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5"/>
  </p:notesMasterIdLst>
  <p:handoutMasterIdLst>
    <p:handoutMasterId r:id="rId25"/>
  </p:handoutMasterIdLst>
  <p:sldIdLst>
    <p:sldId id="11088003" r:id="rId3"/>
    <p:sldId id="11088151" r:id="rId4"/>
    <p:sldId id="11088195" r:id="rId6"/>
    <p:sldId id="11088196" r:id="rId7"/>
    <p:sldId id="11088198" r:id="rId8"/>
    <p:sldId id="11088199" r:id="rId9"/>
    <p:sldId id="11088148" r:id="rId10"/>
    <p:sldId id="11088197" r:id="rId11"/>
    <p:sldId id="11088113" r:id="rId12"/>
    <p:sldId id="11088114" r:id="rId13"/>
    <p:sldId id="11088182" r:id="rId14"/>
    <p:sldId id="11088183" r:id="rId15"/>
    <p:sldId id="11088186" r:id="rId16"/>
    <p:sldId id="11088172" r:id="rId17"/>
    <p:sldId id="11088187" r:id="rId18"/>
    <p:sldId id="11088188" r:id="rId19"/>
    <p:sldId id="11088112" r:id="rId20"/>
    <p:sldId id="11088165" r:id="rId21"/>
    <p:sldId id="11088166" r:id="rId22"/>
    <p:sldId id="11088167" r:id="rId23"/>
    <p:sldId id="11088168" r:id="rId24"/>
  </p:sldIdLst>
  <p:sldSz cx="24384000" cy="13716000"/>
  <p:notesSz cx="9144000" cy="6858000"/>
  <p:embeddedFontLst>
    <p:embeddedFont>
      <p:font typeface="微软雅黑" pitchFamily="34" charset="-122"/>
      <p:regular r:id="rId29"/>
      <p:bold r:id="rId30"/>
    </p:embeddedFont>
    <p:embeddedFont>
      <p:font typeface="汉仪正圆-45W" charset="-122"/>
      <p:regular r:id="rId31"/>
    </p:embeddedFont>
    <p:embeddedFont>
      <p:font typeface="仿宋_GB2312" charset="-122"/>
      <p:regular r:id="rId32"/>
    </p:embeddedFont>
    <p:embeddedFont>
      <p:font typeface="等线" pitchFamily="2" charset="-122"/>
      <p:regular r:id="rId33"/>
      <p:bold r:id="rId34"/>
    </p:embeddedFont>
  </p:embeddedFontLst>
  <p:defaultTextStyle>
    <a:defPPr>
      <a:defRPr lang="zh-CN"/>
    </a:defPPr>
    <a:lvl1pPr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1pPr>
    <a:lvl2pPr marL="4572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2pPr>
    <a:lvl3pPr marL="9144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3pPr>
    <a:lvl4pPr marL="13716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4pPr>
    <a:lvl5pPr marL="18288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5pPr>
    <a:lvl6pPr marL="2286000" algn="l" defTabSz="914400" rtl="0" eaLnBrk="1" latinLnBrk="0" hangingPunct="1">
      <a:defRPr kern="1200">
        <a:solidFill>
          <a:schemeClr val="tx1"/>
        </a:solidFill>
        <a:latin typeface="汉仪正圆-45W" pitchFamily="18" charset="-122"/>
        <a:ea typeface="宋体" panose="02010600030101010101" pitchFamily="2" charset="-122"/>
        <a:cs typeface="+mn-cs"/>
      </a:defRPr>
    </a:lvl6pPr>
    <a:lvl7pPr marL="2743200" algn="l" defTabSz="914400" rtl="0" eaLnBrk="1" latinLnBrk="0" hangingPunct="1">
      <a:defRPr kern="1200">
        <a:solidFill>
          <a:schemeClr val="tx1"/>
        </a:solidFill>
        <a:latin typeface="汉仪正圆-45W" pitchFamily="18" charset="-122"/>
        <a:ea typeface="宋体" panose="02010600030101010101" pitchFamily="2" charset="-122"/>
        <a:cs typeface="+mn-cs"/>
      </a:defRPr>
    </a:lvl7pPr>
    <a:lvl8pPr marL="3200400" algn="l" defTabSz="914400" rtl="0" eaLnBrk="1" latinLnBrk="0" hangingPunct="1">
      <a:defRPr kern="1200">
        <a:solidFill>
          <a:schemeClr val="tx1"/>
        </a:solidFill>
        <a:latin typeface="汉仪正圆-45W" pitchFamily="18" charset="-122"/>
        <a:ea typeface="宋体" panose="02010600030101010101" pitchFamily="2" charset="-122"/>
        <a:cs typeface="+mn-cs"/>
      </a:defRPr>
    </a:lvl8pPr>
    <a:lvl9pPr marL="3657600" algn="l" defTabSz="914400" rtl="0" eaLnBrk="1" latinLnBrk="0" hangingPunct="1">
      <a:defRPr kern="1200">
        <a:solidFill>
          <a:schemeClr val="tx1"/>
        </a:solidFill>
        <a:latin typeface="汉仪正圆-45W" pitchFamily="18" charset="-122"/>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5100"/>
    <a:srgbClr val="F6FC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napToObjects="1">
      <p:cViewPr varScale="1">
        <p:scale>
          <a:sx n="32" d="100"/>
          <a:sy n="32" d="100"/>
        </p:scale>
        <p:origin x="-918" y="-114"/>
      </p:cViewPr>
      <p:guideLst>
        <p:guide orient="horz" pos="2115"/>
        <p:guide pos="1657"/>
        <p:guide pos="63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30686AC9-5176-465D-A36A-9E080386ADFE}" type="datetime1">
              <a:rPr lang="zh-CN" altLang="en-US" smtClean="0"/>
            </a:fld>
            <a:endParaRPr lang="zh-CN" altLang="en-US"/>
          </a:p>
        </p:txBody>
      </p:sp>
      <p:sp>
        <p:nvSpPr>
          <p:cNvPr id="4" name="页脚占位符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B5321A63-675C-4DC4-8E4C-42ACB41D2B20}"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52832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defRPr sz="1200">
                <a:ea typeface="汉仪正圆-45W" pitchFamily="18" charset="-122"/>
              </a:defRPr>
            </a:lvl1pPr>
          </a:lstStyle>
          <a:p>
            <a:endParaRPr lang="zh-CN" altLang="zh-CN"/>
          </a:p>
        </p:txBody>
      </p:sp>
      <p:sp>
        <p:nvSpPr>
          <p:cNvPr id="2051" name="日期占位符 2"/>
          <p:cNvSpPr>
            <a:spLocks noGrp="1" noChangeArrowheads="1"/>
          </p:cNvSpPr>
          <p:nvPr>
            <p:ph type="dt" idx="1"/>
          </p:nvPr>
        </p:nvSpPr>
        <p:spPr bwMode="auto">
          <a:xfrm>
            <a:off x="6905625" y="0"/>
            <a:ext cx="52847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a:defRPr/>
            </a:lvl1pPr>
          </a:lstStyle>
          <a:p>
            <a:fld id="{B4384BC3-AAAF-4248-89D6-FF18BFF7CE1B}" type="datetime1">
              <a:rPr lang="zh-CN" altLang="en-US" smtClean="0"/>
            </a:fld>
            <a:endParaRPr lang="zh-CN" altLang="en-US" sz="1200">
              <a:ea typeface="汉仪正圆-45W" pitchFamily="18" charset="-122"/>
            </a:endParaRPr>
          </a:p>
        </p:txBody>
      </p:sp>
      <p:sp>
        <p:nvSpPr>
          <p:cNvPr id="2052" name="幻灯片图像占位符 3"/>
          <p:cNvSpPr>
            <a:spLocks noGrp="1" noRot="1" noChangeAspect="1" noChangeArrowheads="1"/>
          </p:cNvSpPr>
          <p:nvPr>
            <p:ph type="sldImg" idx="2"/>
          </p:nvPr>
        </p:nvSpPr>
        <p:spPr bwMode="auto">
          <a:xfrm>
            <a:off x="3352800" y="642938"/>
            <a:ext cx="54864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备注占位符 4"/>
          <p:cNvSpPr>
            <a:spLocks noGrp="1" noRot="1" noChangeAspect="1" noChangeArrowheads="1"/>
          </p:cNvSpPr>
          <p:nvPr/>
        </p:nvSpPr>
        <p:spPr bwMode="auto">
          <a:xfrm>
            <a:off x="1219200" y="2474913"/>
            <a:ext cx="97536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spcBef>
                <a:spcPct val="30000"/>
              </a:spcBef>
            </a:pPr>
            <a:r>
              <a:rPr lang="zh-CN" altLang="en-US" sz="1200">
                <a:latin typeface="Arial" panose="02080604020202020204" pitchFamily="34" charset="0"/>
              </a:rPr>
              <a:t>编辑母版文本样式</a:t>
            </a:r>
            <a:endParaRPr lang="zh-CN" altLang="en-US" sz="1200">
              <a:latin typeface="Arial" panose="02080604020202020204" pitchFamily="34" charset="0"/>
            </a:endParaRPr>
          </a:p>
          <a:p>
            <a:pPr>
              <a:spcBef>
                <a:spcPct val="30000"/>
              </a:spcBef>
            </a:pPr>
            <a:r>
              <a:rPr lang="zh-CN" altLang="en-US" sz="1200">
                <a:latin typeface="Arial" panose="02080604020202020204" pitchFamily="34" charset="0"/>
              </a:rPr>
              <a:t>第二级</a:t>
            </a:r>
            <a:endParaRPr lang="zh-CN" altLang="en-US" sz="1200">
              <a:latin typeface="Arial" panose="02080604020202020204" pitchFamily="34" charset="0"/>
            </a:endParaRPr>
          </a:p>
          <a:p>
            <a:pPr>
              <a:spcBef>
                <a:spcPct val="30000"/>
              </a:spcBef>
            </a:pPr>
            <a:r>
              <a:rPr lang="zh-CN" altLang="en-US" sz="1200">
                <a:latin typeface="Arial" panose="02080604020202020204" pitchFamily="34" charset="0"/>
              </a:rPr>
              <a:t>第三级</a:t>
            </a:r>
            <a:endParaRPr lang="zh-CN" altLang="en-US" sz="1200">
              <a:latin typeface="Arial" panose="02080604020202020204" pitchFamily="34" charset="0"/>
            </a:endParaRPr>
          </a:p>
          <a:p>
            <a:pPr>
              <a:spcBef>
                <a:spcPct val="30000"/>
              </a:spcBef>
            </a:pPr>
            <a:r>
              <a:rPr lang="zh-CN" altLang="en-US" sz="1200">
                <a:latin typeface="Arial" panose="02080604020202020204" pitchFamily="34" charset="0"/>
              </a:rPr>
              <a:t>第四级</a:t>
            </a:r>
            <a:endParaRPr lang="zh-CN" altLang="en-US" sz="1200">
              <a:latin typeface="Arial" panose="02080604020202020204" pitchFamily="34" charset="0"/>
            </a:endParaRPr>
          </a:p>
          <a:p>
            <a:pPr>
              <a:spcBef>
                <a:spcPct val="30000"/>
              </a:spcBef>
            </a:pPr>
            <a:r>
              <a:rPr lang="zh-CN" altLang="en-US" sz="1200">
                <a:latin typeface="Arial" panose="02080604020202020204" pitchFamily="34" charset="0"/>
              </a:rPr>
              <a:t>第五级</a:t>
            </a:r>
            <a:endParaRPr lang="zh-CN" altLang="en-US"/>
          </a:p>
        </p:txBody>
      </p:sp>
      <p:sp>
        <p:nvSpPr>
          <p:cNvPr id="2054" name="页脚占位符 5"/>
          <p:cNvSpPr>
            <a:spLocks noGrp="1" noChangeArrowheads="1"/>
          </p:cNvSpPr>
          <p:nvPr>
            <p:ph type="ftr" sz="quarter" idx="4"/>
          </p:nvPr>
        </p:nvSpPr>
        <p:spPr bwMode="auto">
          <a:xfrm>
            <a:off x="0" y="4884738"/>
            <a:ext cx="52832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defRPr sz="1200">
                <a:ea typeface="汉仪正圆-45W" pitchFamily="18" charset="-122"/>
              </a:defRPr>
            </a:lvl1pPr>
          </a:lstStyle>
          <a:p>
            <a:endParaRPr lang="zh-CN" altLang="zh-CN"/>
          </a:p>
        </p:txBody>
      </p:sp>
      <p:sp>
        <p:nvSpPr>
          <p:cNvPr id="2055" name="灯片编号占位符 6"/>
          <p:cNvSpPr>
            <a:spLocks noGrp="1" noChangeArrowheads="1"/>
          </p:cNvSpPr>
          <p:nvPr>
            <p:ph type="sldNum" sz="quarter" idx="5"/>
          </p:nvPr>
        </p:nvSpPr>
        <p:spPr bwMode="auto">
          <a:xfrm>
            <a:off x="6905625" y="4884738"/>
            <a:ext cx="5284788"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a:defRPr/>
            </a:lvl1pPr>
          </a:lstStyle>
          <a:p>
            <a:fld id="{8002EF92-2153-4A28-8431-29FF8512AA08}" type="slidenum">
              <a:rPr lang="zh-CN" altLang="en-US"/>
            </a:fld>
            <a:endParaRPr lang="zh-CN" altLang="en-US" sz="1200">
              <a:ea typeface="汉仪正圆-45W" pitchFamily="18" charset="-122"/>
            </a:endParaRPr>
          </a:p>
        </p:txBody>
      </p:sp>
    </p:spTree>
  </p:cSld>
  <p:clrMap bg1="lt1" tx1="dk1" bg2="lt2" tx2="dk2" accent1="accent1" accent2="accent2" accent3="accent3" accent4="accent4" accent5="accent5" accent6="accent6" hlink="hlink" folHlink="folHlink"/>
  <p:hf hdr="0" dt="0"/>
  <p:notesStyle>
    <a:lvl1pPr algn="l" defTabSz="0" rtl="0" eaLnBrk="0" fontAlgn="base" hangingPunct="0">
      <a:spcBef>
        <a:spcPct val="30000"/>
      </a:spcBef>
      <a:spcAft>
        <a:spcPct val="0"/>
      </a:spcAft>
      <a:defRPr sz="1200" kern="1200">
        <a:solidFill>
          <a:schemeClr val="tx1"/>
        </a:solidFill>
        <a:latin typeface="Arial" panose="0208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8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8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8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8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552950" y="642938"/>
            <a:ext cx="3086100" cy="1735137"/>
          </a:xfrm>
        </p:spPr>
      </p:sp>
      <p:sp>
        <p:nvSpPr>
          <p:cNvPr id="3" name="页脚占位符 2"/>
          <p:cNvSpPr>
            <a:spLocks noGrp="1"/>
          </p:cNvSpPr>
          <p:nvPr>
            <p:ph type="ftr" sz="quarter" idx="4"/>
          </p:nvPr>
        </p:nvSpPr>
        <p:spPr/>
        <p:txBody>
          <a:bodyPr/>
          <a:lstStyle/>
          <a:p>
            <a:endParaRPr lang="zh-CN" altLang="zh-CN"/>
          </a:p>
        </p:txBody>
      </p:sp>
      <p:sp>
        <p:nvSpPr>
          <p:cNvPr id="4" name="灯片编号占位符 3"/>
          <p:cNvSpPr>
            <a:spLocks noGrp="1"/>
          </p:cNvSpPr>
          <p:nvPr>
            <p:ph type="sldNum" sz="quarter" idx="5"/>
          </p:nvPr>
        </p:nvSpPr>
        <p:spPr/>
        <p:txBody>
          <a:bodyPr/>
          <a:lstStyle/>
          <a:p>
            <a:fld id="{8002EF92-2153-4A28-8431-29FF8512AA08}" type="slidenum">
              <a:rPr lang="zh-CN" altLang="en-US"/>
            </a:fld>
            <a:endParaRPr lang="zh-CN" altLang="en-US" sz="1200">
              <a:ea typeface="汉仪正圆-45W" pitchFamily="18" charset="-122"/>
            </a:endParaRPr>
          </a:p>
        </p:txBody>
      </p:sp>
      <p:sp>
        <p:nvSpPr>
          <p:cNvPr id="5" name="文本占位符 4"/>
          <p:cNvSpPr>
            <a:spLocks noGrp="1"/>
          </p:cNvSpPr>
          <p:nvPr>
            <p:ph type="body" sz="quarter"/>
          </p:nvPr>
        </p:nvSpPr>
        <p:spPr>
          <a:xfrm>
            <a:off x="882689" y="2948625"/>
            <a:ext cx="7061509" cy="2412511"/>
          </a:xfrm>
          <a:prstGeom prst="rect">
            <a:avLst/>
          </a:prstGeom>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3048000" y="2244725"/>
            <a:ext cx="18288000" cy="47752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676400" y="730250"/>
            <a:ext cx="21031200" cy="265112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1676400" y="3651250"/>
            <a:ext cx="21031200" cy="8702675"/>
          </a:xfrm>
          <a:prstGeom prst="rect">
            <a:avLst/>
          </a:prstGeo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7449800" y="730250"/>
            <a:ext cx="5257800" cy="1162367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1676400" y="730250"/>
            <a:ext cx="15621000" cy="11623675"/>
          </a:xfrm>
          <a:prstGeom prst="rect">
            <a:avLst/>
          </a:prstGeo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676400" y="730250"/>
            <a:ext cx="21031200" cy="265112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1676400" y="3651250"/>
            <a:ext cx="21031200" cy="8702675"/>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63700" y="3419475"/>
            <a:ext cx="21031200" cy="5705475"/>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676400" y="730250"/>
            <a:ext cx="21031200" cy="265112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1676400" y="3651250"/>
            <a:ext cx="10439400" cy="8702675"/>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12268200" y="3651250"/>
            <a:ext cx="10439400" cy="8702675"/>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679575" y="730250"/>
            <a:ext cx="21031200" cy="265112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1679575" y="5010150"/>
            <a:ext cx="10315575" cy="7369175"/>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12344400" y="5010150"/>
            <a:ext cx="10366375" cy="7369175"/>
          </a:xfrm>
          <a:prstGeom prst="rect">
            <a:avLst/>
          </a:prstGeo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76400" y="730250"/>
            <a:ext cx="21031200" cy="2651125"/>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679575" y="914400"/>
            <a:ext cx="7864475" cy="32004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679575" y="914400"/>
            <a:ext cx="7864475" cy="32004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sym typeface="汉仪正圆-45W" pitchFamily="18" charset="-122"/>
        </a:defRPr>
      </a:lvl1pPr>
      <a:lvl2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2pPr>
      <a:lvl3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3pPr>
      <a:lvl4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4pPr>
      <a:lvl5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5pPr>
      <a:lvl6pPr marL="4572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6pPr>
      <a:lvl7pPr marL="9144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7pPr>
      <a:lvl8pPr marL="13716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8pPr>
      <a:lvl9pPr marL="18288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9pPr>
    </p:titleStyle>
    <p:bodyStyle>
      <a:lvl1pPr marL="228600" indent="-228600" algn="l" defTabSz="0" rtl="0" eaLnBrk="0" fontAlgn="base" hangingPunct="0">
        <a:lnSpc>
          <a:spcPct val="90000"/>
        </a:lnSpc>
        <a:spcBef>
          <a:spcPts val="1000"/>
        </a:spcBef>
        <a:spcAft>
          <a:spcPct val="0"/>
        </a:spcAft>
        <a:buFont typeface="Arial" panose="02080604020202020204" pitchFamily="34" charset="0"/>
        <a:buChar char="•"/>
        <a:defRPr sz="2800" kern="1200">
          <a:solidFill>
            <a:schemeClr val="tx1"/>
          </a:solidFill>
          <a:latin typeface="+mn-lt"/>
          <a:ea typeface="+mn-ea"/>
          <a:cs typeface="+mn-cs"/>
          <a:sym typeface="汉仪正圆-45W" pitchFamily="18" charset="-122"/>
        </a:defRPr>
      </a:lvl1pPr>
      <a:lvl2pPr marL="685800" indent="-228600" algn="l" defTabSz="0" rtl="0" eaLnBrk="0" fontAlgn="base" hangingPunct="0">
        <a:lnSpc>
          <a:spcPct val="90000"/>
        </a:lnSpc>
        <a:spcBef>
          <a:spcPts val="500"/>
        </a:spcBef>
        <a:spcAft>
          <a:spcPct val="0"/>
        </a:spcAft>
        <a:buFont typeface="Arial" panose="02080604020202020204" pitchFamily="34" charset="0"/>
        <a:buChar char="•"/>
        <a:defRPr sz="2400" kern="1200">
          <a:solidFill>
            <a:schemeClr val="tx1"/>
          </a:solidFill>
          <a:latin typeface="+mn-lt"/>
          <a:ea typeface="+mn-ea"/>
          <a:cs typeface="+mn-cs"/>
          <a:sym typeface="汉仪正圆-45W" pitchFamily="18" charset="-122"/>
        </a:defRPr>
      </a:lvl2pPr>
      <a:lvl3pPr marL="1143000" indent="-228600" algn="l" defTabSz="0" rtl="0" eaLnBrk="0" fontAlgn="base" hangingPunct="0">
        <a:lnSpc>
          <a:spcPct val="90000"/>
        </a:lnSpc>
        <a:spcBef>
          <a:spcPts val="500"/>
        </a:spcBef>
        <a:spcAft>
          <a:spcPct val="0"/>
        </a:spcAft>
        <a:buFont typeface="Arial" panose="02080604020202020204" pitchFamily="34" charset="0"/>
        <a:buChar char="•"/>
        <a:defRPr sz="2000" kern="1200">
          <a:solidFill>
            <a:schemeClr val="tx1"/>
          </a:solidFill>
          <a:latin typeface="+mn-lt"/>
          <a:ea typeface="+mn-ea"/>
          <a:cs typeface="+mn-cs"/>
          <a:sym typeface="汉仪正圆-45W" pitchFamily="18" charset="-122"/>
        </a:defRPr>
      </a:lvl3pPr>
      <a:lvl4pPr marL="1600200" indent="-228600" algn="l" defTabSz="0" rtl="0" eaLnBrk="0" fontAlgn="base" hangingPunct="0">
        <a:lnSpc>
          <a:spcPct val="90000"/>
        </a:lnSpc>
        <a:spcBef>
          <a:spcPts val="500"/>
        </a:spcBef>
        <a:spcAft>
          <a:spcPct val="0"/>
        </a:spcAft>
        <a:buFont typeface="Arial" panose="02080604020202020204" pitchFamily="34" charset="0"/>
        <a:buChar char="•"/>
        <a:defRPr kern="1200">
          <a:solidFill>
            <a:schemeClr val="tx1"/>
          </a:solidFill>
          <a:latin typeface="+mn-lt"/>
          <a:ea typeface="+mn-ea"/>
          <a:cs typeface="+mn-cs"/>
          <a:sym typeface="汉仪正圆-45W" pitchFamily="18" charset="-122"/>
        </a:defRPr>
      </a:lvl4pPr>
      <a:lvl5pPr marL="2057400" indent="-228600" algn="l" defTabSz="0" rtl="0" eaLnBrk="0" fontAlgn="base" hangingPunct="0">
        <a:lnSpc>
          <a:spcPct val="90000"/>
        </a:lnSpc>
        <a:spcBef>
          <a:spcPts val="500"/>
        </a:spcBef>
        <a:spcAft>
          <a:spcPct val="0"/>
        </a:spcAft>
        <a:buFont typeface="Arial" panose="02080604020202020204" pitchFamily="34" charset="0"/>
        <a:buChar char="•"/>
        <a:defRPr kern="1200">
          <a:solidFill>
            <a:schemeClr val="tx1"/>
          </a:solidFill>
          <a:latin typeface="+mn-lt"/>
          <a:ea typeface="+mn-ea"/>
          <a:cs typeface="+mn-cs"/>
          <a:sym typeface="汉仪正圆-45W" pitchFamily="18" charset="-122"/>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矩形 13"/>
          <p:cNvSpPr>
            <a:spLocks noChangeAspect="1" noChangeArrowheads="1"/>
          </p:cNvSpPr>
          <p:nvPr/>
        </p:nvSpPr>
        <p:spPr bwMode="auto">
          <a:xfrm>
            <a:off x="6350" y="0"/>
            <a:ext cx="24372888" cy="13735050"/>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pic>
        <p:nvPicPr>
          <p:cNvPr id="3075" name="Picture"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3272694"/>
            <a:ext cx="19143662" cy="665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7" name="文本"/>
          <p:cNvSpPr>
            <a:spLocks noGrp="1" noChangeArrowheads="1"/>
          </p:cNvSpPr>
          <p:nvPr>
            <p:ph type="ctrTitle" idx="4294967295"/>
          </p:nvPr>
        </p:nvSpPr>
        <p:spPr bwMode="auto">
          <a:xfrm>
            <a:off x="4016375" y="4274407"/>
            <a:ext cx="16352838" cy="4502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1" hangingPunct="1">
              <a:lnSpc>
                <a:spcPct val="100000"/>
              </a:lnSpc>
            </a:pPr>
            <a:r>
              <a:rPr lang="zh-CN" altLang="en-US" sz="11500" b="1" spc="1000" dirty="0">
                <a:solidFill>
                  <a:srgbClr val="000000"/>
                </a:solidFill>
                <a:latin typeface="+mn-lt"/>
                <a:ea typeface="+mn-ea"/>
                <a:cs typeface="+mn-ea"/>
                <a:sym typeface="+mn-lt"/>
              </a:rPr>
              <a:t>厦门市同安区</a:t>
            </a:r>
            <a:br>
              <a:rPr lang="zh-CN" altLang="en-US" sz="11500" b="1" spc="1000" dirty="0">
                <a:solidFill>
                  <a:srgbClr val="000000"/>
                </a:solidFill>
                <a:latin typeface="+mn-lt"/>
                <a:ea typeface="+mn-ea"/>
                <a:cs typeface="+mn-ea"/>
                <a:sym typeface="+mn-lt"/>
              </a:rPr>
            </a:br>
            <a:r>
              <a:rPr lang="zh-CN" altLang="en-US" sz="11500" b="1" spc="1000" dirty="0">
                <a:solidFill>
                  <a:srgbClr val="000000"/>
                </a:solidFill>
                <a:latin typeface="+mn-lt"/>
                <a:ea typeface="+mn-ea"/>
                <a:cs typeface="+mn-ea"/>
                <a:sym typeface="+mn-lt"/>
              </a:rPr>
              <a:t>惠企政策纵览</a:t>
            </a:r>
            <a:endParaRPr lang="zh-CN" altLang="en-US" sz="11500" b="1" spc="1000" dirty="0">
              <a:solidFill>
                <a:srgbClr val="000000"/>
              </a:solidFill>
              <a:latin typeface="+mn-lt"/>
              <a:ea typeface="+mn-ea"/>
              <a:cs typeface="+mn-ea"/>
              <a:sym typeface="+mn-lt"/>
            </a:endParaRPr>
          </a:p>
        </p:txBody>
      </p:sp>
      <p:grpSp>
        <p:nvGrpSpPr>
          <p:cNvPr id="3079" name="组合 3"/>
          <p:cNvGrpSpPr>
            <a:grpSpLocks noChangeAspect="1"/>
          </p:cNvGrpSpPr>
          <p:nvPr/>
        </p:nvGrpSpPr>
        <p:grpSpPr bwMode="auto">
          <a:xfrm>
            <a:off x="10125075" y="10345738"/>
            <a:ext cx="4133850" cy="1019175"/>
            <a:chOff x="0" y="0"/>
            <a:chExt cx="4133850" cy="1019175"/>
          </a:xfrm>
        </p:grpSpPr>
        <p:pic>
          <p:nvPicPr>
            <p:cNvPr id="3080" name="Picture"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9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0"/>
              <a:ext cx="1019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7" y="0"/>
              <a:ext cx="1019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3" name="Picture" descr="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775" y="2093182"/>
            <a:ext cx="19208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descr="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0100" y="2093182"/>
            <a:ext cx="19192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descr="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0325" y="2093182"/>
            <a:ext cx="19192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descr="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0063" y="2093182"/>
            <a:ext cx="19208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文本"/>
          <p:cNvSpPr>
            <a:spLocks noChangeArrowheads="1"/>
          </p:cNvSpPr>
          <p:nvPr/>
        </p:nvSpPr>
        <p:spPr bwMode="auto">
          <a:xfrm>
            <a:off x="6496050" y="2297969"/>
            <a:ext cx="23844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2300"/>
              </a:lnSpc>
            </a:pPr>
            <a:r>
              <a:rPr lang="zh-CN" altLang="en-US" sz="10200" b="1">
                <a:solidFill>
                  <a:srgbClr val="FFFFFF"/>
                </a:solidFill>
                <a:latin typeface="+mn-lt"/>
                <a:ea typeface="+mn-ea"/>
                <a:cs typeface="+mn-ea"/>
                <a:sym typeface="+mn-lt"/>
              </a:rPr>
              <a:t>2</a:t>
            </a:r>
            <a:endParaRPr lang="zh-CN" altLang="en-US" sz="2000" b="1">
              <a:solidFill>
                <a:srgbClr val="000000"/>
              </a:solidFill>
              <a:latin typeface="+mn-lt"/>
              <a:ea typeface="+mn-ea"/>
              <a:cs typeface="+mn-ea"/>
              <a:sym typeface="+mn-lt"/>
            </a:endParaRPr>
          </a:p>
        </p:txBody>
      </p:sp>
      <p:sp>
        <p:nvSpPr>
          <p:cNvPr id="3088" name="文本"/>
          <p:cNvSpPr>
            <a:spLocks noChangeArrowheads="1"/>
          </p:cNvSpPr>
          <p:nvPr/>
        </p:nvSpPr>
        <p:spPr bwMode="auto">
          <a:xfrm>
            <a:off x="9475788" y="2297969"/>
            <a:ext cx="23844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2300"/>
              </a:lnSpc>
            </a:pPr>
            <a:r>
              <a:rPr lang="zh-CN" altLang="en-US" sz="10200" b="1">
                <a:solidFill>
                  <a:srgbClr val="FFFFFF"/>
                </a:solidFill>
                <a:latin typeface="+mn-lt"/>
                <a:ea typeface="+mn-ea"/>
                <a:cs typeface="+mn-ea"/>
                <a:sym typeface="+mn-lt"/>
              </a:rPr>
              <a:t>0</a:t>
            </a:r>
            <a:endParaRPr lang="zh-CN" altLang="en-US" sz="2000" b="1">
              <a:solidFill>
                <a:srgbClr val="000000"/>
              </a:solidFill>
              <a:latin typeface="+mn-lt"/>
              <a:ea typeface="+mn-ea"/>
              <a:cs typeface="+mn-ea"/>
              <a:sym typeface="+mn-lt"/>
            </a:endParaRPr>
          </a:p>
        </p:txBody>
      </p:sp>
      <p:sp>
        <p:nvSpPr>
          <p:cNvPr id="3089" name="文本"/>
          <p:cNvSpPr>
            <a:spLocks noChangeArrowheads="1"/>
          </p:cNvSpPr>
          <p:nvPr/>
        </p:nvSpPr>
        <p:spPr bwMode="auto">
          <a:xfrm>
            <a:off x="12523788" y="2297969"/>
            <a:ext cx="23844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2300"/>
              </a:lnSpc>
            </a:pPr>
            <a:r>
              <a:rPr lang="en-US" altLang="zh-CN" sz="10200" b="1">
                <a:solidFill>
                  <a:srgbClr val="FFFFFF"/>
                </a:solidFill>
                <a:latin typeface="+mn-lt"/>
                <a:ea typeface="+mn-ea"/>
                <a:cs typeface="+mn-ea"/>
                <a:sym typeface="+mn-lt"/>
              </a:rPr>
              <a:t>2</a:t>
            </a:r>
            <a:endParaRPr lang="en-US" altLang="zh-CN" sz="10200" b="1">
              <a:solidFill>
                <a:srgbClr val="FFFFFF"/>
              </a:solidFill>
              <a:latin typeface="+mn-lt"/>
              <a:ea typeface="+mn-ea"/>
              <a:cs typeface="+mn-ea"/>
              <a:sym typeface="+mn-lt"/>
            </a:endParaRPr>
          </a:p>
        </p:txBody>
      </p:sp>
      <p:sp>
        <p:nvSpPr>
          <p:cNvPr id="3090" name="文本"/>
          <p:cNvSpPr>
            <a:spLocks noChangeArrowheads="1"/>
          </p:cNvSpPr>
          <p:nvPr/>
        </p:nvSpPr>
        <p:spPr bwMode="auto">
          <a:xfrm>
            <a:off x="15505113" y="2297969"/>
            <a:ext cx="23828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2300"/>
              </a:lnSpc>
            </a:pPr>
            <a:r>
              <a:rPr lang="en-US" sz="10200" b="1" dirty="0">
                <a:solidFill>
                  <a:srgbClr val="FFFFFF"/>
                </a:solidFill>
                <a:latin typeface="+mn-lt"/>
                <a:ea typeface="+mn-ea"/>
                <a:cs typeface="+mn-ea"/>
                <a:sym typeface="+mn-lt"/>
              </a:rPr>
              <a:t>1</a:t>
            </a:r>
            <a:endParaRPr lang="en-US" sz="2000" b="1" dirty="0">
              <a:solidFill>
                <a:srgbClr val="000000"/>
              </a:solidFill>
              <a:latin typeface="+mn-lt"/>
              <a:ea typeface="+mn-ea"/>
              <a:cs typeface="+mn-ea"/>
              <a:sym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直接连接符 3"/>
          <p:cNvSpPr>
            <a:spLocks noChangeShapeType="1"/>
          </p:cNvSpPr>
          <p:nvPr/>
        </p:nvSpPr>
        <p:spPr bwMode="auto">
          <a:xfrm>
            <a:off x="8829675" y="3821049"/>
            <a:ext cx="0" cy="7013575"/>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10243" name="îSḻíďè"/>
          <p:cNvSpPr>
            <a:spLocks noChangeArrowheads="1"/>
          </p:cNvSpPr>
          <p:nvPr/>
        </p:nvSpPr>
        <p:spPr bwMode="auto">
          <a:xfrm>
            <a:off x="1320800" y="3821049"/>
            <a:ext cx="7508875" cy="7013575"/>
          </a:xfrm>
          <a:custGeom>
            <a:avLst/>
            <a:gdLst>
              <a:gd name="T0" fmla="*/ 7508875 w 2365"/>
              <a:gd name="T1" fmla="*/ 7013575 h 2209"/>
              <a:gd name="T2" fmla="*/ 0 w 2365"/>
              <a:gd name="T3" fmla="*/ 3505200 h 2209"/>
              <a:gd name="T4" fmla="*/ 7508875 w 2365"/>
              <a:gd name="T5" fmla="*/ 0 h 2209"/>
              <a:gd name="T6" fmla="*/ 7508875 w 2365"/>
              <a:gd name="T7" fmla="*/ 7013575 h 2209"/>
              <a:gd name="T8" fmla="*/ 0 60000 65536"/>
              <a:gd name="T9" fmla="*/ 0 60000 65536"/>
              <a:gd name="T10" fmla="*/ 0 60000 65536"/>
              <a:gd name="T11" fmla="*/ 0 60000 65536"/>
              <a:gd name="T12" fmla="*/ 0 w 2365"/>
              <a:gd name="T13" fmla="*/ 0 h 2209"/>
              <a:gd name="T14" fmla="*/ 2365 w 2365"/>
              <a:gd name="T15" fmla="*/ 2209 h 2209"/>
            </a:gdLst>
            <a:ahLst/>
            <a:cxnLst>
              <a:cxn ang="T8">
                <a:pos x="T0" y="T1"/>
              </a:cxn>
              <a:cxn ang="T9">
                <a:pos x="T2" y="T3"/>
              </a:cxn>
              <a:cxn ang="T10">
                <a:pos x="T4" y="T5"/>
              </a:cxn>
              <a:cxn ang="T11">
                <a:pos x="T6" y="T7"/>
              </a:cxn>
            </a:cxnLst>
            <a:rect l="T12" t="T13" r="T14" b="T15"/>
            <a:pathLst>
              <a:path w="2365" h="2209">
                <a:moveTo>
                  <a:pt x="2365" y="2209"/>
                </a:moveTo>
                <a:lnTo>
                  <a:pt x="0" y="1104"/>
                </a:lnTo>
                <a:lnTo>
                  <a:pt x="2365" y="0"/>
                </a:lnTo>
                <a:lnTo>
                  <a:pt x="2365" y="2209"/>
                </a:lnTo>
                <a:close/>
              </a:path>
            </a:pathLst>
          </a:custGeom>
          <a:gradFill rotWithShape="1">
            <a:gsLst>
              <a:gs pos="0">
                <a:srgbClr val="F2F2F2"/>
              </a:gs>
              <a:gs pos="100000">
                <a:srgbClr val="D8D8D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latin typeface="+mn-lt"/>
              <a:ea typeface="+mn-ea"/>
              <a:cs typeface="+mn-ea"/>
              <a:sym typeface="+mn-lt"/>
            </a:endParaRPr>
          </a:p>
        </p:txBody>
      </p:sp>
      <p:grpSp>
        <p:nvGrpSpPr>
          <p:cNvPr id="10244" name="组合 13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1320800" y="5535549"/>
            <a:ext cx="4781550" cy="4395788"/>
            <a:chOff x="0" y="0"/>
            <a:chExt cx="4495801" cy="4132263"/>
          </a:xfrm>
        </p:grpSpPr>
        <p:sp>
          <p:nvSpPr>
            <p:cNvPr id="10245" name="îṥ1idê"/>
            <p:cNvSpPr>
              <a:spLocks noChangeArrowheads="1"/>
            </p:cNvSpPr>
            <p:nvPr/>
          </p:nvSpPr>
          <p:spPr bwMode="auto">
            <a:xfrm>
              <a:off x="514350" y="1990725"/>
              <a:ext cx="584200" cy="527050"/>
            </a:xfrm>
            <a:custGeom>
              <a:avLst/>
              <a:gdLst>
                <a:gd name="T0" fmla="*/ 584200 w 229"/>
                <a:gd name="T1" fmla="*/ 66200 h 207"/>
                <a:gd name="T2" fmla="*/ 326540 w 229"/>
                <a:gd name="T3" fmla="*/ 12731 h 207"/>
                <a:gd name="T4" fmla="*/ 326540 w 229"/>
                <a:gd name="T5" fmla="*/ 0 h 207"/>
                <a:gd name="T6" fmla="*/ 290824 w 229"/>
                <a:gd name="T7" fmla="*/ 7638 h 207"/>
                <a:gd name="T8" fmla="*/ 257660 w 229"/>
                <a:gd name="T9" fmla="*/ 0 h 207"/>
                <a:gd name="T10" fmla="*/ 257660 w 229"/>
                <a:gd name="T11" fmla="*/ 12731 h 207"/>
                <a:gd name="T12" fmla="*/ 0 w 229"/>
                <a:gd name="T13" fmla="*/ 66200 h 207"/>
                <a:gd name="T14" fmla="*/ 56124 w 229"/>
                <a:gd name="T15" fmla="*/ 384466 h 207"/>
                <a:gd name="T16" fmla="*/ 56124 w 229"/>
                <a:gd name="T17" fmla="*/ 384466 h 207"/>
                <a:gd name="T18" fmla="*/ 127555 w 229"/>
                <a:gd name="T19" fmla="*/ 473581 h 207"/>
                <a:gd name="T20" fmla="*/ 459197 w 229"/>
                <a:gd name="T21" fmla="*/ 473581 h 207"/>
                <a:gd name="T22" fmla="*/ 525525 w 229"/>
                <a:gd name="T23" fmla="*/ 384466 h 207"/>
                <a:gd name="T24" fmla="*/ 528076 w 229"/>
                <a:gd name="T25" fmla="*/ 384466 h 207"/>
                <a:gd name="T26" fmla="*/ 584200 w 229"/>
                <a:gd name="T27" fmla="*/ 66200 h 2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7"/>
                <a:gd name="T44" fmla="*/ 229 w 229"/>
                <a:gd name="T45" fmla="*/ 207 h 2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7">
                  <a:moveTo>
                    <a:pt x="229" y="26"/>
                  </a:moveTo>
                  <a:cubicBezTo>
                    <a:pt x="128" y="5"/>
                    <a:pt x="128" y="5"/>
                    <a:pt x="128" y="5"/>
                  </a:cubicBezTo>
                  <a:cubicBezTo>
                    <a:pt x="128" y="0"/>
                    <a:pt x="128" y="0"/>
                    <a:pt x="128" y="0"/>
                  </a:cubicBezTo>
                  <a:cubicBezTo>
                    <a:pt x="114" y="3"/>
                    <a:pt x="114" y="3"/>
                    <a:pt x="114" y="3"/>
                  </a:cubicBezTo>
                  <a:cubicBezTo>
                    <a:pt x="101" y="0"/>
                    <a:pt x="101" y="0"/>
                    <a:pt x="101" y="0"/>
                  </a:cubicBezTo>
                  <a:cubicBezTo>
                    <a:pt x="101" y="5"/>
                    <a:pt x="101" y="5"/>
                    <a:pt x="101" y="5"/>
                  </a:cubicBezTo>
                  <a:cubicBezTo>
                    <a:pt x="0" y="26"/>
                    <a:pt x="0" y="26"/>
                    <a:pt x="0" y="26"/>
                  </a:cubicBezTo>
                  <a:cubicBezTo>
                    <a:pt x="22" y="151"/>
                    <a:pt x="22" y="151"/>
                    <a:pt x="22" y="151"/>
                  </a:cubicBezTo>
                  <a:cubicBezTo>
                    <a:pt x="22" y="151"/>
                    <a:pt x="22" y="151"/>
                    <a:pt x="22" y="151"/>
                  </a:cubicBezTo>
                  <a:cubicBezTo>
                    <a:pt x="24" y="164"/>
                    <a:pt x="33" y="177"/>
                    <a:pt x="50" y="186"/>
                  </a:cubicBezTo>
                  <a:cubicBezTo>
                    <a:pt x="86" y="207"/>
                    <a:pt x="144" y="207"/>
                    <a:pt x="180" y="186"/>
                  </a:cubicBezTo>
                  <a:cubicBezTo>
                    <a:pt x="197" y="177"/>
                    <a:pt x="205" y="164"/>
                    <a:pt x="206" y="151"/>
                  </a:cubicBezTo>
                  <a:cubicBezTo>
                    <a:pt x="207" y="151"/>
                    <a:pt x="207" y="151"/>
                    <a:pt x="207" y="151"/>
                  </a:cubicBezTo>
                  <a:lnTo>
                    <a:pt x="229" y="26"/>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6" name="iṥliḑe"/>
            <p:cNvSpPr>
              <a:spLocks noChangeArrowheads="1"/>
            </p:cNvSpPr>
            <p:nvPr/>
          </p:nvSpPr>
          <p:spPr bwMode="auto">
            <a:xfrm>
              <a:off x="487363" y="1871663"/>
              <a:ext cx="636588" cy="368300"/>
            </a:xfrm>
            <a:custGeom>
              <a:avLst/>
              <a:gdLst>
                <a:gd name="T0" fmla="*/ 524549 w 250"/>
                <a:gd name="T1" fmla="*/ 66040 h 145"/>
                <a:gd name="T2" fmla="*/ 524549 w 250"/>
                <a:gd name="T3" fmla="*/ 302260 h 145"/>
                <a:gd name="T4" fmla="*/ 114586 w 250"/>
                <a:gd name="T5" fmla="*/ 302260 h 145"/>
                <a:gd name="T6" fmla="*/ 114586 w 250"/>
                <a:gd name="T7" fmla="*/ 66040 h 145"/>
                <a:gd name="T8" fmla="*/ 524549 w 250"/>
                <a:gd name="T9" fmla="*/ 66040 h 145"/>
                <a:gd name="T10" fmla="*/ 0 60000 65536"/>
                <a:gd name="T11" fmla="*/ 0 60000 65536"/>
                <a:gd name="T12" fmla="*/ 0 60000 65536"/>
                <a:gd name="T13" fmla="*/ 0 60000 65536"/>
                <a:gd name="T14" fmla="*/ 0 60000 65536"/>
                <a:gd name="T15" fmla="*/ 0 w 250"/>
                <a:gd name="T16" fmla="*/ 0 h 145"/>
                <a:gd name="T17" fmla="*/ 250 w 250"/>
                <a:gd name="T18" fmla="*/ 145 h 145"/>
              </a:gdLst>
              <a:ahLst/>
              <a:cxnLst>
                <a:cxn ang="T10">
                  <a:pos x="T0" y="T1"/>
                </a:cxn>
                <a:cxn ang="T11">
                  <a:pos x="T2" y="T3"/>
                </a:cxn>
                <a:cxn ang="T12">
                  <a:pos x="T4" y="T5"/>
                </a:cxn>
                <a:cxn ang="T13">
                  <a:pos x="T6" y="T7"/>
                </a:cxn>
                <a:cxn ang="T14">
                  <a:pos x="T8" y="T9"/>
                </a:cxn>
              </a:cxnLst>
              <a:rect l="T15" t="T16" r="T17" b="T18"/>
              <a:pathLst>
                <a:path w="250" h="145">
                  <a:moveTo>
                    <a:pt x="206" y="26"/>
                  </a:moveTo>
                  <a:cubicBezTo>
                    <a:pt x="250" y="52"/>
                    <a:pt x="250" y="93"/>
                    <a:pt x="206" y="119"/>
                  </a:cubicBezTo>
                  <a:cubicBezTo>
                    <a:pt x="162" y="145"/>
                    <a:pt x="90" y="145"/>
                    <a:pt x="45" y="119"/>
                  </a:cubicBezTo>
                  <a:cubicBezTo>
                    <a:pt x="1" y="93"/>
                    <a:pt x="0" y="52"/>
                    <a:pt x="45" y="26"/>
                  </a:cubicBezTo>
                  <a:cubicBezTo>
                    <a:pt x="89" y="0"/>
                    <a:pt x="161" y="0"/>
                    <a:pt x="206" y="2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7" name="íş1îḋé"/>
            <p:cNvSpPr>
              <a:spLocks noChangeArrowheads="1"/>
            </p:cNvSpPr>
            <p:nvPr/>
          </p:nvSpPr>
          <p:spPr bwMode="auto">
            <a:xfrm>
              <a:off x="555625" y="1909763"/>
              <a:ext cx="501650" cy="292100"/>
            </a:xfrm>
            <a:custGeom>
              <a:avLst/>
              <a:gdLst>
                <a:gd name="T0" fmla="*/ 412524 w 197"/>
                <a:gd name="T1" fmla="*/ 53340 h 115"/>
                <a:gd name="T2" fmla="*/ 412524 w 197"/>
                <a:gd name="T3" fmla="*/ 238760 h 115"/>
                <a:gd name="T4" fmla="*/ 89126 w 197"/>
                <a:gd name="T5" fmla="*/ 238760 h 115"/>
                <a:gd name="T6" fmla="*/ 89126 w 197"/>
                <a:gd name="T7" fmla="*/ 53340 h 115"/>
                <a:gd name="T8" fmla="*/ 412524 w 197"/>
                <a:gd name="T9" fmla="*/ 53340 h 115"/>
                <a:gd name="T10" fmla="*/ 0 60000 65536"/>
                <a:gd name="T11" fmla="*/ 0 60000 65536"/>
                <a:gd name="T12" fmla="*/ 0 60000 65536"/>
                <a:gd name="T13" fmla="*/ 0 60000 65536"/>
                <a:gd name="T14" fmla="*/ 0 60000 65536"/>
                <a:gd name="T15" fmla="*/ 0 w 197"/>
                <a:gd name="T16" fmla="*/ 0 h 115"/>
                <a:gd name="T17" fmla="*/ 197 w 197"/>
                <a:gd name="T18" fmla="*/ 115 h 115"/>
              </a:gdLst>
              <a:ahLst/>
              <a:cxnLst>
                <a:cxn ang="T10">
                  <a:pos x="T0" y="T1"/>
                </a:cxn>
                <a:cxn ang="T11">
                  <a:pos x="T2" y="T3"/>
                </a:cxn>
                <a:cxn ang="T12">
                  <a:pos x="T4" y="T5"/>
                </a:cxn>
                <a:cxn ang="T13">
                  <a:pos x="T6" y="T7"/>
                </a:cxn>
                <a:cxn ang="T14">
                  <a:pos x="T8" y="T9"/>
                </a:cxn>
              </a:cxnLst>
              <a:rect l="T15" t="T16" r="T17" b="T18"/>
              <a:pathLst>
                <a:path w="197" h="115">
                  <a:moveTo>
                    <a:pt x="162" y="21"/>
                  </a:moveTo>
                  <a:cubicBezTo>
                    <a:pt x="197" y="41"/>
                    <a:pt x="197" y="74"/>
                    <a:pt x="162" y="94"/>
                  </a:cubicBezTo>
                  <a:cubicBezTo>
                    <a:pt x="127" y="115"/>
                    <a:pt x="70" y="115"/>
                    <a:pt x="35" y="94"/>
                  </a:cubicBezTo>
                  <a:cubicBezTo>
                    <a:pt x="0" y="74"/>
                    <a:pt x="0" y="41"/>
                    <a:pt x="35" y="21"/>
                  </a:cubicBezTo>
                  <a:cubicBezTo>
                    <a:pt x="70" y="0"/>
                    <a:pt x="127" y="0"/>
                    <a:pt x="162" y="21"/>
                  </a:cubicBezTo>
                  <a:close/>
                </a:path>
              </a:pathLst>
            </a:custGeom>
            <a:solidFill>
              <a:srgbClr val="FF940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8" name="i$ḷídé"/>
            <p:cNvSpPr>
              <a:spLocks noChangeArrowheads="1"/>
            </p:cNvSpPr>
            <p:nvPr/>
          </p:nvSpPr>
          <p:spPr bwMode="auto">
            <a:xfrm>
              <a:off x="668338" y="1927225"/>
              <a:ext cx="388938" cy="271463"/>
            </a:xfrm>
            <a:custGeom>
              <a:avLst/>
              <a:gdLst>
                <a:gd name="T0" fmla="*/ 299965 w 153"/>
                <a:gd name="T1" fmla="*/ 35519 h 107"/>
                <a:gd name="T2" fmla="*/ 190656 w 153"/>
                <a:gd name="T3" fmla="*/ 0 h 107"/>
                <a:gd name="T4" fmla="*/ 213535 w 153"/>
                <a:gd name="T5" fmla="*/ 12685 h 107"/>
                <a:gd name="T6" fmla="*/ 216077 w 153"/>
                <a:gd name="T7" fmla="*/ 197889 h 107"/>
                <a:gd name="T8" fmla="*/ 0 w 153"/>
                <a:gd name="T9" fmla="*/ 233407 h 107"/>
                <a:gd name="T10" fmla="*/ 299965 w 153"/>
                <a:gd name="T11" fmla="*/ 220722 h 107"/>
                <a:gd name="T12" fmla="*/ 299965 w 153"/>
                <a:gd name="T13" fmla="*/ 35519 h 107"/>
                <a:gd name="T14" fmla="*/ 0 60000 65536"/>
                <a:gd name="T15" fmla="*/ 0 60000 65536"/>
                <a:gd name="T16" fmla="*/ 0 60000 65536"/>
                <a:gd name="T17" fmla="*/ 0 60000 65536"/>
                <a:gd name="T18" fmla="*/ 0 60000 65536"/>
                <a:gd name="T19" fmla="*/ 0 60000 65536"/>
                <a:gd name="T20" fmla="*/ 0 60000 65536"/>
                <a:gd name="T21" fmla="*/ 0 w 153"/>
                <a:gd name="T22" fmla="*/ 0 h 107"/>
                <a:gd name="T23" fmla="*/ 153 w 153"/>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107">
                  <a:moveTo>
                    <a:pt x="118" y="14"/>
                  </a:moveTo>
                  <a:cubicBezTo>
                    <a:pt x="106" y="7"/>
                    <a:pt x="91" y="2"/>
                    <a:pt x="75" y="0"/>
                  </a:cubicBezTo>
                  <a:cubicBezTo>
                    <a:pt x="78" y="1"/>
                    <a:pt x="81" y="3"/>
                    <a:pt x="84" y="5"/>
                  </a:cubicBezTo>
                  <a:cubicBezTo>
                    <a:pt x="119" y="25"/>
                    <a:pt x="120" y="58"/>
                    <a:pt x="85" y="78"/>
                  </a:cubicBezTo>
                  <a:cubicBezTo>
                    <a:pt x="62" y="91"/>
                    <a:pt x="30" y="96"/>
                    <a:pt x="0" y="92"/>
                  </a:cubicBezTo>
                  <a:cubicBezTo>
                    <a:pt x="35" y="107"/>
                    <a:pt x="86" y="106"/>
                    <a:pt x="118" y="87"/>
                  </a:cubicBezTo>
                  <a:cubicBezTo>
                    <a:pt x="153" y="67"/>
                    <a:pt x="153" y="34"/>
                    <a:pt x="118" y="14"/>
                  </a:cubicBezTo>
                  <a:close/>
                </a:path>
              </a:pathLst>
            </a:custGeom>
            <a:solidFill>
              <a:srgbClr val="E27B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9" name="íṡḻîḍê"/>
            <p:cNvSpPr>
              <a:spLocks noChangeArrowheads="1"/>
            </p:cNvSpPr>
            <p:nvPr/>
          </p:nvSpPr>
          <p:spPr bwMode="auto">
            <a:xfrm>
              <a:off x="446088" y="998538"/>
              <a:ext cx="815975" cy="1119188"/>
            </a:xfrm>
            <a:custGeom>
              <a:avLst/>
              <a:gdLst>
                <a:gd name="T0" fmla="*/ 438587 w 320"/>
                <a:gd name="T1" fmla="*/ 1086121 h 440"/>
                <a:gd name="T2" fmla="*/ 305991 w 320"/>
                <a:gd name="T3" fmla="*/ 1083577 h 440"/>
                <a:gd name="T4" fmla="*/ 50998 w 320"/>
                <a:gd name="T5" fmla="*/ 742734 h 440"/>
                <a:gd name="T6" fmla="*/ 229493 w 320"/>
                <a:gd name="T7" fmla="*/ 775801 h 440"/>
                <a:gd name="T8" fmla="*/ 127496 w 320"/>
                <a:gd name="T9" fmla="*/ 368823 h 440"/>
                <a:gd name="T10" fmla="*/ 308541 w 320"/>
                <a:gd name="T11" fmla="*/ 541789 h 440"/>
                <a:gd name="T12" fmla="*/ 489585 w 320"/>
                <a:gd name="T13" fmla="*/ 71221 h 440"/>
                <a:gd name="T14" fmla="*/ 520184 w 320"/>
                <a:gd name="T15" fmla="*/ 595205 h 440"/>
                <a:gd name="T16" fmla="*/ 731828 w 320"/>
                <a:gd name="T17" fmla="*/ 432414 h 440"/>
                <a:gd name="T18" fmla="*/ 558433 w 320"/>
                <a:gd name="T19" fmla="*/ 813955 h 440"/>
                <a:gd name="T20" fmla="*/ 798126 w 320"/>
                <a:gd name="T21" fmla="*/ 719841 h 440"/>
                <a:gd name="T22" fmla="*/ 438587 w 320"/>
                <a:gd name="T23" fmla="*/ 1086121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0"/>
                <a:gd name="T37" fmla="*/ 0 h 440"/>
                <a:gd name="T38" fmla="*/ 320 w 320"/>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0" h="440">
                  <a:moveTo>
                    <a:pt x="172" y="427"/>
                  </a:moveTo>
                  <a:cubicBezTo>
                    <a:pt x="157" y="440"/>
                    <a:pt x="135" y="440"/>
                    <a:pt x="120" y="426"/>
                  </a:cubicBezTo>
                  <a:cubicBezTo>
                    <a:pt x="77" y="386"/>
                    <a:pt x="0" y="306"/>
                    <a:pt x="20" y="292"/>
                  </a:cubicBezTo>
                  <a:cubicBezTo>
                    <a:pt x="41" y="278"/>
                    <a:pt x="90" y="305"/>
                    <a:pt x="90" y="305"/>
                  </a:cubicBezTo>
                  <a:cubicBezTo>
                    <a:pt x="90" y="305"/>
                    <a:pt x="7" y="167"/>
                    <a:pt x="50" y="145"/>
                  </a:cubicBezTo>
                  <a:cubicBezTo>
                    <a:pt x="93" y="124"/>
                    <a:pt x="121" y="213"/>
                    <a:pt x="121" y="213"/>
                  </a:cubicBezTo>
                  <a:cubicBezTo>
                    <a:pt x="121" y="213"/>
                    <a:pt x="127" y="0"/>
                    <a:pt x="192" y="28"/>
                  </a:cubicBezTo>
                  <a:cubicBezTo>
                    <a:pt x="256" y="56"/>
                    <a:pt x="204" y="234"/>
                    <a:pt x="204" y="234"/>
                  </a:cubicBezTo>
                  <a:cubicBezTo>
                    <a:pt x="204" y="234"/>
                    <a:pt x="272" y="142"/>
                    <a:pt x="287" y="170"/>
                  </a:cubicBezTo>
                  <a:cubicBezTo>
                    <a:pt x="302" y="197"/>
                    <a:pt x="219" y="320"/>
                    <a:pt x="219" y="320"/>
                  </a:cubicBezTo>
                  <a:cubicBezTo>
                    <a:pt x="219" y="320"/>
                    <a:pt x="304" y="255"/>
                    <a:pt x="313" y="283"/>
                  </a:cubicBezTo>
                  <a:cubicBezTo>
                    <a:pt x="320" y="304"/>
                    <a:pt x="221" y="383"/>
                    <a:pt x="172" y="427"/>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0" name="işlíḋé"/>
            <p:cNvSpPr>
              <a:spLocks noChangeArrowheads="1"/>
            </p:cNvSpPr>
            <p:nvPr/>
          </p:nvSpPr>
          <p:spPr bwMode="auto">
            <a:xfrm>
              <a:off x="688975" y="1062038"/>
              <a:ext cx="573088" cy="1055688"/>
            </a:xfrm>
            <a:custGeom>
              <a:avLst/>
              <a:gdLst>
                <a:gd name="T0" fmla="*/ 555259 w 225"/>
                <a:gd name="T1" fmla="*/ 656307 h 415"/>
                <a:gd name="T2" fmla="*/ 315835 w 225"/>
                <a:gd name="T3" fmla="*/ 750429 h 415"/>
                <a:gd name="T4" fmla="*/ 489035 w 225"/>
                <a:gd name="T5" fmla="*/ 368855 h 415"/>
                <a:gd name="T6" fmla="*/ 277629 w 225"/>
                <a:gd name="T7" fmla="*/ 531660 h 415"/>
                <a:gd name="T8" fmla="*/ 247065 w 225"/>
                <a:gd name="T9" fmla="*/ 7631 h 415"/>
                <a:gd name="T10" fmla="*/ 211406 w 225"/>
                <a:gd name="T11" fmla="*/ 2544 h 415"/>
                <a:gd name="T12" fmla="*/ 0 w 225"/>
                <a:gd name="T13" fmla="*/ 959023 h 415"/>
                <a:gd name="T14" fmla="*/ 63676 w 225"/>
                <a:gd name="T15" fmla="*/ 1020074 h 415"/>
                <a:gd name="T16" fmla="*/ 196123 w 225"/>
                <a:gd name="T17" fmla="*/ 1022618 h 415"/>
                <a:gd name="T18" fmla="*/ 555259 w 225"/>
                <a:gd name="T19" fmla="*/ 656307 h 4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5"/>
                <a:gd name="T31" fmla="*/ 0 h 415"/>
                <a:gd name="T32" fmla="*/ 225 w 225"/>
                <a:gd name="T33" fmla="*/ 415 h 4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5" h="415">
                  <a:moveTo>
                    <a:pt x="218" y="258"/>
                  </a:moveTo>
                  <a:cubicBezTo>
                    <a:pt x="209" y="230"/>
                    <a:pt x="124" y="295"/>
                    <a:pt x="124" y="295"/>
                  </a:cubicBezTo>
                  <a:cubicBezTo>
                    <a:pt x="124" y="295"/>
                    <a:pt x="207" y="172"/>
                    <a:pt x="192" y="145"/>
                  </a:cubicBezTo>
                  <a:cubicBezTo>
                    <a:pt x="177" y="117"/>
                    <a:pt x="109" y="209"/>
                    <a:pt x="109" y="209"/>
                  </a:cubicBezTo>
                  <a:cubicBezTo>
                    <a:pt x="109" y="209"/>
                    <a:pt x="161" y="31"/>
                    <a:pt x="97" y="3"/>
                  </a:cubicBezTo>
                  <a:cubicBezTo>
                    <a:pt x="92" y="1"/>
                    <a:pt x="87" y="0"/>
                    <a:pt x="83" y="1"/>
                  </a:cubicBezTo>
                  <a:cubicBezTo>
                    <a:pt x="110" y="63"/>
                    <a:pt x="116" y="327"/>
                    <a:pt x="0" y="377"/>
                  </a:cubicBezTo>
                  <a:cubicBezTo>
                    <a:pt x="9" y="386"/>
                    <a:pt x="17" y="394"/>
                    <a:pt x="25" y="401"/>
                  </a:cubicBezTo>
                  <a:cubicBezTo>
                    <a:pt x="40" y="415"/>
                    <a:pt x="62" y="415"/>
                    <a:pt x="77" y="402"/>
                  </a:cubicBezTo>
                  <a:cubicBezTo>
                    <a:pt x="126" y="358"/>
                    <a:pt x="225" y="279"/>
                    <a:pt x="218" y="258"/>
                  </a:cubicBezTo>
                  <a:close/>
                </a:path>
              </a:pathLst>
            </a:custGeom>
            <a:solidFill>
              <a:srgbClr val="1BCE8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1" name="iṧľíḑe"/>
            <p:cNvSpPr>
              <a:spLocks noChangeArrowheads="1"/>
            </p:cNvSpPr>
            <p:nvPr/>
          </p:nvSpPr>
          <p:spPr bwMode="auto">
            <a:xfrm>
              <a:off x="828675" y="2311400"/>
              <a:ext cx="2444750" cy="1452563"/>
            </a:xfrm>
            <a:custGeom>
              <a:avLst/>
              <a:gdLst>
                <a:gd name="T0" fmla="*/ 2444750 w 960"/>
                <a:gd name="T1" fmla="*/ 1330456 h 571"/>
                <a:gd name="T2" fmla="*/ 2263940 w 960"/>
                <a:gd name="T3" fmla="*/ 1439844 h 571"/>
                <a:gd name="T4" fmla="*/ 2182449 w 960"/>
                <a:gd name="T5" fmla="*/ 1439844 h 571"/>
                <a:gd name="T6" fmla="*/ 53479 w 960"/>
                <a:gd name="T7" fmla="*/ 198424 h 571"/>
                <a:gd name="T8" fmla="*/ 50932 w 960"/>
                <a:gd name="T9" fmla="*/ 63597 h 571"/>
                <a:gd name="T10" fmla="*/ 155343 w 960"/>
                <a:gd name="T11" fmla="*/ 0 h 571"/>
                <a:gd name="T12" fmla="*/ 2444750 w 960"/>
                <a:gd name="T13" fmla="*/ 1330456 h 571"/>
                <a:gd name="T14" fmla="*/ 0 60000 65536"/>
                <a:gd name="T15" fmla="*/ 0 60000 65536"/>
                <a:gd name="T16" fmla="*/ 0 60000 65536"/>
                <a:gd name="T17" fmla="*/ 0 60000 65536"/>
                <a:gd name="T18" fmla="*/ 0 60000 65536"/>
                <a:gd name="T19" fmla="*/ 0 60000 65536"/>
                <a:gd name="T20" fmla="*/ 0 60000 65536"/>
                <a:gd name="T21" fmla="*/ 0 w 960"/>
                <a:gd name="T22" fmla="*/ 0 h 571"/>
                <a:gd name="T23" fmla="*/ 960 w 960"/>
                <a:gd name="T24" fmla="*/ 571 h 5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0" h="571">
                  <a:moveTo>
                    <a:pt x="960" y="523"/>
                  </a:moveTo>
                  <a:cubicBezTo>
                    <a:pt x="889" y="566"/>
                    <a:pt x="889" y="566"/>
                    <a:pt x="889" y="566"/>
                  </a:cubicBezTo>
                  <a:cubicBezTo>
                    <a:pt x="879" y="571"/>
                    <a:pt x="867" y="571"/>
                    <a:pt x="857" y="566"/>
                  </a:cubicBezTo>
                  <a:cubicBezTo>
                    <a:pt x="21" y="78"/>
                    <a:pt x="21" y="78"/>
                    <a:pt x="21" y="78"/>
                  </a:cubicBezTo>
                  <a:cubicBezTo>
                    <a:pt x="0" y="67"/>
                    <a:pt x="0" y="37"/>
                    <a:pt x="20" y="25"/>
                  </a:cubicBezTo>
                  <a:cubicBezTo>
                    <a:pt x="61" y="0"/>
                    <a:pt x="61" y="0"/>
                    <a:pt x="61" y="0"/>
                  </a:cubicBezTo>
                  <a:lnTo>
                    <a:pt x="960" y="523"/>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2" name="ísľíďê"/>
            <p:cNvSpPr>
              <a:spLocks noChangeArrowheads="1"/>
            </p:cNvSpPr>
            <p:nvPr/>
          </p:nvSpPr>
          <p:spPr bwMode="auto">
            <a:xfrm>
              <a:off x="3260725" y="2603500"/>
              <a:ext cx="930275" cy="1050925"/>
            </a:xfrm>
            <a:custGeom>
              <a:avLst/>
              <a:gdLst>
                <a:gd name="T0" fmla="*/ 463863 w 365"/>
                <a:gd name="T1" fmla="*/ 5089 h 413"/>
                <a:gd name="T2" fmla="*/ 443474 w 365"/>
                <a:gd name="T3" fmla="*/ 27991 h 413"/>
                <a:gd name="T4" fmla="*/ 10195 w 365"/>
                <a:gd name="T5" fmla="*/ 1007667 h 413"/>
                <a:gd name="T6" fmla="*/ 30584 w 365"/>
                <a:gd name="T7" fmla="*/ 1038202 h 413"/>
                <a:gd name="T8" fmla="*/ 899691 w 365"/>
                <a:gd name="T9" fmla="*/ 536913 h 413"/>
                <a:gd name="T10" fmla="*/ 920080 w 365"/>
                <a:gd name="T11" fmla="*/ 483476 h 413"/>
                <a:gd name="T12" fmla="*/ 481704 w 365"/>
                <a:gd name="T13" fmla="*/ 5089 h 413"/>
                <a:gd name="T14" fmla="*/ 463863 w 365"/>
                <a:gd name="T15" fmla="*/ 5089 h 413"/>
                <a:gd name="T16" fmla="*/ 0 60000 65536"/>
                <a:gd name="T17" fmla="*/ 0 60000 65536"/>
                <a:gd name="T18" fmla="*/ 0 60000 65536"/>
                <a:gd name="T19" fmla="*/ 0 60000 65536"/>
                <a:gd name="T20" fmla="*/ 0 60000 65536"/>
                <a:gd name="T21" fmla="*/ 0 60000 65536"/>
                <a:gd name="T22" fmla="*/ 0 60000 65536"/>
                <a:gd name="T23" fmla="*/ 0 60000 65536"/>
                <a:gd name="T24" fmla="*/ 0 w 365"/>
                <a:gd name="T25" fmla="*/ 0 h 413"/>
                <a:gd name="T26" fmla="*/ 365 w 365"/>
                <a:gd name="T27" fmla="*/ 413 h 4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5" h="413">
                  <a:moveTo>
                    <a:pt x="182" y="2"/>
                  </a:moveTo>
                  <a:cubicBezTo>
                    <a:pt x="179" y="4"/>
                    <a:pt x="176" y="7"/>
                    <a:pt x="174" y="11"/>
                  </a:cubicBezTo>
                  <a:cubicBezTo>
                    <a:pt x="4" y="396"/>
                    <a:pt x="4" y="396"/>
                    <a:pt x="4" y="396"/>
                  </a:cubicBezTo>
                  <a:cubicBezTo>
                    <a:pt x="0" y="405"/>
                    <a:pt x="4" y="413"/>
                    <a:pt x="12" y="408"/>
                  </a:cubicBezTo>
                  <a:cubicBezTo>
                    <a:pt x="353" y="211"/>
                    <a:pt x="353" y="211"/>
                    <a:pt x="353" y="211"/>
                  </a:cubicBezTo>
                  <a:cubicBezTo>
                    <a:pt x="360" y="207"/>
                    <a:pt x="365" y="195"/>
                    <a:pt x="361" y="190"/>
                  </a:cubicBezTo>
                  <a:cubicBezTo>
                    <a:pt x="189" y="2"/>
                    <a:pt x="189" y="2"/>
                    <a:pt x="189" y="2"/>
                  </a:cubicBezTo>
                  <a:cubicBezTo>
                    <a:pt x="187" y="0"/>
                    <a:pt x="184" y="0"/>
                    <a:pt x="182" y="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3" name="ï$ļïḍè"/>
            <p:cNvSpPr>
              <a:spLocks noChangeArrowheads="1"/>
            </p:cNvSpPr>
            <p:nvPr/>
          </p:nvSpPr>
          <p:spPr bwMode="auto">
            <a:xfrm>
              <a:off x="3416300" y="2743200"/>
              <a:ext cx="652463" cy="735013"/>
            </a:xfrm>
            <a:custGeom>
              <a:avLst/>
              <a:gdLst>
                <a:gd name="T0" fmla="*/ 323850 w 411"/>
                <a:gd name="T1" fmla="*/ 0 h 463"/>
                <a:gd name="T2" fmla="*/ 652463 w 411"/>
                <a:gd name="T3" fmla="*/ 358775 h 463"/>
                <a:gd name="T4" fmla="*/ 0 w 411"/>
                <a:gd name="T5" fmla="*/ 735013 h 463"/>
                <a:gd name="T6" fmla="*/ 323850 w 411"/>
                <a:gd name="T7" fmla="*/ 0 h 463"/>
                <a:gd name="T8" fmla="*/ 0 60000 65536"/>
                <a:gd name="T9" fmla="*/ 0 60000 65536"/>
                <a:gd name="T10" fmla="*/ 0 60000 65536"/>
                <a:gd name="T11" fmla="*/ 0 60000 65536"/>
                <a:gd name="T12" fmla="*/ 0 w 411"/>
                <a:gd name="T13" fmla="*/ 0 h 463"/>
                <a:gd name="T14" fmla="*/ 411 w 411"/>
                <a:gd name="T15" fmla="*/ 463 h 463"/>
              </a:gdLst>
              <a:ahLst/>
              <a:cxnLst>
                <a:cxn ang="T8">
                  <a:pos x="T0" y="T1"/>
                </a:cxn>
                <a:cxn ang="T9">
                  <a:pos x="T2" y="T3"/>
                </a:cxn>
                <a:cxn ang="T10">
                  <a:pos x="T4" y="T5"/>
                </a:cxn>
                <a:cxn ang="T11">
                  <a:pos x="T6" y="T7"/>
                </a:cxn>
              </a:cxnLst>
              <a:rect l="T12" t="T13" r="T14" b="T15"/>
              <a:pathLst>
                <a:path w="411" h="463">
                  <a:moveTo>
                    <a:pt x="204" y="0"/>
                  </a:moveTo>
                  <a:lnTo>
                    <a:pt x="411" y="226"/>
                  </a:lnTo>
                  <a:lnTo>
                    <a:pt x="0" y="463"/>
                  </a:lnTo>
                  <a:lnTo>
                    <a:pt x="204" y="0"/>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4" name="ïsļíḓê"/>
            <p:cNvSpPr>
              <a:spLocks noChangeArrowheads="1"/>
            </p:cNvSpPr>
            <p:nvPr/>
          </p:nvSpPr>
          <p:spPr bwMode="auto">
            <a:xfrm>
              <a:off x="3681413" y="2743200"/>
              <a:ext cx="387350" cy="358775"/>
            </a:xfrm>
            <a:custGeom>
              <a:avLst/>
              <a:gdLst>
                <a:gd name="T0" fmla="*/ 0 w 244"/>
                <a:gd name="T1" fmla="*/ 134938 h 226"/>
                <a:gd name="T2" fmla="*/ 384175 w 244"/>
                <a:gd name="T3" fmla="*/ 358775 h 226"/>
                <a:gd name="T4" fmla="*/ 387350 w 244"/>
                <a:gd name="T5" fmla="*/ 358775 h 226"/>
                <a:gd name="T6" fmla="*/ 58738 w 244"/>
                <a:gd name="T7" fmla="*/ 0 h 226"/>
                <a:gd name="T8" fmla="*/ 0 w 244"/>
                <a:gd name="T9" fmla="*/ 134938 h 226"/>
                <a:gd name="T10" fmla="*/ 0 60000 65536"/>
                <a:gd name="T11" fmla="*/ 0 60000 65536"/>
                <a:gd name="T12" fmla="*/ 0 60000 65536"/>
                <a:gd name="T13" fmla="*/ 0 60000 65536"/>
                <a:gd name="T14" fmla="*/ 0 60000 65536"/>
                <a:gd name="T15" fmla="*/ 0 w 244"/>
                <a:gd name="T16" fmla="*/ 0 h 226"/>
                <a:gd name="T17" fmla="*/ 244 w 244"/>
                <a:gd name="T18" fmla="*/ 226 h 226"/>
              </a:gdLst>
              <a:ahLst/>
              <a:cxnLst>
                <a:cxn ang="T10">
                  <a:pos x="T0" y="T1"/>
                </a:cxn>
                <a:cxn ang="T11">
                  <a:pos x="T2" y="T3"/>
                </a:cxn>
                <a:cxn ang="T12">
                  <a:pos x="T4" y="T5"/>
                </a:cxn>
                <a:cxn ang="T13">
                  <a:pos x="T6" y="T7"/>
                </a:cxn>
                <a:cxn ang="T14">
                  <a:pos x="T8" y="T9"/>
                </a:cxn>
              </a:cxnLst>
              <a:rect l="T15" t="T16" r="T17" b="T18"/>
              <a:pathLst>
                <a:path w="244" h="226">
                  <a:moveTo>
                    <a:pt x="0" y="85"/>
                  </a:moveTo>
                  <a:lnTo>
                    <a:pt x="242" y="226"/>
                  </a:lnTo>
                  <a:lnTo>
                    <a:pt x="244" y="226"/>
                  </a:lnTo>
                  <a:lnTo>
                    <a:pt x="37" y="0"/>
                  </a:lnTo>
                  <a:lnTo>
                    <a:pt x="0" y="85"/>
                  </a:lnTo>
                  <a:close/>
                </a:path>
              </a:pathLst>
            </a:custGeom>
            <a:solidFill>
              <a:srgbClr val="0718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5" name="iṥ1íďé"/>
            <p:cNvSpPr>
              <a:spLocks noChangeArrowheads="1"/>
            </p:cNvSpPr>
            <p:nvPr/>
          </p:nvSpPr>
          <p:spPr bwMode="auto">
            <a:xfrm>
              <a:off x="989013" y="1284288"/>
              <a:ext cx="2751138" cy="2359025"/>
            </a:xfrm>
            <a:custGeom>
              <a:avLst/>
              <a:gdLst>
                <a:gd name="T0" fmla="*/ 0 w 1080"/>
                <a:gd name="T1" fmla="*/ 1021905 h 928"/>
                <a:gd name="T2" fmla="*/ 0 w 1080"/>
                <a:gd name="T3" fmla="*/ 1019363 h 928"/>
                <a:gd name="T4" fmla="*/ 0 w 1080"/>
                <a:gd name="T5" fmla="*/ 1016821 h 928"/>
                <a:gd name="T6" fmla="*/ 0 w 1080"/>
                <a:gd name="T7" fmla="*/ 1016821 h 928"/>
                <a:gd name="T8" fmla="*/ 0 w 1080"/>
                <a:gd name="T9" fmla="*/ 1014279 h 928"/>
                <a:gd name="T10" fmla="*/ 0 w 1080"/>
                <a:gd name="T11" fmla="*/ 1011737 h 928"/>
                <a:gd name="T12" fmla="*/ 2547 w 1080"/>
                <a:gd name="T13" fmla="*/ 1009195 h 928"/>
                <a:gd name="T14" fmla="*/ 2547 w 1080"/>
                <a:gd name="T15" fmla="*/ 1006653 h 928"/>
                <a:gd name="T16" fmla="*/ 435597 w 1080"/>
                <a:gd name="T17" fmla="*/ 27963 h 928"/>
                <a:gd name="T18" fmla="*/ 435597 w 1080"/>
                <a:gd name="T19" fmla="*/ 25421 h 928"/>
                <a:gd name="T20" fmla="*/ 438144 w 1080"/>
                <a:gd name="T21" fmla="*/ 22878 h 928"/>
                <a:gd name="T22" fmla="*/ 438144 w 1080"/>
                <a:gd name="T23" fmla="*/ 20336 h 928"/>
                <a:gd name="T24" fmla="*/ 440692 w 1080"/>
                <a:gd name="T25" fmla="*/ 17794 h 928"/>
                <a:gd name="T26" fmla="*/ 443239 w 1080"/>
                <a:gd name="T27" fmla="*/ 15252 h 928"/>
                <a:gd name="T28" fmla="*/ 443239 w 1080"/>
                <a:gd name="T29" fmla="*/ 12710 h 928"/>
                <a:gd name="T30" fmla="*/ 445786 w 1080"/>
                <a:gd name="T31" fmla="*/ 12710 h 928"/>
                <a:gd name="T32" fmla="*/ 445786 w 1080"/>
                <a:gd name="T33" fmla="*/ 10168 h 928"/>
                <a:gd name="T34" fmla="*/ 448334 w 1080"/>
                <a:gd name="T35" fmla="*/ 7626 h 928"/>
                <a:gd name="T36" fmla="*/ 448334 w 1080"/>
                <a:gd name="T37" fmla="*/ 7626 h 928"/>
                <a:gd name="T38" fmla="*/ 450881 w 1080"/>
                <a:gd name="T39" fmla="*/ 7626 h 928"/>
                <a:gd name="T40" fmla="*/ 453428 w 1080"/>
                <a:gd name="T41" fmla="*/ 5084 h 928"/>
                <a:gd name="T42" fmla="*/ 455976 w 1080"/>
                <a:gd name="T43" fmla="*/ 5084 h 928"/>
                <a:gd name="T44" fmla="*/ 455976 w 1080"/>
                <a:gd name="T45" fmla="*/ 2542 h 928"/>
                <a:gd name="T46" fmla="*/ 458523 w 1080"/>
                <a:gd name="T47" fmla="*/ 2542 h 928"/>
                <a:gd name="T48" fmla="*/ 458523 w 1080"/>
                <a:gd name="T49" fmla="*/ 2542 h 928"/>
                <a:gd name="T50" fmla="*/ 461070 w 1080"/>
                <a:gd name="T51" fmla="*/ 0 h 928"/>
                <a:gd name="T52" fmla="*/ 463618 w 1080"/>
                <a:gd name="T53" fmla="*/ 0 h 928"/>
                <a:gd name="T54" fmla="*/ 463618 w 1080"/>
                <a:gd name="T55" fmla="*/ 0 h 928"/>
                <a:gd name="T56" fmla="*/ 466165 w 1080"/>
                <a:gd name="T57" fmla="*/ 0 h 928"/>
                <a:gd name="T58" fmla="*/ 468712 w 1080"/>
                <a:gd name="T59" fmla="*/ 0 h 928"/>
                <a:gd name="T60" fmla="*/ 471260 w 1080"/>
                <a:gd name="T61" fmla="*/ 2542 h 928"/>
                <a:gd name="T62" fmla="*/ 2743496 w 1080"/>
                <a:gd name="T63" fmla="*/ 1321867 h 928"/>
                <a:gd name="T64" fmla="*/ 2735854 w 1080"/>
                <a:gd name="T65" fmla="*/ 1324410 h 928"/>
                <a:gd name="T66" fmla="*/ 2728212 w 1080"/>
                <a:gd name="T67" fmla="*/ 1326952 h 928"/>
                <a:gd name="T68" fmla="*/ 2723117 w 1080"/>
                <a:gd name="T69" fmla="*/ 1334578 h 928"/>
                <a:gd name="T70" fmla="*/ 2718022 w 1080"/>
                <a:gd name="T71" fmla="*/ 1339662 h 928"/>
                <a:gd name="T72" fmla="*/ 2282426 w 1080"/>
                <a:gd name="T73" fmla="*/ 2325978 h 928"/>
                <a:gd name="T74" fmla="*/ 2279878 w 1080"/>
                <a:gd name="T75" fmla="*/ 2336147 h 928"/>
                <a:gd name="T76" fmla="*/ 2279878 w 1080"/>
                <a:gd name="T77" fmla="*/ 2346315 h 928"/>
                <a:gd name="T78" fmla="*/ 2282426 w 1080"/>
                <a:gd name="T79" fmla="*/ 2353941 h 928"/>
                <a:gd name="T80" fmla="*/ 5095 w 1080"/>
                <a:gd name="T81" fmla="*/ 1037158 h 928"/>
                <a:gd name="T82" fmla="*/ 2547 w 1080"/>
                <a:gd name="T83" fmla="*/ 1034615 h 928"/>
                <a:gd name="T84" fmla="*/ 0 w 1080"/>
                <a:gd name="T85" fmla="*/ 1032073 h 928"/>
                <a:gd name="T86" fmla="*/ 0 w 1080"/>
                <a:gd name="T87" fmla="*/ 1029531 h 928"/>
                <a:gd name="T88" fmla="*/ 0 w 1080"/>
                <a:gd name="T89" fmla="*/ 1026989 h 928"/>
                <a:gd name="T90" fmla="*/ 0 w 1080"/>
                <a:gd name="T91" fmla="*/ 1026989 h 928"/>
                <a:gd name="T92" fmla="*/ 0 w 1080"/>
                <a:gd name="T93" fmla="*/ 1024447 h 928"/>
                <a:gd name="T94" fmla="*/ 0 w 1080"/>
                <a:gd name="T95" fmla="*/ 1021905 h 9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0"/>
                <a:gd name="T145" fmla="*/ 0 h 928"/>
                <a:gd name="T146" fmla="*/ 1080 w 1080"/>
                <a:gd name="T147" fmla="*/ 928 h 9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0" h="928">
                  <a:moveTo>
                    <a:pt x="0" y="402"/>
                  </a:moveTo>
                  <a:cubicBezTo>
                    <a:pt x="0" y="402"/>
                    <a:pt x="0" y="402"/>
                    <a:pt x="0" y="402"/>
                  </a:cubicBezTo>
                  <a:cubicBezTo>
                    <a:pt x="0" y="401"/>
                    <a:pt x="0" y="401"/>
                    <a:pt x="0" y="401"/>
                  </a:cubicBezTo>
                  <a:cubicBezTo>
                    <a:pt x="0" y="401"/>
                    <a:pt x="0" y="401"/>
                    <a:pt x="0" y="401"/>
                  </a:cubicBezTo>
                  <a:cubicBezTo>
                    <a:pt x="0" y="401"/>
                    <a:pt x="0" y="400"/>
                    <a:pt x="0" y="400"/>
                  </a:cubicBezTo>
                  <a:cubicBezTo>
                    <a:pt x="0" y="400"/>
                    <a:pt x="0" y="400"/>
                    <a:pt x="0" y="400"/>
                  </a:cubicBezTo>
                  <a:cubicBezTo>
                    <a:pt x="0" y="400"/>
                    <a:pt x="0" y="400"/>
                    <a:pt x="0" y="400"/>
                  </a:cubicBezTo>
                  <a:cubicBezTo>
                    <a:pt x="0" y="400"/>
                    <a:pt x="0" y="400"/>
                    <a:pt x="0" y="400"/>
                  </a:cubicBezTo>
                  <a:cubicBezTo>
                    <a:pt x="0" y="400"/>
                    <a:pt x="0" y="399"/>
                    <a:pt x="0" y="399"/>
                  </a:cubicBezTo>
                  <a:cubicBezTo>
                    <a:pt x="0" y="399"/>
                    <a:pt x="0" y="399"/>
                    <a:pt x="0" y="399"/>
                  </a:cubicBezTo>
                  <a:cubicBezTo>
                    <a:pt x="0" y="399"/>
                    <a:pt x="0" y="398"/>
                    <a:pt x="0" y="398"/>
                  </a:cubicBezTo>
                  <a:cubicBezTo>
                    <a:pt x="0" y="398"/>
                    <a:pt x="0" y="398"/>
                    <a:pt x="0" y="398"/>
                  </a:cubicBezTo>
                  <a:cubicBezTo>
                    <a:pt x="0" y="398"/>
                    <a:pt x="1" y="397"/>
                    <a:pt x="1" y="397"/>
                  </a:cubicBezTo>
                  <a:cubicBezTo>
                    <a:pt x="1" y="397"/>
                    <a:pt x="1" y="397"/>
                    <a:pt x="1" y="397"/>
                  </a:cubicBezTo>
                  <a:cubicBezTo>
                    <a:pt x="1" y="397"/>
                    <a:pt x="1" y="396"/>
                    <a:pt x="1" y="396"/>
                  </a:cubicBezTo>
                  <a:cubicBezTo>
                    <a:pt x="1" y="396"/>
                    <a:pt x="1" y="396"/>
                    <a:pt x="1" y="396"/>
                  </a:cubicBezTo>
                  <a:cubicBezTo>
                    <a:pt x="1" y="396"/>
                    <a:pt x="1" y="396"/>
                    <a:pt x="1" y="395"/>
                  </a:cubicBezTo>
                  <a:cubicBezTo>
                    <a:pt x="171" y="11"/>
                    <a:pt x="171" y="11"/>
                    <a:pt x="171" y="11"/>
                  </a:cubicBezTo>
                  <a:cubicBezTo>
                    <a:pt x="171" y="11"/>
                    <a:pt x="171" y="11"/>
                    <a:pt x="171" y="11"/>
                  </a:cubicBezTo>
                  <a:cubicBezTo>
                    <a:pt x="171" y="10"/>
                    <a:pt x="171" y="10"/>
                    <a:pt x="171" y="10"/>
                  </a:cubicBezTo>
                  <a:cubicBezTo>
                    <a:pt x="171" y="10"/>
                    <a:pt x="171" y="10"/>
                    <a:pt x="171" y="10"/>
                  </a:cubicBezTo>
                  <a:cubicBezTo>
                    <a:pt x="172" y="9"/>
                    <a:pt x="172" y="9"/>
                    <a:pt x="172" y="9"/>
                  </a:cubicBezTo>
                  <a:cubicBezTo>
                    <a:pt x="172" y="9"/>
                    <a:pt x="172" y="9"/>
                    <a:pt x="172" y="8"/>
                  </a:cubicBezTo>
                  <a:cubicBezTo>
                    <a:pt x="172" y="8"/>
                    <a:pt x="172" y="8"/>
                    <a:pt x="172" y="8"/>
                  </a:cubicBezTo>
                  <a:cubicBezTo>
                    <a:pt x="172" y="8"/>
                    <a:pt x="173" y="8"/>
                    <a:pt x="173" y="8"/>
                  </a:cubicBezTo>
                  <a:cubicBezTo>
                    <a:pt x="173" y="7"/>
                    <a:pt x="173" y="7"/>
                    <a:pt x="173" y="7"/>
                  </a:cubicBezTo>
                  <a:cubicBezTo>
                    <a:pt x="173" y="7"/>
                    <a:pt x="173" y="7"/>
                    <a:pt x="173" y="6"/>
                  </a:cubicBezTo>
                  <a:cubicBezTo>
                    <a:pt x="174" y="6"/>
                    <a:pt x="174" y="6"/>
                    <a:pt x="174" y="6"/>
                  </a:cubicBezTo>
                  <a:cubicBezTo>
                    <a:pt x="174" y="6"/>
                    <a:pt x="174" y="6"/>
                    <a:pt x="174" y="5"/>
                  </a:cubicBezTo>
                  <a:cubicBezTo>
                    <a:pt x="174" y="5"/>
                    <a:pt x="174" y="5"/>
                    <a:pt x="174" y="5"/>
                  </a:cubicBezTo>
                  <a:cubicBezTo>
                    <a:pt x="174" y="5"/>
                    <a:pt x="174" y="5"/>
                    <a:pt x="174" y="5"/>
                  </a:cubicBezTo>
                  <a:cubicBezTo>
                    <a:pt x="174" y="5"/>
                    <a:pt x="174" y="5"/>
                    <a:pt x="175" y="5"/>
                  </a:cubicBezTo>
                  <a:cubicBezTo>
                    <a:pt x="175" y="5"/>
                    <a:pt x="175" y="5"/>
                    <a:pt x="175" y="5"/>
                  </a:cubicBezTo>
                  <a:cubicBezTo>
                    <a:pt x="175" y="4"/>
                    <a:pt x="175" y="4"/>
                    <a:pt x="175" y="4"/>
                  </a:cubicBezTo>
                  <a:cubicBezTo>
                    <a:pt x="175" y="4"/>
                    <a:pt x="176" y="4"/>
                    <a:pt x="176" y="4"/>
                  </a:cubicBezTo>
                  <a:cubicBezTo>
                    <a:pt x="176" y="4"/>
                    <a:pt x="176" y="4"/>
                    <a:pt x="176" y="3"/>
                  </a:cubicBezTo>
                  <a:cubicBezTo>
                    <a:pt x="176" y="3"/>
                    <a:pt x="176" y="3"/>
                    <a:pt x="176" y="3"/>
                  </a:cubicBezTo>
                  <a:cubicBezTo>
                    <a:pt x="176" y="3"/>
                    <a:pt x="176" y="3"/>
                    <a:pt x="176" y="3"/>
                  </a:cubicBezTo>
                  <a:cubicBezTo>
                    <a:pt x="176" y="3"/>
                    <a:pt x="177" y="3"/>
                    <a:pt x="177" y="3"/>
                  </a:cubicBezTo>
                  <a:cubicBezTo>
                    <a:pt x="177" y="3"/>
                    <a:pt x="177" y="3"/>
                    <a:pt x="177" y="3"/>
                  </a:cubicBezTo>
                  <a:cubicBezTo>
                    <a:pt x="177" y="3"/>
                    <a:pt x="177" y="2"/>
                    <a:pt x="177" y="2"/>
                  </a:cubicBezTo>
                  <a:cubicBezTo>
                    <a:pt x="177" y="2"/>
                    <a:pt x="178" y="2"/>
                    <a:pt x="178" y="2"/>
                  </a:cubicBezTo>
                  <a:cubicBezTo>
                    <a:pt x="178" y="2"/>
                    <a:pt x="178" y="2"/>
                    <a:pt x="178" y="2"/>
                  </a:cubicBezTo>
                  <a:cubicBezTo>
                    <a:pt x="178" y="2"/>
                    <a:pt x="178" y="2"/>
                    <a:pt x="179" y="2"/>
                  </a:cubicBezTo>
                  <a:cubicBezTo>
                    <a:pt x="179" y="2"/>
                    <a:pt x="179" y="2"/>
                    <a:pt x="179" y="1"/>
                  </a:cubicBezTo>
                  <a:cubicBezTo>
                    <a:pt x="179" y="1"/>
                    <a:pt x="179" y="1"/>
                    <a:pt x="179" y="1"/>
                  </a:cubicBezTo>
                  <a:cubicBezTo>
                    <a:pt x="179" y="1"/>
                    <a:pt x="179" y="1"/>
                    <a:pt x="179" y="1"/>
                  </a:cubicBezTo>
                  <a:cubicBezTo>
                    <a:pt x="179" y="1"/>
                    <a:pt x="180" y="1"/>
                    <a:pt x="180" y="1"/>
                  </a:cubicBezTo>
                  <a:cubicBezTo>
                    <a:pt x="180" y="1"/>
                    <a:pt x="180" y="1"/>
                    <a:pt x="180" y="1"/>
                  </a:cubicBezTo>
                  <a:cubicBezTo>
                    <a:pt x="180" y="1"/>
                    <a:pt x="180" y="1"/>
                    <a:pt x="180" y="1"/>
                  </a:cubicBezTo>
                  <a:cubicBezTo>
                    <a:pt x="181" y="1"/>
                    <a:pt x="181" y="1"/>
                    <a:pt x="181" y="1"/>
                  </a:cubicBezTo>
                  <a:cubicBezTo>
                    <a:pt x="181" y="0"/>
                    <a:pt x="181" y="0"/>
                    <a:pt x="181" y="0"/>
                  </a:cubicBezTo>
                  <a:cubicBezTo>
                    <a:pt x="181" y="0"/>
                    <a:pt x="182" y="0"/>
                    <a:pt x="182" y="0"/>
                  </a:cubicBezTo>
                  <a:cubicBezTo>
                    <a:pt x="182" y="0"/>
                    <a:pt x="182" y="0"/>
                    <a:pt x="182" y="0"/>
                  </a:cubicBezTo>
                  <a:cubicBezTo>
                    <a:pt x="182" y="0"/>
                    <a:pt x="182" y="0"/>
                    <a:pt x="182" y="0"/>
                  </a:cubicBezTo>
                  <a:cubicBezTo>
                    <a:pt x="182" y="0"/>
                    <a:pt x="182" y="0"/>
                    <a:pt x="182" y="0"/>
                  </a:cubicBezTo>
                  <a:cubicBezTo>
                    <a:pt x="182" y="0"/>
                    <a:pt x="182" y="0"/>
                    <a:pt x="182" y="0"/>
                  </a:cubicBezTo>
                  <a:cubicBezTo>
                    <a:pt x="183" y="0"/>
                    <a:pt x="183" y="0"/>
                    <a:pt x="183" y="0"/>
                  </a:cubicBezTo>
                  <a:cubicBezTo>
                    <a:pt x="183" y="0"/>
                    <a:pt x="183" y="0"/>
                    <a:pt x="183" y="0"/>
                  </a:cubicBezTo>
                  <a:cubicBezTo>
                    <a:pt x="184" y="0"/>
                    <a:pt x="184" y="0"/>
                    <a:pt x="184" y="0"/>
                  </a:cubicBezTo>
                  <a:cubicBezTo>
                    <a:pt x="184" y="0"/>
                    <a:pt x="184" y="0"/>
                    <a:pt x="185" y="0"/>
                  </a:cubicBezTo>
                  <a:cubicBezTo>
                    <a:pt x="185" y="1"/>
                    <a:pt x="185" y="1"/>
                    <a:pt x="185" y="1"/>
                  </a:cubicBezTo>
                  <a:cubicBezTo>
                    <a:pt x="1080" y="520"/>
                    <a:pt x="1080" y="520"/>
                    <a:pt x="1080" y="520"/>
                  </a:cubicBezTo>
                  <a:cubicBezTo>
                    <a:pt x="1079" y="520"/>
                    <a:pt x="1078" y="519"/>
                    <a:pt x="1077" y="520"/>
                  </a:cubicBezTo>
                  <a:cubicBezTo>
                    <a:pt x="1077" y="520"/>
                    <a:pt x="1077" y="520"/>
                    <a:pt x="1077" y="520"/>
                  </a:cubicBezTo>
                  <a:cubicBezTo>
                    <a:pt x="1076" y="520"/>
                    <a:pt x="1075" y="520"/>
                    <a:pt x="1074" y="521"/>
                  </a:cubicBezTo>
                  <a:cubicBezTo>
                    <a:pt x="1073" y="521"/>
                    <a:pt x="1072" y="522"/>
                    <a:pt x="1071" y="522"/>
                  </a:cubicBezTo>
                  <a:cubicBezTo>
                    <a:pt x="1071" y="522"/>
                    <a:pt x="1071" y="522"/>
                    <a:pt x="1071" y="522"/>
                  </a:cubicBezTo>
                  <a:cubicBezTo>
                    <a:pt x="1071" y="523"/>
                    <a:pt x="1070" y="524"/>
                    <a:pt x="1069" y="524"/>
                  </a:cubicBezTo>
                  <a:cubicBezTo>
                    <a:pt x="1069" y="524"/>
                    <a:pt x="1069" y="525"/>
                    <a:pt x="1069" y="525"/>
                  </a:cubicBezTo>
                  <a:cubicBezTo>
                    <a:pt x="1069" y="525"/>
                    <a:pt x="1068" y="526"/>
                    <a:pt x="1067" y="527"/>
                  </a:cubicBezTo>
                  <a:cubicBezTo>
                    <a:pt x="1067" y="527"/>
                    <a:pt x="1067" y="527"/>
                    <a:pt x="1067" y="527"/>
                  </a:cubicBezTo>
                  <a:cubicBezTo>
                    <a:pt x="1067" y="528"/>
                    <a:pt x="1066" y="529"/>
                    <a:pt x="1066" y="530"/>
                  </a:cubicBezTo>
                  <a:cubicBezTo>
                    <a:pt x="896" y="915"/>
                    <a:pt x="896" y="915"/>
                    <a:pt x="896" y="915"/>
                  </a:cubicBezTo>
                  <a:cubicBezTo>
                    <a:pt x="896" y="916"/>
                    <a:pt x="895" y="918"/>
                    <a:pt x="895" y="919"/>
                  </a:cubicBezTo>
                  <a:cubicBezTo>
                    <a:pt x="895" y="919"/>
                    <a:pt x="895" y="919"/>
                    <a:pt x="895" y="919"/>
                  </a:cubicBezTo>
                  <a:cubicBezTo>
                    <a:pt x="895" y="921"/>
                    <a:pt x="894" y="922"/>
                    <a:pt x="895" y="923"/>
                  </a:cubicBezTo>
                  <a:cubicBezTo>
                    <a:pt x="895" y="923"/>
                    <a:pt x="895" y="923"/>
                    <a:pt x="895" y="923"/>
                  </a:cubicBezTo>
                  <a:cubicBezTo>
                    <a:pt x="895" y="924"/>
                    <a:pt x="895" y="925"/>
                    <a:pt x="895" y="926"/>
                  </a:cubicBezTo>
                  <a:cubicBezTo>
                    <a:pt x="896" y="926"/>
                    <a:pt x="896" y="926"/>
                    <a:pt x="896" y="926"/>
                  </a:cubicBezTo>
                  <a:cubicBezTo>
                    <a:pt x="896" y="927"/>
                    <a:pt x="897" y="927"/>
                    <a:pt x="897" y="928"/>
                  </a:cubicBezTo>
                  <a:cubicBezTo>
                    <a:pt x="2" y="408"/>
                    <a:pt x="2" y="408"/>
                    <a:pt x="2" y="408"/>
                  </a:cubicBezTo>
                  <a:cubicBezTo>
                    <a:pt x="2" y="408"/>
                    <a:pt x="1" y="408"/>
                    <a:pt x="1" y="407"/>
                  </a:cubicBezTo>
                  <a:cubicBezTo>
                    <a:pt x="1" y="407"/>
                    <a:pt x="1" y="407"/>
                    <a:pt x="1" y="407"/>
                  </a:cubicBezTo>
                  <a:cubicBezTo>
                    <a:pt x="1" y="407"/>
                    <a:pt x="1" y="407"/>
                    <a:pt x="1" y="407"/>
                  </a:cubicBezTo>
                  <a:cubicBezTo>
                    <a:pt x="1" y="406"/>
                    <a:pt x="1" y="406"/>
                    <a:pt x="0" y="406"/>
                  </a:cubicBezTo>
                  <a:cubicBezTo>
                    <a:pt x="0" y="406"/>
                    <a:pt x="0" y="406"/>
                    <a:pt x="0" y="406"/>
                  </a:cubicBezTo>
                  <a:cubicBezTo>
                    <a:pt x="0" y="406"/>
                    <a:pt x="0" y="405"/>
                    <a:pt x="0" y="405"/>
                  </a:cubicBezTo>
                  <a:cubicBezTo>
                    <a:pt x="0" y="405"/>
                    <a:pt x="0" y="405"/>
                    <a:pt x="0" y="405"/>
                  </a:cubicBezTo>
                  <a:cubicBezTo>
                    <a:pt x="0" y="405"/>
                    <a:pt x="0" y="404"/>
                    <a:pt x="0" y="404"/>
                  </a:cubicBezTo>
                  <a:cubicBezTo>
                    <a:pt x="0" y="404"/>
                    <a:pt x="0" y="404"/>
                    <a:pt x="0" y="404"/>
                  </a:cubicBezTo>
                  <a:cubicBezTo>
                    <a:pt x="0" y="404"/>
                    <a:pt x="0" y="404"/>
                    <a:pt x="0" y="404"/>
                  </a:cubicBezTo>
                  <a:cubicBezTo>
                    <a:pt x="0" y="404"/>
                    <a:pt x="0" y="404"/>
                    <a:pt x="0" y="404"/>
                  </a:cubicBezTo>
                  <a:cubicBezTo>
                    <a:pt x="0" y="403"/>
                    <a:pt x="0" y="403"/>
                    <a:pt x="0" y="403"/>
                  </a:cubicBezTo>
                  <a:cubicBezTo>
                    <a:pt x="0" y="403"/>
                    <a:pt x="0" y="403"/>
                    <a:pt x="0" y="403"/>
                  </a:cubicBezTo>
                  <a:cubicBezTo>
                    <a:pt x="0" y="403"/>
                    <a:pt x="0" y="403"/>
                    <a:pt x="0" y="402"/>
                  </a:cubicBezTo>
                  <a:cubicBezTo>
                    <a:pt x="0" y="402"/>
                    <a:pt x="0" y="402"/>
                    <a:pt x="0" y="402"/>
                  </a:cubicBezTo>
                  <a:close/>
                </a:path>
              </a:pathLst>
            </a:custGeom>
            <a:solidFill>
              <a:srgbClr val="0718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6" name="ïSļíḍè"/>
            <p:cNvSpPr>
              <a:spLocks noChangeArrowheads="1"/>
            </p:cNvSpPr>
            <p:nvPr/>
          </p:nvSpPr>
          <p:spPr bwMode="auto">
            <a:xfrm>
              <a:off x="855663" y="538163"/>
              <a:ext cx="2976563" cy="2976563"/>
            </a:xfrm>
            <a:custGeom>
              <a:avLst/>
              <a:gdLst>
                <a:gd name="T0" fmla="*/ 2879723 w 1168"/>
                <a:gd name="T1" fmla="*/ 1218610 h 1170"/>
                <a:gd name="T2" fmla="*/ 2933240 w 1168"/>
                <a:gd name="T3" fmla="*/ 1467929 h 1170"/>
                <a:gd name="T4" fmla="*/ 2321617 w 1168"/>
                <a:gd name="T5" fmla="*/ 2839183 h 1170"/>
                <a:gd name="T6" fmla="*/ 2115195 w 1168"/>
                <a:gd name="T7" fmla="*/ 2933314 h 1170"/>
                <a:gd name="T8" fmla="*/ 96840 w 1168"/>
                <a:gd name="T9" fmla="*/ 1755409 h 1170"/>
                <a:gd name="T10" fmla="*/ 43323 w 1168"/>
                <a:gd name="T11" fmla="*/ 1508634 h 1170"/>
                <a:gd name="T12" fmla="*/ 654946 w 1168"/>
                <a:gd name="T13" fmla="*/ 134836 h 1170"/>
                <a:gd name="T14" fmla="*/ 861368 w 1168"/>
                <a:gd name="T15" fmla="*/ 43249 h 1170"/>
                <a:gd name="T16" fmla="*/ 2879723 w 1168"/>
                <a:gd name="T17" fmla="*/ 1218610 h 11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8"/>
                <a:gd name="T28" fmla="*/ 0 h 1170"/>
                <a:gd name="T29" fmla="*/ 1168 w 1168"/>
                <a:gd name="T30" fmla="*/ 1170 h 11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8" h="1170">
                  <a:moveTo>
                    <a:pt x="1130" y="479"/>
                  </a:moveTo>
                  <a:cubicBezTo>
                    <a:pt x="1158" y="496"/>
                    <a:pt x="1168" y="539"/>
                    <a:pt x="1151" y="577"/>
                  </a:cubicBezTo>
                  <a:cubicBezTo>
                    <a:pt x="911" y="1116"/>
                    <a:pt x="911" y="1116"/>
                    <a:pt x="911" y="1116"/>
                  </a:cubicBezTo>
                  <a:cubicBezTo>
                    <a:pt x="895" y="1153"/>
                    <a:pt x="858" y="1170"/>
                    <a:pt x="830" y="1153"/>
                  </a:cubicBezTo>
                  <a:cubicBezTo>
                    <a:pt x="38" y="690"/>
                    <a:pt x="38" y="690"/>
                    <a:pt x="38" y="690"/>
                  </a:cubicBezTo>
                  <a:cubicBezTo>
                    <a:pt x="10" y="673"/>
                    <a:pt x="0" y="630"/>
                    <a:pt x="17" y="593"/>
                  </a:cubicBezTo>
                  <a:cubicBezTo>
                    <a:pt x="257" y="53"/>
                    <a:pt x="257" y="53"/>
                    <a:pt x="257" y="53"/>
                  </a:cubicBezTo>
                  <a:cubicBezTo>
                    <a:pt x="273" y="16"/>
                    <a:pt x="310" y="0"/>
                    <a:pt x="338" y="17"/>
                  </a:cubicBezTo>
                  <a:lnTo>
                    <a:pt x="1130" y="479"/>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7" name="iŝļîdê"/>
            <p:cNvSpPr>
              <a:spLocks noChangeArrowheads="1"/>
            </p:cNvSpPr>
            <p:nvPr/>
          </p:nvSpPr>
          <p:spPr bwMode="auto">
            <a:xfrm>
              <a:off x="1603375" y="508000"/>
              <a:ext cx="2327275" cy="2965450"/>
            </a:xfrm>
            <a:custGeom>
              <a:avLst/>
              <a:gdLst>
                <a:gd name="T0" fmla="*/ 2311997 w 914"/>
                <a:gd name="T1" fmla="*/ 1424230 h 1166"/>
                <a:gd name="T2" fmla="*/ 2319636 w 914"/>
                <a:gd name="T3" fmla="*/ 1406427 h 1166"/>
                <a:gd name="T4" fmla="*/ 2322182 w 914"/>
                <a:gd name="T5" fmla="*/ 1388624 h 1166"/>
                <a:gd name="T6" fmla="*/ 2324729 w 914"/>
                <a:gd name="T7" fmla="*/ 1370821 h 1166"/>
                <a:gd name="T8" fmla="*/ 2327275 w 914"/>
                <a:gd name="T9" fmla="*/ 1353018 h 1166"/>
                <a:gd name="T10" fmla="*/ 2327275 w 914"/>
                <a:gd name="T11" fmla="*/ 1337759 h 1166"/>
                <a:gd name="T12" fmla="*/ 2324729 w 914"/>
                <a:gd name="T13" fmla="*/ 1325042 h 1166"/>
                <a:gd name="T14" fmla="*/ 2322182 w 914"/>
                <a:gd name="T15" fmla="*/ 1309783 h 1166"/>
                <a:gd name="T16" fmla="*/ 2319636 w 914"/>
                <a:gd name="T17" fmla="*/ 1289437 h 1166"/>
                <a:gd name="T18" fmla="*/ 2311997 w 914"/>
                <a:gd name="T19" fmla="*/ 1266547 h 1166"/>
                <a:gd name="T20" fmla="*/ 2304359 w 914"/>
                <a:gd name="T21" fmla="*/ 1251288 h 1166"/>
                <a:gd name="T22" fmla="*/ 2296720 w 914"/>
                <a:gd name="T23" fmla="*/ 1238571 h 1166"/>
                <a:gd name="T24" fmla="*/ 2286535 w 914"/>
                <a:gd name="T25" fmla="*/ 1225855 h 1166"/>
                <a:gd name="T26" fmla="*/ 2276350 w 914"/>
                <a:gd name="T27" fmla="*/ 1213139 h 1166"/>
                <a:gd name="T28" fmla="*/ 2263619 w 914"/>
                <a:gd name="T29" fmla="*/ 1202966 h 1166"/>
                <a:gd name="T30" fmla="*/ 2253434 w 914"/>
                <a:gd name="T31" fmla="*/ 1195336 h 1166"/>
                <a:gd name="T32" fmla="*/ 229163 w 914"/>
                <a:gd name="T33" fmla="*/ 15260 h 1166"/>
                <a:gd name="T34" fmla="*/ 221524 w 914"/>
                <a:gd name="T35" fmla="*/ 10173 h 1166"/>
                <a:gd name="T36" fmla="*/ 213885 w 914"/>
                <a:gd name="T37" fmla="*/ 7630 h 1166"/>
                <a:gd name="T38" fmla="*/ 201154 w 914"/>
                <a:gd name="T39" fmla="*/ 5087 h 1166"/>
                <a:gd name="T40" fmla="*/ 193515 w 914"/>
                <a:gd name="T41" fmla="*/ 2543 h 1166"/>
                <a:gd name="T42" fmla="*/ 183330 w 914"/>
                <a:gd name="T43" fmla="*/ 2543 h 1166"/>
                <a:gd name="T44" fmla="*/ 175691 w 914"/>
                <a:gd name="T45" fmla="*/ 0 h 1166"/>
                <a:gd name="T46" fmla="*/ 165506 w 914"/>
                <a:gd name="T47" fmla="*/ 0 h 1166"/>
                <a:gd name="T48" fmla="*/ 150229 w 914"/>
                <a:gd name="T49" fmla="*/ 2543 h 1166"/>
                <a:gd name="T50" fmla="*/ 134951 w 914"/>
                <a:gd name="T51" fmla="*/ 7630 h 1166"/>
                <a:gd name="T52" fmla="*/ 119674 w 914"/>
                <a:gd name="T53" fmla="*/ 12716 h 1166"/>
                <a:gd name="T54" fmla="*/ 15278 w 914"/>
                <a:gd name="T55" fmla="*/ 63582 h 1166"/>
                <a:gd name="T56" fmla="*/ 38194 w 914"/>
                <a:gd name="T57" fmla="*/ 55952 h 1166"/>
                <a:gd name="T58" fmla="*/ 53471 w 914"/>
                <a:gd name="T59" fmla="*/ 55952 h 1166"/>
                <a:gd name="T60" fmla="*/ 66203 w 914"/>
                <a:gd name="T61" fmla="*/ 55952 h 1166"/>
                <a:gd name="T62" fmla="*/ 81480 w 914"/>
                <a:gd name="T63" fmla="*/ 58495 h 1166"/>
                <a:gd name="T64" fmla="*/ 94211 w 914"/>
                <a:gd name="T65" fmla="*/ 63582 h 1166"/>
                <a:gd name="T66" fmla="*/ 109489 w 914"/>
                <a:gd name="T67" fmla="*/ 68668 h 1166"/>
                <a:gd name="T68" fmla="*/ 2143945 w 914"/>
                <a:gd name="T69" fmla="*/ 1258917 h 1166"/>
                <a:gd name="T70" fmla="*/ 2166861 w 914"/>
                <a:gd name="T71" fmla="*/ 1279264 h 1166"/>
                <a:gd name="T72" fmla="*/ 2184685 w 914"/>
                <a:gd name="T73" fmla="*/ 1307240 h 1166"/>
                <a:gd name="T74" fmla="*/ 2197416 w 914"/>
                <a:gd name="T75" fmla="*/ 1335215 h 1166"/>
                <a:gd name="T76" fmla="*/ 2205055 w 914"/>
                <a:gd name="T77" fmla="*/ 1370821 h 1166"/>
                <a:gd name="T78" fmla="*/ 2205055 w 914"/>
                <a:gd name="T79" fmla="*/ 1406427 h 1166"/>
                <a:gd name="T80" fmla="*/ 2202509 w 914"/>
                <a:gd name="T81" fmla="*/ 1442033 h 1166"/>
                <a:gd name="T82" fmla="*/ 2192324 w 914"/>
                <a:gd name="T83" fmla="*/ 1477638 h 1166"/>
                <a:gd name="T84" fmla="*/ 1565945 w 914"/>
                <a:gd name="T85" fmla="*/ 2884065 h 1166"/>
                <a:gd name="T86" fmla="*/ 1545575 w 914"/>
                <a:gd name="T87" fmla="*/ 2914585 h 1166"/>
                <a:gd name="T88" fmla="*/ 1522659 w 914"/>
                <a:gd name="T89" fmla="*/ 2940017 h 1166"/>
                <a:gd name="T90" fmla="*/ 1499743 w 914"/>
                <a:gd name="T91" fmla="*/ 2957820 h 1166"/>
                <a:gd name="T92" fmla="*/ 1614324 w 914"/>
                <a:gd name="T93" fmla="*/ 2904412 h 1166"/>
                <a:gd name="T94" fmla="*/ 1642333 w 914"/>
                <a:gd name="T95" fmla="*/ 2886609 h 1166"/>
                <a:gd name="T96" fmla="*/ 1655064 w 914"/>
                <a:gd name="T97" fmla="*/ 2873892 h 1166"/>
                <a:gd name="T98" fmla="*/ 1667796 w 914"/>
                <a:gd name="T99" fmla="*/ 2861176 h 1166"/>
                <a:gd name="T100" fmla="*/ 1677981 w 914"/>
                <a:gd name="T101" fmla="*/ 2845916 h 1166"/>
                <a:gd name="T102" fmla="*/ 1685619 w 914"/>
                <a:gd name="T103" fmla="*/ 2830657 h 1166"/>
                <a:gd name="T104" fmla="*/ 1693258 w 914"/>
                <a:gd name="T105" fmla="*/ 2812854 h 11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4"/>
                <a:gd name="T160" fmla="*/ 0 h 1166"/>
                <a:gd name="T161" fmla="*/ 914 w 914"/>
                <a:gd name="T162" fmla="*/ 1166 h 11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4" h="1166">
                  <a:moveTo>
                    <a:pt x="907" y="564"/>
                  </a:moveTo>
                  <a:cubicBezTo>
                    <a:pt x="907" y="563"/>
                    <a:pt x="907" y="562"/>
                    <a:pt x="908" y="561"/>
                  </a:cubicBezTo>
                  <a:cubicBezTo>
                    <a:pt x="908" y="561"/>
                    <a:pt x="908" y="561"/>
                    <a:pt x="908" y="560"/>
                  </a:cubicBezTo>
                  <a:cubicBezTo>
                    <a:pt x="908" y="560"/>
                    <a:pt x="908" y="560"/>
                    <a:pt x="908" y="560"/>
                  </a:cubicBezTo>
                  <a:cubicBezTo>
                    <a:pt x="909" y="559"/>
                    <a:pt x="909" y="559"/>
                    <a:pt x="909" y="559"/>
                  </a:cubicBezTo>
                  <a:cubicBezTo>
                    <a:pt x="909" y="558"/>
                    <a:pt x="909" y="557"/>
                    <a:pt x="910" y="556"/>
                  </a:cubicBezTo>
                  <a:cubicBezTo>
                    <a:pt x="910" y="555"/>
                    <a:pt x="910" y="554"/>
                    <a:pt x="910" y="553"/>
                  </a:cubicBezTo>
                  <a:cubicBezTo>
                    <a:pt x="911" y="553"/>
                    <a:pt x="911" y="553"/>
                    <a:pt x="911" y="553"/>
                  </a:cubicBezTo>
                  <a:cubicBezTo>
                    <a:pt x="911" y="553"/>
                    <a:pt x="911" y="553"/>
                    <a:pt x="911" y="553"/>
                  </a:cubicBezTo>
                  <a:cubicBezTo>
                    <a:pt x="911" y="552"/>
                    <a:pt x="911" y="551"/>
                    <a:pt x="911" y="550"/>
                  </a:cubicBezTo>
                  <a:cubicBezTo>
                    <a:pt x="911" y="549"/>
                    <a:pt x="912" y="548"/>
                    <a:pt x="912" y="547"/>
                  </a:cubicBezTo>
                  <a:cubicBezTo>
                    <a:pt x="912" y="547"/>
                    <a:pt x="912" y="546"/>
                    <a:pt x="912" y="546"/>
                  </a:cubicBezTo>
                  <a:cubicBezTo>
                    <a:pt x="912" y="546"/>
                    <a:pt x="912" y="545"/>
                    <a:pt x="912" y="545"/>
                  </a:cubicBezTo>
                  <a:cubicBezTo>
                    <a:pt x="912" y="545"/>
                    <a:pt x="912" y="544"/>
                    <a:pt x="912" y="544"/>
                  </a:cubicBezTo>
                  <a:cubicBezTo>
                    <a:pt x="913" y="543"/>
                    <a:pt x="913" y="542"/>
                    <a:pt x="913" y="541"/>
                  </a:cubicBezTo>
                  <a:cubicBezTo>
                    <a:pt x="913" y="540"/>
                    <a:pt x="913" y="539"/>
                    <a:pt x="913" y="539"/>
                  </a:cubicBezTo>
                  <a:cubicBezTo>
                    <a:pt x="913" y="539"/>
                    <a:pt x="913" y="538"/>
                    <a:pt x="913" y="538"/>
                  </a:cubicBezTo>
                  <a:cubicBezTo>
                    <a:pt x="913" y="538"/>
                    <a:pt x="913" y="538"/>
                    <a:pt x="913" y="538"/>
                  </a:cubicBezTo>
                  <a:cubicBezTo>
                    <a:pt x="913" y="537"/>
                    <a:pt x="913" y="536"/>
                    <a:pt x="913" y="535"/>
                  </a:cubicBezTo>
                  <a:cubicBezTo>
                    <a:pt x="913" y="534"/>
                    <a:pt x="914" y="533"/>
                    <a:pt x="914" y="532"/>
                  </a:cubicBezTo>
                  <a:cubicBezTo>
                    <a:pt x="914" y="532"/>
                    <a:pt x="914" y="532"/>
                    <a:pt x="914" y="531"/>
                  </a:cubicBezTo>
                  <a:cubicBezTo>
                    <a:pt x="914" y="531"/>
                    <a:pt x="914" y="531"/>
                    <a:pt x="914" y="531"/>
                  </a:cubicBezTo>
                  <a:cubicBezTo>
                    <a:pt x="914" y="530"/>
                    <a:pt x="914" y="530"/>
                    <a:pt x="914" y="529"/>
                  </a:cubicBezTo>
                  <a:cubicBezTo>
                    <a:pt x="914" y="528"/>
                    <a:pt x="914" y="527"/>
                    <a:pt x="914" y="526"/>
                  </a:cubicBezTo>
                  <a:cubicBezTo>
                    <a:pt x="914" y="526"/>
                    <a:pt x="914" y="525"/>
                    <a:pt x="913" y="524"/>
                  </a:cubicBezTo>
                  <a:cubicBezTo>
                    <a:pt x="913" y="524"/>
                    <a:pt x="913" y="524"/>
                    <a:pt x="913" y="524"/>
                  </a:cubicBezTo>
                  <a:cubicBezTo>
                    <a:pt x="913" y="524"/>
                    <a:pt x="913" y="524"/>
                    <a:pt x="913" y="524"/>
                  </a:cubicBezTo>
                  <a:cubicBezTo>
                    <a:pt x="913" y="523"/>
                    <a:pt x="913" y="522"/>
                    <a:pt x="913" y="521"/>
                  </a:cubicBezTo>
                  <a:cubicBezTo>
                    <a:pt x="913" y="520"/>
                    <a:pt x="913" y="519"/>
                    <a:pt x="913" y="518"/>
                  </a:cubicBezTo>
                  <a:cubicBezTo>
                    <a:pt x="913" y="518"/>
                    <a:pt x="913" y="518"/>
                    <a:pt x="913" y="518"/>
                  </a:cubicBezTo>
                  <a:cubicBezTo>
                    <a:pt x="913" y="517"/>
                    <a:pt x="913" y="517"/>
                    <a:pt x="913" y="517"/>
                  </a:cubicBezTo>
                  <a:cubicBezTo>
                    <a:pt x="913" y="516"/>
                    <a:pt x="913" y="515"/>
                    <a:pt x="912" y="515"/>
                  </a:cubicBezTo>
                  <a:cubicBezTo>
                    <a:pt x="912" y="514"/>
                    <a:pt x="912" y="513"/>
                    <a:pt x="912" y="512"/>
                  </a:cubicBezTo>
                  <a:cubicBezTo>
                    <a:pt x="912" y="511"/>
                    <a:pt x="912" y="511"/>
                    <a:pt x="912" y="510"/>
                  </a:cubicBezTo>
                  <a:cubicBezTo>
                    <a:pt x="911" y="510"/>
                    <a:pt x="911" y="510"/>
                    <a:pt x="911" y="510"/>
                  </a:cubicBezTo>
                  <a:cubicBezTo>
                    <a:pt x="911" y="509"/>
                    <a:pt x="911" y="508"/>
                    <a:pt x="911" y="507"/>
                  </a:cubicBezTo>
                  <a:cubicBezTo>
                    <a:pt x="910" y="506"/>
                    <a:pt x="910" y="505"/>
                    <a:pt x="910" y="504"/>
                  </a:cubicBezTo>
                  <a:cubicBezTo>
                    <a:pt x="910" y="503"/>
                    <a:pt x="910" y="503"/>
                    <a:pt x="910" y="503"/>
                  </a:cubicBezTo>
                  <a:cubicBezTo>
                    <a:pt x="909" y="501"/>
                    <a:pt x="908" y="500"/>
                    <a:pt x="908" y="498"/>
                  </a:cubicBezTo>
                  <a:cubicBezTo>
                    <a:pt x="908" y="498"/>
                    <a:pt x="908" y="498"/>
                    <a:pt x="908" y="498"/>
                  </a:cubicBezTo>
                  <a:cubicBezTo>
                    <a:pt x="908" y="498"/>
                    <a:pt x="908" y="498"/>
                    <a:pt x="908" y="498"/>
                  </a:cubicBezTo>
                  <a:cubicBezTo>
                    <a:pt x="907" y="497"/>
                    <a:pt x="907" y="496"/>
                    <a:pt x="906" y="495"/>
                  </a:cubicBezTo>
                  <a:cubicBezTo>
                    <a:pt x="906" y="494"/>
                    <a:pt x="905" y="493"/>
                    <a:pt x="905" y="492"/>
                  </a:cubicBezTo>
                  <a:cubicBezTo>
                    <a:pt x="905" y="492"/>
                    <a:pt x="905" y="492"/>
                    <a:pt x="905" y="492"/>
                  </a:cubicBezTo>
                  <a:cubicBezTo>
                    <a:pt x="905" y="492"/>
                    <a:pt x="905" y="492"/>
                    <a:pt x="905" y="492"/>
                  </a:cubicBezTo>
                  <a:cubicBezTo>
                    <a:pt x="904" y="491"/>
                    <a:pt x="904" y="490"/>
                    <a:pt x="903" y="490"/>
                  </a:cubicBezTo>
                  <a:cubicBezTo>
                    <a:pt x="903" y="489"/>
                    <a:pt x="903" y="488"/>
                    <a:pt x="902" y="487"/>
                  </a:cubicBezTo>
                  <a:cubicBezTo>
                    <a:pt x="902" y="487"/>
                    <a:pt x="902" y="487"/>
                    <a:pt x="902" y="487"/>
                  </a:cubicBezTo>
                  <a:cubicBezTo>
                    <a:pt x="902" y="487"/>
                    <a:pt x="902" y="487"/>
                    <a:pt x="901" y="486"/>
                  </a:cubicBezTo>
                  <a:cubicBezTo>
                    <a:pt x="901" y="486"/>
                    <a:pt x="901" y="485"/>
                    <a:pt x="900" y="485"/>
                  </a:cubicBezTo>
                  <a:cubicBezTo>
                    <a:pt x="900" y="484"/>
                    <a:pt x="899" y="483"/>
                    <a:pt x="899" y="482"/>
                  </a:cubicBezTo>
                  <a:cubicBezTo>
                    <a:pt x="899" y="482"/>
                    <a:pt x="898" y="482"/>
                    <a:pt x="898" y="482"/>
                  </a:cubicBezTo>
                  <a:cubicBezTo>
                    <a:pt x="898" y="482"/>
                    <a:pt x="898" y="481"/>
                    <a:pt x="898" y="481"/>
                  </a:cubicBezTo>
                  <a:cubicBezTo>
                    <a:pt x="897" y="481"/>
                    <a:pt x="897" y="481"/>
                    <a:pt x="897" y="480"/>
                  </a:cubicBezTo>
                  <a:cubicBezTo>
                    <a:pt x="896" y="480"/>
                    <a:pt x="896" y="479"/>
                    <a:pt x="895" y="478"/>
                  </a:cubicBezTo>
                  <a:cubicBezTo>
                    <a:pt x="895" y="478"/>
                    <a:pt x="894" y="478"/>
                    <a:pt x="894" y="477"/>
                  </a:cubicBezTo>
                  <a:cubicBezTo>
                    <a:pt x="894" y="477"/>
                    <a:pt x="894" y="477"/>
                    <a:pt x="894" y="477"/>
                  </a:cubicBezTo>
                  <a:cubicBezTo>
                    <a:pt x="893" y="477"/>
                    <a:pt x="893" y="476"/>
                    <a:pt x="893" y="476"/>
                  </a:cubicBezTo>
                  <a:cubicBezTo>
                    <a:pt x="892" y="476"/>
                    <a:pt x="892" y="475"/>
                    <a:pt x="891" y="474"/>
                  </a:cubicBezTo>
                  <a:cubicBezTo>
                    <a:pt x="890" y="474"/>
                    <a:pt x="890" y="474"/>
                    <a:pt x="889" y="473"/>
                  </a:cubicBezTo>
                  <a:cubicBezTo>
                    <a:pt x="889" y="473"/>
                    <a:pt x="889" y="473"/>
                    <a:pt x="889" y="473"/>
                  </a:cubicBezTo>
                  <a:cubicBezTo>
                    <a:pt x="889" y="473"/>
                    <a:pt x="889" y="473"/>
                    <a:pt x="889" y="473"/>
                  </a:cubicBezTo>
                  <a:cubicBezTo>
                    <a:pt x="888" y="472"/>
                    <a:pt x="887" y="472"/>
                    <a:pt x="887" y="471"/>
                  </a:cubicBezTo>
                  <a:cubicBezTo>
                    <a:pt x="886" y="471"/>
                    <a:pt x="885" y="470"/>
                    <a:pt x="885" y="470"/>
                  </a:cubicBezTo>
                  <a:cubicBezTo>
                    <a:pt x="884" y="470"/>
                    <a:pt x="884" y="470"/>
                    <a:pt x="884" y="470"/>
                  </a:cubicBezTo>
                  <a:cubicBezTo>
                    <a:pt x="92" y="7"/>
                    <a:pt x="92" y="7"/>
                    <a:pt x="92" y="7"/>
                  </a:cubicBezTo>
                  <a:cubicBezTo>
                    <a:pt x="92" y="7"/>
                    <a:pt x="91" y="6"/>
                    <a:pt x="91" y="6"/>
                  </a:cubicBezTo>
                  <a:cubicBezTo>
                    <a:pt x="90" y="6"/>
                    <a:pt x="90" y="6"/>
                    <a:pt x="90" y="6"/>
                  </a:cubicBezTo>
                  <a:cubicBezTo>
                    <a:pt x="90" y="5"/>
                    <a:pt x="89" y="5"/>
                    <a:pt x="89" y="5"/>
                  </a:cubicBezTo>
                  <a:cubicBezTo>
                    <a:pt x="89" y="5"/>
                    <a:pt x="89" y="5"/>
                    <a:pt x="88" y="5"/>
                  </a:cubicBezTo>
                  <a:cubicBezTo>
                    <a:pt x="88" y="5"/>
                    <a:pt x="88" y="5"/>
                    <a:pt x="87" y="4"/>
                  </a:cubicBezTo>
                  <a:cubicBezTo>
                    <a:pt x="87" y="4"/>
                    <a:pt x="87" y="4"/>
                    <a:pt x="87" y="4"/>
                  </a:cubicBezTo>
                  <a:cubicBezTo>
                    <a:pt x="87" y="4"/>
                    <a:pt x="86" y="4"/>
                    <a:pt x="86" y="4"/>
                  </a:cubicBezTo>
                  <a:cubicBezTo>
                    <a:pt x="86" y="4"/>
                    <a:pt x="85" y="3"/>
                    <a:pt x="84" y="3"/>
                  </a:cubicBezTo>
                  <a:cubicBezTo>
                    <a:pt x="84" y="3"/>
                    <a:pt x="84" y="3"/>
                    <a:pt x="84" y="3"/>
                  </a:cubicBezTo>
                  <a:cubicBezTo>
                    <a:pt x="84" y="3"/>
                    <a:pt x="84" y="3"/>
                    <a:pt x="84" y="3"/>
                  </a:cubicBezTo>
                  <a:cubicBezTo>
                    <a:pt x="83" y="3"/>
                    <a:pt x="83" y="3"/>
                    <a:pt x="82" y="2"/>
                  </a:cubicBezTo>
                  <a:cubicBezTo>
                    <a:pt x="82" y="2"/>
                    <a:pt x="82" y="2"/>
                    <a:pt x="81" y="2"/>
                  </a:cubicBezTo>
                  <a:cubicBezTo>
                    <a:pt x="81" y="2"/>
                    <a:pt x="81" y="2"/>
                    <a:pt x="81" y="2"/>
                  </a:cubicBezTo>
                  <a:cubicBezTo>
                    <a:pt x="80" y="2"/>
                    <a:pt x="80" y="2"/>
                    <a:pt x="79" y="2"/>
                  </a:cubicBezTo>
                  <a:cubicBezTo>
                    <a:pt x="79" y="2"/>
                    <a:pt x="79" y="2"/>
                    <a:pt x="79" y="2"/>
                  </a:cubicBezTo>
                  <a:cubicBezTo>
                    <a:pt x="79" y="1"/>
                    <a:pt x="78" y="1"/>
                    <a:pt x="78" y="1"/>
                  </a:cubicBezTo>
                  <a:cubicBezTo>
                    <a:pt x="78" y="1"/>
                    <a:pt x="77" y="1"/>
                    <a:pt x="77" y="1"/>
                  </a:cubicBezTo>
                  <a:cubicBezTo>
                    <a:pt x="77" y="1"/>
                    <a:pt x="76" y="1"/>
                    <a:pt x="76" y="1"/>
                  </a:cubicBezTo>
                  <a:cubicBezTo>
                    <a:pt x="76" y="1"/>
                    <a:pt x="75" y="1"/>
                    <a:pt x="75" y="1"/>
                  </a:cubicBezTo>
                  <a:cubicBezTo>
                    <a:pt x="75" y="1"/>
                    <a:pt x="75" y="1"/>
                    <a:pt x="75" y="1"/>
                  </a:cubicBezTo>
                  <a:cubicBezTo>
                    <a:pt x="74" y="1"/>
                    <a:pt x="74" y="1"/>
                    <a:pt x="74" y="1"/>
                  </a:cubicBezTo>
                  <a:cubicBezTo>
                    <a:pt x="73" y="1"/>
                    <a:pt x="73" y="1"/>
                    <a:pt x="72" y="1"/>
                  </a:cubicBezTo>
                  <a:cubicBezTo>
                    <a:pt x="72" y="1"/>
                    <a:pt x="72" y="0"/>
                    <a:pt x="72" y="0"/>
                  </a:cubicBezTo>
                  <a:cubicBezTo>
                    <a:pt x="71" y="0"/>
                    <a:pt x="71" y="0"/>
                    <a:pt x="71" y="0"/>
                  </a:cubicBezTo>
                  <a:cubicBezTo>
                    <a:pt x="70" y="0"/>
                    <a:pt x="70" y="0"/>
                    <a:pt x="69" y="0"/>
                  </a:cubicBezTo>
                  <a:cubicBezTo>
                    <a:pt x="69" y="0"/>
                    <a:pt x="69" y="0"/>
                    <a:pt x="69" y="0"/>
                  </a:cubicBezTo>
                  <a:cubicBezTo>
                    <a:pt x="69" y="0"/>
                    <a:pt x="68" y="0"/>
                    <a:pt x="68" y="0"/>
                  </a:cubicBezTo>
                  <a:cubicBezTo>
                    <a:pt x="68" y="0"/>
                    <a:pt x="67" y="0"/>
                    <a:pt x="66" y="0"/>
                  </a:cubicBezTo>
                  <a:cubicBezTo>
                    <a:pt x="66" y="0"/>
                    <a:pt x="66" y="0"/>
                    <a:pt x="66" y="0"/>
                  </a:cubicBezTo>
                  <a:cubicBezTo>
                    <a:pt x="66" y="0"/>
                    <a:pt x="65" y="0"/>
                    <a:pt x="65" y="0"/>
                  </a:cubicBezTo>
                  <a:cubicBezTo>
                    <a:pt x="64" y="1"/>
                    <a:pt x="64" y="1"/>
                    <a:pt x="63" y="1"/>
                  </a:cubicBezTo>
                  <a:cubicBezTo>
                    <a:pt x="63" y="1"/>
                    <a:pt x="63" y="1"/>
                    <a:pt x="62" y="1"/>
                  </a:cubicBezTo>
                  <a:cubicBezTo>
                    <a:pt x="62" y="1"/>
                    <a:pt x="62" y="1"/>
                    <a:pt x="62" y="1"/>
                  </a:cubicBezTo>
                  <a:cubicBezTo>
                    <a:pt x="61" y="1"/>
                    <a:pt x="60" y="1"/>
                    <a:pt x="59" y="1"/>
                  </a:cubicBezTo>
                  <a:cubicBezTo>
                    <a:pt x="59" y="1"/>
                    <a:pt x="58" y="1"/>
                    <a:pt x="58" y="1"/>
                  </a:cubicBezTo>
                  <a:cubicBezTo>
                    <a:pt x="58" y="1"/>
                    <a:pt x="58" y="1"/>
                    <a:pt x="58" y="1"/>
                  </a:cubicBezTo>
                  <a:cubicBezTo>
                    <a:pt x="57" y="2"/>
                    <a:pt x="55" y="2"/>
                    <a:pt x="54" y="3"/>
                  </a:cubicBezTo>
                  <a:cubicBezTo>
                    <a:pt x="54" y="3"/>
                    <a:pt x="53" y="3"/>
                    <a:pt x="53" y="3"/>
                  </a:cubicBezTo>
                  <a:cubicBezTo>
                    <a:pt x="53" y="3"/>
                    <a:pt x="53" y="3"/>
                    <a:pt x="53" y="3"/>
                  </a:cubicBezTo>
                  <a:cubicBezTo>
                    <a:pt x="52" y="3"/>
                    <a:pt x="52" y="3"/>
                    <a:pt x="51" y="4"/>
                  </a:cubicBezTo>
                  <a:cubicBezTo>
                    <a:pt x="51" y="4"/>
                    <a:pt x="50" y="4"/>
                    <a:pt x="50" y="4"/>
                  </a:cubicBezTo>
                  <a:cubicBezTo>
                    <a:pt x="49" y="4"/>
                    <a:pt x="48" y="5"/>
                    <a:pt x="47" y="5"/>
                  </a:cubicBezTo>
                  <a:cubicBezTo>
                    <a:pt x="0" y="27"/>
                    <a:pt x="0" y="27"/>
                    <a:pt x="0" y="27"/>
                  </a:cubicBezTo>
                  <a:cubicBezTo>
                    <a:pt x="1" y="26"/>
                    <a:pt x="2" y="26"/>
                    <a:pt x="3" y="26"/>
                  </a:cubicBezTo>
                  <a:cubicBezTo>
                    <a:pt x="3" y="25"/>
                    <a:pt x="3" y="25"/>
                    <a:pt x="4" y="25"/>
                  </a:cubicBezTo>
                  <a:cubicBezTo>
                    <a:pt x="4" y="25"/>
                    <a:pt x="5" y="25"/>
                    <a:pt x="6" y="25"/>
                  </a:cubicBezTo>
                  <a:cubicBezTo>
                    <a:pt x="6" y="24"/>
                    <a:pt x="6" y="24"/>
                    <a:pt x="7" y="24"/>
                  </a:cubicBezTo>
                  <a:cubicBezTo>
                    <a:pt x="8" y="24"/>
                    <a:pt x="10" y="23"/>
                    <a:pt x="11" y="23"/>
                  </a:cubicBezTo>
                  <a:cubicBezTo>
                    <a:pt x="11" y="23"/>
                    <a:pt x="11" y="23"/>
                    <a:pt x="12" y="23"/>
                  </a:cubicBezTo>
                  <a:cubicBezTo>
                    <a:pt x="13" y="23"/>
                    <a:pt x="14" y="23"/>
                    <a:pt x="15" y="22"/>
                  </a:cubicBezTo>
                  <a:cubicBezTo>
                    <a:pt x="15" y="22"/>
                    <a:pt x="16" y="22"/>
                    <a:pt x="16" y="22"/>
                  </a:cubicBezTo>
                  <a:cubicBezTo>
                    <a:pt x="17" y="22"/>
                    <a:pt x="17" y="22"/>
                    <a:pt x="18" y="22"/>
                  </a:cubicBezTo>
                  <a:cubicBezTo>
                    <a:pt x="19" y="22"/>
                    <a:pt x="19" y="22"/>
                    <a:pt x="19" y="22"/>
                  </a:cubicBezTo>
                  <a:cubicBezTo>
                    <a:pt x="20" y="22"/>
                    <a:pt x="20" y="22"/>
                    <a:pt x="21" y="22"/>
                  </a:cubicBezTo>
                  <a:cubicBezTo>
                    <a:pt x="21" y="22"/>
                    <a:pt x="22" y="22"/>
                    <a:pt x="22" y="22"/>
                  </a:cubicBezTo>
                  <a:cubicBezTo>
                    <a:pt x="23" y="22"/>
                    <a:pt x="23" y="22"/>
                    <a:pt x="24" y="22"/>
                  </a:cubicBezTo>
                  <a:cubicBezTo>
                    <a:pt x="24" y="22"/>
                    <a:pt x="25" y="22"/>
                    <a:pt x="25" y="22"/>
                  </a:cubicBezTo>
                  <a:cubicBezTo>
                    <a:pt x="26" y="22"/>
                    <a:pt x="26" y="22"/>
                    <a:pt x="26" y="22"/>
                  </a:cubicBezTo>
                  <a:cubicBezTo>
                    <a:pt x="27" y="22"/>
                    <a:pt x="27" y="22"/>
                    <a:pt x="28" y="22"/>
                  </a:cubicBezTo>
                  <a:cubicBezTo>
                    <a:pt x="28" y="22"/>
                    <a:pt x="29" y="23"/>
                    <a:pt x="29" y="23"/>
                  </a:cubicBezTo>
                  <a:cubicBezTo>
                    <a:pt x="30" y="23"/>
                    <a:pt x="30" y="23"/>
                    <a:pt x="31" y="23"/>
                  </a:cubicBezTo>
                  <a:cubicBezTo>
                    <a:pt x="31" y="23"/>
                    <a:pt x="31" y="23"/>
                    <a:pt x="32" y="23"/>
                  </a:cubicBezTo>
                  <a:cubicBezTo>
                    <a:pt x="32" y="23"/>
                    <a:pt x="33" y="23"/>
                    <a:pt x="34" y="24"/>
                  </a:cubicBezTo>
                  <a:cubicBezTo>
                    <a:pt x="34" y="24"/>
                    <a:pt x="34" y="24"/>
                    <a:pt x="34" y="24"/>
                  </a:cubicBezTo>
                  <a:cubicBezTo>
                    <a:pt x="35" y="24"/>
                    <a:pt x="36" y="24"/>
                    <a:pt x="37" y="25"/>
                  </a:cubicBezTo>
                  <a:cubicBezTo>
                    <a:pt x="37" y="25"/>
                    <a:pt x="37" y="25"/>
                    <a:pt x="37" y="25"/>
                  </a:cubicBezTo>
                  <a:cubicBezTo>
                    <a:pt x="38" y="25"/>
                    <a:pt x="39" y="25"/>
                    <a:pt x="40" y="26"/>
                  </a:cubicBezTo>
                  <a:cubicBezTo>
                    <a:pt x="40" y="26"/>
                    <a:pt x="40" y="26"/>
                    <a:pt x="40" y="26"/>
                  </a:cubicBezTo>
                  <a:cubicBezTo>
                    <a:pt x="41" y="26"/>
                    <a:pt x="41" y="27"/>
                    <a:pt x="42" y="27"/>
                  </a:cubicBezTo>
                  <a:cubicBezTo>
                    <a:pt x="42" y="27"/>
                    <a:pt x="43" y="27"/>
                    <a:pt x="43" y="27"/>
                  </a:cubicBezTo>
                  <a:cubicBezTo>
                    <a:pt x="44" y="28"/>
                    <a:pt x="44" y="28"/>
                    <a:pt x="45" y="29"/>
                  </a:cubicBezTo>
                  <a:cubicBezTo>
                    <a:pt x="837" y="491"/>
                    <a:pt x="837" y="491"/>
                    <a:pt x="837" y="491"/>
                  </a:cubicBezTo>
                  <a:cubicBezTo>
                    <a:pt x="839" y="492"/>
                    <a:pt x="840" y="493"/>
                    <a:pt x="842" y="495"/>
                  </a:cubicBezTo>
                  <a:cubicBezTo>
                    <a:pt x="842" y="495"/>
                    <a:pt x="842" y="495"/>
                    <a:pt x="842" y="495"/>
                  </a:cubicBezTo>
                  <a:cubicBezTo>
                    <a:pt x="844" y="496"/>
                    <a:pt x="845" y="497"/>
                    <a:pt x="846" y="498"/>
                  </a:cubicBezTo>
                  <a:cubicBezTo>
                    <a:pt x="847" y="499"/>
                    <a:pt x="847" y="499"/>
                    <a:pt x="847" y="499"/>
                  </a:cubicBezTo>
                  <a:cubicBezTo>
                    <a:pt x="848" y="500"/>
                    <a:pt x="849" y="502"/>
                    <a:pt x="851" y="503"/>
                  </a:cubicBezTo>
                  <a:cubicBezTo>
                    <a:pt x="851" y="503"/>
                    <a:pt x="851" y="503"/>
                    <a:pt x="851" y="503"/>
                  </a:cubicBezTo>
                  <a:cubicBezTo>
                    <a:pt x="852" y="505"/>
                    <a:pt x="853" y="506"/>
                    <a:pt x="854" y="508"/>
                  </a:cubicBezTo>
                  <a:cubicBezTo>
                    <a:pt x="854" y="508"/>
                    <a:pt x="855" y="508"/>
                    <a:pt x="855" y="508"/>
                  </a:cubicBezTo>
                  <a:cubicBezTo>
                    <a:pt x="856" y="510"/>
                    <a:pt x="857" y="512"/>
                    <a:pt x="858" y="514"/>
                  </a:cubicBezTo>
                  <a:cubicBezTo>
                    <a:pt x="858" y="514"/>
                    <a:pt x="858" y="514"/>
                    <a:pt x="858" y="514"/>
                  </a:cubicBezTo>
                  <a:cubicBezTo>
                    <a:pt x="859" y="516"/>
                    <a:pt x="860" y="518"/>
                    <a:pt x="861" y="520"/>
                  </a:cubicBezTo>
                  <a:cubicBezTo>
                    <a:pt x="861" y="520"/>
                    <a:pt x="861" y="520"/>
                    <a:pt x="861" y="520"/>
                  </a:cubicBezTo>
                  <a:cubicBezTo>
                    <a:pt x="861" y="520"/>
                    <a:pt x="861" y="520"/>
                    <a:pt x="861" y="520"/>
                  </a:cubicBezTo>
                  <a:cubicBezTo>
                    <a:pt x="861" y="521"/>
                    <a:pt x="862" y="523"/>
                    <a:pt x="863" y="525"/>
                  </a:cubicBezTo>
                  <a:cubicBezTo>
                    <a:pt x="863" y="526"/>
                    <a:pt x="863" y="528"/>
                    <a:pt x="864" y="529"/>
                  </a:cubicBezTo>
                  <a:cubicBezTo>
                    <a:pt x="864" y="530"/>
                    <a:pt x="864" y="531"/>
                    <a:pt x="864" y="532"/>
                  </a:cubicBezTo>
                  <a:cubicBezTo>
                    <a:pt x="865" y="532"/>
                    <a:pt x="865" y="533"/>
                    <a:pt x="865" y="533"/>
                  </a:cubicBezTo>
                  <a:cubicBezTo>
                    <a:pt x="865" y="535"/>
                    <a:pt x="865" y="537"/>
                    <a:pt x="866" y="539"/>
                  </a:cubicBezTo>
                  <a:cubicBezTo>
                    <a:pt x="866" y="539"/>
                    <a:pt x="866" y="539"/>
                    <a:pt x="866" y="539"/>
                  </a:cubicBezTo>
                  <a:cubicBezTo>
                    <a:pt x="866" y="541"/>
                    <a:pt x="866" y="544"/>
                    <a:pt x="866" y="546"/>
                  </a:cubicBezTo>
                  <a:cubicBezTo>
                    <a:pt x="866" y="546"/>
                    <a:pt x="866" y="546"/>
                    <a:pt x="866" y="546"/>
                  </a:cubicBezTo>
                  <a:cubicBezTo>
                    <a:pt x="866" y="548"/>
                    <a:pt x="867" y="550"/>
                    <a:pt x="866" y="553"/>
                  </a:cubicBezTo>
                  <a:cubicBezTo>
                    <a:pt x="866" y="553"/>
                    <a:pt x="866" y="553"/>
                    <a:pt x="866" y="553"/>
                  </a:cubicBezTo>
                  <a:cubicBezTo>
                    <a:pt x="866" y="555"/>
                    <a:pt x="866" y="558"/>
                    <a:pt x="866" y="560"/>
                  </a:cubicBezTo>
                  <a:cubicBezTo>
                    <a:pt x="866" y="560"/>
                    <a:pt x="866" y="560"/>
                    <a:pt x="866" y="560"/>
                  </a:cubicBezTo>
                  <a:cubicBezTo>
                    <a:pt x="866" y="562"/>
                    <a:pt x="865" y="565"/>
                    <a:pt x="865" y="567"/>
                  </a:cubicBezTo>
                  <a:cubicBezTo>
                    <a:pt x="865" y="567"/>
                    <a:pt x="865" y="567"/>
                    <a:pt x="865" y="568"/>
                  </a:cubicBezTo>
                  <a:cubicBezTo>
                    <a:pt x="865" y="570"/>
                    <a:pt x="864" y="572"/>
                    <a:pt x="863" y="574"/>
                  </a:cubicBezTo>
                  <a:cubicBezTo>
                    <a:pt x="863" y="574"/>
                    <a:pt x="863" y="574"/>
                    <a:pt x="863" y="574"/>
                  </a:cubicBezTo>
                  <a:cubicBezTo>
                    <a:pt x="863" y="577"/>
                    <a:pt x="862" y="579"/>
                    <a:pt x="861" y="581"/>
                  </a:cubicBezTo>
                  <a:cubicBezTo>
                    <a:pt x="861" y="581"/>
                    <a:pt x="861" y="582"/>
                    <a:pt x="861" y="582"/>
                  </a:cubicBezTo>
                  <a:cubicBezTo>
                    <a:pt x="860" y="584"/>
                    <a:pt x="859" y="586"/>
                    <a:pt x="858" y="589"/>
                  </a:cubicBezTo>
                  <a:cubicBezTo>
                    <a:pt x="618" y="1128"/>
                    <a:pt x="618" y="1128"/>
                    <a:pt x="618" y="1128"/>
                  </a:cubicBezTo>
                  <a:cubicBezTo>
                    <a:pt x="617" y="1130"/>
                    <a:pt x="616" y="1132"/>
                    <a:pt x="615" y="1134"/>
                  </a:cubicBezTo>
                  <a:cubicBezTo>
                    <a:pt x="615" y="1135"/>
                    <a:pt x="615" y="1135"/>
                    <a:pt x="615" y="1135"/>
                  </a:cubicBezTo>
                  <a:cubicBezTo>
                    <a:pt x="614" y="1137"/>
                    <a:pt x="613" y="1139"/>
                    <a:pt x="611" y="1141"/>
                  </a:cubicBezTo>
                  <a:cubicBezTo>
                    <a:pt x="611" y="1141"/>
                    <a:pt x="611" y="1141"/>
                    <a:pt x="611" y="1141"/>
                  </a:cubicBezTo>
                  <a:cubicBezTo>
                    <a:pt x="610" y="1143"/>
                    <a:pt x="609" y="1145"/>
                    <a:pt x="607" y="1146"/>
                  </a:cubicBezTo>
                  <a:cubicBezTo>
                    <a:pt x="607" y="1146"/>
                    <a:pt x="607" y="1147"/>
                    <a:pt x="607" y="1147"/>
                  </a:cubicBezTo>
                  <a:cubicBezTo>
                    <a:pt x="606" y="1149"/>
                    <a:pt x="604" y="1150"/>
                    <a:pt x="603" y="1151"/>
                  </a:cubicBezTo>
                  <a:cubicBezTo>
                    <a:pt x="603" y="1151"/>
                    <a:pt x="603" y="1152"/>
                    <a:pt x="603" y="1152"/>
                  </a:cubicBezTo>
                  <a:cubicBezTo>
                    <a:pt x="601" y="1153"/>
                    <a:pt x="600" y="1155"/>
                    <a:pt x="598" y="1156"/>
                  </a:cubicBezTo>
                  <a:cubicBezTo>
                    <a:pt x="598" y="1156"/>
                    <a:pt x="598" y="1156"/>
                    <a:pt x="597" y="1157"/>
                  </a:cubicBezTo>
                  <a:cubicBezTo>
                    <a:pt x="596" y="1158"/>
                    <a:pt x="595" y="1159"/>
                    <a:pt x="594" y="1160"/>
                  </a:cubicBezTo>
                  <a:cubicBezTo>
                    <a:pt x="593" y="1160"/>
                    <a:pt x="593" y="1160"/>
                    <a:pt x="592" y="1161"/>
                  </a:cubicBezTo>
                  <a:cubicBezTo>
                    <a:pt x="591" y="1162"/>
                    <a:pt x="590" y="1162"/>
                    <a:pt x="589" y="1163"/>
                  </a:cubicBezTo>
                  <a:cubicBezTo>
                    <a:pt x="588" y="1163"/>
                    <a:pt x="588" y="1164"/>
                    <a:pt x="587" y="1164"/>
                  </a:cubicBezTo>
                  <a:cubicBezTo>
                    <a:pt x="586" y="1165"/>
                    <a:pt x="584" y="1166"/>
                    <a:pt x="582" y="1166"/>
                  </a:cubicBezTo>
                  <a:cubicBezTo>
                    <a:pt x="629" y="1145"/>
                    <a:pt x="629" y="1145"/>
                    <a:pt x="629" y="1145"/>
                  </a:cubicBezTo>
                  <a:cubicBezTo>
                    <a:pt x="631" y="1144"/>
                    <a:pt x="633" y="1143"/>
                    <a:pt x="634" y="1142"/>
                  </a:cubicBezTo>
                  <a:cubicBezTo>
                    <a:pt x="635" y="1142"/>
                    <a:pt x="635" y="1142"/>
                    <a:pt x="636" y="1141"/>
                  </a:cubicBezTo>
                  <a:cubicBezTo>
                    <a:pt x="637" y="1141"/>
                    <a:pt x="638" y="1140"/>
                    <a:pt x="639" y="1139"/>
                  </a:cubicBezTo>
                  <a:cubicBezTo>
                    <a:pt x="640" y="1139"/>
                    <a:pt x="640" y="1139"/>
                    <a:pt x="641" y="1138"/>
                  </a:cubicBezTo>
                  <a:cubicBezTo>
                    <a:pt x="642" y="1137"/>
                    <a:pt x="643" y="1136"/>
                    <a:pt x="645" y="1135"/>
                  </a:cubicBezTo>
                  <a:cubicBezTo>
                    <a:pt x="645" y="1135"/>
                    <a:pt x="645" y="1135"/>
                    <a:pt x="645" y="1135"/>
                  </a:cubicBezTo>
                  <a:cubicBezTo>
                    <a:pt x="645" y="1134"/>
                    <a:pt x="645" y="1134"/>
                    <a:pt x="645" y="1134"/>
                  </a:cubicBezTo>
                  <a:cubicBezTo>
                    <a:pt x="647" y="1133"/>
                    <a:pt x="648" y="1132"/>
                    <a:pt x="650" y="1130"/>
                  </a:cubicBezTo>
                  <a:cubicBezTo>
                    <a:pt x="650" y="1130"/>
                    <a:pt x="650" y="1130"/>
                    <a:pt x="650" y="1130"/>
                  </a:cubicBezTo>
                  <a:cubicBezTo>
                    <a:pt x="650" y="1130"/>
                    <a:pt x="650" y="1130"/>
                    <a:pt x="650" y="1130"/>
                  </a:cubicBezTo>
                  <a:cubicBezTo>
                    <a:pt x="651" y="1129"/>
                    <a:pt x="652" y="1128"/>
                    <a:pt x="653" y="1127"/>
                  </a:cubicBezTo>
                  <a:cubicBezTo>
                    <a:pt x="653" y="1126"/>
                    <a:pt x="653" y="1126"/>
                    <a:pt x="654" y="1125"/>
                  </a:cubicBezTo>
                  <a:cubicBezTo>
                    <a:pt x="654" y="1125"/>
                    <a:pt x="654" y="1125"/>
                    <a:pt x="655" y="1125"/>
                  </a:cubicBezTo>
                  <a:cubicBezTo>
                    <a:pt x="655" y="1124"/>
                    <a:pt x="655" y="1124"/>
                    <a:pt x="655" y="1124"/>
                  </a:cubicBezTo>
                  <a:cubicBezTo>
                    <a:pt x="656" y="1123"/>
                    <a:pt x="657" y="1122"/>
                    <a:pt x="657" y="1121"/>
                  </a:cubicBezTo>
                  <a:cubicBezTo>
                    <a:pt x="658" y="1120"/>
                    <a:pt x="658" y="1120"/>
                    <a:pt x="658" y="1120"/>
                  </a:cubicBezTo>
                  <a:cubicBezTo>
                    <a:pt x="658" y="1119"/>
                    <a:pt x="658" y="1119"/>
                    <a:pt x="659" y="1119"/>
                  </a:cubicBezTo>
                  <a:cubicBezTo>
                    <a:pt x="659" y="1119"/>
                    <a:pt x="659" y="1118"/>
                    <a:pt x="659" y="1118"/>
                  </a:cubicBezTo>
                  <a:cubicBezTo>
                    <a:pt x="660" y="1117"/>
                    <a:pt x="660" y="1116"/>
                    <a:pt x="661" y="1115"/>
                  </a:cubicBezTo>
                  <a:cubicBezTo>
                    <a:pt x="661" y="1115"/>
                    <a:pt x="662" y="1114"/>
                    <a:pt x="662" y="1113"/>
                  </a:cubicBezTo>
                  <a:cubicBezTo>
                    <a:pt x="662" y="1113"/>
                    <a:pt x="662" y="1113"/>
                    <a:pt x="662" y="1113"/>
                  </a:cubicBezTo>
                  <a:cubicBezTo>
                    <a:pt x="662" y="1113"/>
                    <a:pt x="662" y="1112"/>
                    <a:pt x="663" y="1112"/>
                  </a:cubicBezTo>
                  <a:cubicBezTo>
                    <a:pt x="663" y="1111"/>
                    <a:pt x="663" y="1110"/>
                    <a:pt x="664" y="1109"/>
                  </a:cubicBezTo>
                  <a:cubicBezTo>
                    <a:pt x="664" y="1109"/>
                    <a:pt x="665" y="1108"/>
                    <a:pt x="665" y="1107"/>
                  </a:cubicBezTo>
                  <a:cubicBezTo>
                    <a:pt x="665" y="1107"/>
                    <a:pt x="665" y="1107"/>
                    <a:pt x="665" y="1106"/>
                  </a:cubicBezTo>
                  <a:cubicBezTo>
                    <a:pt x="906" y="567"/>
                    <a:pt x="906" y="567"/>
                    <a:pt x="906" y="567"/>
                  </a:cubicBezTo>
                  <a:cubicBezTo>
                    <a:pt x="906" y="566"/>
                    <a:pt x="906" y="565"/>
                    <a:pt x="907" y="564"/>
                  </a:cubicBezTo>
                  <a:close/>
                </a:path>
              </a:pathLst>
            </a:custGeom>
            <a:solidFill>
              <a:srgbClr val="AD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8" name="íşľiḓe"/>
            <p:cNvSpPr>
              <a:spLocks noChangeArrowheads="1"/>
            </p:cNvSpPr>
            <p:nvPr/>
          </p:nvSpPr>
          <p:spPr bwMode="auto">
            <a:xfrm>
              <a:off x="3179763" y="2417763"/>
              <a:ext cx="236538" cy="292100"/>
            </a:xfrm>
            <a:custGeom>
              <a:avLst/>
              <a:gdLst>
                <a:gd name="T0" fmla="*/ 170409 w 93"/>
                <a:gd name="T1" fmla="*/ 30480 h 115"/>
                <a:gd name="T2" fmla="*/ 208560 w 93"/>
                <a:gd name="T3" fmla="*/ 198120 h 115"/>
                <a:gd name="T4" fmla="*/ 66129 w 93"/>
                <a:gd name="T5" fmla="*/ 264160 h 115"/>
                <a:gd name="T6" fmla="*/ 27978 w 93"/>
                <a:gd name="T7" fmla="*/ 93980 h 115"/>
                <a:gd name="T8" fmla="*/ 170409 w 93"/>
                <a:gd name="T9" fmla="*/ 30480 h 115"/>
                <a:gd name="T10" fmla="*/ 0 60000 65536"/>
                <a:gd name="T11" fmla="*/ 0 60000 65536"/>
                <a:gd name="T12" fmla="*/ 0 60000 65536"/>
                <a:gd name="T13" fmla="*/ 0 60000 65536"/>
                <a:gd name="T14" fmla="*/ 0 60000 65536"/>
                <a:gd name="T15" fmla="*/ 0 w 93"/>
                <a:gd name="T16" fmla="*/ 0 h 115"/>
                <a:gd name="T17" fmla="*/ 93 w 93"/>
                <a:gd name="T18" fmla="*/ 115 h 115"/>
              </a:gdLst>
              <a:ahLst/>
              <a:cxnLst>
                <a:cxn ang="T10">
                  <a:pos x="T0" y="T1"/>
                </a:cxn>
                <a:cxn ang="T11">
                  <a:pos x="T2" y="T3"/>
                </a:cxn>
                <a:cxn ang="T12">
                  <a:pos x="T4" y="T5"/>
                </a:cxn>
                <a:cxn ang="T13">
                  <a:pos x="T6" y="T7"/>
                </a:cxn>
                <a:cxn ang="T14">
                  <a:pos x="T8" y="T9"/>
                </a:cxn>
              </a:cxnLst>
              <a:rect l="T15" t="T16" r="T17" b="T18"/>
              <a:pathLst>
                <a:path w="93" h="115">
                  <a:moveTo>
                    <a:pt x="67" y="12"/>
                  </a:moveTo>
                  <a:cubicBezTo>
                    <a:pt x="86" y="23"/>
                    <a:pt x="93" y="53"/>
                    <a:pt x="82" y="78"/>
                  </a:cubicBezTo>
                  <a:cubicBezTo>
                    <a:pt x="70" y="104"/>
                    <a:pt x="45" y="115"/>
                    <a:pt x="26" y="104"/>
                  </a:cubicBezTo>
                  <a:cubicBezTo>
                    <a:pt x="6" y="92"/>
                    <a:pt x="0" y="62"/>
                    <a:pt x="11" y="37"/>
                  </a:cubicBezTo>
                  <a:cubicBezTo>
                    <a:pt x="22" y="11"/>
                    <a:pt x="47" y="0"/>
                    <a:pt x="67" y="12"/>
                  </a:cubicBezTo>
                  <a:close/>
                </a:path>
              </a:pathLst>
            </a:custGeom>
            <a:solidFill>
              <a:srgbClr val="4257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9" name="íśļïḋe"/>
            <p:cNvSpPr>
              <a:spLocks noChangeArrowheads="1"/>
            </p:cNvSpPr>
            <p:nvPr/>
          </p:nvSpPr>
          <p:spPr bwMode="auto">
            <a:xfrm>
              <a:off x="1039813" y="684213"/>
              <a:ext cx="2386013" cy="2497138"/>
            </a:xfrm>
            <a:custGeom>
              <a:avLst/>
              <a:gdLst>
                <a:gd name="T0" fmla="*/ 2350363 w 937"/>
                <a:gd name="T1" fmla="*/ 976478 h 982"/>
                <a:gd name="T2" fmla="*/ 2370734 w 937"/>
                <a:gd name="T3" fmla="*/ 1070565 h 982"/>
                <a:gd name="T4" fmla="*/ 1759589 w 937"/>
                <a:gd name="T5" fmla="*/ 2443737 h 982"/>
                <a:gd name="T6" fmla="*/ 1678103 w 937"/>
                <a:gd name="T7" fmla="*/ 2479338 h 982"/>
                <a:gd name="T8" fmla="*/ 38197 w 937"/>
                <a:gd name="T9" fmla="*/ 1520660 h 982"/>
                <a:gd name="T10" fmla="*/ 15279 w 937"/>
                <a:gd name="T11" fmla="*/ 1426573 h 982"/>
                <a:gd name="T12" fmla="*/ 626424 w 937"/>
                <a:gd name="T13" fmla="*/ 53401 h 982"/>
                <a:gd name="T14" fmla="*/ 707910 w 937"/>
                <a:gd name="T15" fmla="*/ 17800 h 982"/>
                <a:gd name="T16" fmla="*/ 2350363 w 937"/>
                <a:gd name="T17" fmla="*/ 976478 h 9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7"/>
                <a:gd name="T28" fmla="*/ 0 h 982"/>
                <a:gd name="T29" fmla="*/ 937 w 937"/>
                <a:gd name="T30" fmla="*/ 982 h 9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7" h="982">
                  <a:moveTo>
                    <a:pt x="923" y="384"/>
                  </a:moveTo>
                  <a:cubicBezTo>
                    <a:pt x="934" y="390"/>
                    <a:pt x="937" y="407"/>
                    <a:pt x="931" y="421"/>
                  </a:cubicBezTo>
                  <a:cubicBezTo>
                    <a:pt x="691" y="961"/>
                    <a:pt x="691" y="961"/>
                    <a:pt x="691" y="961"/>
                  </a:cubicBezTo>
                  <a:cubicBezTo>
                    <a:pt x="684" y="975"/>
                    <a:pt x="670" y="982"/>
                    <a:pt x="659" y="975"/>
                  </a:cubicBezTo>
                  <a:cubicBezTo>
                    <a:pt x="15" y="598"/>
                    <a:pt x="15" y="598"/>
                    <a:pt x="15" y="598"/>
                  </a:cubicBezTo>
                  <a:cubicBezTo>
                    <a:pt x="4" y="592"/>
                    <a:pt x="0" y="575"/>
                    <a:pt x="6" y="561"/>
                  </a:cubicBezTo>
                  <a:cubicBezTo>
                    <a:pt x="246" y="21"/>
                    <a:pt x="246" y="21"/>
                    <a:pt x="246" y="21"/>
                  </a:cubicBezTo>
                  <a:cubicBezTo>
                    <a:pt x="253" y="7"/>
                    <a:pt x="267" y="0"/>
                    <a:pt x="278" y="7"/>
                  </a:cubicBezTo>
                  <a:lnTo>
                    <a:pt x="923" y="384"/>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0" name="iŝ1îḋê"/>
            <p:cNvSpPr>
              <a:spLocks noChangeArrowheads="1"/>
            </p:cNvSpPr>
            <p:nvPr/>
          </p:nvSpPr>
          <p:spPr bwMode="auto">
            <a:xfrm>
              <a:off x="1608138" y="998538"/>
              <a:ext cx="361950" cy="376238"/>
            </a:xfrm>
            <a:custGeom>
              <a:avLst/>
              <a:gdLst>
                <a:gd name="T0" fmla="*/ 354303 w 142"/>
                <a:gd name="T1" fmla="*/ 147445 h 148"/>
                <a:gd name="T2" fmla="*/ 359401 w 142"/>
                <a:gd name="T3" fmla="*/ 162698 h 148"/>
                <a:gd name="T4" fmla="*/ 265090 w 142"/>
                <a:gd name="T5" fmla="*/ 368612 h 148"/>
                <a:gd name="T6" fmla="*/ 254894 w 142"/>
                <a:gd name="T7" fmla="*/ 373696 h 148"/>
                <a:gd name="T8" fmla="*/ 5098 w 142"/>
                <a:gd name="T9" fmla="*/ 228793 h 148"/>
                <a:gd name="T10" fmla="*/ 2549 w 142"/>
                <a:gd name="T11" fmla="*/ 216083 h 148"/>
                <a:gd name="T12" fmla="*/ 94311 w 142"/>
                <a:gd name="T13" fmla="*/ 7626 h 148"/>
                <a:gd name="T14" fmla="*/ 107056 w 142"/>
                <a:gd name="T15" fmla="*/ 2542 h 148"/>
                <a:gd name="T16" fmla="*/ 354303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39" y="58"/>
                  </a:moveTo>
                  <a:cubicBezTo>
                    <a:pt x="141" y="59"/>
                    <a:pt x="142" y="62"/>
                    <a:pt x="141" y="64"/>
                  </a:cubicBezTo>
                  <a:cubicBezTo>
                    <a:pt x="104" y="145"/>
                    <a:pt x="104" y="145"/>
                    <a:pt x="104" y="145"/>
                  </a:cubicBezTo>
                  <a:cubicBezTo>
                    <a:pt x="103" y="147"/>
                    <a:pt x="101" y="148"/>
                    <a:pt x="100" y="147"/>
                  </a:cubicBezTo>
                  <a:cubicBezTo>
                    <a:pt x="2" y="90"/>
                    <a:pt x="2" y="90"/>
                    <a:pt x="2" y="90"/>
                  </a:cubicBezTo>
                  <a:cubicBezTo>
                    <a:pt x="1"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1" name="ïşlîḍê"/>
            <p:cNvSpPr>
              <a:spLocks noChangeArrowheads="1"/>
            </p:cNvSpPr>
            <p:nvPr/>
          </p:nvSpPr>
          <p:spPr bwMode="auto">
            <a:xfrm>
              <a:off x="1717675" y="1093788"/>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40542 h 52"/>
                <a:gd name="T10" fmla="*/ 2549 w 71"/>
                <a:gd name="T11" fmla="*/ 30407 h 52"/>
                <a:gd name="T12" fmla="*/ 12745 w 71"/>
                <a:gd name="T13" fmla="*/ 5068 h 52"/>
                <a:gd name="T14" fmla="*/ 20392 w 71"/>
                <a:gd name="T15" fmla="*/ 2534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9"/>
                    <a:pt x="70" y="40"/>
                  </a:cubicBezTo>
                  <a:cubicBezTo>
                    <a:pt x="66" y="50"/>
                    <a:pt x="66" y="50"/>
                    <a:pt x="66" y="50"/>
                  </a:cubicBezTo>
                  <a:cubicBezTo>
                    <a:pt x="65" y="51"/>
                    <a:pt x="64" y="52"/>
                    <a:pt x="63" y="51"/>
                  </a:cubicBezTo>
                  <a:cubicBezTo>
                    <a:pt x="2" y="16"/>
                    <a:pt x="2" y="16"/>
                    <a:pt x="2" y="16"/>
                  </a:cubicBezTo>
                  <a:cubicBezTo>
                    <a:pt x="1" y="15"/>
                    <a:pt x="0" y="13"/>
                    <a:pt x="1" y="12"/>
                  </a:cubicBezTo>
                  <a:cubicBezTo>
                    <a:pt x="5" y="2"/>
                    <a:pt x="5" y="2"/>
                    <a:pt x="5" y="2"/>
                  </a:cubicBezTo>
                  <a:cubicBezTo>
                    <a:pt x="6" y="1"/>
                    <a:pt x="7" y="0"/>
                    <a:pt x="8" y="1"/>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2" name="iṩḷiḓé"/>
            <p:cNvSpPr>
              <a:spLocks noChangeArrowheads="1"/>
            </p:cNvSpPr>
            <p:nvPr/>
          </p:nvSpPr>
          <p:spPr bwMode="auto">
            <a:xfrm>
              <a:off x="1689100" y="1157288"/>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0 w 41"/>
                <a:gd name="T11" fmla="*/ 30480 h 35"/>
                <a:gd name="T12" fmla="*/ 12777 w 41"/>
                <a:gd name="T13" fmla="*/ 5080 h 35"/>
                <a:gd name="T14" fmla="*/ 17888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2"/>
                    <a:pt x="40" y="23"/>
                  </a:cubicBezTo>
                  <a:cubicBezTo>
                    <a:pt x="36" y="33"/>
                    <a:pt x="36" y="33"/>
                    <a:pt x="36" y="33"/>
                  </a:cubicBezTo>
                  <a:cubicBezTo>
                    <a:pt x="35" y="34"/>
                    <a:pt x="34" y="35"/>
                    <a:pt x="33" y="34"/>
                  </a:cubicBezTo>
                  <a:cubicBezTo>
                    <a:pt x="1" y="16"/>
                    <a:pt x="1" y="16"/>
                    <a:pt x="1" y="16"/>
                  </a:cubicBezTo>
                  <a:cubicBezTo>
                    <a:pt x="0" y="15"/>
                    <a:pt x="0" y="14"/>
                    <a:pt x="0" y="12"/>
                  </a:cubicBezTo>
                  <a:cubicBezTo>
                    <a:pt x="5" y="2"/>
                    <a:pt x="5" y="2"/>
                    <a:pt x="5" y="2"/>
                  </a:cubicBezTo>
                  <a:cubicBezTo>
                    <a:pt x="5" y="1"/>
                    <a:pt x="6" y="0"/>
                    <a:pt x="7"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3" name="ïṡḻîḋé"/>
            <p:cNvSpPr>
              <a:spLocks noChangeArrowheads="1"/>
            </p:cNvSpPr>
            <p:nvPr/>
          </p:nvSpPr>
          <p:spPr bwMode="auto">
            <a:xfrm>
              <a:off x="1924050" y="1182688"/>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4" name="íšḷïdé"/>
            <p:cNvSpPr>
              <a:spLocks noChangeArrowheads="1"/>
            </p:cNvSpPr>
            <p:nvPr/>
          </p:nvSpPr>
          <p:spPr bwMode="auto">
            <a:xfrm>
              <a:off x="2235200" y="1362075"/>
              <a:ext cx="360363" cy="377825"/>
            </a:xfrm>
            <a:custGeom>
              <a:avLst/>
              <a:gdLst>
                <a:gd name="T0" fmla="*/ 355287 w 142"/>
                <a:gd name="T1" fmla="*/ 148067 h 148"/>
                <a:gd name="T2" fmla="*/ 357825 w 142"/>
                <a:gd name="T3" fmla="*/ 163384 h 148"/>
                <a:gd name="T4" fmla="*/ 266466 w 142"/>
                <a:gd name="T5" fmla="*/ 370166 h 148"/>
                <a:gd name="T6" fmla="*/ 253777 w 142"/>
                <a:gd name="T7" fmla="*/ 375272 h 148"/>
                <a:gd name="T8" fmla="*/ 7613 w 142"/>
                <a:gd name="T9" fmla="*/ 229758 h 148"/>
                <a:gd name="T10" fmla="*/ 2538 w 142"/>
                <a:gd name="T11" fmla="*/ 216994 h 148"/>
                <a:gd name="T12" fmla="*/ 96435 w 142"/>
                <a:gd name="T13" fmla="*/ 7659 h 148"/>
                <a:gd name="T14" fmla="*/ 106586 w 142"/>
                <a:gd name="T15" fmla="*/ 2553 h 148"/>
                <a:gd name="T16" fmla="*/ 355287 w 142"/>
                <a:gd name="T17" fmla="*/ 148067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2"/>
                    <a:pt x="141" y="64"/>
                  </a:cubicBezTo>
                  <a:cubicBezTo>
                    <a:pt x="105" y="145"/>
                    <a:pt x="105" y="145"/>
                    <a:pt x="105" y="145"/>
                  </a:cubicBezTo>
                  <a:cubicBezTo>
                    <a:pt x="104" y="147"/>
                    <a:pt x="102" y="148"/>
                    <a:pt x="100" y="147"/>
                  </a:cubicBezTo>
                  <a:cubicBezTo>
                    <a:pt x="3" y="90"/>
                    <a:pt x="3" y="90"/>
                    <a:pt x="3" y="90"/>
                  </a:cubicBezTo>
                  <a:cubicBezTo>
                    <a:pt x="1" y="89"/>
                    <a:pt x="0" y="87"/>
                    <a:pt x="1" y="85"/>
                  </a:cubicBezTo>
                  <a:cubicBezTo>
                    <a:pt x="38" y="3"/>
                    <a:pt x="38" y="3"/>
                    <a:pt x="38" y="3"/>
                  </a:cubicBezTo>
                  <a:cubicBezTo>
                    <a:pt x="39"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5" name="iSḷíḋé"/>
            <p:cNvSpPr>
              <a:spLocks noChangeArrowheads="1"/>
            </p:cNvSpPr>
            <p:nvPr/>
          </p:nvSpPr>
          <p:spPr bwMode="auto">
            <a:xfrm>
              <a:off x="2549525" y="1550988"/>
              <a:ext cx="361950" cy="376238"/>
            </a:xfrm>
            <a:custGeom>
              <a:avLst/>
              <a:gdLst>
                <a:gd name="T0" fmla="*/ 356852 w 142"/>
                <a:gd name="T1" fmla="*/ 147445 h 148"/>
                <a:gd name="T2" fmla="*/ 359401 w 142"/>
                <a:gd name="T3" fmla="*/ 162698 h 148"/>
                <a:gd name="T4" fmla="*/ 267639 w 142"/>
                <a:gd name="T5" fmla="*/ 368612 h 148"/>
                <a:gd name="T6" fmla="*/ 254894 w 142"/>
                <a:gd name="T7" fmla="*/ 373696 h 148"/>
                <a:gd name="T8" fmla="*/ 7647 w 142"/>
                <a:gd name="T9" fmla="*/ 228793 h 148"/>
                <a:gd name="T10" fmla="*/ 2549 w 142"/>
                <a:gd name="T11" fmla="*/ 216083 h 148"/>
                <a:gd name="T12" fmla="*/ 96860 w 142"/>
                <a:gd name="T13" fmla="*/ 7626 h 148"/>
                <a:gd name="T14" fmla="*/ 107056 w 142"/>
                <a:gd name="T15" fmla="*/ 2542 h 148"/>
                <a:gd name="T16" fmla="*/ 356852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4"/>
                  </a:cubicBezTo>
                  <a:cubicBezTo>
                    <a:pt x="105" y="145"/>
                    <a:pt x="105" y="145"/>
                    <a:pt x="105" y="145"/>
                  </a:cubicBezTo>
                  <a:cubicBezTo>
                    <a:pt x="104" y="147"/>
                    <a:pt x="101" y="148"/>
                    <a:pt x="100" y="147"/>
                  </a:cubicBezTo>
                  <a:cubicBezTo>
                    <a:pt x="3" y="90"/>
                    <a:pt x="3" y="90"/>
                    <a:pt x="3" y="90"/>
                  </a:cubicBezTo>
                  <a:cubicBezTo>
                    <a:pt x="1" y="89"/>
                    <a:pt x="0" y="87"/>
                    <a:pt x="1" y="85"/>
                  </a:cubicBezTo>
                  <a:cubicBezTo>
                    <a:pt x="38" y="3"/>
                    <a:pt x="38" y="3"/>
                    <a:pt x="38"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6" name="íṡľîḓe"/>
            <p:cNvSpPr>
              <a:spLocks noChangeArrowheads="1"/>
            </p:cNvSpPr>
            <p:nvPr/>
          </p:nvSpPr>
          <p:spPr bwMode="auto">
            <a:xfrm>
              <a:off x="2860675" y="1728788"/>
              <a:ext cx="358775" cy="376238"/>
            </a:xfrm>
            <a:custGeom>
              <a:avLst/>
              <a:gdLst>
                <a:gd name="T0" fmla="*/ 353686 w 141"/>
                <a:gd name="T1" fmla="*/ 147445 h 148"/>
                <a:gd name="T2" fmla="*/ 358775 w 141"/>
                <a:gd name="T3" fmla="*/ 160155 h 148"/>
                <a:gd name="T4" fmla="*/ 264628 w 141"/>
                <a:gd name="T5" fmla="*/ 368612 h 148"/>
                <a:gd name="T6" fmla="*/ 254450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1" y="63"/>
                  </a:cubicBezTo>
                  <a:cubicBezTo>
                    <a:pt x="104" y="145"/>
                    <a:pt x="104" y="145"/>
                    <a:pt x="104" y="145"/>
                  </a:cubicBezTo>
                  <a:cubicBezTo>
                    <a:pt x="103" y="147"/>
                    <a:pt x="101" y="148"/>
                    <a:pt x="100" y="147"/>
                  </a:cubicBezTo>
                  <a:cubicBezTo>
                    <a:pt x="2" y="90"/>
                    <a:pt x="2" y="90"/>
                    <a:pt x="2" y="90"/>
                  </a:cubicBezTo>
                  <a:cubicBezTo>
                    <a:pt x="1" y="89"/>
                    <a:pt x="0" y="86"/>
                    <a:pt x="1" y="84"/>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7" name="îṥľíďè"/>
            <p:cNvSpPr>
              <a:spLocks noChangeArrowheads="1"/>
            </p:cNvSpPr>
            <p:nvPr/>
          </p:nvSpPr>
          <p:spPr bwMode="auto">
            <a:xfrm>
              <a:off x="1485900" y="1276350"/>
              <a:ext cx="358775" cy="379413"/>
            </a:xfrm>
            <a:custGeom>
              <a:avLst/>
              <a:gdLst>
                <a:gd name="T0" fmla="*/ 353686 w 141"/>
                <a:gd name="T1" fmla="*/ 147691 h 149"/>
                <a:gd name="T2" fmla="*/ 356230 w 141"/>
                <a:gd name="T3" fmla="*/ 162969 h 149"/>
                <a:gd name="T4" fmla="*/ 264628 w 141"/>
                <a:gd name="T5" fmla="*/ 369227 h 149"/>
                <a:gd name="T6" fmla="*/ 251906 w 141"/>
                <a:gd name="T7" fmla="*/ 376867 h 149"/>
                <a:gd name="T8" fmla="*/ 5089 w 141"/>
                <a:gd name="T9" fmla="*/ 231722 h 149"/>
                <a:gd name="T10" fmla="*/ 2545 w 141"/>
                <a:gd name="T11" fmla="*/ 216444 h 149"/>
                <a:gd name="T12" fmla="*/ 94147 w 141"/>
                <a:gd name="T13" fmla="*/ 10186 h 149"/>
                <a:gd name="T14" fmla="*/ 106869 w 141"/>
                <a:gd name="T15" fmla="*/ 2546 h 149"/>
                <a:gd name="T16" fmla="*/ 353686 w 141"/>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9"/>
                <a:gd name="T29" fmla="*/ 141 w 141"/>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9">
                  <a:moveTo>
                    <a:pt x="139" y="58"/>
                  </a:moveTo>
                  <a:cubicBezTo>
                    <a:pt x="141" y="59"/>
                    <a:pt x="141" y="62"/>
                    <a:pt x="140" y="64"/>
                  </a:cubicBezTo>
                  <a:cubicBezTo>
                    <a:pt x="104" y="145"/>
                    <a:pt x="104" y="145"/>
                    <a:pt x="104" y="145"/>
                  </a:cubicBezTo>
                  <a:cubicBezTo>
                    <a:pt x="103" y="148"/>
                    <a:pt x="101" y="149"/>
                    <a:pt x="99" y="148"/>
                  </a:cubicBezTo>
                  <a:cubicBezTo>
                    <a:pt x="2" y="91"/>
                    <a:pt x="2" y="91"/>
                    <a:pt x="2" y="91"/>
                  </a:cubicBezTo>
                  <a:cubicBezTo>
                    <a:pt x="0" y="90"/>
                    <a:pt x="0" y="87"/>
                    <a:pt x="1" y="85"/>
                  </a:cubicBezTo>
                  <a:cubicBezTo>
                    <a:pt x="37" y="4"/>
                    <a:pt x="37" y="4"/>
                    <a:pt x="37" y="4"/>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8" name="ísľïdê"/>
            <p:cNvSpPr>
              <a:spLocks noChangeArrowheads="1"/>
            </p:cNvSpPr>
            <p:nvPr/>
          </p:nvSpPr>
          <p:spPr bwMode="auto">
            <a:xfrm>
              <a:off x="1798638" y="1458913"/>
              <a:ext cx="361950" cy="376238"/>
            </a:xfrm>
            <a:custGeom>
              <a:avLst/>
              <a:gdLst>
                <a:gd name="T0" fmla="*/ 356852 w 142"/>
                <a:gd name="T1" fmla="*/ 147445 h 148"/>
                <a:gd name="T2" fmla="*/ 359401 w 142"/>
                <a:gd name="T3" fmla="*/ 162698 h 148"/>
                <a:gd name="T4" fmla="*/ 267639 w 142"/>
                <a:gd name="T5" fmla="*/ 368612 h 148"/>
                <a:gd name="T6" fmla="*/ 254894 w 142"/>
                <a:gd name="T7" fmla="*/ 373696 h 148"/>
                <a:gd name="T8" fmla="*/ 5098 w 142"/>
                <a:gd name="T9" fmla="*/ 228793 h 148"/>
                <a:gd name="T10" fmla="*/ 2549 w 142"/>
                <a:gd name="T11" fmla="*/ 216083 h 148"/>
                <a:gd name="T12" fmla="*/ 94311 w 142"/>
                <a:gd name="T13" fmla="*/ 7626 h 148"/>
                <a:gd name="T14" fmla="*/ 107056 w 142"/>
                <a:gd name="T15" fmla="*/ 2542 h 148"/>
                <a:gd name="T16" fmla="*/ 356852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2"/>
                    <a:pt x="141" y="64"/>
                  </a:cubicBezTo>
                  <a:cubicBezTo>
                    <a:pt x="105" y="145"/>
                    <a:pt x="105" y="145"/>
                    <a:pt x="105" y="145"/>
                  </a:cubicBezTo>
                  <a:cubicBezTo>
                    <a:pt x="104" y="147"/>
                    <a:pt x="101" y="148"/>
                    <a:pt x="100" y="147"/>
                  </a:cubicBezTo>
                  <a:cubicBezTo>
                    <a:pt x="2" y="90"/>
                    <a:pt x="2" y="90"/>
                    <a:pt x="2" y="90"/>
                  </a:cubicBezTo>
                  <a:cubicBezTo>
                    <a:pt x="1" y="89"/>
                    <a:pt x="0" y="87"/>
                    <a:pt x="1" y="85"/>
                  </a:cubicBezTo>
                  <a:cubicBezTo>
                    <a:pt x="37" y="3"/>
                    <a:pt x="37" y="3"/>
                    <a:pt x="37"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9" name="íṩļíḋè"/>
            <p:cNvSpPr>
              <a:spLocks noChangeArrowheads="1"/>
            </p:cNvSpPr>
            <p:nvPr/>
          </p:nvSpPr>
          <p:spPr bwMode="auto">
            <a:xfrm>
              <a:off x="2111375" y="1639888"/>
              <a:ext cx="361950" cy="379413"/>
            </a:xfrm>
            <a:custGeom>
              <a:avLst/>
              <a:gdLst>
                <a:gd name="T0" fmla="*/ 354303 w 142"/>
                <a:gd name="T1" fmla="*/ 147691 h 149"/>
                <a:gd name="T2" fmla="*/ 359401 w 142"/>
                <a:gd name="T3" fmla="*/ 162969 h 149"/>
                <a:gd name="T4" fmla="*/ 265090 w 142"/>
                <a:gd name="T5" fmla="*/ 369227 h 149"/>
                <a:gd name="T6" fmla="*/ 254894 w 142"/>
                <a:gd name="T7" fmla="*/ 376867 h 149"/>
                <a:gd name="T8" fmla="*/ 5098 w 142"/>
                <a:gd name="T9" fmla="*/ 231722 h 149"/>
                <a:gd name="T10" fmla="*/ 2549 w 142"/>
                <a:gd name="T11" fmla="*/ 216444 h 149"/>
                <a:gd name="T12" fmla="*/ 94311 w 142"/>
                <a:gd name="T13" fmla="*/ 10186 h 149"/>
                <a:gd name="T14" fmla="*/ 107056 w 142"/>
                <a:gd name="T15" fmla="*/ 2546 h 149"/>
                <a:gd name="T16" fmla="*/ 354303 w 142"/>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9"/>
                <a:gd name="T29" fmla="*/ 142 w 142"/>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9">
                  <a:moveTo>
                    <a:pt x="139" y="58"/>
                  </a:moveTo>
                  <a:cubicBezTo>
                    <a:pt x="141" y="59"/>
                    <a:pt x="142" y="62"/>
                    <a:pt x="141" y="64"/>
                  </a:cubicBezTo>
                  <a:cubicBezTo>
                    <a:pt x="104" y="145"/>
                    <a:pt x="104" y="145"/>
                    <a:pt x="104" y="145"/>
                  </a:cubicBezTo>
                  <a:cubicBezTo>
                    <a:pt x="103" y="148"/>
                    <a:pt x="101" y="149"/>
                    <a:pt x="100" y="148"/>
                  </a:cubicBezTo>
                  <a:cubicBezTo>
                    <a:pt x="2" y="91"/>
                    <a:pt x="2" y="91"/>
                    <a:pt x="2" y="91"/>
                  </a:cubicBezTo>
                  <a:cubicBezTo>
                    <a:pt x="1" y="90"/>
                    <a:pt x="0" y="87"/>
                    <a:pt x="1" y="85"/>
                  </a:cubicBezTo>
                  <a:cubicBezTo>
                    <a:pt x="37" y="4"/>
                    <a:pt x="37" y="4"/>
                    <a:pt x="37" y="4"/>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0" name="işḻîḓè"/>
            <p:cNvSpPr>
              <a:spLocks noChangeArrowheads="1"/>
            </p:cNvSpPr>
            <p:nvPr/>
          </p:nvSpPr>
          <p:spPr bwMode="auto">
            <a:xfrm>
              <a:off x="2427288" y="1828800"/>
              <a:ext cx="360363" cy="376238"/>
            </a:xfrm>
            <a:custGeom>
              <a:avLst/>
              <a:gdLst>
                <a:gd name="T0" fmla="*/ 355251 w 141"/>
                <a:gd name="T1" fmla="*/ 147445 h 148"/>
                <a:gd name="T2" fmla="*/ 357807 w 141"/>
                <a:gd name="T3" fmla="*/ 162698 h 148"/>
                <a:gd name="T4" fmla="*/ 265800 w 141"/>
                <a:gd name="T5" fmla="*/ 368612 h 148"/>
                <a:gd name="T6" fmla="*/ 253021 w 141"/>
                <a:gd name="T7" fmla="*/ 373696 h 148"/>
                <a:gd name="T8" fmla="*/ 5112 w 141"/>
                <a:gd name="T9" fmla="*/ 228793 h 148"/>
                <a:gd name="T10" fmla="*/ 2556 w 141"/>
                <a:gd name="T11" fmla="*/ 216083 h 148"/>
                <a:gd name="T12" fmla="*/ 94563 w 141"/>
                <a:gd name="T13" fmla="*/ 7626 h 148"/>
                <a:gd name="T14" fmla="*/ 107342 w 141"/>
                <a:gd name="T15" fmla="*/ 2542 h 148"/>
                <a:gd name="T16" fmla="*/ 355251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2"/>
                    <a:pt x="140" y="64"/>
                  </a:cubicBezTo>
                  <a:cubicBezTo>
                    <a:pt x="104" y="145"/>
                    <a:pt x="104" y="145"/>
                    <a:pt x="104" y="145"/>
                  </a:cubicBezTo>
                  <a:cubicBezTo>
                    <a:pt x="103" y="147"/>
                    <a:pt x="101" y="148"/>
                    <a:pt x="99" y="147"/>
                  </a:cubicBezTo>
                  <a:cubicBezTo>
                    <a:pt x="2" y="90"/>
                    <a:pt x="2" y="90"/>
                    <a:pt x="2" y="90"/>
                  </a:cubicBezTo>
                  <a:cubicBezTo>
                    <a:pt x="0" y="90"/>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1" name="išliďè"/>
            <p:cNvSpPr>
              <a:spLocks noChangeArrowheads="1"/>
            </p:cNvSpPr>
            <p:nvPr/>
          </p:nvSpPr>
          <p:spPr bwMode="auto">
            <a:xfrm>
              <a:off x="2738438" y="2006600"/>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4"/>
                  </a:cubicBezTo>
                  <a:cubicBezTo>
                    <a:pt x="104" y="145"/>
                    <a:pt x="104" y="145"/>
                    <a:pt x="104" y="145"/>
                  </a:cubicBezTo>
                  <a:cubicBezTo>
                    <a:pt x="103" y="147"/>
                    <a:pt x="101" y="148"/>
                    <a:pt x="99" y="147"/>
                  </a:cubicBezTo>
                  <a:cubicBezTo>
                    <a:pt x="2" y="90"/>
                    <a:pt x="2" y="90"/>
                    <a:pt x="2" y="90"/>
                  </a:cubicBezTo>
                  <a:cubicBezTo>
                    <a:pt x="0" y="89"/>
                    <a:pt x="0" y="87"/>
                    <a:pt x="1" y="85"/>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2" name="ísḷîdé"/>
            <p:cNvSpPr>
              <a:spLocks noChangeArrowheads="1"/>
            </p:cNvSpPr>
            <p:nvPr/>
          </p:nvSpPr>
          <p:spPr bwMode="auto">
            <a:xfrm>
              <a:off x="1360488" y="1554163"/>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2"/>
                    <a:pt x="140" y="64"/>
                  </a:cubicBezTo>
                  <a:cubicBezTo>
                    <a:pt x="104" y="145"/>
                    <a:pt x="104" y="145"/>
                    <a:pt x="104" y="145"/>
                  </a:cubicBezTo>
                  <a:cubicBezTo>
                    <a:pt x="103" y="147"/>
                    <a:pt x="101" y="148"/>
                    <a:pt x="99" y="147"/>
                  </a:cubicBezTo>
                  <a:cubicBezTo>
                    <a:pt x="2" y="90"/>
                    <a:pt x="2" y="90"/>
                    <a:pt x="2" y="90"/>
                  </a:cubicBezTo>
                  <a:cubicBezTo>
                    <a:pt x="0"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3" name="išḻíḑê"/>
            <p:cNvSpPr>
              <a:spLocks noChangeArrowheads="1"/>
            </p:cNvSpPr>
            <p:nvPr/>
          </p:nvSpPr>
          <p:spPr bwMode="auto">
            <a:xfrm>
              <a:off x="1674813" y="1736725"/>
              <a:ext cx="360363" cy="376238"/>
            </a:xfrm>
            <a:custGeom>
              <a:avLst/>
              <a:gdLst>
                <a:gd name="T0" fmla="*/ 355287 w 142"/>
                <a:gd name="T1" fmla="*/ 147445 h 148"/>
                <a:gd name="T2" fmla="*/ 357825 w 142"/>
                <a:gd name="T3" fmla="*/ 162698 h 148"/>
                <a:gd name="T4" fmla="*/ 266466 w 142"/>
                <a:gd name="T5" fmla="*/ 368612 h 148"/>
                <a:gd name="T6" fmla="*/ 253777 w 142"/>
                <a:gd name="T7" fmla="*/ 373696 h 148"/>
                <a:gd name="T8" fmla="*/ 7613 w 142"/>
                <a:gd name="T9" fmla="*/ 228793 h 148"/>
                <a:gd name="T10" fmla="*/ 2538 w 142"/>
                <a:gd name="T11" fmla="*/ 216083 h 148"/>
                <a:gd name="T12" fmla="*/ 96435 w 142"/>
                <a:gd name="T13" fmla="*/ 7626 h 148"/>
                <a:gd name="T14" fmla="*/ 106586 w 142"/>
                <a:gd name="T15" fmla="*/ 2542 h 148"/>
                <a:gd name="T16" fmla="*/ 355287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4"/>
                  </a:cubicBezTo>
                  <a:cubicBezTo>
                    <a:pt x="105" y="145"/>
                    <a:pt x="105" y="145"/>
                    <a:pt x="105" y="145"/>
                  </a:cubicBezTo>
                  <a:cubicBezTo>
                    <a:pt x="104" y="147"/>
                    <a:pt x="101" y="148"/>
                    <a:pt x="100" y="147"/>
                  </a:cubicBezTo>
                  <a:cubicBezTo>
                    <a:pt x="3" y="90"/>
                    <a:pt x="3" y="90"/>
                    <a:pt x="3" y="90"/>
                  </a:cubicBezTo>
                  <a:cubicBezTo>
                    <a:pt x="1" y="89"/>
                    <a:pt x="0" y="87"/>
                    <a:pt x="1" y="85"/>
                  </a:cubicBezTo>
                  <a:cubicBezTo>
                    <a:pt x="38" y="3"/>
                    <a:pt x="38" y="3"/>
                    <a:pt x="38" y="3"/>
                  </a:cubicBezTo>
                  <a:cubicBezTo>
                    <a:pt x="38" y="1"/>
                    <a:pt x="41" y="0"/>
                    <a:pt x="42" y="1"/>
                  </a:cubicBezTo>
                  <a:lnTo>
                    <a:pt x="140"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4" name="isḻïdê"/>
            <p:cNvSpPr>
              <a:spLocks noChangeArrowheads="1"/>
            </p:cNvSpPr>
            <p:nvPr/>
          </p:nvSpPr>
          <p:spPr bwMode="auto">
            <a:xfrm>
              <a:off x="1987550" y="1917700"/>
              <a:ext cx="361950" cy="376238"/>
            </a:xfrm>
            <a:custGeom>
              <a:avLst/>
              <a:gdLst>
                <a:gd name="T0" fmla="*/ 354303 w 142"/>
                <a:gd name="T1" fmla="*/ 147445 h 148"/>
                <a:gd name="T2" fmla="*/ 359401 w 142"/>
                <a:gd name="T3" fmla="*/ 162698 h 148"/>
                <a:gd name="T4" fmla="*/ 265090 w 142"/>
                <a:gd name="T5" fmla="*/ 368612 h 148"/>
                <a:gd name="T6" fmla="*/ 254894 w 142"/>
                <a:gd name="T7" fmla="*/ 373696 h 148"/>
                <a:gd name="T8" fmla="*/ 5098 w 142"/>
                <a:gd name="T9" fmla="*/ 231336 h 148"/>
                <a:gd name="T10" fmla="*/ 2549 w 142"/>
                <a:gd name="T11" fmla="*/ 216083 h 148"/>
                <a:gd name="T12" fmla="*/ 94311 w 142"/>
                <a:gd name="T13" fmla="*/ 7626 h 148"/>
                <a:gd name="T14" fmla="*/ 107056 w 142"/>
                <a:gd name="T15" fmla="*/ 2542 h 148"/>
                <a:gd name="T16" fmla="*/ 354303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39" y="58"/>
                  </a:moveTo>
                  <a:cubicBezTo>
                    <a:pt x="141" y="59"/>
                    <a:pt x="142" y="62"/>
                    <a:pt x="141" y="64"/>
                  </a:cubicBezTo>
                  <a:cubicBezTo>
                    <a:pt x="104" y="145"/>
                    <a:pt x="104" y="145"/>
                    <a:pt x="104" y="145"/>
                  </a:cubicBezTo>
                  <a:cubicBezTo>
                    <a:pt x="103" y="147"/>
                    <a:pt x="101" y="148"/>
                    <a:pt x="100" y="147"/>
                  </a:cubicBezTo>
                  <a:cubicBezTo>
                    <a:pt x="2" y="91"/>
                    <a:pt x="2" y="91"/>
                    <a:pt x="2" y="91"/>
                  </a:cubicBezTo>
                  <a:cubicBezTo>
                    <a:pt x="1" y="90"/>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5" name="iş1ïḍé"/>
            <p:cNvSpPr>
              <a:spLocks noChangeArrowheads="1"/>
            </p:cNvSpPr>
            <p:nvPr/>
          </p:nvSpPr>
          <p:spPr bwMode="auto">
            <a:xfrm>
              <a:off x="2303463" y="2105025"/>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4"/>
                  </a:cubicBezTo>
                  <a:cubicBezTo>
                    <a:pt x="104" y="145"/>
                    <a:pt x="104" y="145"/>
                    <a:pt x="104" y="145"/>
                  </a:cubicBezTo>
                  <a:cubicBezTo>
                    <a:pt x="103" y="147"/>
                    <a:pt x="101" y="148"/>
                    <a:pt x="99" y="147"/>
                  </a:cubicBezTo>
                  <a:cubicBezTo>
                    <a:pt x="2" y="90"/>
                    <a:pt x="2" y="90"/>
                    <a:pt x="2" y="90"/>
                  </a:cubicBezTo>
                  <a:cubicBezTo>
                    <a:pt x="1"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6" name="ísḻiḍe"/>
            <p:cNvSpPr>
              <a:spLocks noChangeArrowheads="1"/>
            </p:cNvSpPr>
            <p:nvPr/>
          </p:nvSpPr>
          <p:spPr bwMode="auto">
            <a:xfrm>
              <a:off x="2614613" y="2282825"/>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7" name="iśliḑê"/>
            <p:cNvSpPr>
              <a:spLocks noChangeArrowheads="1"/>
            </p:cNvSpPr>
            <p:nvPr/>
          </p:nvSpPr>
          <p:spPr bwMode="auto">
            <a:xfrm>
              <a:off x="1236663" y="1838325"/>
              <a:ext cx="360363" cy="376238"/>
            </a:xfrm>
            <a:custGeom>
              <a:avLst/>
              <a:gdLst>
                <a:gd name="T0" fmla="*/ 355287 w 142"/>
                <a:gd name="T1" fmla="*/ 147445 h 148"/>
                <a:gd name="T2" fmla="*/ 357825 w 142"/>
                <a:gd name="T3" fmla="*/ 160155 h 148"/>
                <a:gd name="T4" fmla="*/ 266466 w 142"/>
                <a:gd name="T5" fmla="*/ 368612 h 148"/>
                <a:gd name="T6" fmla="*/ 253777 w 142"/>
                <a:gd name="T7" fmla="*/ 373696 h 148"/>
                <a:gd name="T8" fmla="*/ 7613 w 142"/>
                <a:gd name="T9" fmla="*/ 228793 h 148"/>
                <a:gd name="T10" fmla="*/ 2538 w 142"/>
                <a:gd name="T11" fmla="*/ 213540 h 148"/>
                <a:gd name="T12" fmla="*/ 96435 w 142"/>
                <a:gd name="T13" fmla="*/ 7626 h 148"/>
                <a:gd name="T14" fmla="*/ 106586 w 142"/>
                <a:gd name="T15" fmla="*/ 2542 h 148"/>
                <a:gd name="T16" fmla="*/ 355287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3"/>
                  </a:cubicBezTo>
                  <a:cubicBezTo>
                    <a:pt x="105" y="145"/>
                    <a:pt x="105" y="145"/>
                    <a:pt x="105" y="145"/>
                  </a:cubicBezTo>
                  <a:cubicBezTo>
                    <a:pt x="104" y="147"/>
                    <a:pt x="102" y="148"/>
                    <a:pt x="100" y="147"/>
                  </a:cubicBezTo>
                  <a:cubicBezTo>
                    <a:pt x="3" y="90"/>
                    <a:pt x="3" y="90"/>
                    <a:pt x="3" y="90"/>
                  </a:cubicBezTo>
                  <a:cubicBezTo>
                    <a:pt x="1" y="89"/>
                    <a:pt x="0" y="87"/>
                    <a:pt x="1" y="84"/>
                  </a:cubicBezTo>
                  <a:cubicBezTo>
                    <a:pt x="38" y="3"/>
                    <a:pt x="38" y="3"/>
                    <a:pt x="38"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8" name="iṥľïdè"/>
            <p:cNvSpPr>
              <a:spLocks noChangeArrowheads="1"/>
            </p:cNvSpPr>
            <p:nvPr/>
          </p:nvSpPr>
          <p:spPr bwMode="auto">
            <a:xfrm>
              <a:off x="1550988" y="2020888"/>
              <a:ext cx="360363" cy="376238"/>
            </a:xfrm>
            <a:custGeom>
              <a:avLst/>
              <a:gdLst>
                <a:gd name="T0" fmla="*/ 355251 w 141"/>
                <a:gd name="T1" fmla="*/ 144902 h 148"/>
                <a:gd name="T2" fmla="*/ 357807 w 141"/>
                <a:gd name="T3" fmla="*/ 160155 h 148"/>
                <a:gd name="T4" fmla="*/ 265800 w 141"/>
                <a:gd name="T5" fmla="*/ 368612 h 148"/>
                <a:gd name="T6" fmla="*/ 253021 w 141"/>
                <a:gd name="T7" fmla="*/ 373696 h 148"/>
                <a:gd name="T8" fmla="*/ 5112 w 141"/>
                <a:gd name="T9" fmla="*/ 228793 h 148"/>
                <a:gd name="T10" fmla="*/ 2556 w 141"/>
                <a:gd name="T11" fmla="*/ 213540 h 148"/>
                <a:gd name="T12" fmla="*/ 94563 w 141"/>
                <a:gd name="T13" fmla="*/ 7626 h 148"/>
                <a:gd name="T14" fmla="*/ 107342 w 141"/>
                <a:gd name="T15" fmla="*/ 2542 h 148"/>
                <a:gd name="T16" fmla="*/ 355251 w 141"/>
                <a:gd name="T17" fmla="*/ 144902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7"/>
                  </a:moveTo>
                  <a:cubicBezTo>
                    <a:pt x="141" y="58"/>
                    <a:pt x="141" y="61"/>
                    <a:pt x="140" y="63"/>
                  </a:cubicBezTo>
                  <a:cubicBezTo>
                    <a:pt x="104" y="145"/>
                    <a:pt x="104" y="145"/>
                    <a:pt x="104" y="145"/>
                  </a:cubicBezTo>
                  <a:cubicBezTo>
                    <a:pt x="103" y="147"/>
                    <a:pt x="101" y="148"/>
                    <a:pt x="99" y="147"/>
                  </a:cubicBezTo>
                  <a:cubicBezTo>
                    <a:pt x="2" y="90"/>
                    <a:pt x="2" y="90"/>
                    <a:pt x="2" y="90"/>
                  </a:cubicBezTo>
                  <a:cubicBezTo>
                    <a:pt x="0" y="89"/>
                    <a:pt x="0" y="86"/>
                    <a:pt x="1" y="84"/>
                  </a:cubicBezTo>
                  <a:cubicBezTo>
                    <a:pt x="37" y="3"/>
                    <a:pt x="37" y="3"/>
                    <a:pt x="37" y="3"/>
                  </a:cubicBezTo>
                  <a:cubicBezTo>
                    <a:pt x="38" y="1"/>
                    <a:pt x="40" y="0"/>
                    <a:pt x="42" y="1"/>
                  </a:cubicBezTo>
                  <a:lnTo>
                    <a:pt x="139" y="5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9" name="íṧliḋé"/>
            <p:cNvSpPr>
              <a:spLocks noChangeArrowheads="1"/>
            </p:cNvSpPr>
            <p:nvPr/>
          </p:nvSpPr>
          <p:spPr bwMode="auto">
            <a:xfrm>
              <a:off x="1865313" y="2201863"/>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0" name="íśḷíḓê"/>
            <p:cNvSpPr>
              <a:spLocks noChangeArrowheads="1"/>
            </p:cNvSpPr>
            <p:nvPr/>
          </p:nvSpPr>
          <p:spPr bwMode="auto">
            <a:xfrm>
              <a:off x="2181225" y="2390775"/>
              <a:ext cx="358775" cy="376238"/>
            </a:xfrm>
            <a:custGeom>
              <a:avLst/>
              <a:gdLst>
                <a:gd name="T0" fmla="*/ 353686 w 141"/>
                <a:gd name="T1" fmla="*/ 144902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4902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7"/>
                  </a:moveTo>
                  <a:cubicBezTo>
                    <a:pt x="141" y="58"/>
                    <a:pt x="141" y="61"/>
                    <a:pt x="140" y="63"/>
                  </a:cubicBezTo>
                  <a:cubicBezTo>
                    <a:pt x="104" y="145"/>
                    <a:pt x="104" y="145"/>
                    <a:pt x="104" y="145"/>
                  </a:cubicBezTo>
                  <a:cubicBezTo>
                    <a:pt x="103" y="147"/>
                    <a:pt x="101" y="148"/>
                    <a:pt x="99" y="147"/>
                  </a:cubicBezTo>
                  <a:cubicBezTo>
                    <a:pt x="2" y="90"/>
                    <a:pt x="2" y="90"/>
                    <a:pt x="2" y="90"/>
                  </a:cubicBezTo>
                  <a:cubicBezTo>
                    <a:pt x="0" y="89"/>
                    <a:pt x="0" y="86"/>
                    <a:pt x="1" y="84"/>
                  </a:cubicBezTo>
                  <a:cubicBezTo>
                    <a:pt x="37" y="3"/>
                    <a:pt x="37" y="3"/>
                    <a:pt x="37" y="3"/>
                  </a:cubicBezTo>
                  <a:cubicBezTo>
                    <a:pt x="38" y="1"/>
                    <a:pt x="40" y="0"/>
                    <a:pt x="42" y="1"/>
                  </a:cubicBezTo>
                  <a:lnTo>
                    <a:pt x="139" y="5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1" name="íṡḷïḍê"/>
            <p:cNvSpPr>
              <a:spLocks noChangeArrowheads="1"/>
            </p:cNvSpPr>
            <p:nvPr/>
          </p:nvSpPr>
          <p:spPr bwMode="auto">
            <a:xfrm>
              <a:off x="2489200" y="2565400"/>
              <a:ext cx="361950" cy="379413"/>
            </a:xfrm>
            <a:custGeom>
              <a:avLst/>
              <a:gdLst>
                <a:gd name="T0" fmla="*/ 356852 w 142"/>
                <a:gd name="T1" fmla="*/ 147691 h 149"/>
                <a:gd name="T2" fmla="*/ 359401 w 142"/>
                <a:gd name="T3" fmla="*/ 162969 h 149"/>
                <a:gd name="T4" fmla="*/ 267639 w 142"/>
                <a:gd name="T5" fmla="*/ 369227 h 149"/>
                <a:gd name="T6" fmla="*/ 254894 w 142"/>
                <a:gd name="T7" fmla="*/ 376867 h 149"/>
                <a:gd name="T8" fmla="*/ 7647 w 142"/>
                <a:gd name="T9" fmla="*/ 231722 h 149"/>
                <a:gd name="T10" fmla="*/ 2549 w 142"/>
                <a:gd name="T11" fmla="*/ 216444 h 149"/>
                <a:gd name="T12" fmla="*/ 96860 w 142"/>
                <a:gd name="T13" fmla="*/ 10186 h 149"/>
                <a:gd name="T14" fmla="*/ 107056 w 142"/>
                <a:gd name="T15" fmla="*/ 2546 h 149"/>
                <a:gd name="T16" fmla="*/ 356852 w 142"/>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9"/>
                <a:gd name="T29" fmla="*/ 142 w 142"/>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9">
                  <a:moveTo>
                    <a:pt x="140" y="58"/>
                  </a:moveTo>
                  <a:cubicBezTo>
                    <a:pt x="141" y="59"/>
                    <a:pt x="142" y="62"/>
                    <a:pt x="141" y="64"/>
                  </a:cubicBezTo>
                  <a:cubicBezTo>
                    <a:pt x="105" y="145"/>
                    <a:pt x="105" y="145"/>
                    <a:pt x="105" y="145"/>
                  </a:cubicBezTo>
                  <a:cubicBezTo>
                    <a:pt x="104" y="148"/>
                    <a:pt x="101" y="149"/>
                    <a:pt x="100" y="148"/>
                  </a:cubicBezTo>
                  <a:cubicBezTo>
                    <a:pt x="3" y="91"/>
                    <a:pt x="3" y="91"/>
                    <a:pt x="3" y="91"/>
                  </a:cubicBezTo>
                  <a:cubicBezTo>
                    <a:pt x="1" y="90"/>
                    <a:pt x="0" y="87"/>
                    <a:pt x="1" y="85"/>
                  </a:cubicBezTo>
                  <a:cubicBezTo>
                    <a:pt x="38" y="4"/>
                    <a:pt x="38" y="4"/>
                    <a:pt x="38" y="4"/>
                  </a:cubicBezTo>
                  <a:cubicBezTo>
                    <a:pt x="38" y="1"/>
                    <a:pt x="41" y="0"/>
                    <a:pt x="42" y="1"/>
                  </a:cubicBezTo>
                  <a:lnTo>
                    <a:pt x="140"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2" name="ï$ļïḋè"/>
            <p:cNvSpPr>
              <a:spLocks noChangeArrowheads="1"/>
            </p:cNvSpPr>
            <p:nvPr/>
          </p:nvSpPr>
          <p:spPr bwMode="auto">
            <a:xfrm>
              <a:off x="1906588" y="1550988"/>
              <a:ext cx="177800" cy="131763"/>
            </a:xfrm>
            <a:custGeom>
              <a:avLst/>
              <a:gdLst>
                <a:gd name="T0" fmla="*/ 175260 w 70"/>
                <a:gd name="T1" fmla="*/ 91221 h 52"/>
                <a:gd name="T2" fmla="*/ 175260 w 70"/>
                <a:gd name="T3" fmla="*/ 101356 h 52"/>
                <a:gd name="T4" fmla="*/ 165100 w 70"/>
                <a:gd name="T5" fmla="*/ 126695 h 52"/>
                <a:gd name="T6" fmla="*/ 157480 w 70"/>
                <a:gd name="T7" fmla="*/ 129229 h 52"/>
                <a:gd name="T8" fmla="*/ 2540 w 70"/>
                <a:gd name="T9" fmla="*/ 38009 h 52"/>
                <a:gd name="T10" fmla="*/ 0 w 70"/>
                <a:gd name="T11" fmla="*/ 30407 h 52"/>
                <a:gd name="T12" fmla="*/ 10160 w 70"/>
                <a:gd name="T13" fmla="*/ 5068 h 52"/>
                <a:gd name="T14" fmla="*/ 17780 w 70"/>
                <a:gd name="T15" fmla="*/ 0 h 52"/>
                <a:gd name="T16" fmla="*/ 175260 w 70"/>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6"/>
                  </a:moveTo>
                  <a:cubicBezTo>
                    <a:pt x="70" y="37"/>
                    <a:pt x="70" y="38"/>
                    <a:pt x="69" y="40"/>
                  </a:cubicBezTo>
                  <a:cubicBezTo>
                    <a:pt x="65" y="50"/>
                    <a:pt x="65" y="50"/>
                    <a:pt x="65" y="50"/>
                  </a:cubicBezTo>
                  <a:cubicBezTo>
                    <a:pt x="64" y="51"/>
                    <a:pt x="63" y="52"/>
                    <a:pt x="62" y="51"/>
                  </a:cubicBezTo>
                  <a:cubicBezTo>
                    <a:pt x="1" y="15"/>
                    <a:pt x="1" y="15"/>
                    <a:pt x="1" y="15"/>
                  </a:cubicBezTo>
                  <a:cubicBezTo>
                    <a:pt x="0" y="15"/>
                    <a:pt x="0" y="13"/>
                    <a:pt x="0" y="12"/>
                  </a:cubicBezTo>
                  <a:cubicBezTo>
                    <a:pt x="4" y="2"/>
                    <a:pt x="4" y="2"/>
                    <a:pt x="4" y="2"/>
                  </a:cubicBezTo>
                  <a:cubicBezTo>
                    <a:pt x="5" y="0"/>
                    <a:pt x="6" y="0"/>
                    <a:pt x="7" y="0"/>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3" name="î$ľiḑè"/>
            <p:cNvSpPr>
              <a:spLocks noChangeArrowheads="1"/>
            </p:cNvSpPr>
            <p:nvPr/>
          </p:nvSpPr>
          <p:spPr bwMode="auto">
            <a:xfrm>
              <a:off x="1957388" y="2327275"/>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38009 h 52"/>
                <a:gd name="T10" fmla="*/ 2549 w 71"/>
                <a:gd name="T11" fmla="*/ 30407 h 52"/>
                <a:gd name="T12" fmla="*/ 12745 w 71"/>
                <a:gd name="T13" fmla="*/ 5068 h 52"/>
                <a:gd name="T14" fmla="*/ 20392 w 71"/>
                <a:gd name="T15" fmla="*/ 2534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8"/>
                    <a:pt x="70" y="40"/>
                  </a:cubicBezTo>
                  <a:cubicBezTo>
                    <a:pt x="66" y="50"/>
                    <a:pt x="66" y="50"/>
                    <a:pt x="66" y="50"/>
                  </a:cubicBezTo>
                  <a:cubicBezTo>
                    <a:pt x="65" y="51"/>
                    <a:pt x="64" y="52"/>
                    <a:pt x="63" y="51"/>
                  </a:cubicBezTo>
                  <a:cubicBezTo>
                    <a:pt x="2" y="15"/>
                    <a:pt x="2" y="15"/>
                    <a:pt x="2" y="15"/>
                  </a:cubicBezTo>
                  <a:cubicBezTo>
                    <a:pt x="1" y="15"/>
                    <a:pt x="0" y="13"/>
                    <a:pt x="1" y="12"/>
                  </a:cubicBezTo>
                  <a:cubicBezTo>
                    <a:pt x="5" y="2"/>
                    <a:pt x="5" y="2"/>
                    <a:pt x="5" y="2"/>
                  </a:cubicBezTo>
                  <a:cubicBezTo>
                    <a:pt x="6" y="1"/>
                    <a:pt x="7" y="0"/>
                    <a:pt x="8" y="1"/>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4" name="íṡḷîḍé"/>
            <p:cNvSpPr>
              <a:spLocks noChangeArrowheads="1"/>
            </p:cNvSpPr>
            <p:nvPr/>
          </p:nvSpPr>
          <p:spPr bwMode="auto">
            <a:xfrm>
              <a:off x="2414588" y="2198688"/>
              <a:ext cx="179388" cy="133350"/>
            </a:xfrm>
            <a:custGeom>
              <a:avLst/>
              <a:gdLst>
                <a:gd name="T0" fmla="*/ 176825 w 70"/>
                <a:gd name="T1" fmla="*/ 94884 h 52"/>
                <a:gd name="T2" fmla="*/ 179388 w 70"/>
                <a:gd name="T3" fmla="*/ 102577 h 52"/>
                <a:gd name="T4" fmla="*/ 166575 w 70"/>
                <a:gd name="T5" fmla="*/ 128221 h 52"/>
                <a:gd name="T6" fmla="*/ 158887 w 70"/>
                <a:gd name="T7" fmla="*/ 133350 h 52"/>
                <a:gd name="T8" fmla="*/ 2563 w 70"/>
                <a:gd name="T9" fmla="*/ 41031 h 52"/>
                <a:gd name="T10" fmla="*/ 2563 w 70"/>
                <a:gd name="T11" fmla="*/ 30773 h 52"/>
                <a:gd name="T12" fmla="*/ 12813 w 70"/>
                <a:gd name="T13" fmla="*/ 5129 h 52"/>
                <a:gd name="T14" fmla="*/ 20501 w 70"/>
                <a:gd name="T15" fmla="*/ 2564 h 52"/>
                <a:gd name="T16" fmla="*/ 176825 w 70"/>
                <a:gd name="T17" fmla="*/ 94884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7"/>
                  </a:moveTo>
                  <a:cubicBezTo>
                    <a:pt x="70" y="37"/>
                    <a:pt x="70" y="39"/>
                    <a:pt x="70" y="40"/>
                  </a:cubicBezTo>
                  <a:cubicBezTo>
                    <a:pt x="65" y="50"/>
                    <a:pt x="65" y="50"/>
                    <a:pt x="65" y="50"/>
                  </a:cubicBezTo>
                  <a:cubicBezTo>
                    <a:pt x="65" y="52"/>
                    <a:pt x="64" y="52"/>
                    <a:pt x="62" y="52"/>
                  </a:cubicBezTo>
                  <a:cubicBezTo>
                    <a:pt x="1" y="16"/>
                    <a:pt x="1" y="16"/>
                    <a:pt x="1" y="16"/>
                  </a:cubicBezTo>
                  <a:cubicBezTo>
                    <a:pt x="0" y="15"/>
                    <a:pt x="0" y="14"/>
                    <a:pt x="1" y="12"/>
                  </a:cubicBezTo>
                  <a:cubicBezTo>
                    <a:pt x="5" y="2"/>
                    <a:pt x="5" y="2"/>
                    <a:pt x="5" y="2"/>
                  </a:cubicBezTo>
                  <a:cubicBezTo>
                    <a:pt x="6" y="1"/>
                    <a:pt x="7" y="0"/>
                    <a:pt x="8" y="1"/>
                  </a:cubicBezTo>
                  <a:lnTo>
                    <a:pt x="69" y="37"/>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5" name="í$ḷíḑe"/>
            <p:cNvSpPr>
              <a:spLocks noChangeArrowheads="1"/>
            </p:cNvSpPr>
            <p:nvPr/>
          </p:nvSpPr>
          <p:spPr bwMode="auto">
            <a:xfrm>
              <a:off x="2409825" y="2289175"/>
              <a:ext cx="101600" cy="85725"/>
            </a:xfrm>
            <a:custGeom>
              <a:avLst/>
              <a:gdLst>
                <a:gd name="T0" fmla="*/ 99060 w 40"/>
                <a:gd name="T1" fmla="*/ 47905 h 34"/>
                <a:gd name="T2" fmla="*/ 101600 w 40"/>
                <a:gd name="T3" fmla="*/ 57990 h 34"/>
                <a:gd name="T4" fmla="*/ 88900 w 40"/>
                <a:gd name="T5" fmla="*/ 83204 h 34"/>
                <a:gd name="T6" fmla="*/ 81280 w 40"/>
                <a:gd name="T7" fmla="*/ 85725 h 34"/>
                <a:gd name="T8" fmla="*/ 5080 w 40"/>
                <a:gd name="T9" fmla="*/ 40341 h 34"/>
                <a:gd name="T10" fmla="*/ 2540 w 40"/>
                <a:gd name="T11" fmla="*/ 30256 h 34"/>
                <a:gd name="T12" fmla="*/ 12700 w 40"/>
                <a:gd name="T13" fmla="*/ 5043 h 34"/>
                <a:gd name="T14" fmla="*/ 20320 w 40"/>
                <a:gd name="T15" fmla="*/ 2521 h 34"/>
                <a:gd name="T16" fmla="*/ 99060 w 40"/>
                <a:gd name="T17" fmla="*/ 47905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4"/>
                <a:gd name="T29" fmla="*/ 40 w 4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4">
                  <a:moveTo>
                    <a:pt x="39" y="19"/>
                  </a:moveTo>
                  <a:cubicBezTo>
                    <a:pt x="40" y="20"/>
                    <a:pt x="40" y="21"/>
                    <a:pt x="40" y="23"/>
                  </a:cubicBezTo>
                  <a:cubicBezTo>
                    <a:pt x="35" y="33"/>
                    <a:pt x="35" y="33"/>
                    <a:pt x="35" y="33"/>
                  </a:cubicBezTo>
                  <a:cubicBezTo>
                    <a:pt x="35" y="34"/>
                    <a:pt x="33" y="34"/>
                    <a:pt x="32" y="34"/>
                  </a:cubicBezTo>
                  <a:cubicBezTo>
                    <a:pt x="2" y="16"/>
                    <a:pt x="2" y="16"/>
                    <a:pt x="2" y="16"/>
                  </a:cubicBezTo>
                  <a:cubicBezTo>
                    <a:pt x="1" y="15"/>
                    <a:pt x="0" y="14"/>
                    <a:pt x="1" y="12"/>
                  </a:cubicBezTo>
                  <a:cubicBezTo>
                    <a:pt x="5" y="2"/>
                    <a:pt x="5" y="2"/>
                    <a:pt x="5" y="2"/>
                  </a:cubicBezTo>
                  <a:cubicBezTo>
                    <a:pt x="6" y="1"/>
                    <a:pt x="7" y="0"/>
                    <a:pt x="8"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6" name="íŝļíḓè"/>
            <p:cNvSpPr>
              <a:spLocks noChangeArrowheads="1"/>
            </p:cNvSpPr>
            <p:nvPr/>
          </p:nvSpPr>
          <p:spPr bwMode="auto">
            <a:xfrm>
              <a:off x="1874838" y="1614488"/>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0 w 41"/>
                <a:gd name="T11" fmla="*/ 30480 h 35"/>
                <a:gd name="T12" fmla="*/ 12777 w 41"/>
                <a:gd name="T13" fmla="*/ 5080 h 35"/>
                <a:gd name="T14" fmla="*/ 20444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1"/>
                    <a:pt x="40" y="23"/>
                  </a:cubicBezTo>
                  <a:cubicBezTo>
                    <a:pt x="36" y="33"/>
                    <a:pt x="36" y="33"/>
                    <a:pt x="36" y="33"/>
                  </a:cubicBezTo>
                  <a:cubicBezTo>
                    <a:pt x="35" y="34"/>
                    <a:pt x="34" y="35"/>
                    <a:pt x="33" y="34"/>
                  </a:cubicBezTo>
                  <a:cubicBezTo>
                    <a:pt x="1" y="16"/>
                    <a:pt x="1" y="16"/>
                    <a:pt x="1" y="16"/>
                  </a:cubicBezTo>
                  <a:cubicBezTo>
                    <a:pt x="0" y="15"/>
                    <a:pt x="0" y="13"/>
                    <a:pt x="0" y="12"/>
                  </a:cubicBezTo>
                  <a:cubicBezTo>
                    <a:pt x="5" y="2"/>
                    <a:pt x="5" y="2"/>
                    <a:pt x="5" y="2"/>
                  </a:cubicBezTo>
                  <a:cubicBezTo>
                    <a:pt x="5" y="1"/>
                    <a:pt x="7" y="0"/>
                    <a:pt x="8"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7" name="i$1îdê"/>
            <p:cNvSpPr>
              <a:spLocks noChangeArrowheads="1"/>
            </p:cNvSpPr>
            <p:nvPr/>
          </p:nvSpPr>
          <p:spPr bwMode="auto">
            <a:xfrm>
              <a:off x="2965450" y="1816100"/>
              <a:ext cx="177800" cy="131763"/>
            </a:xfrm>
            <a:custGeom>
              <a:avLst/>
              <a:gdLst>
                <a:gd name="T0" fmla="*/ 175260 w 70"/>
                <a:gd name="T1" fmla="*/ 91221 h 52"/>
                <a:gd name="T2" fmla="*/ 175260 w 70"/>
                <a:gd name="T3" fmla="*/ 101356 h 52"/>
                <a:gd name="T4" fmla="*/ 165100 w 70"/>
                <a:gd name="T5" fmla="*/ 126695 h 52"/>
                <a:gd name="T6" fmla="*/ 157480 w 70"/>
                <a:gd name="T7" fmla="*/ 129229 h 52"/>
                <a:gd name="T8" fmla="*/ 2540 w 70"/>
                <a:gd name="T9" fmla="*/ 38009 h 52"/>
                <a:gd name="T10" fmla="*/ 0 w 70"/>
                <a:gd name="T11" fmla="*/ 30407 h 52"/>
                <a:gd name="T12" fmla="*/ 12700 w 70"/>
                <a:gd name="T13" fmla="*/ 5068 h 52"/>
                <a:gd name="T14" fmla="*/ 20320 w 70"/>
                <a:gd name="T15" fmla="*/ 2534 h 52"/>
                <a:gd name="T16" fmla="*/ 175260 w 70"/>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6"/>
                  </a:moveTo>
                  <a:cubicBezTo>
                    <a:pt x="70" y="37"/>
                    <a:pt x="70" y="38"/>
                    <a:pt x="69" y="40"/>
                  </a:cubicBezTo>
                  <a:cubicBezTo>
                    <a:pt x="65" y="50"/>
                    <a:pt x="65" y="50"/>
                    <a:pt x="65" y="50"/>
                  </a:cubicBezTo>
                  <a:cubicBezTo>
                    <a:pt x="65" y="51"/>
                    <a:pt x="63" y="52"/>
                    <a:pt x="62" y="51"/>
                  </a:cubicBezTo>
                  <a:cubicBezTo>
                    <a:pt x="1" y="15"/>
                    <a:pt x="1" y="15"/>
                    <a:pt x="1" y="15"/>
                  </a:cubicBezTo>
                  <a:cubicBezTo>
                    <a:pt x="0" y="15"/>
                    <a:pt x="0" y="13"/>
                    <a:pt x="0" y="12"/>
                  </a:cubicBezTo>
                  <a:cubicBezTo>
                    <a:pt x="5" y="2"/>
                    <a:pt x="5" y="2"/>
                    <a:pt x="5" y="2"/>
                  </a:cubicBezTo>
                  <a:cubicBezTo>
                    <a:pt x="5" y="1"/>
                    <a:pt x="7" y="0"/>
                    <a:pt x="8" y="1"/>
                  </a:cubicBezTo>
                  <a:lnTo>
                    <a:pt x="69" y="36"/>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8" name="ïṣľiḍe"/>
            <p:cNvSpPr>
              <a:spLocks noChangeArrowheads="1"/>
            </p:cNvSpPr>
            <p:nvPr/>
          </p:nvSpPr>
          <p:spPr bwMode="auto">
            <a:xfrm>
              <a:off x="2935288" y="1879600"/>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2555 w 41"/>
                <a:gd name="T11" fmla="*/ 30480 h 35"/>
                <a:gd name="T12" fmla="*/ 12777 w 41"/>
                <a:gd name="T13" fmla="*/ 5080 h 35"/>
                <a:gd name="T14" fmla="*/ 20444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2"/>
                    <a:pt x="40" y="23"/>
                  </a:cubicBezTo>
                  <a:cubicBezTo>
                    <a:pt x="36" y="33"/>
                    <a:pt x="36" y="33"/>
                    <a:pt x="36" y="33"/>
                  </a:cubicBezTo>
                  <a:cubicBezTo>
                    <a:pt x="35" y="34"/>
                    <a:pt x="34" y="35"/>
                    <a:pt x="33" y="34"/>
                  </a:cubicBezTo>
                  <a:cubicBezTo>
                    <a:pt x="1" y="16"/>
                    <a:pt x="1" y="16"/>
                    <a:pt x="1" y="16"/>
                  </a:cubicBezTo>
                  <a:cubicBezTo>
                    <a:pt x="0" y="15"/>
                    <a:pt x="0" y="14"/>
                    <a:pt x="1" y="12"/>
                  </a:cubicBezTo>
                  <a:cubicBezTo>
                    <a:pt x="5" y="2"/>
                    <a:pt x="5" y="2"/>
                    <a:pt x="5" y="2"/>
                  </a:cubicBezTo>
                  <a:cubicBezTo>
                    <a:pt x="5" y="1"/>
                    <a:pt x="7" y="0"/>
                    <a:pt x="8" y="1"/>
                  </a:cubicBezTo>
                  <a:lnTo>
                    <a:pt x="39" y="1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9" name="iṡḷídè"/>
            <p:cNvSpPr>
              <a:spLocks noChangeArrowheads="1"/>
            </p:cNvSpPr>
            <p:nvPr/>
          </p:nvSpPr>
          <p:spPr bwMode="auto">
            <a:xfrm>
              <a:off x="2328863" y="1482725"/>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38009 h 52"/>
                <a:gd name="T10" fmla="*/ 2549 w 71"/>
                <a:gd name="T11" fmla="*/ 30407 h 52"/>
                <a:gd name="T12" fmla="*/ 12745 w 71"/>
                <a:gd name="T13" fmla="*/ 5068 h 52"/>
                <a:gd name="T14" fmla="*/ 20392 w 71"/>
                <a:gd name="T15" fmla="*/ 0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8"/>
                    <a:pt x="70" y="40"/>
                  </a:cubicBezTo>
                  <a:cubicBezTo>
                    <a:pt x="66" y="50"/>
                    <a:pt x="66" y="50"/>
                    <a:pt x="66" y="50"/>
                  </a:cubicBezTo>
                  <a:cubicBezTo>
                    <a:pt x="65" y="51"/>
                    <a:pt x="64" y="52"/>
                    <a:pt x="63" y="51"/>
                  </a:cubicBezTo>
                  <a:cubicBezTo>
                    <a:pt x="2" y="15"/>
                    <a:pt x="2" y="15"/>
                    <a:pt x="2" y="15"/>
                  </a:cubicBezTo>
                  <a:cubicBezTo>
                    <a:pt x="1" y="15"/>
                    <a:pt x="0" y="13"/>
                    <a:pt x="1" y="12"/>
                  </a:cubicBezTo>
                  <a:cubicBezTo>
                    <a:pt x="5" y="2"/>
                    <a:pt x="5" y="2"/>
                    <a:pt x="5" y="2"/>
                  </a:cubicBezTo>
                  <a:cubicBezTo>
                    <a:pt x="6" y="0"/>
                    <a:pt x="7" y="0"/>
                    <a:pt x="8" y="0"/>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0" name="iŝḻiḑè"/>
            <p:cNvSpPr>
              <a:spLocks noChangeArrowheads="1"/>
            </p:cNvSpPr>
            <p:nvPr/>
          </p:nvSpPr>
          <p:spPr bwMode="auto">
            <a:xfrm>
              <a:off x="2330450" y="1563688"/>
              <a:ext cx="104775" cy="85725"/>
            </a:xfrm>
            <a:custGeom>
              <a:avLst/>
              <a:gdLst>
                <a:gd name="T0" fmla="*/ 102220 w 41"/>
                <a:gd name="T1" fmla="*/ 47905 h 34"/>
                <a:gd name="T2" fmla="*/ 104775 w 41"/>
                <a:gd name="T3" fmla="*/ 55469 h 34"/>
                <a:gd name="T4" fmla="*/ 91998 w 41"/>
                <a:gd name="T5" fmla="*/ 80682 h 34"/>
                <a:gd name="T6" fmla="*/ 84331 w 41"/>
                <a:gd name="T7" fmla="*/ 85725 h 34"/>
                <a:gd name="T8" fmla="*/ 5111 w 41"/>
                <a:gd name="T9" fmla="*/ 37820 h 34"/>
                <a:gd name="T10" fmla="*/ 2555 w 41"/>
                <a:gd name="T11" fmla="*/ 30256 h 34"/>
                <a:gd name="T12" fmla="*/ 12777 w 41"/>
                <a:gd name="T13" fmla="*/ 5043 h 34"/>
                <a:gd name="T14" fmla="*/ 20444 w 41"/>
                <a:gd name="T15" fmla="*/ 0 h 34"/>
                <a:gd name="T16" fmla="*/ 102220 w 41"/>
                <a:gd name="T17" fmla="*/ 47905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4"/>
                <a:gd name="T29" fmla="*/ 41 w 41"/>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4">
                  <a:moveTo>
                    <a:pt x="40" y="19"/>
                  </a:moveTo>
                  <a:cubicBezTo>
                    <a:pt x="41" y="19"/>
                    <a:pt x="41" y="21"/>
                    <a:pt x="41" y="22"/>
                  </a:cubicBezTo>
                  <a:cubicBezTo>
                    <a:pt x="36" y="32"/>
                    <a:pt x="36" y="32"/>
                    <a:pt x="36" y="32"/>
                  </a:cubicBezTo>
                  <a:cubicBezTo>
                    <a:pt x="36" y="34"/>
                    <a:pt x="34" y="34"/>
                    <a:pt x="33" y="34"/>
                  </a:cubicBezTo>
                  <a:cubicBezTo>
                    <a:pt x="2" y="15"/>
                    <a:pt x="2" y="15"/>
                    <a:pt x="2" y="15"/>
                  </a:cubicBezTo>
                  <a:cubicBezTo>
                    <a:pt x="1" y="15"/>
                    <a:pt x="0" y="13"/>
                    <a:pt x="1" y="12"/>
                  </a:cubicBezTo>
                  <a:cubicBezTo>
                    <a:pt x="5" y="2"/>
                    <a:pt x="5" y="2"/>
                    <a:pt x="5" y="2"/>
                  </a:cubicBezTo>
                  <a:cubicBezTo>
                    <a:pt x="6" y="0"/>
                    <a:pt x="7" y="0"/>
                    <a:pt x="8" y="0"/>
                  </a:cubicBezTo>
                  <a:lnTo>
                    <a:pt x="40"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1" name="iṥḷíḑé"/>
            <p:cNvSpPr>
              <a:spLocks noChangeArrowheads="1"/>
            </p:cNvSpPr>
            <p:nvPr/>
          </p:nvSpPr>
          <p:spPr bwMode="auto">
            <a:xfrm>
              <a:off x="2395538" y="1441450"/>
              <a:ext cx="103188" cy="87313"/>
            </a:xfrm>
            <a:custGeom>
              <a:avLst/>
              <a:gdLst>
                <a:gd name="T0" fmla="*/ 100671 w 41"/>
                <a:gd name="T1" fmla="*/ 48793 h 34"/>
                <a:gd name="T2" fmla="*/ 103188 w 41"/>
                <a:gd name="T3" fmla="*/ 56497 h 34"/>
                <a:gd name="T4" fmla="*/ 90604 w 41"/>
                <a:gd name="T5" fmla="*/ 82177 h 34"/>
                <a:gd name="T6" fmla="*/ 83054 w 41"/>
                <a:gd name="T7" fmla="*/ 87313 h 34"/>
                <a:gd name="T8" fmla="*/ 5034 w 41"/>
                <a:gd name="T9" fmla="*/ 38520 h 34"/>
                <a:gd name="T10" fmla="*/ 2517 w 41"/>
                <a:gd name="T11" fmla="*/ 30816 h 34"/>
                <a:gd name="T12" fmla="*/ 12584 w 41"/>
                <a:gd name="T13" fmla="*/ 5136 h 34"/>
                <a:gd name="T14" fmla="*/ 20134 w 41"/>
                <a:gd name="T15" fmla="*/ 0 h 34"/>
                <a:gd name="T16" fmla="*/ 100671 w 41"/>
                <a:gd name="T17" fmla="*/ 48793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4"/>
                <a:gd name="T29" fmla="*/ 41 w 41"/>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4">
                  <a:moveTo>
                    <a:pt x="40" y="19"/>
                  </a:moveTo>
                  <a:cubicBezTo>
                    <a:pt x="41" y="19"/>
                    <a:pt x="41" y="21"/>
                    <a:pt x="41" y="22"/>
                  </a:cubicBezTo>
                  <a:cubicBezTo>
                    <a:pt x="36" y="32"/>
                    <a:pt x="36" y="32"/>
                    <a:pt x="36" y="32"/>
                  </a:cubicBezTo>
                  <a:cubicBezTo>
                    <a:pt x="36" y="34"/>
                    <a:pt x="34" y="34"/>
                    <a:pt x="33" y="34"/>
                  </a:cubicBezTo>
                  <a:cubicBezTo>
                    <a:pt x="2" y="15"/>
                    <a:pt x="2" y="15"/>
                    <a:pt x="2" y="15"/>
                  </a:cubicBezTo>
                  <a:cubicBezTo>
                    <a:pt x="1" y="15"/>
                    <a:pt x="0" y="13"/>
                    <a:pt x="1" y="12"/>
                  </a:cubicBezTo>
                  <a:cubicBezTo>
                    <a:pt x="5" y="2"/>
                    <a:pt x="5" y="2"/>
                    <a:pt x="5" y="2"/>
                  </a:cubicBezTo>
                  <a:cubicBezTo>
                    <a:pt x="6" y="0"/>
                    <a:pt x="7" y="0"/>
                    <a:pt x="8" y="0"/>
                  </a:cubicBezTo>
                  <a:lnTo>
                    <a:pt x="40"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2" name="ïṡľidè"/>
            <p:cNvSpPr>
              <a:spLocks noChangeArrowheads="1"/>
            </p:cNvSpPr>
            <p:nvPr/>
          </p:nvSpPr>
          <p:spPr bwMode="auto">
            <a:xfrm>
              <a:off x="2224088" y="1746250"/>
              <a:ext cx="139700" cy="147638"/>
            </a:xfrm>
            <a:custGeom>
              <a:avLst/>
              <a:gdLst>
                <a:gd name="T0" fmla="*/ 134620 w 55"/>
                <a:gd name="T1" fmla="*/ 45819 h 58"/>
                <a:gd name="T2" fmla="*/ 127000 w 55"/>
                <a:gd name="T3" fmla="*/ 38182 h 58"/>
                <a:gd name="T4" fmla="*/ 83820 w 55"/>
                <a:gd name="T5" fmla="*/ 48364 h 58"/>
                <a:gd name="T6" fmla="*/ 68580 w 55"/>
                <a:gd name="T7" fmla="*/ 5091 h 58"/>
                <a:gd name="T8" fmla="*/ 58420 w 55"/>
                <a:gd name="T9" fmla="*/ 2545 h 58"/>
                <a:gd name="T10" fmla="*/ 33020 w 55"/>
                <a:gd name="T11" fmla="*/ 12727 h 58"/>
                <a:gd name="T12" fmla="*/ 27940 w 55"/>
                <a:gd name="T13" fmla="*/ 22909 h 58"/>
                <a:gd name="T14" fmla="*/ 40640 w 55"/>
                <a:gd name="T15" fmla="*/ 56001 h 58"/>
                <a:gd name="T16" fmla="*/ 5080 w 55"/>
                <a:gd name="T17" fmla="*/ 63637 h 58"/>
                <a:gd name="T18" fmla="*/ 0 w 55"/>
                <a:gd name="T19" fmla="*/ 73819 h 58"/>
                <a:gd name="T20" fmla="*/ 2540 w 55"/>
                <a:gd name="T21" fmla="*/ 101819 h 58"/>
                <a:gd name="T22" fmla="*/ 10160 w 55"/>
                <a:gd name="T23" fmla="*/ 109456 h 58"/>
                <a:gd name="T24" fmla="*/ 55880 w 55"/>
                <a:gd name="T25" fmla="*/ 99274 h 58"/>
                <a:gd name="T26" fmla="*/ 71120 w 55"/>
                <a:gd name="T27" fmla="*/ 142547 h 58"/>
                <a:gd name="T28" fmla="*/ 81280 w 55"/>
                <a:gd name="T29" fmla="*/ 145093 h 58"/>
                <a:gd name="T30" fmla="*/ 104140 w 55"/>
                <a:gd name="T31" fmla="*/ 132365 h 58"/>
                <a:gd name="T32" fmla="*/ 111760 w 55"/>
                <a:gd name="T33" fmla="*/ 122183 h 58"/>
                <a:gd name="T34" fmla="*/ 99060 w 55"/>
                <a:gd name="T35" fmla="*/ 89092 h 58"/>
                <a:gd name="T36" fmla="*/ 132080 w 55"/>
                <a:gd name="T37" fmla="*/ 81455 h 58"/>
                <a:gd name="T38" fmla="*/ 139700 w 55"/>
                <a:gd name="T39" fmla="*/ 71274 h 58"/>
                <a:gd name="T40" fmla="*/ 134620 w 55"/>
                <a:gd name="T41" fmla="*/ 45819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58"/>
                <a:gd name="T65" fmla="*/ 55 w 55"/>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58">
                  <a:moveTo>
                    <a:pt x="53" y="18"/>
                  </a:moveTo>
                  <a:cubicBezTo>
                    <a:pt x="53" y="16"/>
                    <a:pt x="52" y="15"/>
                    <a:pt x="50" y="15"/>
                  </a:cubicBezTo>
                  <a:cubicBezTo>
                    <a:pt x="33" y="19"/>
                    <a:pt x="33" y="19"/>
                    <a:pt x="33" y="19"/>
                  </a:cubicBezTo>
                  <a:cubicBezTo>
                    <a:pt x="27" y="2"/>
                    <a:pt x="27" y="2"/>
                    <a:pt x="27" y="2"/>
                  </a:cubicBezTo>
                  <a:cubicBezTo>
                    <a:pt x="26" y="0"/>
                    <a:pt x="25" y="0"/>
                    <a:pt x="23" y="1"/>
                  </a:cubicBezTo>
                  <a:cubicBezTo>
                    <a:pt x="13" y="5"/>
                    <a:pt x="13" y="5"/>
                    <a:pt x="13" y="5"/>
                  </a:cubicBezTo>
                  <a:cubicBezTo>
                    <a:pt x="12" y="6"/>
                    <a:pt x="11" y="8"/>
                    <a:pt x="11" y="9"/>
                  </a:cubicBezTo>
                  <a:cubicBezTo>
                    <a:pt x="16" y="22"/>
                    <a:pt x="16" y="22"/>
                    <a:pt x="16" y="22"/>
                  </a:cubicBezTo>
                  <a:cubicBezTo>
                    <a:pt x="2" y="25"/>
                    <a:pt x="2" y="25"/>
                    <a:pt x="2" y="25"/>
                  </a:cubicBezTo>
                  <a:cubicBezTo>
                    <a:pt x="1" y="26"/>
                    <a:pt x="0" y="28"/>
                    <a:pt x="0" y="29"/>
                  </a:cubicBezTo>
                  <a:cubicBezTo>
                    <a:pt x="1" y="40"/>
                    <a:pt x="1" y="40"/>
                    <a:pt x="1" y="40"/>
                  </a:cubicBezTo>
                  <a:cubicBezTo>
                    <a:pt x="1" y="42"/>
                    <a:pt x="3" y="43"/>
                    <a:pt x="4" y="43"/>
                  </a:cubicBezTo>
                  <a:cubicBezTo>
                    <a:pt x="22" y="39"/>
                    <a:pt x="22" y="39"/>
                    <a:pt x="22" y="39"/>
                  </a:cubicBezTo>
                  <a:cubicBezTo>
                    <a:pt x="28" y="56"/>
                    <a:pt x="28" y="56"/>
                    <a:pt x="28" y="56"/>
                  </a:cubicBezTo>
                  <a:cubicBezTo>
                    <a:pt x="28" y="57"/>
                    <a:pt x="30" y="58"/>
                    <a:pt x="32" y="57"/>
                  </a:cubicBezTo>
                  <a:cubicBezTo>
                    <a:pt x="41" y="52"/>
                    <a:pt x="41" y="52"/>
                    <a:pt x="41" y="52"/>
                  </a:cubicBezTo>
                  <a:cubicBezTo>
                    <a:pt x="43" y="52"/>
                    <a:pt x="44" y="50"/>
                    <a:pt x="44" y="48"/>
                  </a:cubicBezTo>
                  <a:cubicBezTo>
                    <a:pt x="39" y="35"/>
                    <a:pt x="39" y="35"/>
                    <a:pt x="39" y="35"/>
                  </a:cubicBezTo>
                  <a:cubicBezTo>
                    <a:pt x="52" y="32"/>
                    <a:pt x="52" y="32"/>
                    <a:pt x="52" y="32"/>
                  </a:cubicBezTo>
                  <a:cubicBezTo>
                    <a:pt x="54" y="32"/>
                    <a:pt x="55" y="30"/>
                    <a:pt x="55" y="28"/>
                  </a:cubicBezTo>
                  <a:lnTo>
                    <a:pt x="53" y="1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3" name="íṧlïḓê"/>
            <p:cNvSpPr>
              <a:spLocks noChangeArrowheads="1"/>
            </p:cNvSpPr>
            <p:nvPr/>
          </p:nvSpPr>
          <p:spPr bwMode="auto">
            <a:xfrm>
              <a:off x="1339850" y="1952625"/>
              <a:ext cx="142875" cy="147638"/>
            </a:xfrm>
            <a:custGeom>
              <a:avLst/>
              <a:gdLst>
                <a:gd name="T0" fmla="*/ 137772 w 56"/>
                <a:gd name="T1" fmla="*/ 45819 h 58"/>
                <a:gd name="T2" fmla="*/ 130118 w 56"/>
                <a:gd name="T3" fmla="*/ 38182 h 58"/>
                <a:gd name="T4" fmla="*/ 86746 w 56"/>
                <a:gd name="T5" fmla="*/ 48364 h 58"/>
                <a:gd name="T6" fmla="*/ 71438 w 56"/>
                <a:gd name="T7" fmla="*/ 5091 h 58"/>
                <a:gd name="T8" fmla="*/ 61232 w 56"/>
                <a:gd name="T9" fmla="*/ 2545 h 58"/>
                <a:gd name="T10" fmla="*/ 35719 w 56"/>
                <a:gd name="T11" fmla="*/ 12727 h 58"/>
                <a:gd name="T12" fmla="*/ 30616 w 56"/>
                <a:gd name="T13" fmla="*/ 22909 h 58"/>
                <a:gd name="T14" fmla="*/ 40821 w 56"/>
                <a:gd name="T15" fmla="*/ 56001 h 58"/>
                <a:gd name="T16" fmla="*/ 7654 w 56"/>
                <a:gd name="T17" fmla="*/ 63637 h 58"/>
                <a:gd name="T18" fmla="*/ 0 w 56"/>
                <a:gd name="T19" fmla="*/ 73819 h 58"/>
                <a:gd name="T20" fmla="*/ 5103 w 56"/>
                <a:gd name="T21" fmla="*/ 101819 h 58"/>
                <a:gd name="T22" fmla="*/ 12757 w 56"/>
                <a:gd name="T23" fmla="*/ 109456 h 58"/>
                <a:gd name="T24" fmla="*/ 56129 w 56"/>
                <a:gd name="T25" fmla="*/ 99274 h 58"/>
                <a:gd name="T26" fmla="*/ 71438 w 56"/>
                <a:gd name="T27" fmla="*/ 142547 h 58"/>
                <a:gd name="T28" fmla="*/ 81643 w 56"/>
                <a:gd name="T29" fmla="*/ 145093 h 58"/>
                <a:gd name="T30" fmla="*/ 107156 w 56"/>
                <a:gd name="T31" fmla="*/ 132365 h 58"/>
                <a:gd name="T32" fmla="*/ 112259 w 56"/>
                <a:gd name="T33" fmla="*/ 122183 h 58"/>
                <a:gd name="T34" fmla="*/ 99502 w 56"/>
                <a:gd name="T35" fmla="*/ 89092 h 58"/>
                <a:gd name="T36" fmla="*/ 135221 w 56"/>
                <a:gd name="T37" fmla="*/ 81455 h 58"/>
                <a:gd name="T38" fmla="*/ 140324 w 56"/>
                <a:gd name="T39" fmla="*/ 71274 h 58"/>
                <a:gd name="T40" fmla="*/ 137772 w 56"/>
                <a:gd name="T41" fmla="*/ 45819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58"/>
                <a:gd name="T65" fmla="*/ 56 w 56"/>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58">
                  <a:moveTo>
                    <a:pt x="54" y="18"/>
                  </a:moveTo>
                  <a:cubicBezTo>
                    <a:pt x="54" y="16"/>
                    <a:pt x="52" y="14"/>
                    <a:pt x="51" y="15"/>
                  </a:cubicBezTo>
                  <a:cubicBezTo>
                    <a:pt x="34" y="19"/>
                    <a:pt x="34" y="19"/>
                    <a:pt x="34" y="19"/>
                  </a:cubicBezTo>
                  <a:cubicBezTo>
                    <a:pt x="28" y="2"/>
                    <a:pt x="28" y="2"/>
                    <a:pt x="28" y="2"/>
                  </a:cubicBezTo>
                  <a:cubicBezTo>
                    <a:pt x="27" y="0"/>
                    <a:pt x="25" y="0"/>
                    <a:pt x="24" y="1"/>
                  </a:cubicBezTo>
                  <a:cubicBezTo>
                    <a:pt x="14" y="5"/>
                    <a:pt x="14" y="5"/>
                    <a:pt x="14" y="5"/>
                  </a:cubicBezTo>
                  <a:cubicBezTo>
                    <a:pt x="12" y="6"/>
                    <a:pt x="11" y="8"/>
                    <a:pt x="12" y="9"/>
                  </a:cubicBezTo>
                  <a:cubicBezTo>
                    <a:pt x="16" y="22"/>
                    <a:pt x="16" y="22"/>
                    <a:pt x="16" y="22"/>
                  </a:cubicBezTo>
                  <a:cubicBezTo>
                    <a:pt x="3" y="25"/>
                    <a:pt x="3" y="25"/>
                    <a:pt x="3" y="25"/>
                  </a:cubicBezTo>
                  <a:cubicBezTo>
                    <a:pt x="1" y="26"/>
                    <a:pt x="0" y="27"/>
                    <a:pt x="0" y="29"/>
                  </a:cubicBezTo>
                  <a:cubicBezTo>
                    <a:pt x="2" y="40"/>
                    <a:pt x="2" y="40"/>
                    <a:pt x="2" y="40"/>
                  </a:cubicBezTo>
                  <a:cubicBezTo>
                    <a:pt x="2" y="42"/>
                    <a:pt x="3" y="43"/>
                    <a:pt x="5" y="43"/>
                  </a:cubicBezTo>
                  <a:cubicBezTo>
                    <a:pt x="22" y="39"/>
                    <a:pt x="22" y="39"/>
                    <a:pt x="22" y="39"/>
                  </a:cubicBezTo>
                  <a:cubicBezTo>
                    <a:pt x="28" y="56"/>
                    <a:pt x="28" y="56"/>
                    <a:pt x="28" y="56"/>
                  </a:cubicBezTo>
                  <a:cubicBezTo>
                    <a:pt x="29" y="57"/>
                    <a:pt x="31" y="58"/>
                    <a:pt x="32" y="57"/>
                  </a:cubicBezTo>
                  <a:cubicBezTo>
                    <a:pt x="42" y="52"/>
                    <a:pt x="42" y="52"/>
                    <a:pt x="42" y="52"/>
                  </a:cubicBezTo>
                  <a:cubicBezTo>
                    <a:pt x="44" y="51"/>
                    <a:pt x="45" y="50"/>
                    <a:pt x="44" y="48"/>
                  </a:cubicBezTo>
                  <a:cubicBezTo>
                    <a:pt x="39" y="35"/>
                    <a:pt x="39" y="35"/>
                    <a:pt x="39" y="35"/>
                  </a:cubicBezTo>
                  <a:cubicBezTo>
                    <a:pt x="53" y="32"/>
                    <a:pt x="53" y="32"/>
                    <a:pt x="53" y="32"/>
                  </a:cubicBezTo>
                  <a:cubicBezTo>
                    <a:pt x="54" y="32"/>
                    <a:pt x="56" y="30"/>
                    <a:pt x="55" y="28"/>
                  </a:cubicBezTo>
                  <a:lnTo>
                    <a:pt x="54" y="1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4" name="iṡḻîde"/>
            <p:cNvSpPr>
              <a:spLocks noChangeArrowheads="1"/>
            </p:cNvSpPr>
            <p:nvPr/>
          </p:nvSpPr>
          <p:spPr bwMode="auto">
            <a:xfrm>
              <a:off x="2111375" y="2033588"/>
              <a:ext cx="57150" cy="74613"/>
            </a:xfrm>
            <a:custGeom>
              <a:avLst/>
              <a:gdLst>
                <a:gd name="T0" fmla="*/ 57150 w 22"/>
                <a:gd name="T1" fmla="*/ 15437 h 29"/>
                <a:gd name="T2" fmla="*/ 2598 w 22"/>
                <a:gd name="T3" fmla="*/ 38593 h 29"/>
                <a:gd name="T4" fmla="*/ 2598 w 22"/>
                <a:gd name="T5" fmla="*/ 74613 h 29"/>
                <a:gd name="T6" fmla="*/ 44161 w 22"/>
                <a:gd name="T7" fmla="*/ 64322 h 29"/>
                <a:gd name="T8" fmla="*/ 57150 w 22"/>
                <a:gd name="T9" fmla="*/ 15437 h 29"/>
                <a:gd name="T10" fmla="*/ 0 60000 65536"/>
                <a:gd name="T11" fmla="*/ 0 60000 65536"/>
                <a:gd name="T12" fmla="*/ 0 60000 65536"/>
                <a:gd name="T13" fmla="*/ 0 60000 65536"/>
                <a:gd name="T14" fmla="*/ 0 60000 65536"/>
                <a:gd name="T15" fmla="*/ 0 w 22"/>
                <a:gd name="T16" fmla="*/ 0 h 29"/>
                <a:gd name="T17" fmla="*/ 22 w 22"/>
                <a:gd name="T18" fmla="*/ 29 h 29"/>
              </a:gdLst>
              <a:ahLst/>
              <a:cxnLst>
                <a:cxn ang="T10">
                  <a:pos x="T0" y="T1"/>
                </a:cxn>
                <a:cxn ang="T11">
                  <a:pos x="T2" y="T3"/>
                </a:cxn>
                <a:cxn ang="T12">
                  <a:pos x="T4" y="T5"/>
                </a:cxn>
                <a:cxn ang="T13">
                  <a:pos x="T6" y="T7"/>
                </a:cxn>
                <a:cxn ang="T14">
                  <a:pos x="T8" y="T9"/>
                </a:cxn>
              </a:cxnLst>
              <a:rect l="T15" t="T16" r="T17" b="T18"/>
              <a:pathLst>
                <a:path w="22" h="29">
                  <a:moveTo>
                    <a:pt x="22" y="6"/>
                  </a:moveTo>
                  <a:cubicBezTo>
                    <a:pt x="13" y="0"/>
                    <a:pt x="3" y="5"/>
                    <a:pt x="1" y="15"/>
                  </a:cubicBezTo>
                  <a:cubicBezTo>
                    <a:pt x="0" y="20"/>
                    <a:pt x="0" y="25"/>
                    <a:pt x="1" y="29"/>
                  </a:cubicBezTo>
                  <a:cubicBezTo>
                    <a:pt x="17" y="25"/>
                    <a:pt x="17" y="25"/>
                    <a:pt x="17" y="25"/>
                  </a:cubicBezTo>
                  <a:lnTo>
                    <a:pt x="22" y="6"/>
                  </a:lnTo>
                  <a:close/>
                </a:path>
              </a:pathLst>
            </a:custGeom>
            <a:solidFill>
              <a:srgbClr val="F1391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5" name="íSḷidê"/>
            <p:cNvSpPr>
              <a:spLocks noChangeArrowheads="1"/>
            </p:cNvSpPr>
            <p:nvPr/>
          </p:nvSpPr>
          <p:spPr bwMode="auto">
            <a:xfrm>
              <a:off x="2066925" y="2001838"/>
              <a:ext cx="182563" cy="217488"/>
            </a:xfrm>
            <a:custGeom>
              <a:avLst/>
              <a:gdLst>
                <a:gd name="T0" fmla="*/ 65926 w 72"/>
                <a:gd name="T1" fmla="*/ 189670 h 86"/>
                <a:gd name="T2" fmla="*/ 70997 w 72"/>
                <a:gd name="T3" fmla="*/ 194728 h 86"/>
                <a:gd name="T4" fmla="*/ 172421 w 72"/>
                <a:gd name="T5" fmla="*/ 156794 h 86"/>
                <a:gd name="T6" fmla="*/ 162278 w 72"/>
                <a:gd name="T7" fmla="*/ 63223 h 86"/>
                <a:gd name="T8" fmla="*/ 154671 w 72"/>
                <a:gd name="T9" fmla="*/ 48050 h 86"/>
                <a:gd name="T10" fmla="*/ 126780 w 72"/>
                <a:gd name="T11" fmla="*/ 17703 h 86"/>
                <a:gd name="T12" fmla="*/ 124244 w 72"/>
                <a:gd name="T13" fmla="*/ 15174 h 86"/>
                <a:gd name="T14" fmla="*/ 116637 w 72"/>
                <a:gd name="T15" fmla="*/ 10116 h 86"/>
                <a:gd name="T16" fmla="*/ 109031 w 72"/>
                <a:gd name="T17" fmla="*/ 7587 h 86"/>
                <a:gd name="T18" fmla="*/ 76068 w 72"/>
                <a:gd name="T19" fmla="*/ 0 h 86"/>
                <a:gd name="T20" fmla="*/ 63390 w 72"/>
                <a:gd name="T21" fmla="*/ 2529 h 86"/>
                <a:gd name="T22" fmla="*/ 17749 w 72"/>
                <a:gd name="T23" fmla="*/ 50579 h 86"/>
                <a:gd name="T24" fmla="*/ 65926 w 72"/>
                <a:gd name="T25" fmla="*/ 189670 h 86"/>
                <a:gd name="T26" fmla="*/ 76068 w 72"/>
                <a:gd name="T27" fmla="*/ 171967 h 86"/>
                <a:gd name="T28" fmla="*/ 32963 w 72"/>
                <a:gd name="T29" fmla="*/ 68281 h 86"/>
                <a:gd name="T30" fmla="*/ 111566 w 72"/>
                <a:gd name="T31" fmla="*/ 32876 h 86"/>
                <a:gd name="T32" fmla="*/ 154671 w 72"/>
                <a:gd name="T33" fmla="*/ 139091 h 86"/>
                <a:gd name="T34" fmla="*/ 76068 w 72"/>
                <a:gd name="T35" fmla="*/ 171967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86"/>
                <a:gd name="T56" fmla="*/ 72 w 72"/>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86">
                  <a:moveTo>
                    <a:pt x="26" y="75"/>
                  </a:moveTo>
                  <a:cubicBezTo>
                    <a:pt x="27" y="76"/>
                    <a:pt x="28" y="77"/>
                    <a:pt x="28" y="77"/>
                  </a:cubicBezTo>
                  <a:cubicBezTo>
                    <a:pt x="45" y="86"/>
                    <a:pt x="62" y="80"/>
                    <a:pt x="68" y="62"/>
                  </a:cubicBezTo>
                  <a:cubicBezTo>
                    <a:pt x="72" y="50"/>
                    <a:pt x="70" y="36"/>
                    <a:pt x="64" y="25"/>
                  </a:cubicBezTo>
                  <a:cubicBezTo>
                    <a:pt x="63" y="22"/>
                    <a:pt x="62" y="20"/>
                    <a:pt x="61" y="19"/>
                  </a:cubicBezTo>
                  <a:cubicBezTo>
                    <a:pt x="58" y="14"/>
                    <a:pt x="54" y="10"/>
                    <a:pt x="50" y="7"/>
                  </a:cubicBezTo>
                  <a:cubicBezTo>
                    <a:pt x="49" y="6"/>
                    <a:pt x="49" y="6"/>
                    <a:pt x="49" y="6"/>
                  </a:cubicBezTo>
                  <a:cubicBezTo>
                    <a:pt x="48" y="5"/>
                    <a:pt x="47" y="5"/>
                    <a:pt x="46" y="4"/>
                  </a:cubicBezTo>
                  <a:cubicBezTo>
                    <a:pt x="45" y="4"/>
                    <a:pt x="44" y="3"/>
                    <a:pt x="43" y="3"/>
                  </a:cubicBezTo>
                  <a:cubicBezTo>
                    <a:pt x="39" y="1"/>
                    <a:pt x="35" y="0"/>
                    <a:pt x="30" y="0"/>
                  </a:cubicBezTo>
                  <a:cubicBezTo>
                    <a:pt x="29" y="0"/>
                    <a:pt x="27" y="0"/>
                    <a:pt x="25" y="1"/>
                  </a:cubicBezTo>
                  <a:cubicBezTo>
                    <a:pt x="17" y="3"/>
                    <a:pt x="10" y="9"/>
                    <a:pt x="7" y="20"/>
                  </a:cubicBezTo>
                  <a:cubicBezTo>
                    <a:pt x="0" y="39"/>
                    <a:pt x="9" y="64"/>
                    <a:pt x="26" y="75"/>
                  </a:cubicBezTo>
                  <a:close/>
                  <a:moveTo>
                    <a:pt x="30" y="68"/>
                  </a:moveTo>
                  <a:cubicBezTo>
                    <a:pt x="17" y="61"/>
                    <a:pt x="9" y="42"/>
                    <a:pt x="13" y="27"/>
                  </a:cubicBezTo>
                  <a:cubicBezTo>
                    <a:pt x="17" y="11"/>
                    <a:pt x="31" y="5"/>
                    <a:pt x="44" y="13"/>
                  </a:cubicBezTo>
                  <a:cubicBezTo>
                    <a:pt x="57" y="20"/>
                    <a:pt x="65" y="39"/>
                    <a:pt x="61" y="55"/>
                  </a:cubicBezTo>
                  <a:cubicBezTo>
                    <a:pt x="58" y="70"/>
                    <a:pt x="44" y="76"/>
                    <a:pt x="30" y="68"/>
                  </a:cubicBezTo>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6" name="íSļïḍé"/>
            <p:cNvSpPr>
              <a:spLocks noChangeArrowheads="1"/>
            </p:cNvSpPr>
            <p:nvPr/>
          </p:nvSpPr>
          <p:spPr bwMode="auto">
            <a:xfrm>
              <a:off x="1660525" y="2109788"/>
              <a:ext cx="138113" cy="201613"/>
            </a:xfrm>
            <a:custGeom>
              <a:avLst/>
              <a:gdLst>
                <a:gd name="T0" fmla="*/ 94633 w 54"/>
                <a:gd name="T1" fmla="*/ 0 h 79"/>
                <a:gd name="T2" fmla="*/ 94633 w 54"/>
                <a:gd name="T3" fmla="*/ 2552 h 79"/>
                <a:gd name="T4" fmla="*/ 94633 w 54"/>
                <a:gd name="T5" fmla="*/ 71458 h 79"/>
                <a:gd name="T6" fmla="*/ 94633 w 54"/>
                <a:gd name="T7" fmla="*/ 74010 h 79"/>
                <a:gd name="T8" fmla="*/ 135555 w 54"/>
                <a:gd name="T9" fmla="*/ 109739 h 79"/>
                <a:gd name="T10" fmla="*/ 135555 w 54"/>
                <a:gd name="T11" fmla="*/ 114843 h 79"/>
                <a:gd name="T12" fmla="*/ 92075 w 54"/>
                <a:gd name="T13" fmla="*/ 132707 h 79"/>
                <a:gd name="T14" fmla="*/ 89518 w 54"/>
                <a:gd name="T15" fmla="*/ 132707 h 79"/>
                <a:gd name="T16" fmla="*/ 81845 w 54"/>
                <a:gd name="T17" fmla="*/ 199061 h 79"/>
                <a:gd name="T18" fmla="*/ 79287 w 54"/>
                <a:gd name="T19" fmla="*/ 201613 h 79"/>
                <a:gd name="T20" fmla="*/ 76729 w 54"/>
                <a:gd name="T21" fmla="*/ 199061 h 79"/>
                <a:gd name="T22" fmla="*/ 48595 w 54"/>
                <a:gd name="T23" fmla="*/ 142916 h 79"/>
                <a:gd name="T24" fmla="*/ 48595 w 54"/>
                <a:gd name="T25" fmla="*/ 142916 h 79"/>
                <a:gd name="T26" fmla="*/ 0 w 54"/>
                <a:gd name="T27" fmla="*/ 145468 h 79"/>
                <a:gd name="T28" fmla="*/ 0 w 54"/>
                <a:gd name="T29" fmla="*/ 145468 h 79"/>
                <a:gd name="T30" fmla="*/ 0 w 54"/>
                <a:gd name="T31" fmla="*/ 142916 h 79"/>
                <a:gd name="T32" fmla="*/ 28134 w 54"/>
                <a:gd name="T33" fmla="*/ 89322 h 79"/>
                <a:gd name="T34" fmla="*/ 28134 w 54"/>
                <a:gd name="T35" fmla="*/ 86770 h 79"/>
                <a:gd name="T36" fmla="*/ 7673 w 54"/>
                <a:gd name="T37" fmla="*/ 22969 h 79"/>
                <a:gd name="T38" fmla="*/ 10231 w 54"/>
                <a:gd name="T39" fmla="*/ 20417 h 79"/>
                <a:gd name="T40" fmla="*/ 56268 w 54"/>
                <a:gd name="T41" fmla="*/ 45937 h 79"/>
                <a:gd name="T42" fmla="*/ 56268 w 54"/>
                <a:gd name="T43" fmla="*/ 43385 h 79"/>
                <a:gd name="T44" fmla="*/ 92075 w 54"/>
                <a:gd name="T45" fmla="*/ 2552 h 79"/>
                <a:gd name="T46" fmla="*/ 94633 w 54"/>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79"/>
                <a:gd name="T74" fmla="*/ 54 w 54"/>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79">
                  <a:moveTo>
                    <a:pt x="37" y="0"/>
                  </a:moveTo>
                  <a:cubicBezTo>
                    <a:pt x="37" y="1"/>
                    <a:pt x="37" y="1"/>
                    <a:pt x="37" y="1"/>
                  </a:cubicBezTo>
                  <a:cubicBezTo>
                    <a:pt x="37" y="28"/>
                    <a:pt x="37" y="28"/>
                    <a:pt x="37" y="28"/>
                  </a:cubicBezTo>
                  <a:cubicBezTo>
                    <a:pt x="37" y="29"/>
                    <a:pt x="37" y="29"/>
                    <a:pt x="37" y="29"/>
                  </a:cubicBezTo>
                  <a:cubicBezTo>
                    <a:pt x="53" y="43"/>
                    <a:pt x="53" y="43"/>
                    <a:pt x="53" y="43"/>
                  </a:cubicBezTo>
                  <a:cubicBezTo>
                    <a:pt x="54" y="43"/>
                    <a:pt x="54" y="45"/>
                    <a:pt x="53" y="45"/>
                  </a:cubicBezTo>
                  <a:cubicBezTo>
                    <a:pt x="36" y="52"/>
                    <a:pt x="36" y="52"/>
                    <a:pt x="36" y="52"/>
                  </a:cubicBezTo>
                  <a:cubicBezTo>
                    <a:pt x="35" y="52"/>
                    <a:pt x="35" y="52"/>
                    <a:pt x="35" y="52"/>
                  </a:cubicBezTo>
                  <a:cubicBezTo>
                    <a:pt x="32" y="78"/>
                    <a:pt x="32" y="78"/>
                    <a:pt x="32" y="78"/>
                  </a:cubicBezTo>
                  <a:cubicBezTo>
                    <a:pt x="31" y="79"/>
                    <a:pt x="31" y="79"/>
                    <a:pt x="31" y="79"/>
                  </a:cubicBezTo>
                  <a:cubicBezTo>
                    <a:pt x="30" y="79"/>
                    <a:pt x="30" y="79"/>
                    <a:pt x="30" y="78"/>
                  </a:cubicBezTo>
                  <a:cubicBezTo>
                    <a:pt x="19" y="56"/>
                    <a:pt x="19" y="56"/>
                    <a:pt x="19" y="56"/>
                  </a:cubicBezTo>
                  <a:cubicBezTo>
                    <a:pt x="19" y="56"/>
                    <a:pt x="19" y="56"/>
                    <a:pt x="19" y="56"/>
                  </a:cubicBezTo>
                  <a:cubicBezTo>
                    <a:pt x="0" y="57"/>
                    <a:pt x="0" y="57"/>
                    <a:pt x="0" y="57"/>
                  </a:cubicBezTo>
                  <a:cubicBezTo>
                    <a:pt x="0" y="57"/>
                    <a:pt x="0" y="57"/>
                    <a:pt x="0" y="57"/>
                  </a:cubicBezTo>
                  <a:cubicBezTo>
                    <a:pt x="0" y="57"/>
                    <a:pt x="0" y="56"/>
                    <a:pt x="0" y="56"/>
                  </a:cubicBezTo>
                  <a:cubicBezTo>
                    <a:pt x="11" y="35"/>
                    <a:pt x="11" y="35"/>
                    <a:pt x="11" y="35"/>
                  </a:cubicBezTo>
                  <a:cubicBezTo>
                    <a:pt x="11" y="34"/>
                    <a:pt x="11" y="34"/>
                    <a:pt x="11" y="34"/>
                  </a:cubicBezTo>
                  <a:cubicBezTo>
                    <a:pt x="3" y="9"/>
                    <a:pt x="3" y="9"/>
                    <a:pt x="3" y="9"/>
                  </a:cubicBezTo>
                  <a:cubicBezTo>
                    <a:pt x="3" y="9"/>
                    <a:pt x="3" y="8"/>
                    <a:pt x="4" y="8"/>
                  </a:cubicBezTo>
                  <a:cubicBezTo>
                    <a:pt x="22" y="18"/>
                    <a:pt x="22" y="18"/>
                    <a:pt x="22" y="18"/>
                  </a:cubicBezTo>
                  <a:cubicBezTo>
                    <a:pt x="22" y="17"/>
                    <a:pt x="22" y="17"/>
                    <a:pt x="22" y="17"/>
                  </a:cubicBezTo>
                  <a:cubicBezTo>
                    <a:pt x="36" y="1"/>
                    <a:pt x="36" y="1"/>
                    <a:pt x="36" y="1"/>
                  </a:cubicBezTo>
                  <a:cubicBezTo>
                    <a:pt x="36" y="0"/>
                    <a:pt x="36" y="0"/>
                    <a:pt x="37"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7" name="íṩ1ïḋe"/>
            <p:cNvSpPr>
              <a:spLocks noChangeArrowheads="1"/>
            </p:cNvSpPr>
            <p:nvPr/>
          </p:nvSpPr>
          <p:spPr bwMode="auto">
            <a:xfrm>
              <a:off x="1577975" y="1373188"/>
              <a:ext cx="136525" cy="200025"/>
            </a:xfrm>
            <a:custGeom>
              <a:avLst/>
              <a:gdLst>
                <a:gd name="T0" fmla="*/ 93545 w 54"/>
                <a:gd name="T1" fmla="*/ 0 h 79"/>
                <a:gd name="T2" fmla="*/ 93545 w 54"/>
                <a:gd name="T3" fmla="*/ 2532 h 79"/>
                <a:gd name="T4" fmla="*/ 93545 w 54"/>
                <a:gd name="T5" fmla="*/ 68363 h 79"/>
                <a:gd name="T6" fmla="*/ 96073 w 54"/>
                <a:gd name="T7" fmla="*/ 70895 h 79"/>
                <a:gd name="T8" fmla="*/ 136525 w 54"/>
                <a:gd name="T9" fmla="*/ 108874 h 79"/>
                <a:gd name="T10" fmla="*/ 136525 w 54"/>
                <a:gd name="T11" fmla="*/ 111406 h 79"/>
                <a:gd name="T12" fmla="*/ 91017 w 54"/>
                <a:gd name="T13" fmla="*/ 129130 h 79"/>
                <a:gd name="T14" fmla="*/ 91017 w 54"/>
                <a:gd name="T15" fmla="*/ 131662 h 79"/>
                <a:gd name="T16" fmla="*/ 80904 w 54"/>
                <a:gd name="T17" fmla="*/ 197493 h 79"/>
                <a:gd name="T18" fmla="*/ 78375 w 54"/>
                <a:gd name="T19" fmla="*/ 197493 h 79"/>
                <a:gd name="T20" fmla="*/ 78375 w 54"/>
                <a:gd name="T21" fmla="*/ 197493 h 79"/>
                <a:gd name="T22" fmla="*/ 50565 w 54"/>
                <a:gd name="T23" fmla="*/ 141790 h 79"/>
                <a:gd name="T24" fmla="*/ 48037 w 54"/>
                <a:gd name="T25" fmla="*/ 139258 h 79"/>
                <a:gd name="T26" fmla="*/ 2528 w 54"/>
                <a:gd name="T27" fmla="*/ 144322 h 79"/>
                <a:gd name="T28" fmla="*/ 2528 w 54"/>
                <a:gd name="T29" fmla="*/ 144322 h 79"/>
                <a:gd name="T30" fmla="*/ 0 w 54"/>
                <a:gd name="T31" fmla="*/ 139258 h 79"/>
                <a:gd name="T32" fmla="*/ 27811 w 54"/>
                <a:gd name="T33" fmla="*/ 88619 h 79"/>
                <a:gd name="T34" fmla="*/ 27811 w 54"/>
                <a:gd name="T35" fmla="*/ 86087 h 79"/>
                <a:gd name="T36" fmla="*/ 10113 w 54"/>
                <a:gd name="T37" fmla="*/ 22788 h 79"/>
                <a:gd name="T38" fmla="*/ 10113 w 54"/>
                <a:gd name="T39" fmla="*/ 20256 h 79"/>
                <a:gd name="T40" fmla="*/ 55621 w 54"/>
                <a:gd name="T41" fmla="*/ 43043 h 79"/>
                <a:gd name="T42" fmla="*/ 58150 w 54"/>
                <a:gd name="T43" fmla="*/ 43043 h 79"/>
                <a:gd name="T44" fmla="*/ 91017 w 54"/>
                <a:gd name="T45" fmla="*/ 0 h 79"/>
                <a:gd name="T46" fmla="*/ 93545 w 54"/>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79"/>
                <a:gd name="T74" fmla="*/ 54 w 54"/>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79">
                  <a:moveTo>
                    <a:pt x="37" y="0"/>
                  </a:moveTo>
                  <a:cubicBezTo>
                    <a:pt x="37" y="0"/>
                    <a:pt x="37" y="1"/>
                    <a:pt x="37" y="1"/>
                  </a:cubicBezTo>
                  <a:cubicBezTo>
                    <a:pt x="37" y="27"/>
                    <a:pt x="37" y="27"/>
                    <a:pt x="37" y="27"/>
                  </a:cubicBezTo>
                  <a:cubicBezTo>
                    <a:pt x="38" y="28"/>
                    <a:pt x="38" y="28"/>
                    <a:pt x="38" y="28"/>
                  </a:cubicBezTo>
                  <a:cubicBezTo>
                    <a:pt x="54" y="43"/>
                    <a:pt x="54" y="43"/>
                    <a:pt x="54" y="43"/>
                  </a:cubicBezTo>
                  <a:cubicBezTo>
                    <a:pt x="54" y="43"/>
                    <a:pt x="54" y="44"/>
                    <a:pt x="54" y="44"/>
                  </a:cubicBezTo>
                  <a:cubicBezTo>
                    <a:pt x="36" y="51"/>
                    <a:pt x="36" y="51"/>
                    <a:pt x="36" y="51"/>
                  </a:cubicBezTo>
                  <a:cubicBezTo>
                    <a:pt x="36" y="52"/>
                    <a:pt x="36" y="52"/>
                    <a:pt x="36" y="52"/>
                  </a:cubicBezTo>
                  <a:cubicBezTo>
                    <a:pt x="32" y="78"/>
                    <a:pt x="32" y="78"/>
                    <a:pt x="32" y="78"/>
                  </a:cubicBezTo>
                  <a:cubicBezTo>
                    <a:pt x="32" y="78"/>
                    <a:pt x="31" y="79"/>
                    <a:pt x="31" y="78"/>
                  </a:cubicBezTo>
                  <a:cubicBezTo>
                    <a:pt x="31" y="78"/>
                    <a:pt x="31" y="78"/>
                    <a:pt x="31" y="78"/>
                  </a:cubicBezTo>
                  <a:cubicBezTo>
                    <a:pt x="20" y="56"/>
                    <a:pt x="20" y="56"/>
                    <a:pt x="20" y="56"/>
                  </a:cubicBezTo>
                  <a:cubicBezTo>
                    <a:pt x="19" y="55"/>
                    <a:pt x="19" y="55"/>
                    <a:pt x="19" y="55"/>
                  </a:cubicBezTo>
                  <a:cubicBezTo>
                    <a:pt x="1" y="57"/>
                    <a:pt x="1" y="57"/>
                    <a:pt x="1" y="57"/>
                  </a:cubicBezTo>
                  <a:cubicBezTo>
                    <a:pt x="1" y="57"/>
                    <a:pt x="1" y="57"/>
                    <a:pt x="1" y="57"/>
                  </a:cubicBezTo>
                  <a:cubicBezTo>
                    <a:pt x="0" y="57"/>
                    <a:pt x="0" y="56"/>
                    <a:pt x="0" y="55"/>
                  </a:cubicBezTo>
                  <a:cubicBezTo>
                    <a:pt x="11" y="35"/>
                    <a:pt x="11" y="35"/>
                    <a:pt x="11" y="35"/>
                  </a:cubicBezTo>
                  <a:cubicBezTo>
                    <a:pt x="11" y="34"/>
                    <a:pt x="11" y="34"/>
                    <a:pt x="11" y="34"/>
                  </a:cubicBezTo>
                  <a:cubicBezTo>
                    <a:pt x="4" y="9"/>
                    <a:pt x="4" y="9"/>
                    <a:pt x="4" y="9"/>
                  </a:cubicBezTo>
                  <a:cubicBezTo>
                    <a:pt x="3" y="8"/>
                    <a:pt x="4" y="7"/>
                    <a:pt x="4" y="8"/>
                  </a:cubicBezTo>
                  <a:cubicBezTo>
                    <a:pt x="22" y="17"/>
                    <a:pt x="22" y="17"/>
                    <a:pt x="22" y="17"/>
                  </a:cubicBezTo>
                  <a:cubicBezTo>
                    <a:pt x="23" y="17"/>
                    <a:pt x="23" y="17"/>
                    <a:pt x="23" y="17"/>
                  </a:cubicBezTo>
                  <a:cubicBezTo>
                    <a:pt x="36" y="0"/>
                    <a:pt x="36" y="0"/>
                    <a:pt x="36" y="0"/>
                  </a:cubicBezTo>
                  <a:cubicBezTo>
                    <a:pt x="37" y="0"/>
                    <a:pt x="37" y="0"/>
                    <a:pt x="37"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8" name="îşľíďe"/>
            <p:cNvSpPr>
              <a:spLocks noChangeArrowheads="1"/>
            </p:cNvSpPr>
            <p:nvPr/>
          </p:nvSpPr>
          <p:spPr bwMode="auto">
            <a:xfrm>
              <a:off x="3251200" y="1060450"/>
              <a:ext cx="801688" cy="1171575"/>
            </a:xfrm>
            <a:custGeom>
              <a:avLst/>
              <a:gdLst>
                <a:gd name="T0" fmla="*/ 402117 w 315"/>
                <a:gd name="T1" fmla="*/ 127069 h 461"/>
                <a:gd name="T2" fmla="*/ 799143 w 315"/>
                <a:gd name="T3" fmla="*/ 815782 h 461"/>
                <a:gd name="T4" fmla="*/ 399571 w 315"/>
                <a:gd name="T5" fmla="*/ 1044506 h 461"/>
                <a:gd name="T6" fmla="*/ 2545 w 315"/>
                <a:gd name="T7" fmla="*/ 355793 h 461"/>
                <a:gd name="T8" fmla="*/ 402117 w 315"/>
                <a:gd name="T9" fmla="*/ 127069 h 461"/>
                <a:gd name="T10" fmla="*/ 0 60000 65536"/>
                <a:gd name="T11" fmla="*/ 0 60000 65536"/>
                <a:gd name="T12" fmla="*/ 0 60000 65536"/>
                <a:gd name="T13" fmla="*/ 0 60000 65536"/>
                <a:gd name="T14" fmla="*/ 0 60000 65536"/>
                <a:gd name="T15" fmla="*/ 0 w 315"/>
                <a:gd name="T16" fmla="*/ 0 h 461"/>
                <a:gd name="T17" fmla="*/ 315 w 315"/>
                <a:gd name="T18" fmla="*/ 461 h 461"/>
              </a:gdLst>
              <a:ahLst/>
              <a:cxnLst>
                <a:cxn ang="T10">
                  <a:pos x="T0" y="T1"/>
                </a:cxn>
                <a:cxn ang="T11">
                  <a:pos x="T2" y="T3"/>
                </a:cxn>
                <a:cxn ang="T12">
                  <a:pos x="T4" y="T5"/>
                </a:cxn>
                <a:cxn ang="T13">
                  <a:pos x="T6" y="T7"/>
                </a:cxn>
                <a:cxn ang="T14">
                  <a:pos x="T8" y="T9"/>
                </a:cxn>
              </a:cxnLst>
              <a:rect l="T15" t="T16" r="T17" b="T18"/>
              <a:pathLst>
                <a:path w="315" h="461">
                  <a:moveTo>
                    <a:pt x="158" y="50"/>
                  </a:moveTo>
                  <a:cubicBezTo>
                    <a:pt x="245" y="100"/>
                    <a:pt x="315" y="222"/>
                    <a:pt x="314" y="321"/>
                  </a:cubicBezTo>
                  <a:cubicBezTo>
                    <a:pt x="314" y="421"/>
                    <a:pt x="244" y="461"/>
                    <a:pt x="157" y="411"/>
                  </a:cubicBezTo>
                  <a:cubicBezTo>
                    <a:pt x="70" y="361"/>
                    <a:pt x="0" y="239"/>
                    <a:pt x="1" y="140"/>
                  </a:cubicBezTo>
                  <a:cubicBezTo>
                    <a:pt x="1" y="40"/>
                    <a:pt x="71" y="0"/>
                    <a:pt x="158" y="50"/>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9" name="iś1iḓe"/>
            <p:cNvSpPr>
              <a:spLocks noChangeArrowheads="1"/>
            </p:cNvSpPr>
            <p:nvPr/>
          </p:nvSpPr>
          <p:spPr bwMode="auto">
            <a:xfrm>
              <a:off x="3324225" y="1169988"/>
              <a:ext cx="655638" cy="952500"/>
            </a:xfrm>
            <a:custGeom>
              <a:avLst/>
              <a:gdLst>
                <a:gd name="T0" fmla="*/ 329095 w 257"/>
                <a:gd name="T1" fmla="*/ 101600 h 375"/>
                <a:gd name="T2" fmla="*/ 655638 w 257"/>
                <a:gd name="T3" fmla="*/ 662940 h 375"/>
                <a:gd name="T4" fmla="*/ 326543 w 257"/>
                <a:gd name="T5" fmla="*/ 850900 h 375"/>
                <a:gd name="T6" fmla="*/ 0 w 257"/>
                <a:gd name="T7" fmla="*/ 289560 h 375"/>
                <a:gd name="T8" fmla="*/ 329095 w 257"/>
                <a:gd name="T9" fmla="*/ 101600 h 375"/>
                <a:gd name="T10" fmla="*/ 0 60000 65536"/>
                <a:gd name="T11" fmla="*/ 0 60000 65536"/>
                <a:gd name="T12" fmla="*/ 0 60000 65536"/>
                <a:gd name="T13" fmla="*/ 0 60000 65536"/>
                <a:gd name="T14" fmla="*/ 0 60000 65536"/>
                <a:gd name="T15" fmla="*/ 0 w 257"/>
                <a:gd name="T16" fmla="*/ 0 h 375"/>
                <a:gd name="T17" fmla="*/ 257 w 257"/>
                <a:gd name="T18" fmla="*/ 375 h 375"/>
              </a:gdLst>
              <a:ahLst/>
              <a:cxnLst>
                <a:cxn ang="T10">
                  <a:pos x="T0" y="T1"/>
                </a:cxn>
                <a:cxn ang="T11">
                  <a:pos x="T2" y="T3"/>
                </a:cxn>
                <a:cxn ang="T12">
                  <a:pos x="T4" y="T5"/>
                </a:cxn>
                <a:cxn ang="T13">
                  <a:pos x="T6" y="T7"/>
                </a:cxn>
                <a:cxn ang="T14">
                  <a:pos x="T8" y="T9"/>
                </a:cxn>
              </a:cxnLst>
              <a:rect l="T15" t="T16" r="T17" b="T18"/>
              <a:pathLst>
                <a:path w="257" h="375">
                  <a:moveTo>
                    <a:pt x="129" y="40"/>
                  </a:moveTo>
                  <a:cubicBezTo>
                    <a:pt x="200" y="81"/>
                    <a:pt x="257" y="180"/>
                    <a:pt x="257" y="261"/>
                  </a:cubicBezTo>
                  <a:cubicBezTo>
                    <a:pt x="256" y="343"/>
                    <a:pt x="199" y="375"/>
                    <a:pt x="128" y="335"/>
                  </a:cubicBezTo>
                  <a:cubicBezTo>
                    <a:pt x="57" y="294"/>
                    <a:pt x="0" y="195"/>
                    <a:pt x="0" y="114"/>
                  </a:cubicBezTo>
                  <a:cubicBezTo>
                    <a:pt x="1" y="32"/>
                    <a:pt x="58" y="0"/>
                    <a:pt x="129" y="4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0" name="íṡľídé"/>
            <p:cNvSpPr>
              <a:spLocks noChangeArrowheads="1"/>
            </p:cNvSpPr>
            <p:nvPr/>
          </p:nvSpPr>
          <p:spPr bwMode="auto">
            <a:xfrm>
              <a:off x="3368675" y="1011238"/>
              <a:ext cx="890588" cy="1122363"/>
            </a:xfrm>
            <a:custGeom>
              <a:avLst/>
              <a:gdLst>
                <a:gd name="T0" fmla="*/ 888043 w 350"/>
                <a:gd name="T1" fmla="*/ 699886 h 441"/>
                <a:gd name="T2" fmla="*/ 885499 w 350"/>
                <a:gd name="T3" fmla="*/ 666801 h 441"/>
                <a:gd name="T4" fmla="*/ 877865 w 350"/>
                <a:gd name="T5" fmla="*/ 623535 h 441"/>
                <a:gd name="T6" fmla="*/ 870232 w 350"/>
                <a:gd name="T7" fmla="*/ 585359 h 441"/>
                <a:gd name="T8" fmla="*/ 860054 w 350"/>
                <a:gd name="T9" fmla="*/ 544639 h 441"/>
                <a:gd name="T10" fmla="*/ 844786 w 350"/>
                <a:gd name="T11" fmla="*/ 501373 h 441"/>
                <a:gd name="T12" fmla="*/ 832064 w 350"/>
                <a:gd name="T13" fmla="*/ 468288 h 441"/>
                <a:gd name="T14" fmla="*/ 811707 w 350"/>
                <a:gd name="T15" fmla="*/ 425022 h 441"/>
                <a:gd name="T16" fmla="*/ 793896 w 350"/>
                <a:gd name="T17" fmla="*/ 389391 h 441"/>
                <a:gd name="T18" fmla="*/ 765906 w 350"/>
                <a:gd name="T19" fmla="*/ 335945 h 441"/>
                <a:gd name="T20" fmla="*/ 737916 w 350"/>
                <a:gd name="T21" fmla="*/ 292680 h 441"/>
                <a:gd name="T22" fmla="*/ 697203 w 350"/>
                <a:gd name="T23" fmla="*/ 239234 h 441"/>
                <a:gd name="T24" fmla="*/ 666669 w 350"/>
                <a:gd name="T25" fmla="*/ 201058 h 441"/>
                <a:gd name="T26" fmla="*/ 636134 w 350"/>
                <a:gd name="T27" fmla="*/ 167973 h 441"/>
                <a:gd name="T28" fmla="*/ 605600 w 350"/>
                <a:gd name="T29" fmla="*/ 139977 h 441"/>
                <a:gd name="T30" fmla="*/ 577610 w 350"/>
                <a:gd name="T31" fmla="*/ 114527 h 441"/>
                <a:gd name="T32" fmla="*/ 547075 w 350"/>
                <a:gd name="T33" fmla="*/ 91621 h 441"/>
                <a:gd name="T34" fmla="*/ 513997 w 350"/>
                <a:gd name="T35" fmla="*/ 66171 h 441"/>
                <a:gd name="T36" fmla="*/ 475828 w 350"/>
                <a:gd name="T37" fmla="*/ 45811 h 441"/>
                <a:gd name="T38" fmla="*/ 447839 w 350"/>
                <a:gd name="T39" fmla="*/ 30540 h 441"/>
                <a:gd name="T40" fmla="*/ 412215 w 350"/>
                <a:gd name="T41" fmla="*/ 17815 h 441"/>
                <a:gd name="T42" fmla="*/ 381681 w 350"/>
                <a:gd name="T43" fmla="*/ 7635 h 441"/>
                <a:gd name="T44" fmla="*/ 351146 w 350"/>
                <a:gd name="T45" fmla="*/ 2545 h 441"/>
                <a:gd name="T46" fmla="*/ 325701 w 350"/>
                <a:gd name="T47" fmla="*/ 0 h 441"/>
                <a:gd name="T48" fmla="*/ 292622 w 350"/>
                <a:gd name="T49" fmla="*/ 0 h 441"/>
                <a:gd name="T50" fmla="*/ 264632 w 350"/>
                <a:gd name="T51" fmla="*/ 5090 h 441"/>
                <a:gd name="T52" fmla="*/ 229008 w 350"/>
                <a:gd name="T53" fmla="*/ 15270 h 441"/>
                <a:gd name="T54" fmla="*/ 20356 w 350"/>
                <a:gd name="T55" fmla="*/ 137432 h 441"/>
                <a:gd name="T56" fmla="*/ 61069 w 350"/>
                <a:gd name="T57" fmla="*/ 124707 h 441"/>
                <a:gd name="T58" fmla="*/ 106871 w 350"/>
                <a:gd name="T59" fmla="*/ 122162 h 441"/>
                <a:gd name="T60" fmla="*/ 152672 w 350"/>
                <a:gd name="T61" fmla="*/ 124707 h 441"/>
                <a:gd name="T62" fmla="*/ 201018 w 350"/>
                <a:gd name="T63" fmla="*/ 137432 h 441"/>
                <a:gd name="T64" fmla="*/ 246820 w 350"/>
                <a:gd name="T65" fmla="*/ 157793 h 441"/>
                <a:gd name="T66" fmla="*/ 305344 w 350"/>
                <a:gd name="T67" fmla="*/ 188333 h 441"/>
                <a:gd name="T68" fmla="*/ 361324 w 350"/>
                <a:gd name="T69" fmla="*/ 229054 h 441"/>
                <a:gd name="T70" fmla="*/ 407126 w 350"/>
                <a:gd name="T71" fmla="*/ 267229 h 441"/>
                <a:gd name="T72" fmla="*/ 452928 w 350"/>
                <a:gd name="T73" fmla="*/ 315585 h 441"/>
                <a:gd name="T74" fmla="*/ 508907 w 350"/>
                <a:gd name="T75" fmla="*/ 384301 h 441"/>
                <a:gd name="T76" fmla="*/ 549620 w 350"/>
                <a:gd name="T77" fmla="*/ 445382 h 441"/>
                <a:gd name="T78" fmla="*/ 592877 w 350"/>
                <a:gd name="T79" fmla="*/ 524278 h 441"/>
                <a:gd name="T80" fmla="*/ 623412 w 350"/>
                <a:gd name="T81" fmla="*/ 590449 h 441"/>
                <a:gd name="T82" fmla="*/ 643768 w 350"/>
                <a:gd name="T83" fmla="*/ 643895 h 441"/>
                <a:gd name="T84" fmla="*/ 664124 w 350"/>
                <a:gd name="T85" fmla="*/ 715156 h 441"/>
                <a:gd name="T86" fmla="*/ 674302 w 350"/>
                <a:gd name="T87" fmla="*/ 768602 h 441"/>
                <a:gd name="T88" fmla="*/ 681936 w 350"/>
                <a:gd name="T89" fmla="*/ 837318 h 441"/>
                <a:gd name="T90" fmla="*/ 681936 w 350"/>
                <a:gd name="T91" fmla="*/ 908580 h 441"/>
                <a:gd name="T92" fmla="*/ 674302 w 350"/>
                <a:gd name="T93" fmla="*/ 956935 h 441"/>
                <a:gd name="T94" fmla="*/ 659035 w 350"/>
                <a:gd name="T95" fmla="*/ 1005291 h 441"/>
                <a:gd name="T96" fmla="*/ 633590 w 350"/>
                <a:gd name="T97" fmla="*/ 1058737 h 441"/>
                <a:gd name="T98" fmla="*/ 603055 w 350"/>
                <a:gd name="T99" fmla="*/ 1094368 h 441"/>
                <a:gd name="T100" fmla="*/ 577610 w 350"/>
                <a:gd name="T101" fmla="*/ 1114728 h 441"/>
                <a:gd name="T102" fmla="*/ 796440 w 350"/>
                <a:gd name="T103" fmla="*/ 984931 h 441"/>
                <a:gd name="T104" fmla="*/ 824430 w 350"/>
                <a:gd name="T105" fmla="*/ 956935 h 441"/>
                <a:gd name="T106" fmla="*/ 842242 w 350"/>
                <a:gd name="T107" fmla="*/ 931485 h 441"/>
                <a:gd name="T108" fmla="*/ 867687 w 350"/>
                <a:gd name="T109" fmla="*/ 883129 h 441"/>
                <a:gd name="T110" fmla="*/ 875321 w 350"/>
                <a:gd name="T111" fmla="*/ 855134 h 441"/>
                <a:gd name="T112" fmla="*/ 882954 w 350"/>
                <a:gd name="T113" fmla="*/ 822048 h 441"/>
                <a:gd name="T114" fmla="*/ 888043 w 350"/>
                <a:gd name="T115" fmla="*/ 786418 h 441"/>
                <a:gd name="T116" fmla="*/ 890588 w 350"/>
                <a:gd name="T117" fmla="*/ 745697 h 4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0"/>
                <a:gd name="T178" fmla="*/ 0 h 441"/>
                <a:gd name="T179" fmla="*/ 350 w 350"/>
                <a:gd name="T180" fmla="*/ 441 h 4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0" h="441">
                  <a:moveTo>
                    <a:pt x="350" y="285"/>
                  </a:moveTo>
                  <a:cubicBezTo>
                    <a:pt x="350" y="285"/>
                    <a:pt x="350" y="284"/>
                    <a:pt x="350" y="284"/>
                  </a:cubicBezTo>
                  <a:cubicBezTo>
                    <a:pt x="350" y="283"/>
                    <a:pt x="350" y="282"/>
                    <a:pt x="350" y="281"/>
                  </a:cubicBezTo>
                  <a:cubicBezTo>
                    <a:pt x="350" y="280"/>
                    <a:pt x="350" y="279"/>
                    <a:pt x="350" y="278"/>
                  </a:cubicBezTo>
                  <a:cubicBezTo>
                    <a:pt x="349" y="277"/>
                    <a:pt x="349" y="276"/>
                    <a:pt x="349" y="275"/>
                  </a:cubicBezTo>
                  <a:cubicBezTo>
                    <a:pt x="349" y="274"/>
                    <a:pt x="349" y="273"/>
                    <a:pt x="349" y="272"/>
                  </a:cubicBezTo>
                  <a:cubicBezTo>
                    <a:pt x="349" y="271"/>
                    <a:pt x="349" y="271"/>
                    <a:pt x="349" y="270"/>
                  </a:cubicBezTo>
                  <a:cubicBezTo>
                    <a:pt x="349" y="268"/>
                    <a:pt x="349" y="267"/>
                    <a:pt x="348" y="266"/>
                  </a:cubicBezTo>
                  <a:cubicBezTo>
                    <a:pt x="348" y="265"/>
                    <a:pt x="348" y="264"/>
                    <a:pt x="348" y="263"/>
                  </a:cubicBezTo>
                  <a:cubicBezTo>
                    <a:pt x="348" y="263"/>
                    <a:pt x="348" y="263"/>
                    <a:pt x="348" y="262"/>
                  </a:cubicBezTo>
                  <a:cubicBezTo>
                    <a:pt x="348" y="260"/>
                    <a:pt x="347" y="257"/>
                    <a:pt x="347" y="254"/>
                  </a:cubicBezTo>
                  <a:cubicBezTo>
                    <a:pt x="347" y="254"/>
                    <a:pt x="347" y="254"/>
                    <a:pt x="347" y="254"/>
                  </a:cubicBezTo>
                  <a:cubicBezTo>
                    <a:pt x="347" y="254"/>
                    <a:pt x="347" y="253"/>
                    <a:pt x="347" y="253"/>
                  </a:cubicBezTo>
                  <a:cubicBezTo>
                    <a:pt x="346" y="251"/>
                    <a:pt x="346" y="249"/>
                    <a:pt x="346" y="246"/>
                  </a:cubicBezTo>
                  <a:cubicBezTo>
                    <a:pt x="345" y="246"/>
                    <a:pt x="345" y="246"/>
                    <a:pt x="345" y="245"/>
                  </a:cubicBezTo>
                  <a:cubicBezTo>
                    <a:pt x="345" y="244"/>
                    <a:pt x="345" y="243"/>
                    <a:pt x="345" y="242"/>
                  </a:cubicBezTo>
                  <a:cubicBezTo>
                    <a:pt x="344" y="241"/>
                    <a:pt x="344" y="240"/>
                    <a:pt x="344" y="238"/>
                  </a:cubicBezTo>
                  <a:cubicBezTo>
                    <a:pt x="344" y="238"/>
                    <a:pt x="344" y="237"/>
                    <a:pt x="343" y="236"/>
                  </a:cubicBezTo>
                  <a:cubicBezTo>
                    <a:pt x="343" y="235"/>
                    <a:pt x="343" y="234"/>
                    <a:pt x="343" y="233"/>
                  </a:cubicBezTo>
                  <a:cubicBezTo>
                    <a:pt x="342" y="232"/>
                    <a:pt x="342" y="231"/>
                    <a:pt x="342" y="230"/>
                  </a:cubicBezTo>
                  <a:cubicBezTo>
                    <a:pt x="342" y="229"/>
                    <a:pt x="341" y="228"/>
                    <a:pt x="341" y="227"/>
                  </a:cubicBezTo>
                  <a:cubicBezTo>
                    <a:pt x="341" y="226"/>
                    <a:pt x="341" y="225"/>
                    <a:pt x="340" y="223"/>
                  </a:cubicBezTo>
                  <a:cubicBezTo>
                    <a:pt x="340" y="223"/>
                    <a:pt x="340" y="222"/>
                    <a:pt x="340" y="222"/>
                  </a:cubicBezTo>
                  <a:cubicBezTo>
                    <a:pt x="339" y="220"/>
                    <a:pt x="339" y="219"/>
                    <a:pt x="338" y="217"/>
                  </a:cubicBezTo>
                  <a:cubicBezTo>
                    <a:pt x="338" y="216"/>
                    <a:pt x="338" y="215"/>
                    <a:pt x="338" y="214"/>
                  </a:cubicBezTo>
                  <a:cubicBezTo>
                    <a:pt x="338" y="214"/>
                    <a:pt x="337" y="214"/>
                    <a:pt x="337" y="213"/>
                  </a:cubicBezTo>
                  <a:cubicBezTo>
                    <a:pt x="337" y="211"/>
                    <a:pt x="336" y="208"/>
                    <a:pt x="335" y="205"/>
                  </a:cubicBezTo>
                  <a:cubicBezTo>
                    <a:pt x="335" y="205"/>
                    <a:pt x="335" y="205"/>
                    <a:pt x="335" y="205"/>
                  </a:cubicBezTo>
                  <a:cubicBezTo>
                    <a:pt x="335" y="205"/>
                    <a:pt x="335" y="205"/>
                    <a:pt x="334" y="205"/>
                  </a:cubicBezTo>
                  <a:cubicBezTo>
                    <a:pt x="334" y="202"/>
                    <a:pt x="333" y="200"/>
                    <a:pt x="332" y="197"/>
                  </a:cubicBezTo>
                  <a:cubicBezTo>
                    <a:pt x="332" y="197"/>
                    <a:pt x="332" y="197"/>
                    <a:pt x="332" y="196"/>
                  </a:cubicBezTo>
                  <a:cubicBezTo>
                    <a:pt x="331" y="195"/>
                    <a:pt x="331" y="194"/>
                    <a:pt x="331" y="193"/>
                  </a:cubicBezTo>
                  <a:cubicBezTo>
                    <a:pt x="330" y="192"/>
                    <a:pt x="330" y="191"/>
                    <a:pt x="329" y="190"/>
                  </a:cubicBezTo>
                  <a:cubicBezTo>
                    <a:pt x="329" y="189"/>
                    <a:pt x="328" y="188"/>
                    <a:pt x="328" y="187"/>
                  </a:cubicBezTo>
                  <a:cubicBezTo>
                    <a:pt x="328" y="186"/>
                    <a:pt x="327" y="185"/>
                    <a:pt x="327" y="184"/>
                  </a:cubicBezTo>
                  <a:cubicBezTo>
                    <a:pt x="327" y="183"/>
                    <a:pt x="326" y="183"/>
                    <a:pt x="326" y="182"/>
                  </a:cubicBezTo>
                  <a:cubicBezTo>
                    <a:pt x="325" y="181"/>
                    <a:pt x="325" y="179"/>
                    <a:pt x="324" y="178"/>
                  </a:cubicBezTo>
                  <a:cubicBezTo>
                    <a:pt x="324" y="177"/>
                    <a:pt x="324" y="176"/>
                    <a:pt x="323" y="175"/>
                  </a:cubicBezTo>
                  <a:cubicBezTo>
                    <a:pt x="323" y="175"/>
                    <a:pt x="323" y="175"/>
                    <a:pt x="323" y="175"/>
                  </a:cubicBezTo>
                  <a:cubicBezTo>
                    <a:pt x="322" y="172"/>
                    <a:pt x="321" y="169"/>
                    <a:pt x="319" y="167"/>
                  </a:cubicBezTo>
                  <a:cubicBezTo>
                    <a:pt x="319" y="167"/>
                    <a:pt x="319" y="167"/>
                    <a:pt x="319" y="167"/>
                  </a:cubicBezTo>
                  <a:cubicBezTo>
                    <a:pt x="319" y="166"/>
                    <a:pt x="319" y="165"/>
                    <a:pt x="318" y="164"/>
                  </a:cubicBezTo>
                  <a:cubicBezTo>
                    <a:pt x="317" y="163"/>
                    <a:pt x="316" y="161"/>
                    <a:pt x="315" y="159"/>
                  </a:cubicBezTo>
                  <a:cubicBezTo>
                    <a:pt x="315" y="158"/>
                    <a:pt x="315" y="158"/>
                    <a:pt x="315" y="158"/>
                  </a:cubicBezTo>
                  <a:cubicBezTo>
                    <a:pt x="314" y="156"/>
                    <a:pt x="313" y="155"/>
                    <a:pt x="312" y="153"/>
                  </a:cubicBezTo>
                  <a:cubicBezTo>
                    <a:pt x="312" y="152"/>
                    <a:pt x="311" y="150"/>
                    <a:pt x="310" y="149"/>
                  </a:cubicBezTo>
                  <a:cubicBezTo>
                    <a:pt x="310" y="149"/>
                    <a:pt x="310" y="149"/>
                    <a:pt x="310" y="149"/>
                  </a:cubicBezTo>
                  <a:cubicBezTo>
                    <a:pt x="308" y="144"/>
                    <a:pt x="306" y="140"/>
                    <a:pt x="303" y="136"/>
                  </a:cubicBezTo>
                  <a:cubicBezTo>
                    <a:pt x="303" y="136"/>
                    <a:pt x="303" y="136"/>
                    <a:pt x="303" y="135"/>
                  </a:cubicBezTo>
                  <a:cubicBezTo>
                    <a:pt x="302" y="134"/>
                    <a:pt x="302" y="133"/>
                    <a:pt x="301" y="132"/>
                  </a:cubicBezTo>
                  <a:cubicBezTo>
                    <a:pt x="300" y="131"/>
                    <a:pt x="299" y="129"/>
                    <a:pt x="298" y="128"/>
                  </a:cubicBezTo>
                  <a:cubicBezTo>
                    <a:pt x="297" y="126"/>
                    <a:pt x="296" y="125"/>
                    <a:pt x="295" y="123"/>
                  </a:cubicBezTo>
                  <a:cubicBezTo>
                    <a:pt x="294" y="122"/>
                    <a:pt x="293" y="120"/>
                    <a:pt x="292" y="118"/>
                  </a:cubicBezTo>
                  <a:cubicBezTo>
                    <a:pt x="292" y="118"/>
                    <a:pt x="291" y="117"/>
                    <a:pt x="291" y="117"/>
                  </a:cubicBezTo>
                  <a:cubicBezTo>
                    <a:pt x="291" y="116"/>
                    <a:pt x="290" y="116"/>
                    <a:pt x="290" y="115"/>
                  </a:cubicBezTo>
                  <a:cubicBezTo>
                    <a:pt x="287" y="111"/>
                    <a:pt x="284" y="107"/>
                    <a:pt x="281" y="103"/>
                  </a:cubicBezTo>
                  <a:cubicBezTo>
                    <a:pt x="281" y="103"/>
                    <a:pt x="281" y="103"/>
                    <a:pt x="281" y="103"/>
                  </a:cubicBezTo>
                  <a:cubicBezTo>
                    <a:pt x="281" y="103"/>
                    <a:pt x="281" y="103"/>
                    <a:pt x="281" y="103"/>
                  </a:cubicBezTo>
                  <a:cubicBezTo>
                    <a:pt x="279" y="100"/>
                    <a:pt x="277" y="97"/>
                    <a:pt x="275" y="94"/>
                  </a:cubicBezTo>
                  <a:cubicBezTo>
                    <a:pt x="274" y="94"/>
                    <a:pt x="274" y="94"/>
                    <a:pt x="274" y="94"/>
                  </a:cubicBezTo>
                  <a:cubicBezTo>
                    <a:pt x="273" y="91"/>
                    <a:pt x="271" y="89"/>
                    <a:pt x="269" y="87"/>
                  </a:cubicBezTo>
                  <a:cubicBezTo>
                    <a:pt x="269" y="87"/>
                    <a:pt x="269" y="87"/>
                    <a:pt x="268" y="86"/>
                  </a:cubicBezTo>
                  <a:cubicBezTo>
                    <a:pt x="268" y="86"/>
                    <a:pt x="268" y="86"/>
                    <a:pt x="268" y="86"/>
                  </a:cubicBezTo>
                  <a:cubicBezTo>
                    <a:pt x="266" y="84"/>
                    <a:pt x="264" y="81"/>
                    <a:pt x="262" y="79"/>
                  </a:cubicBezTo>
                  <a:cubicBezTo>
                    <a:pt x="262" y="79"/>
                    <a:pt x="262" y="79"/>
                    <a:pt x="262" y="79"/>
                  </a:cubicBezTo>
                  <a:cubicBezTo>
                    <a:pt x="261" y="78"/>
                    <a:pt x="261" y="77"/>
                    <a:pt x="260" y="77"/>
                  </a:cubicBezTo>
                  <a:cubicBezTo>
                    <a:pt x="259" y="75"/>
                    <a:pt x="257" y="74"/>
                    <a:pt x="256" y="72"/>
                  </a:cubicBezTo>
                  <a:cubicBezTo>
                    <a:pt x="256" y="72"/>
                    <a:pt x="255" y="72"/>
                    <a:pt x="255" y="71"/>
                  </a:cubicBezTo>
                  <a:cubicBezTo>
                    <a:pt x="254" y="70"/>
                    <a:pt x="253" y="70"/>
                    <a:pt x="253" y="69"/>
                  </a:cubicBezTo>
                  <a:cubicBezTo>
                    <a:pt x="252" y="68"/>
                    <a:pt x="251" y="67"/>
                    <a:pt x="250" y="66"/>
                  </a:cubicBezTo>
                  <a:cubicBezTo>
                    <a:pt x="249" y="65"/>
                    <a:pt x="249" y="65"/>
                    <a:pt x="248" y="64"/>
                  </a:cubicBezTo>
                  <a:cubicBezTo>
                    <a:pt x="247" y="63"/>
                    <a:pt x="246" y="62"/>
                    <a:pt x="245" y="61"/>
                  </a:cubicBezTo>
                  <a:cubicBezTo>
                    <a:pt x="245" y="61"/>
                    <a:pt x="244" y="60"/>
                    <a:pt x="243" y="59"/>
                  </a:cubicBezTo>
                  <a:cubicBezTo>
                    <a:pt x="242" y="59"/>
                    <a:pt x="242" y="58"/>
                    <a:pt x="241" y="58"/>
                  </a:cubicBezTo>
                  <a:cubicBezTo>
                    <a:pt x="240" y="57"/>
                    <a:pt x="239" y="56"/>
                    <a:pt x="238" y="55"/>
                  </a:cubicBezTo>
                  <a:cubicBezTo>
                    <a:pt x="238" y="54"/>
                    <a:pt x="237" y="53"/>
                    <a:pt x="236" y="53"/>
                  </a:cubicBezTo>
                  <a:cubicBezTo>
                    <a:pt x="235" y="52"/>
                    <a:pt x="235" y="52"/>
                    <a:pt x="234" y="51"/>
                  </a:cubicBezTo>
                  <a:cubicBezTo>
                    <a:pt x="233" y="50"/>
                    <a:pt x="232" y="49"/>
                    <a:pt x="231" y="48"/>
                  </a:cubicBezTo>
                  <a:cubicBezTo>
                    <a:pt x="230" y="48"/>
                    <a:pt x="230" y="47"/>
                    <a:pt x="229" y="46"/>
                  </a:cubicBezTo>
                  <a:cubicBezTo>
                    <a:pt x="228" y="46"/>
                    <a:pt x="228" y="45"/>
                    <a:pt x="227" y="45"/>
                  </a:cubicBezTo>
                  <a:cubicBezTo>
                    <a:pt x="226" y="44"/>
                    <a:pt x="225" y="43"/>
                    <a:pt x="224" y="42"/>
                  </a:cubicBezTo>
                  <a:cubicBezTo>
                    <a:pt x="223" y="42"/>
                    <a:pt x="223" y="41"/>
                    <a:pt x="222" y="41"/>
                  </a:cubicBezTo>
                  <a:cubicBezTo>
                    <a:pt x="221" y="40"/>
                    <a:pt x="220" y="39"/>
                    <a:pt x="219" y="39"/>
                  </a:cubicBezTo>
                  <a:cubicBezTo>
                    <a:pt x="218" y="38"/>
                    <a:pt x="217" y="37"/>
                    <a:pt x="216" y="36"/>
                  </a:cubicBezTo>
                  <a:cubicBezTo>
                    <a:pt x="216" y="36"/>
                    <a:pt x="216" y="36"/>
                    <a:pt x="215" y="36"/>
                  </a:cubicBezTo>
                  <a:cubicBezTo>
                    <a:pt x="214" y="35"/>
                    <a:pt x="213" y="34"/>
                    <a:pt x="212" y="33"/>
                  </a:cubicBezTo>
                  <a:cubicBezTo>
                    <a:pt x="211" y="32"/>
                    <a:pt x="210" y="32"/>
                    <a:pt x="209" y="31"/>
                  </a:cubicBezTo>
                  <a:cubicBezTo>
                    <a:pt x="209" y="31"/>
                    <a:pt x="209" y="31"/>
                    <a:pt x="208" y="31"/>
                  </a:cubicBezTo>
                  <a:cubicBezTo>
                    <a:pt x="206" y="29"/>
                    <a:pt x="204" y="28"/>
                    <a:pt x="202" y="26"/>
                  </a:cubicBezTo>
                  <a:cubicBezTo>
                    <a:pt x="202" y="26"/>
                    <a:pt x="202" y="26"/>
                    <a:pt x="202" y="26"/>
                  </a:cubicBezTo>
                  <a:cubicBezTo>
                    <a:pt x="201" y="26"/>
                    <a:pt x="201" y="26"/>
                    <a:pt x="201" y="26"/>
                  </a:cubicBezTo>
                  <a:cubicBezTo>
                    <a:pt x="199" y="25"/>
                    <a:pt x="197" y="23"/>
                    <a:pt x="195" y="22"/>
                  </a:cubicBezTo>
                  <a:cubicBezTo>
                    <a:pt x="195" y="22"/>
                    <a:pt x="194" y="22"/>
                    <a:pt x="194" y="21"/>
                  </a:cubicBezTo>
                  <a:cubicBezTo>
                    <a:pt x="192" y="20"/>
                    <a:pt x="190" y="19"/>
                    <a:pt x="189" y="18"/>
                  </a:cubicBezTo>
                  <a:cubicBezTo>
                    <a:pt x="188" y="18"/>
                    <a:pt x="187" y="18"/>
                    <a:pt x="187" y="18"/>
                  </a:cubicBezTo>
                  <a:cubicBezTo>
                    <a:pt x="186" y="17"/>
                    <a:pt x="185" y="17"/>
                    <a:pt x="184" y="16"/>
                  </a:cubicBezTo>
                  <a:cubicBezTo>
                    <a:pt x="183" y="16"/>
                    <a:pt x="183" y="15"/>
                    <a:pt x="182" y="15"/>
                  </a:cubicBezTo>
                  <a:cubicBezTo>
                    <a:pt x="181" y="15"/>
                    <a:pt x="180" y="14"/>
                    <a:pt x="179" y="14"/>
                  </a:cubicBezTo>
                  <a:cubicBezTo>
                    <a:pt x="178" y="13"/>
                    <a:pt x="177" y="13"/>
                    <a:pt x="177" y="13"/>
                  </a:cubicBezTo>
                  <a:cubicBezTo>
                    <a:pt x="176" y="12"/>
                    <a:pt x="176" y="12"/>
                    <a:pt x="176" y="12"/>
                  </a:cubicBezTo>
                  <a:cubicBezTo>
                    <a:pt x="174" y="11"/>
                    <a:pt x="172" y="10"/>
                    <a:pt x="169" y="9"/>
                  </a:cubicBezTo>
                  <a:cubicBezTo>
                    <a:pt x="169" y="9"/>
                    <a:pt x="169" y="9"/>
                    <a:pt x="169" y="9"/>
                  </a:cubicBezTo>
                  <a:cubicBezTo>
                    <a:pt x="169" y="9"/>
                    <a:pt x="169" y="9"/>
                    <a:pt x="169" y="9"/>
                  </a:cubicBezTo>
                  <a:cubicBezTo>
                    <a:pt x="167" y="9"/>
                    <a:pt x="165" y="8"/>
                    <a:pt x="163" y="7"/>
                  </a:cubicBezTo>
                  <a:cubicBezTo>
                    <a:pt x="163" y="7"/>
                    <a:pt x="163" y="7"/>
                    <a:pt x="162" y="7"/>
                  </a:cubicBezTo>
                  <a:cubicBezTo>
                    <a:pt x="162" y="7"/>
                    <a:pt x="161" y="6"/>
                    <a:pt x="160" y="6"/>
                  </a:cubicBezTo>
                  <a:cubicBezTo>
                    <a:pt x="159" y="6"/>
                    <a:pt x="158" y="5"/>
                    <a:pt x="157" y="5"/>
                  </a:cubicBezTo>
                  <a:cubicBezTo>
                    <a:pt x="156" y="5"/>
                    <a:pt x="156" y="5"/>
                    <a:pt x="155" y="5"/>
                  </a:cubicBezTo>
                  <a:cubicBezTo>
                    <a:pt x="154" y="4"/>
                    <a:pt x="153" y="4"/>
                    <a:pt x="152" y="4"/>
                  </a:cubicBezTo>
                  <a:cubicBezTo>
                    <a:pt x="152" y="4"/>
                    <a:pt x="151" y="3"/>
                    <a:pt x="150" y="3"/>
                  </a:cubicBezTo>
                  <a:cubicBezTo>
                    <a:pt x="150" y="3"/>
                    <a:pt x="149" y="3"/>
                    <a:pt x="148" y="3"/>
                  </a:cubicBezTo>
                  <a:cubicBezTo>
                    <a:pt x="147" y="3"/>
                    <a:pt x="146" y="2"/>
                    <a:pt x="145" y="2"/>
                  </a:cubicBezTo>
                  <a:cubicBezTo>
                    <a:pt x="145" y="2"/>
                    <a:pt x="144" y="2"/>
                    <a:pt x="144" y="2"/>
                  </a:cubicBezTo>
                  <a:cubicBezTo>
                    <a:pt x="143" y="2"/>
                    <a:pt x="142" y="2"/>
                    <a:pt x="141" y="1"/>
                  </a:cubicBezTo>
                  <a:cubicBezTo>
                    <a:pt x="140" y="1"/>
                    <a:pt x="139" y="1"/>
                    <a:pt x="138" y="1"/>
                  </a:cubicBezTo>
                  <a:cubicBezTo>
                    <a:pt x="138" y="1"/>
                    <a:pt x="137" y="1"/>
                    <a:pt x="137" y="1"/>
                  </a:cubicBezTo>
                  <a:cubicBezTo>
                    <a:pt x="136" y="1"/>
                    <a:pt x="135" y="1"/>
                    <a:pt x="134" y="0"/>
                  </a:cubicBezTo>
                  <a:cubicBezTo>
                    <a:pt x="133" y="0"/>
                    <a:pt x="132" y="0"/>
                    <a:pt x="131" y="0"/>
                  </a:cubicBezTo>
                  <a:cubicBezTo>
                    <a:pt x="131" y="0"/>
                    <a:pt x="130" y="0"/>
                    <a:pt x="130" y="0"/>
                  </a:cubicBezTo>
                  <a:cubicBezTo>
                    <a:pt x="129" y="0"/>
                    <a:pt x="129" y="0"/>
                    <a:pt x="128" y="0"/>
                  </a:cubicBezTo>
                  <a:cubicBezTo>
                    <a:pt x="126" y="0"/>
                    <a:pt x="125" y="0"/>
                    <a:pt x="124" y="0"/>
                  </a:cubicBezTo>
                  <a:cubicBezTo>
                    <a:pt x="123" y="0"/>
                    <a:pt x="123" y="0"/>
                    <a:pt x="123" y="0"/>
                  </a:cubicBezTo>
                  <a:cubicBezTo>
                    <a:pt x="122" y="0"/>
                    <a:pt x="122" y="0"/>
                    <a:pt x="121" y="0"/>
                  </a:cubicBezTo>
                  <a:cubicBezTo>
                    <a:pt x="119" y="0"/>
                    <a:pt x="118" y="0"/>
                    <a:pt x="116" y="0"/>
                  </a:cubicBezTo>
                  <a:cubicBezTo>
                    <a:pt x="116" y="0"/>
                    <a:pt x="115" y="0"/>
                    <a:pt x="115" y="0"/>
                  </a:cubicBezTo>
                  <a:cubicBezTo>
                    <a:pt x="114" y="0"/>
                    <a:pt x="113" y="0"/>
                    <a:pt x="113" y="0"/>
                  </a:cubicBezTo>
                  <a:cubicBezTo>
                    <a:pt x="112" y="0"/>
                    <a:pt x="112" y="0"/>
                    <a:pt x="111" y="1"/>
                  </a:cubicBezTo>
                  <a:cubicBezTo>
                    <a:pt x="109" y="1"/>
                    <a:pt x="107" y="1"/>
                    <a:pt x="106" y="1"/>
                  </a:cubicBezTo>
                  <a:cubicBezTo>
                    <a:pt x="105" y="1"/>
                    <a:pt x="105" y="1"/>
                    <a:pt x="105" y="1"/>
                  </a:cubicBezTo>
                  <a:cubicBezTo>
                    <a:pt x="105" y="2"/>
                    <a:pt x="104" y="2"/>
                    <a:pt x="104" y="2"/>
                  </a:cubicBezTo>
                  <a:cubicBezTo>
                    <a:pt x="102" y="2"/>
                    <a:pt x="101" y="3"/>
                    <a:pt x="99" y="3"/>
                  </a:cubicBezTo>
                  <a:cubicBezTo>
                    <a:pt x="99" y="3"/>
                    <a:pt x="98" y="3"/>
                    <a:pt x="97" y="4"/>
                  </a:cubicBezTo>
                  <a:cubicBezTo>
                    <a:pt x="96" y="4"/>
                    <a:pt x="95" y="4"/>
                    <a:pt x="95" y="4"/>
                  </a:cubicBezTo>
                  <a:cubicBezTo>
                    <a:pt x="94" y="5"/>
                    <a:pt x="94" y="5"/>
                    <a:pt x="94" y="5"/>
                  </a:cubicBezTo>
                  <a:cubicBezTo>
                    <a:pt x="92" y="5"/>
                    <a:pt x="91" y="6"/>
                    <a:pt x="90" y="6"/>
                  </a:cubicBezTo>
                  <a:cubicBezTo>
                    <a:pt x="89" y="7"/>
                    <a:pt x="88" y="7"/>
                    <a:pt x="88" y="7"/>
                  </a:cubicBezTo>
                  <a:cubicBezTo>
                    <a:pt x="86" y="8"/>
                    <a:pt x="84" y="9"/>
                    <a:pt x="82" y="10"/>
                  </a:cubicBezTo>
                  <a:cubicBezTo>
                    <a:pt x="0" y="58"/>
                    <a:pt x="0" y="58"/>
                    <a:pt x="0" y="58"/>
                  </a:cubicBezTo>
                  <a:cubicBezTo>
                    <a:pt x="2" y="57"/>
                    <a:pt x="4" y="56"/>
                    <a:pt x="6" y="55"/>
                  </a:cubicBezTo>
                  <a:cubicBezTo>
                    <a:pt x="7" y="55"/>
                    <a:pt x="8" y="55"/>
                    <a:pt x="8" y="54"/>
                  </a:cubicBezTo>
                  <a:cubicBezTo>
                    <a:pt x="10" y="54"/>
                    <a:pt x="11" y="53"/>
                    <a:pt x="12" y="53"/>
                  </a:cubicBezTo>
                  <a:cubicBezTo>
                    <a:pt x="14" y="52"/>
                    <a:pt x="15" y="52"/>
                    <a:pt x="16" y="51"/>
                  </a:cubicBezTo>
                  <a:cubicBezTo>
                    <a:pt x="17" y="51"/>
                    <a:pt x="17" y="51"/>
                    <a:pt x="18" y="51"/>
                  </a:cubicBezTo>
                  <a:cubicBezTo>
                    <a:pt x="19" y="50"/>
                    <a:pt x="21" y="50"/>
                    <a:pt x="22" y="50"/>
                  </a:cubicBezTo>
                  <a:cubicBezTo>
                    <a:pt x="23" y="50"/>
                    <a:pt x="23" y="49"/>
                    <a:pt x="24" y="49"/>
                  </a:cubicBezTo>
                  <a:cubicBezTo>
                    <a:pt x="26" y="49"/>
                    <a:pt x="28" y="49"/>
                    <a:pt x="30" y="48"/>
                  </a:cubicBezTo>
                  <a:cubicBezTo>
                    <a:pt x="30" y="48"/>
                    <a:pt x="31" y="48"/>
                    <a:pt x="31" y="48"/>
                  </a:cubicBezTo>
                  <a:cubicBezTo>
                    <a:pt x="32" y="48"/>
                    <a:pt x="33" y="48"/>
                    <a:pt x="35" y="48"/>
                  </a:cubicBezTo>
                  <a:cubicBezTo>
                    <a:pt x="36" y="48"/>
                    <a:pt x="38" y="48"/>
                    <a:pt x="39" y="48"/>
                  </a:cubicBezTo>
                  <a:cubicBezTo>
                    <a:pt x="40" y="48"/>
                    <a:pt x="41" y="48"/>
                    <a:pt x="42" y="48"/>
                  </a:cubicBezTo>
                  <a:cubicBezTo>
                    <a:pt x="44" y="48"/>
                    <a:pt x="45" y="48"/>
                    <a:pt x="46" y="48"/>
                  </a:cubicBezTo>
                  <a:cubicBezTo>
                    <a:pt x="47" y="48"/>
                    <a:pt x="48" y="48"/>
                    <a:pt x="50" y="48"/>
                  </a:cubicBezTo>
                  <a:cubicBezTo>
                    <a:pt x="51" y="48"/>
                    <a:pt x="52" y="48"/>
                    <a:pt x="53" y="48"/>
                  </a:cubicBezTo>
                  <a:cubicBezTo>
                    <a:pt x="54" y="48"/>
                    <a:pt x="55" y="49"/>
                    <a:pt x="57" y="49"/>
                  </a:cubicBezTo>
                  <a:cubicBezTo>
                    <a:pt x="58" y="49"/>
                    <a:pt x="59" y="49"/>
                    <a:pt x="60" y="49"/>
                  </a:cubicBezTo>
                  <a:cubicBezTo>
                    <a:pt x="61" y="50"/>
                    <a:pt x="63" y="50"/>
                    <a:pt x="64" y="50"/>
                  </a:cubicBezTo>
                  <a:cubicBezTo>
                    <a:pt x="65" y="50"/>
                    <a:pt x="66" y="50"/>
                    <a:pt x="67" y="51"/>
                  </a:cubicBezTo>
                  <a:cubicBezTo>
                    <a:pt x="68" y="51"/>
                    <a:pt x="70" y="51"/>
                    <a:pt x="71" y="52"/>
                  </a:cubicBezTo>
                  <a:cubicBezTo>
                    <a:pt x="72" y="52"/>
                    <a:pt x="73" y="52"/>
                    <a:pt x="74" y="53"/>
                  </a:cubicBezTo>
                  <a:cubicBezTo>
                    <a:pt x="75" y="53"/>
                    <a:pt x="77" y="53"/>
                    <a:pt x="79" y="54"/>
                  </a:cubicBezTo>
                  <a:cubicBezTo>
                    <a:pt x="79" y="54"/>
                    <a:pt x="80" y="54"/>
                    <a:pt x="81" y="55"/>
                  </a:cubicBezTo>
                  <a:cubicBezTo>
                    <a:pt x="83" y="56"/>
                    <a:pt x="86" y="56"/>
                    <a:pt x="88" y="57"/>
                  </a:cubicBezTo>
                  <a:cubicBezTo>
                    <a:pt x="88" y="57"/>
                    <a:pt x="88" y="57"/>
                    <a:pt x="88" y="57"/>
                  </a:cubicBezTo>
                  <a:cubicBezTo>
                    <a:pt x="90" y="58"/>
                    <a:pt x="93" y="59"/>
                    <a:pt x="95" y="60"/>
                  </a:cubicBezTo>
                  <a:cubicBezTo>
                    <a:pt x="96" y="61"/>
                    <a:pt x="97" y="61"/>
                    <a:pt x="97" y="62"/>
                  </a:cubicBezTo>
                  <a:cubicBezTo>
                    <a:pt x="99" y="62"/>
                    <a:pt x="101" y="63"/>
                    <a:pt x="103" y="64"/>
                  </a:cubicBezTo>
                  <a:cubicBezTo>
                    <a:pt x="103" y="65"/>
                    <a:pt x="104" y="65"/>
                    <a:pt x="105" y="65"/>
                  </a:cubicBezTo>
                  <a:cubicBezTo>
                    <a:pt x="107" y="67"/>
                    <a:pt x="110" y="68"/>
                    <a:pt x="112" y="69"/>
                  </a:cubicBezTo>
                  <a:cubicBezTo>
                    <a:pt x="115" y="71"/>
                    <a:pt x="117" y="72"/>
                    <a:pt x="120" y="74"/>
                  </a:cubicBezTo>
                  <a:cubicBezTo>
                    <a:pt x="120" y="74"/>
                    <a:pt x="120" y="74"/>
                    <a:pt x="120" y="74"/>
                  </a:cubicBezTo>
                  <a:cubicBezTo>
                    <a:pt x="123" y="76"/>
                    <a:pt x="125" y="77"/>
                    <a:pt x="128" y="79"/>
                  </a:cubicBezTo>
                  <a:cubicBezTo>
                    <a:pt x="128" y="80"/>
                    <a:pt x="129" y="80"/>
                    <a:pt x="130" y="81"/>
                  </a:cubicBezTo>
                  <a:cubicBezTo>
                    <a:pt x="132" y="82"/>
                    <a:pt x="133" y="83"/>
                    <a:pt x="135" y="84"/>
                  </a:cubicBezTo>
                  <a:cubicBezTo>
                    <a:pt x="136" y="85"/>
                    <a:pt x="137" y="86"/>
                    <a:pt x="138" y="87"/>
                  </a:cubicBezTo>
                  <a:cubicBezTo>
                    <a:pt x="139" y="88"/>
                    <a:pt x="141" y="89"/>
                    <a:pt x="142" y="90"/>
                  </a:cubicBezTo>
                  <a:cubicBezTo>
                    <a:pt x="143" y="91"/>
                    <a:pt x="144" y="92"/>
                    <a:pt x="145" y="93"/>
                  </a:cubicBezTo>
                  <a:cubicBezTo>
                    <a:pt x="147" y="94"/>
                    <a:pt x="148" y="95"/>
                    <a:pt x="150" y="96"/>
                  </a:cubicBezTo>
                  <a:cubicBezTo>
                    <a:pt x="151" y="97"/>
                    <a:pt x="152" y="98"/>
                    <a:pt x="153" y="99"/>
                  </a:cubicBezTo>
                  <a:cubicBezTo>
                    <a:pt x="154" y="100"/>
                    <a:pt x="155" y="101"/>
                    <a:pt x="157" y="103"/>
                  </a:cubicBezTo>
                  <a:cubicBezTo>
                    <a:pt x="158" y="103"/>
                    <a:pt x="159" y="104"/>
                    <a:pt x="160" y="105"/>
                  </a:cubicBezTo>
                  <a:cubicBezTo>
                    <a:pt x="161" y="107"/>
                    <a:pt x="163" y="108"/>
                    <a:pt x="164" y="109"/>
                  </a:cubicBezTo>
                  <a:cubicBezTo>
                    <a:pt x="165" y="110"/>
                    <a:pt x="166" y="111"/>
                    <a:pt x="167" y="112"/>
                  </a:cubicBezTo>
                  <a:cubicBezTo>
                    <a:pt x="168" y="114"/>
                    <a:pt x="170" y="115"/>
                    <a:pt x="171" y="117"/>
                  </a:cubicBezTo>
                  <a:cubicBezTo>
                    <a:pt x="172" y="117"/>
                    <a:pt x="173" y="118"/>
                    <a:pt x="174" y="119"/>
                  </a:cubicBezTo>
                  <a:cubicBezTo>
                    <a:pt x="175" y="121"/>
                    <a:pt x="177" y="123"/>
                    <a:pt x="178" y="124"/>
                  </a:cubicBezTo>
                  <a:cubicBezTo>
                    <a:pt x="179" y="125"/>
                    <a:pt x="180" y="126"/>
                    <a:pt x="180" y="127"/>
                  </a:cubicBezTo>
                  <a:cubicBezTo>
                    <a:pt x="182" y="129"/>
                    <a:pt x="185" y="132"/>
                    <a:pt x="187" y="134"/>
                  </a:cubicBezTo>
                  <a:cubicBezTo>
                    <a:pt x="187" y="134"/>
                    <a:pt x="187" y="135"/>
                    <a:pt x="188" y="135"/>
                  </a:cubicBezTo>
                  <a:cubicBezTo>
                    <a:pt x="189" y="137"/>
                    <a:pt x="191" y="140"/>
                    <a:pt x="193" y="142"/>
                  </a:cubicBezTo>
                  <a:cubicBezTo>
                    <a:pt x="195" y="145"/>
                    <a:pt x="197" y="148"/>
                    <a:pt x="200" y="151"/>
                  </a:cubicBezTo>
                  <a:cubicBezTo>
                    <a:pt x="200" y="151"/>
                    <a:pt x="200" y="151"/>
                    <a:pt x="200" y="151"/>
                  </a:cubicBezTo>
                  <a:cubicBezTo>
                    <a:pt x="203" y="155"/>
                    <a:pt x="206" y="159"/>
                    <a:pt x="209" y="163"/>
                  </a:cubicBezTo>
                  <a:cubicBezTo>
                    <a:pt x="209" y="164"/>
                    <a:pt x="210" y="165"/>
                    <a:pt x="211" y="166"/>
                  </a:cubicBezTo>
                  <a:cubicBezTo>
                    <a:pt x="212" y="168"/>
                    <a:pt x="213" y="170"/>
                    <a:pt x="214" y="171"/>
                  </a:cubicBezTo>
                  <a:cubicBezTo>
                    <a:pt x="215" y="173"/>
                    <a:pt x="216" y="174"/>
                    <a:pt x="216" y="175"/>
                  </a:cubicBezTo>
                  <a:cubicBezTo>
                    <a:pt x="217" y="177"/>
                    <a:pt x="218" y="179"/>
                    <a:pt x="219" y="180"/>
                  </a:cubicBezTo>
                  <a:cubicBezTo>
                    <a:pt x="220" y="182"/>
                    <a:pt x="221" y="183"/>
                    <a:pt x="222" y="184"/>
                  </a:cubicBezTo>
                  <a:cubicBezTo>
                    <a:pt x="224" y="188"/>
                    <a:pt x="226" y="192"/>
                    <a:pt x="229" y="196"/>
                  </a:cubicBezTo>
                  <a:cubicBezTo>
                    <a:pt x="229" y="198"/>
                    <a:pt x="230" y="199"/>
                    <a:pt x="231" y="201"/>
                  </a:cubicBezTo>
                  <a:cubicBezTo>
                    <a:pt x="232" y="202"/>
                    <a:pt x="233" y="204"/>
                    <a:pt x="233" y="206"/>
                  </a:cubicBezTo>
                  <a:cubicBezTo>
                    <a:pt x="235" y="208"/>
                    <a:pt x="236" y="210"/>
                    <a:pt x="237" y="212"/>
                  </a:cubicBezTo>
                  <a:cubicBezTo>
                    <a:pt x="237" y="213"/>
                    <a:pt x="237" y="214"/>
                    <a:pt x="238" y="214"/>
                  </a:cubicBezTo>
                  <a:cubicBezTo>
                    <a:pt x="239" y="217"/>
                    <a:pt x="240" y="220"/>
                    <a:pt x="242" y="223"/>
                  </a:cubicBezTo>
                  <a:cubicBezTo>
                    <a:pt x="242" y="224"/>
                    <a:pt x="242" y="225"/>
                    <a:pt x="243" y="226"/>
                  </a:cubicBezTo>
                  <a:cubicBezTo>
                    <a:pt x="244" y="228"/>
                    <a:pt x="245" y="230"/>
                    <a:pt x="245" y="232"/>
                  </a:cubicBezTo>
                  <a:cubicBezTo>
                    <a:pt x="246" y="233"/>
                    <a:pt x="246" y="234"/>
                    <a:pt x="247" y="235"/>
                  </a:cubicBezTo>
                  <a:cubicBezTo>
                    <a:pt x="247" y="237"/>
                    <a:pt x="248" y="239"/>
                    <a:pt x="249" y="241"/>
                  </a:cubicBezTo>
                  <a:cubicBezTo>
                    <a:pt x="249" y="242"/>
                    <a:pt x="250" y="243"/>
                    <a:pt x="250" y="244"/>
                  </a:cubicBezTo>
                  <a:cubicBezTo>
                    <a:pt x="251" y="247"/>
                    <a:pt x="252" y="250"/>
                    <a:pt x="253" y="252"/>
                  </a:cubicBezTo>
                  <a:cubicBezTo>
                    <a:pt x="253" y="253"/>
                    <a:pt x="253" y="253"/>
                    <a:pt x="253" y="253"/>
                  </a:cubicBezTo>
                  <a:cubicBezTo>
                    <a:pt x="254" y="256"/>
                    <a:pt x="255" y="259"/>
                    <a:pt x="256" y="262"/>
                  </a:cubicBezTo>
                  <a:cubicBezTo>
                    <a:pt x="256" y="263"/>
                    <a:pt x="257" y="264"/>
                    <a:pt x="257" y="265"/>
                  </a:cubicBezTo>
                  <a:cubicBezTo>
                    <a:pt x="258" y="267"/>
                    <a:pt x="258" y="269"/>
                    <a:pt x="259" y="271"/>
                  </a:cubicBezTo>
                  <a:cubicBezTo>
                    <a:pt x="259" y="272"/>
                    <a:pt x="259" y="274"/>
                    <a:pt x="260" y="275"/>
                  </a:cubicBezTo>
                  <a:cubicBezTo>
                    <a:pt x="260" y="277"/>
                    <a:pt x="261" y="279"/>
                    <a:pt x="261" y="281"/>
                  </a:cubicBezTo>
                  <a:cubicBezTo>
                    <a:pt x="261" y="282"/>
                    <a:pt x="262" y="283"/>
                    <a:pt x="262" y="284"/>
                  </a:cubicBezTo>
                  <a:cubicBezTo>
                    <a:pt x="262" y="286"/>
                    <a:pt x="263" y="288"/>
                    <a:pt x="263" y="290"/>
                  </a:cubicBezTo>
                  <a:cubicBezTo>
                    <a:pt x="263" y="291"/>
                    <a:pt x="264" y="292"/>
                    <a:pt x="264" y="293"/>
                  </a:cubicBezTo>
                  <a:cubicBezTo>
                    <a:pt x="264" y="296"/>
                    <a:pt x="265" y="298"/>
                    <a:pt x="265" y="301"/>
                  </a:cubicBezTo>
                  <a:cubicBezTo>
                    <a:pt x="265" y="301"/>
                    <a:pt x="265" y="302"/>
                    <a:pt x="265" y="302"/>
                  </a:cubicBezTo>
                  <a:cubicBezTo>
                    <a:pt x="266" y="305"/>
                    <a:pt x="266" y="308"/>
                    <a:pt x="267" y="311"/>
                  </a:cubicBezTo>
                  <a:cubicBezTo>
                    <a:pt x="267" y="312"/>
                    <a:pt x="267" y="313"/>
                    <a:pt x="267" y="313"/>
                  </a:cubicBezTo>
                  <a:cubicBezTo>
                    <a:pt x="267" y="316"/>
                    <a:pt x="267" y="318"/>
                    <a:pt x="268" y="320"/>
                  </a:cubicBezTo>
                  <a:cubicBezTo>
                    <a:pt x="268" y="321"/>
                    <a:pt x="268" y="322"/>
                    <a:pt x="268" y="323"/>
                  </a:cubicBezTo>
                  <a:cubicBezTo>
                    <a:pt x="268" y="325"/>
                    <a:pt x="268" y="327"/>
                    <a:pt x="268" y="329"/>
                  </a:cubicBezTo>
                  <a:cubicBezTo>
                    <a:pt x="268" y="330"/>
                    <a:pt x="268" y="331"/>
                    <a:pt x="268" y="332"/>
                  </a:cubicBezTo>
                  <a:cubicBezTo>
                    <a:pt x="268" y="335"/>
                    <a:pt x="268" y="337"/>
                    <a:pt x="268" y="340"/>
                  </a:cubicBezTo>
                  <a:cubicBezTo>
                    <a:pt x="268" y="343"/>
                    <a:pt x="268" y="346"/>
                    <a:pt x="268" y="349"/>
                  </a:cubicBezTo>
                  <a:cubicBezTo>
                    <a:pt x="268" y="350"/>
                    <a:pt x="268" y="350"/>
                    <a:pt x="268" y="351"/>
                  </a:cubicBezTo>
                  <a:cubicBezTo>
                    <a:pt x="268" y="353"/>
                    <a:pt x="268" y="355"/>
                    <a:pt x="268" y="357"/>
                  </a:cubicBezTo>
                  <a:cubicBezTo>
                    <a:pt x="268" y="358"/>
                    <a:pt x="267" y="359"/>
                    <a:pt x="267" y="360"/>
                  </a:cubicBezTo>
                  <a:cubicBezTo>
                    <a:pt x="267" y="362"/>
                    <a:pt x="267" y="363"/>
                    <a:pt x="267" y="365"/>
                  </a:cubicBezTo>
                  <a:cubicBezTo>
                    <a:pt x="267" y="366"/>
                    <a:pt x="266" y="367"/>
                    <a:pt x="266" y="368"/>
                  </a:cubicBezTo>
                  <a:cubicBezTo>
                    <a:pt x="266" y="370"/>
                    <a:pt x="266" y="371"/>
                    <a:pt x="266" y="373"/>
                  </a:cubicBezTo>
                  <a:cubicBezTo>
                    <a:pt x="265" y="374"/>
                    <a:pt x="265" y="375"/>
                    <a:pt x="265" y="376"/>
                  </a:cubicBezTo>
                  <a:cubicBezTo>
                    <a:pt x="265" y="378"/>
                    <a:pt x="264" y="379"/>
                    <a:pt x="264" y="380"/>
                  </a:cubicBezTo>
                  <a:cubicBezTo>
                    <a:pt x="264" y="382"/>
                    <a:pt x="263" y="383"/>
                    <a:pt x="263" y="384"/>
                  </a:cubicBezTo>
                  <a:cubicBezTo>
                    <a:pt x="263" y="385"/>
                    <a:pt x="262" y="387"/>
                    <a:pt x="262" y="388"/>
                  </a:cubicBezTo>
                  <a:cubicBezTo>
                    <a:pt x="261" y="389"/>
                    <a:pt x="261" y="391"/>
                    <a:pt x="260" y="393"/>
                  </a:cubicBezTo>
                  <a:cubicBezTo>
                    <a:pt x="260" y="394"/>
                    <a:pt x="260" y="394"/>
                    <a:pt x="259" y="395"/>
                  </a:cubicBezTo>
                  <a:cubicBezTo>
                    <a:pt x="258" y="398"/>
                    <a:pt x="257" y="401"/>
                    <a:pt x="256" y="403"/>
                  </a:cubicBezTo>
                  <a:cubicBezTo>
                    <a:pt x="255" y="405"/>
                    <a:pt x="254" y="407"/>
                    <a:pt x="253" y="409"/>
                  </a:cubicBezTo>
                  <a:cubicBezTo>
                    <a:pt x="253" y="409"/>
                    <a:pt x="253" y="409"/>
                    <a:pt x="253" y="409"/>
                  </a:cubicBezTo>
                  <a:cubicBezTo>
                    <a:pt x="252" y="411"/>
                    <a:pt x="251" y="413"/>
                    <a:pt x="250" y="415"/>
                  </a:cubicBezTo>
                  <a:cubicBezTo>
                    <a:pt x="249" y="415"/>
                    <a:pt x="249" y="415"/>
                    <a:pt x="249" y="416"/>
                  </a:cubicBezTo>
                  <a:cubicBezTo>
                    <a:pt x="248" y="417"/>
                    <a:pt x="247" y="418"/>
                    <a:pt x="246" y="419"/>
                  </a:cubicBezTo>
                  <a:cubicBezTo>
                    <a:pt x="246" y="420"/>
                    <a:pt x="245" y="420"/>
                    <a:pt x="245" y="421"/>
                  </a:cubicBezTo>
                  <a:cubicBezTo>
                    <a:pt x="244" y="422"/>
                    <a:pt x="243" y="423"/>
                    <a:pt x="242" y="424"/>
                  </a:cubicBezTo>
                  <a:cubicBezTo>
                    <a:pt x="242" y="425"/>
                    <a:pt x="242" y="425"/>
                    <a:pt x="241" y="425"/>
                  </a:cubicBezTo>
                  <a:cubicBezTo>
                    <a:pt x="240" y="427"/>
                    <a:pt x="239" y="428"/>
                    <a:pt x="237" y="430"/>
                  </a:cubicBezTo>
                  <a:cubicBezTo>
                    <a:pt x="237" y="430"/>
                    <a:pt x="237" y="430"/>
                    <a:pt x="237" y="430"/>
                  </a:cubicBezTo>
                  <a:cubicBezTo>
                    <a:pt x="236" y="431"/>
                    <a:pt x="234" y="432"/>
                    <a:pt x="233" y="433"/>
                  </a:cubicBezTo>
                  <a:cubicBezTo>
                    <a:pt x="233" y="434"/>
                    <a:pt x="232" y="434"/>
                    <a:pt x="232" y="434"/>
                  </a:cubicBezTo>
                  <a:cubicBezTo>
                    <a:pt x="231" y="435"/>
                    <a:pt x="230" y="436"/>
                    <a:pt x="229" y="437"/>
                  </a:cubicBezTo>
                  <a:cubicBezTo>
                    <a:pt x="228" y="437"/>
                    <a:pt x="228" y="438"/>
                    <a:pt x="227" y="438"/>
                  </a:cubicBezTo>
                  <a:cubicBezTo>
                    <a:pt x="226" y="439"/>
                    <a:pt x="224" y="440"/>
                    <a:pt x="223" y="441"/>
                  </a:cubicBezTo>
                  <a:cubicBezTo>
                    <a:pt x="304" y="393"/>
                    <a:pt x="304" y="393"/>
                    <a:pt x="304" y="393"/>
                  </a:cubicBezTo>
                  <a:cubicBezTo>
                    <a:pt x="306" y="392"/>
                    <a:pt x="307" y="391"/>
                    <a:pt x="309" y="390"/>
                  </a:cubicBezTo>
                  <a:cubicBezTo>
                    <a:pt x="309" y="390"/>
                    <a:pt x="310" y="389"/>
                    <a:pt x="310" y="389"/>
                  </a:cubicBezTo>
                  <a:cubicBezTo>
                    <a:pt x="311" y="388"/>
                    <a:pt x="312" y="387"/>
                    <a:pt x="313" y="387"/>
                  </a:cubicBezTo>
                  <a:cubicBezTo>
                    <a:pt x="314" y="386"/>
                    <a:pt x="314" y="386"/>
                    <a:pt x="315" y="385"/>
                  </a:cubicBezTo>
                  <a:cubicBezTo>
                    <a:pt x="316" y="384"/>
                    <a:pt x="317" y="383"/>
                    <a:pt x="318" y="382"/>
                  </a:cubicBezTo>
                  <a:cubicBezTo>
                    <a:pt x="319" y="382"/>
                    <a:pt x="319" y="382"/>
                    <a:pt x="319" y="382"/>
                  </a:cubicBezTo>
                  <a:cubicBezTo>
                    <a:pt x="320" y="380"/>
                    <a:pt x="322" y="379"/>
                    <a:pt x="323" y="378"/>
                  </a:cubicBezTo>
                  <a:cubicBezTo>
                    <a:pt x="323" y="377"/>
                    <a:pt x="324" y="377"/>
                    <a:pt x="324" y="376"/>
                  </a:cubicBezTo>
                  <a:cubicBezTo>
                    <a:pt x="325" y="375"/>
                    <a:pt x="326" y="374"/>
                    <a:pt x="327" y="373"/>
                  </a:cubicBezTo>
                  <a:cubicBezTo>
                    <a:pt x="327" y="373"/>
                    <a:pt x="327" y="372"/>
                    <a:pt x="328" y="372"/>
                  </a:cubicBezTo>
                  <a:cubicBezTo>
                    <a:pt x="329" y="370"/>
                    <a:pt x="330" y="369"/>
                    <a:pt x="330" y="368"/>
                  </a:cubicBezTo>
                  <a:cubicBezTo>
                    <a:pt x="331" y="367"/>
                    <a:pt x="331" y="367"/>
                    <a:pt x="331" y="367"/>
                  </a:cubicBezTo>
                  <a:cubicBezTo>
                    <a:pt x="331" y="367"/>
                    <a:pt x="331" y="366"/>
                    <a:pt x="331" y="366"/>
                  </a:cubicBezTo>
                  <a:cubicBezTo>
                    <a:pt x="332" y="365"/>
                    <a:pt x="333" y="363"/>
                    <a:pt x="334" y="361"/>
                  </a:cubicBezTo>
                  <a:cubicBezTo>
                    <a:pt x="334" y="361"/>
                    <a:pt x="334" y="361"/>
                    <a:pt x="334" y="361"/>
                  </a:cubicBezTo>
                  <a:cubicBezTo>
                    <a:pt x="335" y="359"/>
                    <a:pt x="336" y="358"/>
                    <a:pt x="337" y="356"/>
                  </a:cubicBezTo>
                  <a:cubicBezTo>
                    <a:pt x="337" y="356"/>
                    <a:pt x="337" y="355"/>
                    <a:pt x="337" y="355"/>
                  </a:cubicBezTo>
                  <a:cubicBezTo>
                    <a:pt x="339" y="353"/>
                    <a:pt x="340" y="350"/>
                    <a:pt x="341" y="347"/>
                  </a:cubicBezTo>
                  <a:cubicBezTo>
                    <a:pt x="341" y="347"/>
                    <a:pt x="341" y="347"/>
                    <a:pt x="341" y="347"/>
                  </a:cubicBezTo>
                  <a:cubicBezTo>
                    <a:pt x="341" y="346"/>
                    <a:pt x="341" y="345"/>
                    <a:pt x="342" y="345"/>
                  </a:cubicBezTo>
                  <a:cubicBezTo>
                    <a:pt x="342" y="343"/>
                    <a:pt x="343" y="341"/>
                    <a:pt x="343" y="340"/>
                  </a:cubicBezTo>
                  <a:cubicBezTo>
                    <a:pt x="343" y="339"/>
                    <a:pt x="344" y="339"/>
                    <a:pt x="344" y="338"/>
                  </a:cubicBezTo>
                  <a:cubicBezTo>
                    <a:pt x="344" y="338"/>
                    <a:pt x="344" y="337"/>
                    <a:pt x="344" y="336"/>
                  </a:cubicBezTo>
                  <a:cubicBezTo>
                    <a:pt x="345" y="335"/>
                    <a:pt x="345" y="334"/>
                    <a:pt x="345" y="332"/>
                  </a:cubicBezTo>
                  <a:cubicBezTo>
                    <a:pt x="346" y="332"/>
                    <a:pt x="346" y="331"/>
                    <a:pt x="346" y="330"/>
                  </a:cubicBezTo>
                  <a:cubicBezTo>
                    <a:pt x="346" y="330"/>
                    <a:pt x="346" y="329"/>
                    <a:pt x="346" y="328"/>
                  </a:cubicBezTo>
                  <a:cubicBezTo>
                    <a:pt x="347" y="327"/>
                    <a:pt x="347" y="326"/>
                    <a:pt x="347" y="325"/>
                  </a:cubicBezTo>
                  <a:cubicBezTo>
                    <a:pt x="347" y="324"/>
                    <a:pt x="347" y="323"/>
                    <a:pt x="347" y="323"/>
                  </a:cubicBezTo>
                  <a:cubicBezTo>
                    <a:pt x="348" y="322"/>
                    <a:pt x="348" y="321"/>
                    <a:pt x="348" y="320"/>
                  </a:cubicBezTo>
                  <a:cubicBezTo>
                    <a:pt x="348" y="319"/>
                    <a:pt x="348" y="318"/>
                    <a:pt x="348" y="317"/>
                  </a:cubicBezTo>
                  <a:cubicBezTo>
                    <a:pt x="348" y="316"/>
                    <a:pt x="348" y="316"/>
                    <a:pt x="349" y="315"/>
                  </a:cubicBezTo>
                  <a:cubicBezTo>
                    <a:pt x="349" y="314"/>
                    <a:pt x="349" y="313"/>
                    <a:pt x="349" y="312"/>
                  </a:cubicBezTo>
                  <a:cubicBezTo>
                    <a:pt x="349" y="311"/>
                    <a:pt x="349" y="310"/>
                    <a:pt x="349" y="309"/>
                  </a:cubicBezTo>
                  <a:cubicBezTo>
                    <a:pt x="349" y="309"/>
                    <a:pt x="349" y="308"/>
                    <a:pt x="349" y="308"/>
                  </a:cubicBezTo>
                  <a:cubicBezTo>
                    <a:pt x="349" y="306"/>
                    <a:pt x="350" y="305"/>
                    <a:pt x="350" y="303"/>
                  </a:cubicBezTo>
                  <a:cubicBezTo>
                    <a:pt x="350" y="302"/>
                    <a:pt x="350" y="302"/>
                    <a:pt x="350" y="301"/>
                  </a:cubicBezTo>
                  <a:cubicBezTo>
                    <a:pt x="350" y="301"/>
                    <a:pt x="350" y="300"/>
                    <a:pt x="350" y="300"/>
                  </a:cubicBezTo>
                  <a:cubicBezTo>
                    <a:pt x="350" y="298"/>
                    <a:pt x="350" y="295"/>
                    <a:pt x="350" y="293"/>
                  </a:cubicBezTo>
                  <a:cubicBezTo>
                    <a:pt x="350" y="293"/>
                    <a:pt x="350" y="292"/>
                    <a:pt x="350" y="292"/>
                  </a:cubicBezTo>
                  <a:cubicBezTo>
                    <a:pt x="350" y="290"/>
                    <a:pt x="350" y="288"/>
                    <a:pt x="350" y="285"/>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1" name="ïŝlíḓê"/>
            <p:cNvSpPr>
              <a:spLocks noChangeArrowheads="1"/>
            </p:cNvSpPr>
            <p:nvPr/>
          </p:nvSpPr>
          <p:spPr bwMode="auto">
            <a:xfrm>
              <a:off x="3622675" y="1319213"/>
              <a:ext cx="53975" cy="76200"/>
            </a:xfrm>
            <a:custGeom>
              <a:avLst/>
              <a:gdLst>
                <a:gd name="T0" fmla="*/ 25702 w 21"/>
                <a:gd name="T1" fmla="*/ 10160 h 30"/>
                <a:gd name="T2" fmla="*/ 53975 w 21"/>
                <a:gd name="T3" fmla="*/ 53340 h 30"/>
                <a:gd name="T4" fmla="*/ 25702 w 21"/>
                <a:gd name="T5" fmla="*/ 68580 h 30"/>
                <a:gd name="T6" fmla="*/ 0 w 21"/>
                <a:gd name="T7" fmla="*/ 22860 h 30"/>
                <a:gd name="T8" fmla="*/ 25702 w 21"/>
                <a:gd name="T9" fmla="*/ 1016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0" y="4"/>
                  </a:moveTo>
                  <a:cubicBezTo>
                    <a:pt x="16" y="7"/>
                    <a:pt x="21" y="15"/>
                    <a:pt x="21" y="21"/>
                  </a:cubicBezTo>
                  <a:cubicBezTo>
                    <a:pt x="21" y="28"/>
                    <a:pt x="16" y="30"/>
                    <a:pt x="10" y="27"/>
                  </a:cubicBezTo>
                  <a:cubicBezTo>
                    <a:pt x="5" y="24"/>
                    <a:pt x="0" y="16"/>
                    <a:pt x="0" y="9"/>
                  </a:cubicBezTo>
                  <a:cubicBezTo>
                    <a:pt x="0" y="3"/>
                    <a:pt x="5" y="0"/>
                    <a:pt x="10" y="4"/>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2" name="ïṥľîḑè"/>
            <p:cNvSpPr>
              <a:spLocks noChangeArrowheads="1"/>
            </p:cNvSpPr>
            <p:nvPr/>
          </p:nvSpPr>
          <p:spPr bwMode="auto">
            <a:xfrm>
              <a:off x="3619500" y="1897063"/>
              <a:ext cx="53975" cy="76200"/>
            </a:xfrm>
            <a:custGeom>
              <a:avLst/>
              <a:gdLst>
                <a:gd name="T0" fmla="*/ 28273 w 21"/>
                <a:gd name="T1" fmla="*/ 7620 h 30"/>
                <a:gd name="T2" fmla="*/ 53975 w 21"/>
                <a:gd name="T3" fmla="*/ 53340 h 30"/>
                <a:gd name="T4" fmla="*/ 28273 w 21"/>
                <a:gd name="T5" fmla="*/ 68580 h 30"/>
                <a:gd name="T6" fmla="*/ 0 w 21"/>
                <a:gd name="T7" fmla="*/ 22860 h 30"/>
                <a:gd name="T8" fmla="*/ 28273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1" y="3"/>
                  </a:moveTo>
                  <a:cubicBezTo>
                    <a:pt x="16" y="6"/>
                    <a:pt x="21" y="14"/>
                    <a:pt x="21" y="21"/>
                  </a:cubicBezTo>
                  <a:cubicBezTo>
                    <a:pt x="21" y="27"/>
                    <a:pt x="16" y="30"/>
                    <a:pt x="11" y="27"/>
                  </a:cubicBezTo>
                  <a:cubicBezTo>
                    <a:pt x="5" y="23"/>
                    <a:pt x="0" y="16"/>
                    <a:pt x="0" y="9"/>
                  </a:cubicBezTo>
                  <a:cubicBezTo>
                    <a:pt x="0" y="3"/>
                    <a:pt x="5" y="0"/>
                    <a:pt x="11"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3" name="îṡ1ïde"/>
            <p:cNvSpPr>
              <a:spLocks noChangeArrowheads="1"/>
            </p:cNvSpPr>
            <p:nvPr/>
          </p:nvSpPr>
          <p:spPr bwMode="auto">
            <a:xfrm>
              <a:off x="3492500" y="1292225"/>
              <a:ext cx="61913" cy="65088"/>
            </a:xfrm>
            <a:custGeom>
              <a:avLst/>
              <a:gdLst>
                <a:gd name="T0" fmla="*/ 30957 w 24"/>
                <a:gd name="T1" fmla="*/ 2503 h 26"/>
                <a:gd name="T2" fmla="*/ 54174 w 24"/>
                <a:gd name="T3" fmla="*/ 30041 h 26"/>
                <a:gd name="T4" fmla="*/ 43855 w 24"/>
                <a:gd name="T5" fmla="*/ 65088 h 26"/>
                <a:gd name="T6" fmla="*/ 30957 w 24"/>
                <a:gd name="T7" fmla="*/ 62585 h 26"/>
                <a:gd name="T8" fmla="*/ 7739 w 24"/>
                <a:gd name="T9" fmla="*/ 35047 h 26"/>
                <a:gd name="T10" fmla="*/ 18058 w 24"/>
                <a:gd name="T11" fmla="*/ 0 h 26"/>
                <a:gd name="T12" fmla="*/ 30957 w 24"/>
                <a:gd name="T13" fmla="*/ 2503 h 26"/>
                <a:gd name="T14" fmla="*/ 0 60000 65536"/>
                <a:gd name="T15" fmla="*/ 0 60000 65536"/>
                <a:gd name="T16" fmla="*/ 0 60000 65536"/>
                <a:gd name="T17" fmla="*/ 0 60000 65536"/>
                <a:gd name="T18" fmla="*/ 0 60000 65536"/>
                <a:gd name="T19" fmla="*/ 0 60000 65536"/>
                <a:gd name="T20" fmla="*/ 0 60000 65536"/>
                <a:gd name="T21" fmla="*/ 0 w 24"/>
                <a:gd name="T22" fmla="*/ 0 h 26"/>
                <a:gd name="T23" fmla="*/ 24 w 2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6">
                  <a:moveTo>
                    <a:pt x="12" y="1"/>
                  </a:moveTo>
                  <a:cubicBezTo>
                    <a:pt x="15" y="3"/>
                    <a:pt x="19" y="7"/>
                    <a:pt x="21" y="12"/>
                  </a:cubicBezTo>
                  <a:cubicBezTo>
                    <a:pt x="24" y="20"/>
                    <a:pt x="22" y="26"/>
                    <a:pt x="17" y="26"/>
                  </a:cubicBezTo>
                  <a:cubicBezTo>
                    <a:pt x="15" y="26"/>
                    <a:pt x="14" y="26"/>
                    <a:pt x="12" y="25"/>
                  </a:cubicBezTo>
                  <a:cubicBezTo>
                    <a:pt x="8" y="23"/>
                    <a:pt x="5" y="19"/>
                    <a:pt x="3" y="14"/>
                  </a:cubicBezTo>
                  <a:cubicBezTo>
                    <a:pt x="0" y="7"/>
                    <a:pt x="2" y="0"/>
                    <a:pt x="7" y="0"/>
                  </a:cubicBezTo>
                  <a:cubicBezTo>
                    <a:pt x="8"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4" name="ïs1íḓê"/>
            <p:cNvSpPr>
              <a:spLocks noChangeArrowheads="1"/>
            </p:cNvSpPr>
            <p:nvPr/>
          </p:nvSpPr>
          <p:spPr bwMode="auto">
            <a:xfrm>
              <a:off x="3741738" y="1935163"/>
              <a:ext cx="61913" cy="68263"/>
            </a:xfrm>
            <a:custGeom>
              <a:avLst/>
              <a:gdLst>
                <a:gd name="T0" fmla="*/ 30957 w 24"/>
                <a:gd name="T1" fmla="*/ 2528 h 27"/>
                <a:gd name="T2" fmla="*/ 54174 w 24"/>
                <a:gd name="T3" fmla="*/ 30339 h 27"/>
                <a:gd name="T4" fmla="*/ 43855 w 24"/>
                <a:gd name="T5" fmla="*/ 65735 h 27"/>
                <a:gd name="T6" fmla="*/ 30957 w 24"/>
                <a:gd name="T7" fmla="*/ 63206 h 27"/>
                <a:gd name="T8" fmla="*/ 7739 w 24"/>
                <a:gd name="T9" fmla="*/ 35396 h 27"/>
                <a:gd name="T10" fmla="*/ 18058 w 24"/>
                <a:gd name="T11" fmla="*/ 0 h 27"/>
                <a:gd name="T12" fmla="*/ 30957 w 24"/>
                <a:gd name="T13" fmla="*/ 2528 h 27"/>
                <a:gd name="T14" fmla="*/ 0 60000 65536"/>
                <a:gd name="T15" fmla="*/ 0 60000 65536"/>
                <a:gd name="T16" fmla="*/ 0 60000 65536"/>
                <a:gd name="T17" fmla="*/ 0 60000 65536"/>
                <a:gd name="T18" fmla="*/ 0 60000 65536"/>
                <a:gd name="T19" fmla="*/ 0 60000 65536"/>
                <a:gd name="T20" fmla="*/ 0 60000 65536"/>
                <a:gd name="T21" fmla="*/ 0 w 24"/>
                <a:gd name="T22" fmla="*/ 0 h 27"/>
                <a:gd name="T23" fmla="*/ 24 w 2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7">
                  <a:moveTo>
                    <a:pt x="12" y="1"/>
                  </a:moveTo>
                  <a:cubicBezTo>
                    <a:pt x="16" y="3"/>
                    <a:pt x="19" y="8"/>
                    <a:pt x="21" y="12"/>
                  </a:cubicBezTo>
                  <a:cubicBezTo>
                    <a:pt x="24" y="20"/>
                    <a:pt x="22" y="26"/>
                    <a:pt x="17" y="26"/>
                  </a:cubicBezTo>
                  <a:cubicBezTo>
                    <a:pt x="15" y="27"/>
                    <a:pt x="14" y="26"/>
                    <a:pt x="12" y="25"/>
                  </a:cubicBezTo>
                  <a:cubicBezTo>
                    <a:pt x="8" y="23"/>
                    <a:pt x="5" y="19"/>
                    <a:pt x="3" y="14"/>
                  </a:cubicBezTo>
                  <a:cubicBezTo>
                    <a:pt x="0" y="7"/>
                    <a:pt x="2" y="0"/>
                    <a:pt x="7" y="0"/>
                  </a:cubicBezTo>
                  <a:cubicBezTo>
                    <a:pt x="9"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5" name="ïṡlíḍe"/>
            <p:cNvSpPr>
              <a:spLocks noChangeArrowheads="1"/>
            </p:cNvSpPr>
            <p:nvPr/>
          </p:nvSpPr>
          <p:spPr bwMode="auto">
            <a:xfrm>
              <a:off x="3400425" y="1343025"/>
              <a:ext cx="58738" cy="71438"/>
            </a:xfrm>
            <a:custGeom>
              <a:avLst/>
              <a:gdLst>
                <a:gd name="T0" fmla="*/ 30646 w 23"/>
                <a:gd name="T1" fmla="*/ 5103 h 28"/>
                <a:gd name="T2" fmla="*/ 43415 w 23"/>
                <a:gd name="T3" fmla="*/ 15308 h 28"/>
                <a:gd name="T4" fmla="*/ 53630 w 23"/>
                <a:gd name="T5" fmla="*/ 63784 h 28"/>
                <a:gd name="T6" fmla="*/ 30646 w 23"/>
                <a:gd name="T7" fmla="*/ 63784 h 28"/>
                <a:gd name="T8" fmla="*/ 17877 w 23"/>
                <a:gd name="T9" fmla="*/ 53578 h 28"/>
                <a:gd name="T10" fmla="*/ 7661 w 23"/>
                <a:gd name="T11" fmla="*/ 7654 h 28"/>
                <a:gd name="T12" fmla="*/ 30646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2" y="2"/>
                  </a:moveTo>
                  <a:cubicBezTo>
                    <a:pt x="14" y="3"/>
                    <a:pt x="15" y="4"/>
                    <a:pt x="17" y="6"/>
                  </a:cubicBezTo>
                  <a:cubicBezTo>
                    <a:pt x="22" y="13"/>
                    <a:pt x="23" y="21"/>
                    <a:pt x="21" y="25"/>
                  </a:cubicBezTo>
                  <a:cubicBezTo>
                    <a:pt x="19" y="27"/>
                    <a:pt x="15" y="28"/>
                    <a:pt x="12" y="25"/>
                  </a:cubicBezTo>
                  <a:cubicBezTo>
                    <a:pt x="10" y="24"/>
                    <a:pt x="8" y="23"/>
                    <a:pt x="7" y="21"/>
                  </a:cubicBezTo>
                  <a:cubicBezTo>
                    <a:pt x="2" y="15"/>
                    <a:pt x="0" y="7"/>
                    <a:pt x="3" y="3"/>
                  </a:cubicBezTo>
                  <a:cubicBezTo>
                    <a:pt x="5" y="0"/>
                    <a:pt x="8"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6" name="iṧlîďé"/>
            <p:cNvSpPr>
              <a:spLocks noChangeArrowheads="1"/>
            </p:cNvSpPr>
            <p:nvPr/>
          </p:nvSpPr>
          <p:spPr bwMode="auto">
            <a:xfrm>
              <a:off x="3833813" y="1881188"/>
              <a:ext cx="61913" cy="69850"/>
            </a:xfrm>
            <a:custGeom>
              <a:avLst/>
              <a:gdLst>
                <a:gd name="T0" fmla="*/ 30957 w 24"/>
                <a:gd name="T1" fmla="*/ 5174 h 27"/>
                <a:gd name="T2" fmla="*/ 43855 w 24"/>
                <a:gd name="T3" fmla="*/ 15522 h 27"/>
                <a:gd name="T4" fmla="*/ 54174 w 24"/>
                <a:gd name="T5" fmla="*/ 64676 h 27"/>
                <a:gd name="T6" fmla="*/ 30957 w 24"/>
                <a:gd name="T7" fmla="*/ 64676 h 27"/>
                <a:gd name="T8" fmla="*/ 18058 w 24"/>
                <a:gd name="T9" fmla="*/ 54328 h 27"/>
                <a:gd name="T10" fmla="*/ 7739 w 24"/>
                <a:gd name="T11" fmla="*/ 7761 h 27"/>
                <a:gd name="T12" fmla="*/ 30957 w 24"/>
                <a:gd name="T13" fmla="*/ 5174 h 27"/>
                <a:gd name="T14" fmla="*/ 0 60000 65536"/>
                <a:gd name="T15" fmla="*/ 0 60000 65536"/>
                <a:gd name="T16" fmla="*/ 0 60000 65536"/>
                <a:gd name="T17" fmla="*/ 0 60000 65536"/>
                <a:gd name="T18" fmla="*/ 0 60000 65536"/>
                <a:gd name="T19" fmla="*/ 0 60000 65536"/>
                <a:gd name="T20" fmla="*/ 0 60000 65536"/>
                <a:gd name="T21" fmla="*/ 0 w 24"/>
                <a:gd name="T22" fmla="*/ 0 h 27"/>
                <a:gd name="T23" fmla="*/ 24 w 2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7">
                  <a:moveTo>
                    <a:pt x="12" y="2"/>
                  </a:moveTo>
                  <a:cubicBezTo>
                    <a:pt x="14" y="3"/>
                    <a:pt x="16" y="4"/>
                    <a:pt x="17" y="6"/>
                  </a:cubicBezTo>
                  <a:cubicBezTo>
                    <a:pt x="22" y="12"/>
                    <a:pt x="24" y="21"/>
                    <a:pt x="21" y="25"/>
                  </a:cubicBezTo>
                  <a:cubicBezTo>
                    <a:pt x="19" y="27"/>
                    <a:pt x="16" y="27"/>
                    <a:pt x="12" y="25"/>
                  </a:cubicBezTo>
                  <a:cubicBezTo>
                    <a:pt x="10" y="24"/>
                    <a:pt x="9" y="23"/>
                    <a:pt x="7" y="21"/>
                  </a:cubicBezTo>
                  <a:cubicBezTo>
                    <a:pt x="2" y="15"/>
                    <a:pt x="0" y="7"/>
                    <a:pt x="3" y="3"/>
                  </a:cubicBezTo>
                  <a:cubicBezTo>
                    <a:pt x="5" y="0"/>
                    <a:pt x="9"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7" name="ïslíḍè"/>
            <p:cNvSpPr>
              <a:spLocks noChangeArrowheads="1"/>
            </p:cNvSpPr>
            <p:nvPr/>
          </p:nvSpPr>
          <p:spPr bwMode="auto">
            <a:xfrm>
              <a:off x="3370263" y="1465263"/>
              <a:ext cx="53975" cy="76200"/>
            </a:xfrm>
            <a:custGeom>
              <a:avLst/>
              <a:gdLst>
                <a:gd name="T0" fmla="*/ 25702 w 21"/>
                <a:gd name="T1" fmla="*/ 7620 h 30"/>
                <a:gd name="T2" fmla="*/ 53975 w 21"/>
                <a:gd name="T3" fmla="*/ 53340 h 30"/>
                <a:gd name="T4" fmla="*/ 25702 w 21"/>
                <a:gd name="T5" fmla="*/ 68580 h 30"/>
                <a:gd name="T6" fmla="*/ 0 w 21"/>
                <a:gd name="T7" fmla="*/ 22860 h 30"/>
                <a:gd name="T8" fmla="*/ 25702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0" y="3"/>
                  </a:moveTo>
                  <a:cubicBezTo>
                    <a:pt x="16" y="6"/>
                    <a:pt x="21" y="14"/>
                    <a:pt x="21" y="21"/>
                  </a:cubicBezTo>
                  <a:cubicBezTo>
                    <a:pt x="21" y="27"/>
                    <a:pt x="16" y="30"/>
                    <a:pt x="10" y="27"/>
                  </a:cubicBezTo>
                  <a:cubicBezTo>
                    <a:pt x="5" y="23"/>
                    <a:pt x="0" y="15"/>
                    <a:pt x="0" y="9"/>
                  </a:cubicBezTo>
                  <a:cubicBezTo>
                    <a:pt x="0" y="2"/>
                    <a:pt x="5" y="0"/>
                    <a:pt x="10"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8" name="ïṣḷîḋè"/>
            <p:cNvSpPr>
              <a:spLocks noChangeArrowheads="1"/>
            </p:cNvSpPr>
            <p:nvPr/>
          </p:nvSpPr>
          <p:spPr bwMode="auto">
            <a:xfrm>
              <a:off x="3871913" y="1754188"/>
              <a:ext cx="53975" cy="76200"/>
            </a:xfrm>
            <a:custGeom>
              <a:avLst/>
              <a:gdLst>
                <a:gd name="T0" fmla="*/ 28273 w 21"/>
                <a:gd name="T1" fmla="*/ 7620 h 30"/>
                <a:gd name="T2" fmla="*/ 53975 w 21"/>
                <a:gd name="T3" fmla="*/ 53340 h 30"/>
                <a:gd name="T4" fmla="*/ 28273 w 21"/>
                <a:gd name="T5" fmla="*/ 66040 h 30"/>
                <a:gd name="T6" fmla="*/ 0 w 21"/>
                <a:gd name="T7" fmla="*/ 22860 h 30"/>
                <a:gd name="T8" fmla="*/ 28273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1" y="3"/>
                  </a:moveTo>
                  <a:cubicBezTo>
                    <a:pt x="16" y="6"/>
                    <a:pt x="21" y="14"/>
                    <a:pt x="21" y="21"/>
                  </a:cubicBezTo>
                  <a:cubicBezTo>
                    <a:pt x="21" y="27"/>
                    <a:pt x="16" y="30"/>
                    <a:pt x="11" y="26"/>
                  </a:cubicBezTo>
                  <a:cubicBezTo>
                    <a:pt x="5" y="23"/>
                    <a:pt x="0" y="15"/>
                    <a:pt x="0" y="9"/>
                  </a:cubicBezTo>
                  <a:cubicBezTo>
                    <a:pt x="0" y="2"/>
                    <a:pt x="5" y="0"/>
                    <a:pt x="11"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9" name="iṥliḑe"/>
            <p:cNvSpPr>
              <a:spLocks noChangeArrowheads="1"/>
            </p:cNvSpPr>
            <p:nvPr/>
          </p:nvSpPr>
          <p:spPr bwMode="auto">
            <a:xfrm>
              <a:off x="3400425" y="1631950"/>
              <a:ext cx="58738" cy="66675"/>
            </a:xfrm>
            <a:custGeom>
              <a:avLst/>
              <a:gdLst>
                <a:gd name="T0" fmla="*/ 28092 w 23"/>
                <a:gd name="T1" fmla="*/ 2564 h 26"/>
                <a:gd name="T2" fmla="*/ 51077 w 23"/>
                <a:gd name="T3" fmla="*/ 30773 h 26"/>
                <a:gd name="T4" fmla="*/ 43415 w 23"/>
                <a:gd name="T5" fmla="*/ 66675 h 26"/>
                <a:gd name="T6" fmla="*/ 28092 w 23"/>
                <a:gd name="T7" fmla="*/ 64111 h 26"/>
                <a:gd name="T8" fmla="*/ 5108 w 23"/>
                <a:gd name="T9" fmla="*/ 35902 h 26"/>
                <a:gd name="T10" fmla="*/ 15323 w 23"/>
                <a:gd name="T11" fmla="*/ 0 h 26"/>
                <a:gd name="T12" fmla="*/ 28092 w 23"/>
                <a:gd name="T13" fmla="*/ 2564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11" y="1"/>
                  </a:moveTo>
                  <a:cubicBezTo>
                    <a:pt x="15" y="3"/>
                    <a:pt x="18" y="7"/>
                    <a:pt x="20" y="12"/>
                  </a:cubicBezTo>
                  <a:cubicBezTo>
                    <a:pt x="23" y="20"/>
                    <a:pt x="21" y="26"/>
                    <a:pt x="17" y="26"/>
                  </a:cubicBezTo>
                  <a:cubicBezTo>
                    <a:pt x="15" y="26"/>
                    <a:pt x="13" y="26"/>
                    <a:pt x="11" y="25"/>
                  </a:cubicBezTo>
                  <a:cubicBezTo>
                    <a:pt x="8" y="23"/>
                    <a:pt x="4" y="19"/>
                    <a:pt x="2" y="14"/>
                  </a:cubicBezTo>
                  <a:cubicBezTo>
                    <a:pt x="0" y="6"/>
                    <a:pt x="1" y="0"/>
                    <a:pt x="6" y="0"/>
                  </a:cubicBezTo>
                  <a:cubicBezTo>
                    <a:pt x="8" y="0"/>
                    <a:pt x="10" y="0"/>
                    <a:pt x="11"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0" name="íṩḻíḑè"/>
            <p:cNvSpPr>
              <a:spLocks noChangeArrowheads="1"/>
            </p:cNvSpPr>
            <p:nvPr/>
          </p:nvSpPr>
          <p:spPr bwMode="auto">
            <a:xfrm>
              <a:off x="3836988" y="1593850"/>
              <a:ext cx="58738" cy="68263"/>
            </a:xfrm>
            <a:custGeom>
              <a:avLst/>
              <a:gdLst>
                <a:gd name="T0" fmla="*/ 30646 w 23"/>
                <a:gd name="T1" fmla="*/ 2528 h 27"/>
                <a:gd name="T2" fmla="*/ 51077 w 23"/>
                <a:gd name="T3" fmla="*/ 32867 h 27"/>
                <a:gd name="T4" fmla="*/ 43415 w 23"/>
                <a:gd name="T5" fmla="*/ 65735 h 27"/>
                <a:gd name="T6" fmla="*/ 28092 w 23"/>
                <a:gd name="T7" fmla="*/ 63206 h 27"/>
                <a:gd name="T8" fmla="*/ 7661 w 23"/>
                <a:gd name="T9" fmla="*/ 35396 h 27"/>
                <a:gd name="T10" fmla="*/ 15323 w 23"/>
                <a:gd name="T11" fmla="*/ 0 h 27"/>
                <a:gd name="T12" fmla="*/ 30646 w 23"/>
                <a:gd name="T13" fmla="*/ 2528 h 27"/>
                <a:gd name="T14" fmla="*/ 0 60000 65536"/>
                <a:gd name="T15" fmla="*/ 0 60000 65536"/>
                <a:gd name="T16" fmla="*/ 0 60000 65536"/>
                <a:gd name="T17" fmla="*/ 0 60000 65536"/>
                <a:gd name="T18" fmla="*/ 0 60000 65536"/>
                <a:gd name="T19" fmla="*/ 0 60000 65536"/>
                <a:gd name="T20" fmla="*/ 0 60000 65536"/>
                <a:gd name="T21" fmla="*/ 0 w 23"/>
                <a:gd name="T22" fmla="*/ 0 h 27"/>
                <a:gd name="T23" fmla="*/ 23 w 2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7">
                  <a:moveTo>
                    <a:pt x="12" y="1"/>
                  </a:moveTo>
                  <a:cubicBezTo>
                    <a:pt x="15" y="4"/>
                    <a:pt x="19" y="8"/>
                    <a:pt x="20" y="13"/>
                  </a:cubicBezTo>
                  <a:cubicBezTo>
                    <a:pt x="23" y="20"/>
                    <a:pt x="22" y="26"/>
                    <a:pt x="17" y="26"/>
                  </a:cubicBezTo>
                  <a:cubicBezTo>
                    <a:pt x="15" y="27"/>
                    <a:pt x="13" y="26"/>
                    <a:pt x="11" y="25"/>
                  </a:cubicBezTo>
                  <a:cubicBezTo>
                    <a:pt x="8" y="23"/>
                    <a:pt x="4" y="19"/>
                    <a:pt x="3" y="14"/>
                  </a:cubicBezTo>
                  <a:cubicBezTo>
                    <a:pt x="0" y="7"/>
                    <a:pt x="1" y="1"/>
                    <a:pt x="6" y="0"/>
                  </a:cubicBezTo>
                  <a:cubicBezTo>
                    <a:pt x="8"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1" name="îṡ1íḍê"/>
            <p:cNvSpPr>
              <a:spLocks noChangeArrowheads="1"/>
            </p:cNvSpPr>
            <p:nvPr/>
          </p:nvSpPr>
          <p:spPr bwMode="auto">
            <a:xfrm>
              <a:off x="3492500" y="1787525"/>
              <a:ext cx="58738" cy="71438"/>
            </a:xfrm>
            <a:custGeom>
              <a:avLst/>
              <a:gdLst>
                <a:gd name="T0" fmla="*/ 28092 w 23"/>
                <a:gd name="T1" fmla="*/ 5103 h 28"/>
                <a:gd name="T2" fmla="*/ 43415 w 23"/>
                <a:gd name="T3" fmla="*/ 17860 h 28"/>
                <a:gd name="T4" fmla="*/ 51077 w 23"/>
                <a:gd name="T5" fmla="*/ 63784 h 28"/>
                <a:gd name="T6" fmla="*/ 28092 w 23"/>
                <a:gd name="T7" fmla="*/ 66335 h 28"/>
                <a:gd name="T8" fmla="*/ 15323 w 23"/>
                <a:gd name="T9" fmla="*/ 56130 h 28"/>
                <a:gd name="T10" fmla="*/ 5108 w 23"/>
                <a:gd name="T11" fmla="*/ 7654 h 28"/>
                <a:gd name="T12" fmla="*/ 28092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1" y="2"/>
                  </a:moveTo>
                  <a:cubicBezTo>
                    <a:pt x="13" y="4"/>
                    <a:pt x="15" y="5"/>
                    <a:pt x="17" y="7"/>
                  </a:cubicBezTo>
                  <a:cubicBezTo>
                    <a:pt x="21" y="13"/>
                    <a:pt x="23" y="21"/>
                    <a:pt x="20" y="25"/>
                  </a:cubicBezTo>
                  <a:cubicBezTo>
                    <a:pt x="18" y="28"/>
                    <a:pt x="15" y="28"/>
                    <a:pt x="11" y="26"/>
                  </a:cubicBezTo>
                  <a:cubicBezTo>
                    <a:pt x="10" y="25"/>
                    <a:pt x="8" y="24"/>
                    <a:pt x="6" y="22"/>
                  </a:cubicBezTo>
                  <a:cubicBezTo>
                    <a:pt x="1" y="15"/>
                    <a:pt x="0" y="7"/>
                    <a:pt x="2" y="3"/>
                  </a:cubicBezTo>
                  <a:cubicBezTo>
                    <a:pt x="4" y="1"/>
                    <a:pt x="8" y="0"/>
                    <a:pt x="11"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2" name="ïsľîdê"/>
            <p:cNvSpPr>
              <a:spLocks noChangeArrowheads="1"/>
            </p:cNvSpPr>
            <p:nvPr/>
          </p:nvSpPr>
          <p:spPr bwMode="auto">
            <a:xfrm>
              <a:off x="3744913" y="1433513"/>
              <a:ext cx="58738" cy="71438"/>
            </a:xfrm>
            <a:custGeom>
              <a:avLst/>
              <a:gdLst>
                <a:gd name="T0" fmla="*/ 30646 w 23"/>
                <a:gd name="T1" fmla="*/ 5103 h 28"/>
                <a:gd name="T2" fmla="*/ 43415 w 23"/>
                <a:gd name="T3" fmla="*/ 17860 h 28"/>
                <a:gd name="T4" fmla="*/ 51077 w 23"/>
                <a:gd name="T5" fmla="*/ 63784 h 28"/>
                <a:gd name="T6" fmla="*/ 28092 w 23"/>
                <a:gd name="T7" fmla="*/ 66335 h 28"/>
                <a:gd name="T8" fmla="*/ 15323 w 23"/>
                <a:gd name="T9" fmla="*/ 53578 h 28"/>
                <a:gd name="T10" fmla="*/ 7661 w 23"/>
                <a:gd name="T11" fmla="*/ 7654 h 28"/>
                <a:gd name="T12" fmla="*/ 30646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2" y="2"/>
                  </a:moveTo>
                  <a:cubicBezTo>
                    <a:pt x="13" y="3"/>
                    <a:pt x="15" y="5"/>
                    <a:pt x="17" y="7"/>
                  </a:cubicBezTo>
                  <a:cubicBezTo>
                    <a:pt x="22" y="13"/>
                    <a:pt x="23" y="21"/>
                    <a:pt x="20" y="25"/>
                  </a:cubicBezTo>
                  <a:cubicBezTo>
                    <a:pt x="18" y="28"/>
                    <a:pt x="15" y="28"/>
                    <a:pt x="11" y="26"/>
                  </a:cubicBezTo>
                  <a:cubicBezTo>
                    <a:pt x="10" y="25"/>
                    <a:pt x="8" y="23"/>
                    <a:pt x="6" y="21"/>
                  </a:cubicBezTo>
                  <a:cubicBezTo>
                    <a:pt x="1" y="15"/>
                    <a:pt x="0" y="7"/>
                    <a:pt x="3" y="3"/>
                  </a:cubicBezTo>
                  <a:cubicBezTo>
                    <a:pt x="5" y="0"/>
                    <a:pt x="8"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3" name="ïṩļîḑe"/>
            <p:cNvSpPr>
              <a:spLocks noChangeArrowheads="1"/>
            </p:cNvSpPr>
            <p:nvPr/>
          </p:nvSpPr>
          <p:spPr bwMode="auto">
            <a:xfrm>
              <a:off x="3605213" y="1444625"/>
              <a:ext cx="50800" cy="179388"/>
            </a:xfrm>
            <a:custGeom>
              <a:avLst/>
              <a:gdLst>
                <a:gd name="T0" fmla="*/ 50800 w 20"/>
                <a:gd name="T1" fmla="*/ 27793 h 71"/>
                <a:gd name="T2" fmla="*/ 50800 w 20"/>
                <a:gd name="T3" fmla="*/ 25266 h 71"/>
                <a:gd name="T4" fmla="*/ 50800 w 20"/>
                <a:gd name="T5" fmla="*/ 25266 h 71"/>
                <a:gd name="T6" fmla="*/ 50800 w 20"/>
                <a:gd name="T7" fmla="*/ 22739 h 71"/>
                <a:gd name="T8" fmla="*/ 48260 w 20"/>
                <a:gd name="T9" fmla="*/ 22739 h 71"/>
                <a:gd name="T10" fmla="*/ 48260 w 20"/>
                <a:gd name="T11" fmla="*/ 20213 h 71"/>
                <a:gd name="T12" fmla="*/ 48260 w 20"/>
                <a:gd name="T13" fmla="*/ 20213 h 71"/>
                <a:gd name="T14" fmla="*/ 48260 w 20"/>
                <a:gd name="T15" fmla="*/ 17686 h 71"/>
                <a:gd name="T16" fmla="*/ 48260 w 20"/>
                <a:gd name="T17" fmla="*/ 17686 h 71"/>
                <a:gd name="T18" fmla="*/ 48260 w 20"/>
                <a:gd name="T19" fmla="*/ 17686 h 71"/>
                <a:gd name="T20" fmla="*/ 48260 w 20"/>
                <a:gd name="T21" fmla="*/ 15160 h 71"/>
                <a:gd name="T22" fmla="*/ 45720 w 20"/>
                <a:gd name="T23" fmla="*/ 12633 h 71"/>
                <a:gd name="T24" fmla="*/ 45720 w 20"/>
                <a:gd name="T25" fmla="*/ 12633 h 71"/>
                <a:gd name="T26" fmla="*/ 43180 w 20"/>
                <a:gd name="T27" fmla="*/ 10106 h 71"/>
                <a:gd name="T28" fmla="*/ 43180 w 20"/>
                <a:gd name="T29" fmla="*/ 10106 h 71"/>
                <a:gd name="T30" fmla="*/ 43180 w 20"/>
                <a:gd name="T31" fmla="*/ 7580 h 71"/>
                <a:gd name="T32" fmla="*/ 40640 w 20"/>
                <a:gd name="T33" fmla="*/ 7580 h 71"/>
                <a:gd name="T34" fmla="*/ 40640 w 20"/>
                <a:gd name="T35" fmla="*/ 5053 h 71"/>
                <a:gd name="T36" fmla="*/ 40640 w 20"/>
                <a:gd name="T37" fmla="*/ 5053 h 71"/>
                <a:gd name="T38" fmla="*/ 38100 w 20"/>
                <a:gd name="T39" fmla="*/ 5053 h 71"/>
                <a:gd name="T40" fmla="*/ 38100 w 20"/>
                <a:gd name="T41" fmla="*/ 2527 h 71"/>
                <a:gd name="T42" fmla="*/ 38100 w 20"/>
                <a:gd name="T43" fmla="*/ 2527 h 71"/>
                <a:gd name="T44" fmla="*/ 35560 w 20"/>
                <a:gd name="T45" fmla="*/ 2527 h 71"/>
                <a:gd name="T46" fmla="*/ 35560 w 20"/>
                <a:gd name="T47" fmla="*/ 0 h 71"/>
                <a:gd name="T48" fmla="*/ 33020 w 20"/>
                <a:gd name="T49" fmla="*/ 0 h 71"/>
                <a:gd name="T50" fmla="*/ 33020 w 20"/>
                <a:gd name="T51" fmla="*/ 0 h 71"/>
                <a:gd name="T52" fmla="*/ 30480 w 20"/>
                <a:gd name="T53" fmla="*/ 0 h 71"/>
                <a:gd name="T54" fmla="*/ 30480 w 20"/>
                <a:gd name="T55" fmla="*/ 0 h 71"/>
                <a:gd name="T56" fmla="*/ 30480 w 20"/>
                <a:gd name="T57" fmla="*/ 0 h 71"/>
                <a:gd name="T58" fmla="*/ 27940 w 20"/>
                <a:gd name="T59" fmla="*/ 0 h 71"/>
                <a:gd name="T60" fmla="*/ 27940 w 20"/>
                <a:gd name="T61" fmla="*/ 0 h 71"/>
                <a:gd name="T62" fmla="*/ 27940 w 20"/>
                <a:gd name="T63" fmla="*/ 0 h 71"/>
                <a:gd name="T64" fmla="*/ 25400 w 20"/>
                <a:gd name="T65" fmla="*/ 0 h 71"/>
                <a:gd name="T66" fmla="*/ 25400 w 20"/>
                <a:gd name="T67" fmla="*/ 0 h 71"/>
                <a:gd name="T68" fmla="*/ 22860 w 20"/>
                <a:gd name="T69" fmla="*/ 0 h 71"/>
                <a:gd name="T70" fmla="*/ 2540 w 20"/>
                <a:gd name="T71" fmla="*/ 12633 h 71"/>
                <a:gd name="T72" fmla="*/ 5080 w 20"/>
                <a:gd name="T73" fmla="*/ 12633 h 71"/>
                <a:gd name="T74" fmla="*/ 7620 w 20"/>
                <a:gd name="T75" fmla="*/ 12633 h 71"/>
                <a:gd name="T76" fmla="*/ 12700 w 20"/>
                <a:gd name="T77" fmla="*/ 15160 h 71"/>
                <a:gd name="T78" fmla="*/ 15240 w 20"/>
                <a:gd name="T79" fmla="*/ 17686 h 71"/>
                <a:gd name="T80" fmla="*/ 17780 w 20"/>
                <a:gd name="T81" fmla="*/ 20213 h 71"/>
                <a:gd name="T82" fmla="*/ 20320 w 20"/>
                <a:gd name="T83" fmla="*/ 22739 h 71"/>
                <a:gd name="T84" fmla="*/ 22860 w 20"/>
                <a:gd name="T85" fmla="*/ 25266 h 71"/>
                <a:gd name="T86" fmla="*/ 25400 w 20"/>
                <a:gd name="T87" fmla="*/ 30319 h 71"/>
                <a:gd name="T88" fmla="*/ 25400 w 20"/>
                <a:gd name="T89" fmla="*/ 32846 h 71"/>
                <a:gd name="T90" fmla="*/ 27940 w 20"/>
                <a:gd name="T91" fmla="*/ 37899 h 71"/>
                <a:gd name="T92" fmla="*/ 27940 w 20"/>
                <a:gd name="T93" fmla="*/ 169282 h 71"/>
                <a:gd name="T94" fmla="*/ 27940 w 20"/>
                <a:gd name="T95" fmla="*/ 171808 h 71"/>
                <a:gd name="T96" fmla="*/ 25400 w 20"/>
                <a:gd name="T97" fmla="*/ 176861 h 71"/>
                <a:gd name="T98" fmla="*/ 22860 w 20"/>
                <a:gd name="T99" fmla="*/ 179388 h 71"/>
                <a:gd name="T100" fmla="*/ 22860 w 20"/>
                <a:gd name="T101" fmla="*/ 179388 h 71"/>
                <a:gd name="T102" fmla="*/ 48260 w 20"/>
                <a:gd name="T103" fmla="*/ 164228 h 71"/>
                <a:gd name="T104" fmla="*/ 48260 w 20"/>
                <a:gd name="T105" fmla="*/ 161702 h 71"/>
                <a:gd name="T106" fmla="*/ 48260 w 20"/>
                <a:gd name="T107" fmla="*/ 161702 h 71"/>
                <a:gd name="T108" fmla="*/ 48260 w 20"/>
                <a:gd name="T109" fmla="*/ 161702 h 71"/>
                <a:gd name="T110" fmla="*/ 50800 w 20"/>
                <a:gd name="T111" fmla="*/ 159175 h 71"/>
                <a:gd name="T112" fmla="*/ 50800 w 20"/>
                <a:gd name="T113" fmla="*/ 159175 h 71"/>
                <a:gd name="T114" fmla="*/ 50800 w 20"/>
                <a:gd name="T115" fmla="*/ 156649 h 71"/>
                <a:gd name="T116" fmla="*/ 50800 w 20"/>
                <a:gd name="T117" fmla="*/ 156649 h 71"/>
                <a:gd name="T118" fmla="*/ 50800 w 20"/>
                <a:gd name="T119" fmla="*/ 27793 h 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
                <a:gd name="T181" fmla="*/ 0 h 71"/>
                <a:gd name="T182" fmla="*/ 20 w 20"/>
                <a:gd name="T183" fmla="*/ 71 h 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 h="71">
                  <a:moveTo>
                    <a:pt x="20" y="11"/>
                  </a:moveTo>
                  <a:cubicBezTo>
                    <a:pt x="20" y="11"/>
                    <a:pt x="20" y="11"/>
                    <a:pt x="20" y="11"/>
                  </a:cubicBezTo>
                  <a:cubicBezTo>
                    <a:pt x="20" y="10"/>
                    <a:pt x="20" y="10"/>
                    <a:pt x="20" y="10"/>
                  </a:cubicBezTo>
                  <a:cubicBezTo>
                    <a:pt x="20" y="10"/>
                    <a:pt x="20" y="10"/>
                    <a:pt x="20" y="10"/>
                  </a:cubicBezTo>
                  <a:cubicBezTo>
                    <a:pt x="20" y="10"/>
                    <a:pt x="20" y="10"/>
                    <a:pt x="20" y="10"/>
                  </a:cubicBezTo>
                  <a:cubicBezTo>
                    <a:pt x="20" y="10"/>
                    <a:pt x="20" y="10"/>
                    <a:pt x="20" y="10"/>
                  </a:cubicBezTo>
                  <a:cubicBezTo>
                    <a:pt x="20" y="10"/>
                    <a:pt x="20" y="10"/>
                    <a:pt x="20" y="10"/>
                  </a:cubicBezTo>
                  <a:cubicBezTo>
                    <a:pt x="20" y="10"/>
                    <a:pt x="20" y="9"/>
                    <a:pt x="20" y="9"/>
                  </a:cubicBezTo>
                  <a:cubicBezTo>
                    <a:pt x="20" y="9"/>
                    <a:pt x="20" y="9"/>
                    <a:pt x="20" y="9"/>
                  </a:cubicBezTo>
                  <a:cubicBezTo>
                    <a:pt x="20" y="9"/>
                    <a:pt x="20" y="9"/>
                    <a:pt x="19" y="9"/>
                  </a:cubicBezTo>
                  <a:cubicBezTo>
                    <a:pt x="19" y="9"/>
                    <a:pt x="19" y="8"/>
                    <a:pt x="19" y="8"/>
                  </a:cubicBezTo>
                  <a:cubicBezTo>
                    <a:pt x="19" y="8"/>
                    <a:pt x="19" y="8"/>
                    <a:pt x="19" y="8"/>
                  </a:cubicBezTo>
                  <a:cubicBezTo>
                    <a:pt x="19" y="8"/>
                    <a:pt x="19" y="8"/>
                    <a:pt x="19" y="8"/>
                  </a:cubicBezTo>
                  <a:cubicBezTo>
                    <a:pt x="19" y="8"/>
                    <a:pt x="19" y="8"/>
                    <a:pt x="19" y="8"/>
                  </a:cubicBezTo>
                  <a:cubicBezTo>
                    <a:pt x="19" y="8"/>
                    <a:pt x="19" y="8"/>
                    <a:pt x="19" y="8"/>
                  </a:cubicBezTo>
                  <a:cubicBezTo>
                    <a:pt x="19" y="8"/>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6"/>
                  </a:cubicBezTo>
                  <a:cubicBezTo>
                    <a:pt x="19" y="6"/>
                    <a:pt x="19" y="6"/>
                    <a:pt x="19" y="6"/>
                  </a:cubicBezTo>
                  <a:cubicBezTo>
                    <a:pt x="19" y="6"/>
                    <a:pt x="18" y="6"/>
                    <a:pt x="18" y="6"/>
                  </a:cubicBezTo>
                  <a:cubicBezTo>
                    <a:pt x="18" y="6"/>
                    <a:pt x="18" y="6"/>
                    <a:pt x="18" y="5"/>
                  </a:cubicBezTo>
                  <a:cubicBezTo>
                    <a:pt x="18" y="5"/>
                    <a:pt x="18" y="5"/>
                    <a:pt x="18" y="5"/>
                  </a:cubicBezTo>
                  <a:cubicBezTo>
                    <a:pt x="18" y="5"/>
                    <a:pt x="18" y="5"/>
                    <a:pt x="18" y="5"/>
                  </a:cubicBezTo>
                  <a:cubicBezTo>
                    <a:pt x="18" y="5"/>
                    <a:pt x="18" y="5"/>
                    <a:pt x="18" y="5"/>
                  </a:cubicBezTo>
                  <a:cubicBezTo>
                    <a:pt x="18" y="5"/>
                    <a:pt x="18" y="4"/>
                    <a:pt x="17" y="4"/>
                  </a:cubicBezTo>
                  <a:cubicBezTo>
                    <a:pt x="17" y="4"/>
                    <a:pt x="17" y="4"/>
                    <a:pt x="17" y="4"/>
                  </a:cubicBezTo>
                  <a:cubicBezTo>
                    <a:pt x="17" y="4"/>
                    <a:pt x="17" y="4"/>
                    <a:pt x="17" y="4"/>
                  </a:cubicBezTo>
                  <a:cubicBezTo>
                    <a:pt x="17" y="4"/>
                    <a:pt x="17" y="4"/>
                    <a:pt x="17" y="4"/>
                  </a:cubicBezTo>
                  <a:cubicBezTo>
                    <a:pt x="17" y="4"/>
                    <a:pt x="17" y="3"/>
                    <a:pt x="17" y="3"/>
                  </a:cubicBezTo>
                  <a:cubicBezTo>
                    <a:pt x="17" y="3"/>
                    <a:pt x="17" y="3"/>
                    <a:pt x="17" y="3"/>
                  </a:cubicBezTo>
                  <a:cubicBezTo>
                    <a:pt x="16" y="3"/>
                    <a:pt x="16" y="3"/>
                    <a:pt x="16" y="3"/>
                  </a:cubicBezTo>
                  <a:cubicBezTo>
                    <a:pt x="16" y="3"/>
                    <a:pt x="16" y="3"/>
                    <a:pt x="16" y="2"/>
                  </a:cubicBezTo>
                  <a:cubicBezTo>
                    <a:pt x="16" y="2"/>
                    <a:pt x="16" y="2"/>
                    <a:pt x="16" y="2"/>
                  </a:cubicBezTo>
                  <a:cubicBezTo>
                    <a:pt x="16" y="2"/>
                    <a:pt x="16" y="2"/>
                    <a:pt x="16" y="2"/>
                  </a:cubicBezTo>
                  <a:cubicBezTo>
                    <a:pt x="16" y="2"/>
                    <a:pt x="16" y="2"/>
                    <a:pt x="16" y="2"/>
                  </a:cubicBezTo>
                  <a:cubicBezTo>
                    <a:pt x="16" y="2"/>
                    <a:pt x="16" y="2"/>
                    <a:pt x="16" y="2"/>
                  </a:cubicBezTo>
                  <a:cubicBezTo>
                    <a:pt x="15" y="2"/>
                    <a:pt x="15" y="2"/>
                    <a:pt x="15" y="2"/>
                  </a:cubicBezTo>
                  <a:cubicBezTo>
                    <a:pt x="15" y="2"/>
                    <a:pt x="15" y="1"/>
                    <a:pt x="15" y="1"/>
                  </a:cubicBezTo>
                  <a:cubicBezTo>
                    <a:pt x="15" y="1"/>
                    <a:pt x="15" y="1"/>
                    <a:pt x="15" y="1"/>
                  </a:cubicBezTo>
                  <a:cubicBezTo>
                    <a:pt x="15" y="1"/>
                    <a:pt x="15" y="1"/>
                    <a:pt x="15" y="1"/>
                  </a:cubicBezTo>
                  <a:cubicBezTo>
                    <a:pt x="15" y="1"/>
                    <a:pt x="15" y="1"/>
                    <a:pt x="15" y="1"/>
                  </a:cubicBezTo>
                  <a:cubicBezTo>
                    <a:pt x="15" y="1"/>
                    <a:pt x="15" y="1"/>
                    <a:pt x="14" y="1"/>
                  </a:cubicBezTo>
                  <a:cubicBezTo>
                    <a:pt x="14" y="1"/>
                    <a:pt x="14" y="1"/>
                    <a:pt x="14" y="1"/>
                  </a:cubicBezTo>
                  <a:cubicBezTo>
                    <a:pt x="14" y="1"/>
                    <a:pt x="14" y="1"/>
                    <a:pt x="14" y="1"/>
                  </a:cubicBezTo>
                  <a:cubicBezTo>
                    <a:pt x="14" y="1"/>
                    <a:pt x="14" y="1"/>
                    <a:pt x="14" y="0"/>
                  </a:cubicBezTo>
                  <a:cubicBezTo>
                    <a:pt x="14" y="0"/>
                    <a:pt x="14" y="0"/>
                    <a:pt x="14" y="0"/>
                  </a:cubicBezTo>
                  <a:cubicBezTo>
                    <a:pt x="14" y="0"/>
                    <a:pt x="13" y="0"/>
                    <a:pt x="13" y="0"/>
                  </a:cubicBezTo>
                  <a:cubicBezTo>
                    <a:pt x="13" y="0"/>
                    <a:pt x="13" y="0"/>
                    <a:pt x="13" y="0"/>
                  </a:cubicBezTo>
                  <a:cubicBezTo>
                    <a:pt x="13" y="0"/>
                    <a:pt x="13" y="0"/>
                    <a:pt x="13" y="0"/>
                  </a:cubicBezTo>
                  <a:cubicBezTo>
                    <a:pt x="13" y="0"/>
                    <a:pt x="13" y="0"/>
                    <a:pt x="13" y="0"/>
                  </a:cubicBezTo>
                  <a:cubicBezTo>
                    <a:pt x="13" y="0"/>
                    <a:pt x="12" y="0"/>
                    <a:pt x="12" y="0"/>
                  </a:cubicBezTo>
                  <a:cubicBezTo>
                    <a:pt x="12" y="0"/>
                    <a:pt x="12" y="0"/>
                    <a:pt x="12" y="0"/>
                  </a:cubicBezTo>
                  <a:cubicBezTo>
                    <a:pt x="12" y="0"/>
                    <a:pt x="12" y="0"/>
                    <a:pt x="12" y="0"/>
                  </a:cubicBezTo>
                  <a:cubicBezTo>
                    <a:pt x="12" y="0"/>
                    <a:pt x="12" y="0"/>
                    <a:pt x="12" y="0"/>
                  </a:cubicBezTo>
                  <a:cubicBezTo>
                    <a:pt x="12" y="0"/>
                    <a:pt x="12" y="0"/>
                    <a:pt x="12" y="0"/>
                  </a:cubicBezTo>
                  <a:cubicBezTo>
                    <a:pt x="12" y="0"/>
                    <a:pt x="12" y="0"/>
                    <a:pt x="12" y="0"/>
                  </a:cubicBezTo>
                  <a:cubicBezTo>
                    <a:pt x="12"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0"/>
                    <a:pt x="11" y="0"/>
                    <a:pt x="10" y="0"/>
                  </a:cubicBezTo>
                  <a:cubicBezTo>
                    <a:pt x="10" y="0"/>
                    <a:pt x="10" y="0"/>
                    <a:pt x="10" y="0"/>
                  </a:cubicBezTo>
                  <a:cubicBezTo>
                    <a:pt x="10" y="0"/>
                    <a:pt x="10" y="0"/>
                    <a:pt x="10" y="0"/>
                  </a:cubicBezTo>
                  <a:cubicBezTo>
                    <a:pt x="10" y="0"/>
                    <a:pt x="10" y="0"/>
                    <a:pt x="10" y="0"/>
                  </a:cubicBezTo>
                  <a:cubicBezTo>
                    <a:pt x="10" y="0"/>
                    <a:pt x="10" y="0"/>
                    <a:pt x="10" y="0"/>
                  </a:cubicBezTo>
                  <a:cubicBezTo>
                    <a:pt x="9" y="0"/>
                    <a:pt x="9" y="0"/>
                    <a:pt x="9" y="0"/>
                  </a:cubicBezTo>
                  <a:cubicBezTo>
                    <a:pt x="0" y="5"/>
                    <a:pt x="0" y="5"/>
                    <a:pt x="0" y="5"/>
                  </a:cubicBezTo>
                  <a:cubicBezTo>
                    <a:pt x="1" y="5"/>
                    <a:pt x="1" y="5"/>
                    <a:pt x="1" y="5"/>
                  </a:cubicBezTo>
                  <a:cubicBezTo>
                    <a:pt x="1" y="5"/>
                    <a:pt x="1" y="5"/>
                    <a:pt x="1" y="5"/>
                  </a:cubicBezTo>
                  <a:cubicBezTo>
                    <a:pt x="1" y="5"/>
                    <a:pt x="2" y="5"/>
                    <a:pt x="2" y="5"/>
                  </a:cubicBezTo>
                  <a:cubicBezTo>
                    <a:pt x="2" y="5"/>
                    <a:pt x="2" y="5"/>
                    <a:pt x="2" y="5"/>
                  </a:cubicBezTo>
                  <a:cubicBezTo>
                    <a:pt x="3" y="5"/>
                    <a:pt x="3" y="5"/>
                    <a:pt x="3" y="5"/>
                  </a:cubicBezTo>
                  <a:cubicBezTo>
                    <a:pt x="3" y="5"/>
                    <a:pt x="3" y="5"/>
                    <a:pt x="3" y="5"/>
                  </a:cubicBezTo>
                  <a:cubicBezTo>
                    <a:pt x="4" y="5"/>
                    <a:pt x="4" y="6"/>
                    <a:pt x="5" y="6"/>
                  </a:cubicBezTo>
                  <a:cubicBezTo>
                    <a:pt x="5" y="6"/>
                    <a:pt x="6" y="6"/>
                    <a:pt x="6" y="7"/>
                  </a:cubicBezTo>
                  <a:cubicBezTo>
                    <a:pt x="6" y="7"/>
                    <a:pt x="6" y="7"/>
                    <a:pt x="6" y="7"/>
                  </a:cubicBezTo>
                  <a:cubicBezTo>
                    <a:pt x="6" y="7"/>
                    <a:pt x="7" y="7"/>
                    <a:pt x="7" y="8"/>
                  </a:cubicBezTo>
                  <a:cubicBezTo>
                    <a:pt x="7" y="8"/>
                    <a:pt x="7" y="8"/>
                    <a:pt x="7" y="8"/>
                  </a:cubicBezTo>
                  <a:cubicBezTo>
                    <a:pt x="7" y="8"/>
                    <a:pt x="8" y="9"/>
                    <a:pt x="8" y="9"/>
                  </a:cubicBezTo>
                  <a:cubicBezTo>
                    <a:pt x="8" y="9"/>
                    <a:pt x="8" y="9"/>
                    <a:pt x="8" y="9"/>
                  </a:cubicBezTo>
                  <a:cubicBezTo>
                    <a:pt x="8" y="9"/>
                    <a:pt x="9" y="10"/>
                    <a:pt x="9" y="10"/>
                  </a:cubicBezTo>
                  <a:cubicBezTo>
                    <a:pt x="9" y="10"/>
                    <a:pt x="9" y="10"/>
                    <a:pt x="9" y="10"/>
                  </a:cubicBezTo>
                  <a:cubicBezTo>
                    <a:pt x="9" y="11"/>
                    <a:pt x="10" y="11"/>
                    <a:pt x="10" y="12"/>
                  </a:cubicBezTo>
                  <a:cubicBezTo>
                    <a:pt x="10" y="12"/>
                    <a:pt x="10" y="12"/>
                    <a:pt x="10" y="12"/>
                  </a:cubicBezTo>
                  <a:cubicBezTo>
                    <a:pt x="10" y="12"/>
                    <a:pt x="10" y="13"/>
                    <a:pt x="10" y="13"/>
                  </a:cubicBezTo>
                  <a:cubicBezTo>
                    <a:pt x="10" y="13"/>
                    <a:pt x="10" y="13"/>
                    <a:pt x="10" y="13"/>
                  </a:cubicBezTo>
                  <a:cubicBezTo>
                    <a:pt x="11" y="14"/>
                    <a:pt x="11" y="14"/>
                    <a:pt x="11" y="15"/>
                  </a:cubicBezTo>
                  <a:cubicBezTo>
                    <a:pt x="11" y="15"/>
                    <a:pt x="11" y="15"/>
                    <a:pt x="11" y="15"/>
                  </a:cubicBezTo>
                  <a:cubicBezTo>
                    <a:pt x="11" y="16"/>
                    <a:pt x="11" y="16"/>
                    <a:pt x="11" y="17"/>
                  </a:cubicBezTo>
                  <a:cubicBezTo>
                    <a:pt x="11" y="67"/>
                    <a:pt x="11" y="67"/>
                    <a:pt x="11" y="67"/>
                  </a:cubicBezTo>
                  <a:cubicBezTo>
                    <a:pt x="11" y="68"/>
                    <a:pt x="11" y="68"/>
                    <a:pt x="11" y="68"/>
                  </a:cubicBezTo>
                  <a:cubicBezTo>
                    <a:pt x="11" y="68"/>
                    <a:pt x="11" y="68"/>
                    <a:pt x="11" y="68"/>
                  </a:cubicBezTo>
                  <a:cubicBezTo>
                    <a:pt x="11" y="69"/>
                    <a:pt x="10" y="69"/>
                    <a:pt x="10" y="70"/>
                  </a:cubicBezTo>
                  <a:cubicBezTo>
                    <a:pt x="10" y="70"/>
                    <a:pt x="10" y="70"/>
                    <a:pt x="10" y="70"/>
                  </a:cubicBezTo>
                  <a:cubicBezTo>
                    <a:pt x="10" y="70"/>
                    <a:pt x="10" y="70"/>
                    <a:pt x="10" y="70"/>
                  </a:cubicBezTo>
                  <a:cubicBezTo>
                    <a:pt x="10" y="71"/>
                    <a:pt x="9" y="71"/>
                    <a:pt x="9" y="71"/>
                  </a:cubicBezTo>
                  <a:cubicBezTo>
                    <a:pt x="9" y="71"/>
                    <a:pt x="9" y="71"/>
                    <a:pt x="9" y="71"/>
                  </a:cubicBezTo>
                  <a:cubicBezTo>
                    <a:pt x="9" y="71"/>
                    <a:pt x="9" y="71"/>
                    <a:pt x="9" y="71"/>
                  </a:cubicBezTo>
                  <a:cubicBezTo>
                    <a:pt x="18" y="66"/>
                    <a:pt x="18" y="66"/>
                    <a:pt x="18" y="66"/>
                  </a:cubicBezTo>
                  <a:cubicBezTo>
                    <a:pt x="18" y="65"/>
                    <a:pt x="19" y="65"/>
                    <a:pt x="19" y="65"/>
                  </a:cubicBezTo>
                  <a:cubicBezTo>
                    <a:pt x="19" y="65"/>
                    <a:pt x="19" y="65"/>
                    <a:pt x="19" y="65"/>
                  </a:cubicBezTo>
                  <a:cubicBezTo>
                    <a:pt x="19" y="65"/>
                    <a:pt x="19" y="64"/>
                    <a:pt x="19" y="64"/>
                  </a:cubicBezTo>
                  <a:cubicBezTo>
                    <a:pt x="19" y="64"/>
                    <a:pt x="19" y="64"/>
                    <a:pt x="19" y="64"/>
                  </a:cubicBezTo>
                  <a:cubicBezTo>
                    <a:pt x="19" y="64"/>
                    <a:pt x="19" y="64"/>
                    <a:pt x="19" y="64"/>
                  </a:cubicBezTo>
                  <a:cubicBezTo>
                    <a:pt x="19" y="64"/>
                    <a:pt x="19" y="64"/>
                    <a:pt x="19" y="64"/>
                  </a:cubicBezTo>
                  <a:cubicBezTo>
                    <a:pt x="19" y="64"/>
                    <a:pt x="19" y="64"/>
                    <a:pt x="19" y="64"/>
                  </a:cubicBezTo>
                  <a:cubicBezTo>
                    <a:pt x="19" y="63"/>
                    <a:pt x="19" y="63"/>
                    <a:pt x="19"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2"/>
                    <a:pt x="20" y="62"/>
                  </a:cubicBezTo>
                  <a:cubicBezTo>
                    <a:pt x="20" y="62"/>
                    <a:pt x="20" y="62"/>
                    <a:pt x="20" y="62"/>
                  </a:cubicBezTo>
                  <a:cubicBezTo>
                    <a:pt x="20" y="62"/>
                    <a:pt x="20" y="62"/>
                    <a:pt x="20" y="62"/>
                  </a:cubicBezTo>
                  <a:cubicBezTo>
                    <a:pt x="20" y="62"/>
                    <a:pt x="20" y="62"/>
                    <a:pt x="20" y="62"/>
                  </a:cubicBezTo>
                  <a:cubicBezTo>
                    <a:pt x="20" y="11"/>
                    <a:pt x="20" y="11"/>
                    <a:pt x="20" y="11"/>
                  </a:cubicBezTo>
                  <a:cubicBezTo>
                    <a:pt x="20" y="11"/>
                    <a:pt x="20" y="11"/>
                    <a:pt x="20" y="11"/>
                  </a:cubicBezTo>
                  <a:close/>
                </a:path>
              </a:pathLst>
            </a:custGeom>
            <a:solidFill>
              <a:srgbClr val="022E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4" name="i$1ïḋê"/>
            <p:cNvSpPr>
              <a:spLocks noChangeArrowheads="1"/>
            </p:cNvSpPr>
            <p:nvPr/>
          </p:nvSpPr>
          <p:spPr bwMode="auto">
            <a:xfrm>
              <a:off x="3592513" y="1584325"/>
              <a:ext cx="84138" cy="114300"/>
            </a:xfrm>
            <a:custGeom>
              <a:avLst/>
              <a:gdLst>
                <a:gd name="T0" fmla="*/ 0 w 53"/>
                <a:gd name="T1" fmla="*/ 14288 h 72"/>
                <a:gd name="T2" fmla="*/ 26988 w 53"/>
                <a:gd name="T3" fmla="*/ 0 h 72"/>
                <a:gd name="T4" fmla="*/ 84138 w 53"/>
                <a:gd name="T5" fmla="*/ 98425 h 72"/>
                <a:gd name="T6" fmla="*/ 52388 w 53"/>
                <a:gd name="T7" fmla="*/ 114300 h 72"/>
                <a:gd name="T8" fmla="*/ 0 w 53"/>
                <a:gd name="T9" fmla="*/ 14288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9"/>
                  </a:moveTo>
                  <a:lnTo>
                    <a:pt x="17" y="0"/>
                  </a:lnTo>
                  <a:lnTo>
                    <a:pt x="53" y="62"/>
                  </a:lnTo>
                  <a:lnTo>
                    <a:pt x="33" y="72"/>
                  </a:lnTo>
                  <a:lnTo>
                    <a:pt x="0" y="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5" name="ïşlíḋè"/>
            <p:cNvSpPr>
              <a:spLocks noChangeArrowheads="1"/>
            </p:cNvSpPr>
            <p:nvPr/>
          </p:nvSpPr>
          <p:spPr bwMode="auto">
            <a:xfrm>
              <a:off x="3606800" y="1573213"/>
              <a:ext cx="82550" cy="120650"/>
            </a:xfrm>
            <a:custGeom>
              <a:avLst/>
              <a:gdLst>
                <a:gd name="T0" fmla="*/ 41275 w 32"/>
                <a:gd name="T1" fmla="*/ 12835 h 47"/>
                <a:gd name="T2" fmla="*/ 82550 w 32"/>
                <a:gd name="T3" fmla="*/ 84712 h 47"/>
                <a:gd name="T4" fmla="*/ 41275 w 32"/>
                <a:gd name="T5" fmla="*/ 107815 h 47"/>
                <a:gd name="T6" fmla="*/ 0 w 32"/>
                <a:gd name="T7" fmla="*/ 38505 h 47"/>
                <a:gd name="T8" fmla="*/ 41275 w 32"/>
                <a:gd name="T9" fmla="*/ 12835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6" y="5"/>
                  </a:moveTo>
                  <a:cubicBezTo>
                    <a:pt x="25" y="11"/>
                    <a:pt x="32" y="23"/>
                    <a:pt x="32" y="33"/>
                  </a:cubicBezTo>
                  <a:cubicBezTo>
                    <a:pt x="32" y="43"/>
                    <a:pt x="24" y="47"/>
                    <a:pt x="16" y="42"/>
                  </a:cubicBezTo>
                  <a:cubicBezTo>
                    <a:pt x="7" y="37"/>
                    <a:pt x="0" y="25"/>
                    <a:pt x="0" y="15"/>
                  </a:cubicBezTo>
                  <a:cubicBezTo>
                    <a:pt x="0" y="4"/>
                    <a:pt x="7" y="0"/>
                    <a:pt x="16" y="5"/>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6" name="îśļïḓe"/>
            <p:cNvSpPr>
              <a:spLocks noChangeArrowheads="1"/>
            </p:cNvSpPr>
            <p:nvPr/>
          </p:nvSpPr>
          <p:spPr bwMode="auto">
            <a:xfrm>
              <a:off x="3579813" y="1589088"/>
              <a:ext cx="80963" cy="119063"/>
            </a:xfrm>
            <a:custGeom>
              <a:avLst/>
              <a:gdLst>
                <a:gd name="T0" fmla="*/ 40482 w 32"/>
                <a:gd name="T1" fmla="*/ 12666 h 47"/>
                <a:gd name="T2" fmla="*/ 80963 w 32"/>
                <a:gd name="T3" fmla="*/ 83597 h 47"/>
                <a:gd name="T4" fmla="*/ 40482 w 32"/>
                <a:gd name="T5" fmla="*/ 106397 h 47"/>
                <a:gd name="T6" fmla="*/ 0 w 32"/>
                <a:gd name="T7" fmla="*/ 35466 h 47"/>
                <a:gd name="T8" fmla="*/ 40482 w 32"/>
                <a:gd name="T9" fmla="*/ 12666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6" y="5"/>
                  </a:moveTo>
                  <a:cubicBezTo>
                    <a:pt x="25" y="10"/>
                    <a:pt x="32" y="23"/>
                    <a:pt x="32" y="33"/>
                  </a:cubicBezTo>
                  <a:cubicBezTo>
                    <a:pt x="32" y="43"/>
                    <a:pt x="25" y="47"/>
                    <a:pt x="16" y="42"/>
                  </a:cubicBezTo>
                  <a:cubicBezTo>
                    <a:pt x="7" y="37"/>
                    <a:pt x="0" y="24"/>
                    <a:pt x="0" y="14"/>
                  </a:cubicBezTo>
                  <a:cubicBezTo>
                    <a:pt x="0" y="4"/>
                    <a:pt x="7" y="0"/>
                    <a:pt x="16" y="5"/>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7" name="iṣlïḓe"/>
            <p:cNvSpPr>
              <a:spLocks noChangeArrowheads="1"/>
            </p:cNvSpPr>
            <p:nvPr/>
          </p:nvSpPr>
          <p:spPr bwMode="auto">
            <a:xfrm>
              <a:off x="3605213" y="1627188"/>
              <a:ext cx="30163" cy="42863"/>
            </a:xfrm>
            <a:custGeom>
              <a:avLst/>
              <a:gdLst>
                <a:gd name="T0" fmla="*/ 15082 w 12"/>
                <a:gd name="T1" fmla="*/ 2521 h 17"/>
                <a:gd name="T2" fmla="*/ 30163 w 12"/>
                <a:gd name="T3" fmla="*/ 30256 h 17"/>
                <a:gd name="T4" fmla="*/ 15082 w 12"/>
                <a:gd name="T5" fmla="*/ 40342 h 17"/>
                <a:gd name="T6" fmla="*/ 0 w 12"/>
                <a:gd name="T7" fmla="*/ 12607 h 17"/>
                <a:gd name="T8" fmla="*/ 15082 w 12"/>
                <a:gd name="T9" fmla="*/ 2521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6" y="1"/>
                  </a:moveTo>
                  <a:cubicBezTo>
                    <a:pt x="9" y="3"/>
                    <a:pt x="12" y="8"/>
                    <a:pt x="12" y="12"/>
                  </a:cubicBezTo>
                  <a:cubicBezTo>
                    <a:pt x="12" y="16"/>
                    <a:pt x="9" y="17"/>
                    <a:pt x="6" y="16"/>
                  </a:cubicBezTo>
                  <a:cubicBezTo>
                    <a:pt x="2" y="14"/>
                    <a:pt x="0" y="9"/>
                    <a:pt x="0" y="5"/>
                  </a:cubicBezTo>
                  <a:cubicBezTo>
                    <a:pt x="0" y="1"/>
                    <a:pt x="2" y="0"/>
                    <a:pt x="6"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8" name="iṥľíḍe"/>
            <p:cNvSpPr>
              <a:spLocks noChangeArrowheads="1"/>
            </p:cNvSpPr>
            <p:nvPr/>
          </p:nvSpPr>
          <p:spPr bwMode="auto">
            <a:xfrm>
              <a:off x="3600450" y="1454150"/>
              <a:ext cx="31750" cy="176213"/>
            </a:xfrm>
            <a:custGeom>
              <a:avLst/>
              <a:gdLst>
                <a:gd name="T0" fmla="*/ 17096 w 13"/>
                <a:gd name="T1" fmla="*/ 5108 h 69"/>
                <a:gd name="T2" fmla="*/ 31750 w 13"/>
                <a:gd name="T3" fmla="*/ 33200 h 69"/>
                <a:gd name="T4" fmla="*/ 31750 w 13"/>
                <a:gd name="T5" fmla="*/ 160890 h 69"/>
                <a:gd name="T6" fmla="*/ 14654 w 13"/>
                <a:gd name="T7" fmla="*/ 171105 h 69"/>
                <a:gd name="T8" fmla="*/ 0 w 13"/>
                <a:gd name="T9" fmla="*/ 143013 h 69"/>
                <a:gd name="T10" fmla="*/ 0 w 13"/>
                <a:gd name="T11" fmla="*/ 12769 h 69"/>
                <a:gd name="T12" fmla="*/ 17096 w 13"/>
                <a:gd name="T13" fmla="*/ 5108 h 69"/>
                <a:gd name="T14" fmla="*/ 0 60000 65536"/>
                <a:gd name="T15" fmla="*/ 0 60000 65536"/>
                <a:gd name="T16" fmla="*/ 0 60000 65536"/>
                <a:gd name="T17" fmla="*/ 0 60000 65536"/>
                <a:gd name="T18" fmla="*/ 0 60000 65536"/>
                <a:gd name="T19" fmla="*/ 0 60000 65536"/>
                <a:gd name="T20" fmla="*/ 0 60000 65536"/>
                <a:gd name="T21" fmla="*/ 0 w 13"/>
                <a:gd name="T22" fmla="*/ 0 h 69"/>
                <a:gd name="T23" fmla="*/ 13 w 13"/>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9">
                  <a:moveTo>
                    <a:pt x="7" y="2"/>
                  </a:moveTo>
                  <a:cubicBezTo>
                    <a:pt x="10" y="4"/>
                    <a:pt x="13" y="9"/>
                    <a:pt x="13" y="13"/>
                  </a:cubicBezTo>
                  <a:cubicBezTo>
                    <a:pt x="13" y="63"/>
                    <a:pt x="13" y="63"/>
                    <a:pt x="13" y="63"/>
                  </a:cubicBezTo>
                  <a:cubicBezTo>
                    <a:pt x="13" y="67"/>
                    <a:pt x="10" y="69"/>
                    <a:pt x="6" y="67"/>
                  </a:cubicBezTo>
                  <a:cubicBezTo>
                    <a:pt x="3" y="65"/>
                    <a:pt x="0" y="60"/>
                    <a:pt x="0" y="56"/>
                  </a:cubicBezTo>
                  <a:cubicBezTo>
                    <a:pt x="0" y="5"/>
                    <a:pt x="0" y="5"/>
                    <a:pt x="0" y="5"/>
                  </a:cubicBezTo>
                  <a:cubicBezTo>
                    <a:pt x="0" y="1"/>
                    <a:pt x="3" y="0"/>
                    <a:pt x="7" y="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9" name="íŝḻîḋè"/>
            <p:cNvSpPr>
              <a:spLocks noChangeArrowheads="1"/>
            </p:cNvSpPr>
            <p:nvPr/>
          </p:nvSpPr>
          <p:spPr bwMode="auto">
            <a:xfrm>
              <a:off x="2001838" y="3465513"/>
              <a:ext cx="820738" cy="476250"/>
            </a:xfrm>
            <a:custGeom>
              <a:avLst/>
              <a:gdLst>
                <a:gd name="T0" fmla="*/ 703263 w 517"/>
                <a:gd name="T1" fmla="*/ 171450 h 300"/>
                <a:gd name="T2" fmla="*/ 407988 w 517"/>
                <a:gd name="T3" fmla="*/ 0 h 300"/>
                <a:gd name="T4" fmla="*/ 0 w 517"/>
                <a:gd name="T5" fmla="*/ 236538 h 300"/>
                <a:gd name="T6" fmla="*/ 411163 w 517"/>
                <a:gd name="T7" fmla="*/ 476250 h 300"/>
                <a:gd name="T8" fmla="*/ 703263 w 517"/>
                <a:gd name="T9" fmla="*/ 304800 h 300"/>
                <a:gd name="T10" fmla="*/ 820738 w 517"/>
                <a:gd name="T11" fmla="*/ 236538 h 300"/>
                <a:gd name="T12" fmla="*/ 703263 w 517"/>
                <a:gd name="T13" fmla="*/ 171450 h 300"/>
                <a:gd name="T14" fmla="*/ 0 60000 65536"/>
                <a:gd name="T15" fmla="*/ 0 60000 65536"/>
                <a:gd name="T16" fmla="*/ 0 60000 65536"/>
                <a:gd name="T17" fmla="*/ 0 60000 65536"/>
                <a:gd name="T18" fmla="*/ 0 60000 65536"/>
                <a:gd name="T19" fmla="*/ 0 60000 65536"/>
                <a:gd name="T20" fmla="*/ 0 60000 65536"/>
                <a:gd name="T21" fmla="*/ 0 w 517"/>
                <a:gd name="T22" fmla="*/ 0 h 300"/>
                <a:gd name="T23" fmla="*/ 517 w 517"/>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300">
                  <a:moveTo>
                    <a:pt x="443" y="108"/>
                  </a:moveTo>
                  <a:lnTo>
                    <a:pt x="257" y="0"/>
                  </a:lnTo>
                  <a:lnTo>
                    <a:pt x="0" y="149"/>
                  </a:lnTo>
                  <a:lnTo>
                    <a:pt x="259" y="300"/>
                  </a:lnTo>
                  <a:lnTo>
                    <a:pt x="443" y="192"/>
                  </a:lnTo>
                  <a:lnTo>
                    <a:pt x="517" y="149"/>
                  </a:lnTo>
                  <a:lnTo>
                    <a:pt x="443" y="108"/>
                  </a:ln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0" name="iš1íḑè"/>
            <p:cNvSpPr>
              <a:spLocks noChangeArrowheads="1"/>
            </p:cNvSpPr>
            <p:nvPr/>
          </p:nvSpPr>
          <p:spPr bwMode="auto">
            <a:xfrm>
              <a:off x="2413000" y="3702050"/>
              <a:ext cx="409575" cy="430213"/>
            </a:xfrm>
            <a:custGeom>
              <a:avLst/>
              <a:gdLst>
                <a:gd name="T0" fmla="*/ 409575 w 258"/>
                <a:gd name="T1" fmla="*/ 0 h 271"/>
                <a:gd name="T2" fmla="*/ 409575 w 258"/>
                <a:gd name="T3" fmla="*/ 190500 h 271"/>
                <a:gd name="T4" fmla="*/ 0 w 258"/>
                <a:gd name="T5" fmla="*/ 430213 h 271"/>
                <a:gd name="T6" fmla="*/ 0 w 258"/>
                <a:gd name="T7" fmla="*/ 239713 h 271"/>
                <a:gd name="T8" fmla="*/ 409575 w 258"/>
                <a:gd name="T9" fmla="*/ 0 h 271"/>
                <a:gd name="T10" fmla="*/ 0 60000 65536"/>
                <a:gd name="T11" fmla="*/ 0 60000 65536"/>
                <a:gd name="T12" fmla="*/ 0 60000 65536"/>
                <a:gd name="T13" fmla="*/ 0 60000 65536"/>
                <a:gd name="T14" fmla="*/ 0 60000 65536"/>
                <a:gd name="T15" fmla="*/ 0 w 258"/>
                <a:gd name="T16" fmla="*/ 0 h 271"/>
                <a:gd name="T17" fmla="*/ 258 w 258"/>
                <a:gd name="T18" fmla="*/ 271 h 271"/>
              </a:gdLst>
              <a:ahLst/>
              <a:cxnLst>
                <a:cxn ang="T10">
                  <a:pos x="T0" y="T1"/>
                </a:cxn>
                <a:cxn ang="T11">
                  <a:pos x="T2" y="T3"/>
                </a:cxn>
                <a:cxn ang="T12">
                  <a:pos x="T4" y="T5"/>
                </a:cxn>
                <a:cxn ang="T13">
                  <a:pos x="T6" y="T7"/>
                </a:cxn>
                <a:cxn ang="T14">
                  <a:pos x="T8" y="T9"/>
                </a:cxn>
              </a:cxnLst>
              <a:rect l="T15" t="T16" r="T17" b="T18"/>
              <a:pathLst>
                <a:path w="258" h="271">
                  <a:moveTo>
                    <a:pt x="258" y="0"/>
                  </a:moveTo>
                  <a:lnTo>
                    <a:pt x="258" y="120"/>
                  </a:lnTo>
                  <a:lnTo>
                    <a:pt x="0" y="271"/>
                  </a:lnTo>
                  <a:lnTo>
                    <a:pt x="0" y="151"/>
                  </a:lnTo>
                  <a:lnTo>
                    <a:pt x="258" y="0"/>
                  </a:lnTo>
                  <a:close/>
                </a:path>
              </a:pathLst>
            </a:cu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1" name="îṣḻïďê"/>
            <p:cNvSpPr>
              <a:spLocks noChangeArrowheads="1"/>
            </p:cNvSpPr>
            <p:nvPr/>
          </p:nvSpPr>
          <p:spPr bwMode="auto">
            <a:xfrm>
              <a:off x="2000250" y="3702050"/>
              <a:ext cx="412750" cy="430213"/>
            </a:xfrm>
            <a:custGeom>
              <a:avLst/>
              <a:gdLst>
                <a:gd name="T0" fmla="*/ 412750 w 260"/>
                <a:gd name="T1" fmla="*/ 239713 h 271"/>
                <a:gd name="T2" fmla="*/ 412750 w 260"/>
                <a:gd name="T3" fmla="*/ 430213 h 271"/>
                <a:gd name="T4" fmla="*/ 0 w 260"/>
                <a:gd name="T5" fmla="*/ 190500 h 271"/>
                <a:gd name="T6" fmla="*/ 1588 w 260"/>
                <a:gd name="T7" fmla="*/ 0 h 271"/>
                <a:gd name="T8" fmla="*/ 412750 w 260"/>
                <a:gd name="T9" fmla="*/ 239713 h 271"/>
                <a:gd name="T10" fmla="*/ 0 60000 65536"/>
                <a:gd name="T11" fmla="*/ 0 60000 65536"/>
                <a:gd name="T12" fmla="*/ 0 60000 65536"/>
                <a:gd name="T13" fmla="*/ 0 60000 65536"/>
                <a:gd name="T14" fmla="*/ 0 60000 65536"/>
                <a:gd name="T15" fmla="*/ 0 w 260"/>
                <a:gd name="T16" fmla="*/ 0 h 271"/>
                <a:gd name="T17" fmla="*/ 260 w 260"/>
                <a:gd name="T18" fmla="*/ 271 h 271"/>
              </a:gdLst>
              <a:ahLst/>
              <a:cxnLst>
                <a:cxn ang="T10">
                  <a:pos x="T0" y="T1"/>
                </a:cxn>
                <a:cxn ang="T11">
                  <a:pos x="T2" y="T3"/>
                </a:cxn>
                <a:cxn ang="T12">
                  <a:pos x="T4" y="T5"/>
                </a:cxn>
                <a:cxn ang="T13">
                  <a:pos x="T6" y="T7"/>
                </a:cxn>
                <a:cxn ang="T14">
                  <a:pos x="T8" y="T9"/>
                </a:cxn>
              </a:cxnLst>
              <a:rect l="T15" t="T16" r="T17" b="T18"/>
              <a:pathLst>
                <a:path w="260" h="271">
                  <a:moveTo>
                    <a:pt x="260" y="151"/>
                  </a:moveTo>
                  <a:lnTo>
                    <a:pt x="260" y="271"/>
                  </a:lnTo>
                  <a:lnTo>
                    <a:pt x="0" y="120"/>
                  </a:lnTo>
                  <a:lnTo>
                    <a:pt x="1" y="0"/>
                  </a:lnTo>
                  <a:lnTo>
                    <a:pt x="260" y="151"/>
                  </a:lnTo>
                  <a:close/>
                </a:path>
              </a:pathLst>
            </a:cu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2" name="íšḷíḑê"/>
            <p:cNvSpPr>
              <a:spLocks noChangeArrowheads="1"/>
            </p:cNvSpPr>
            <p:nvPr/>
          </p:nvSpPr>
          <p:spPr bwMode="auto">
            <a:xfrm>
              <a:off x="2001838" y="3465513"/>
              <a:ext cx="477838" cy="277813"/>
            </a:xfrm>
            <a:custGeom>
              <a:avLst/>
              <a:gdLst>
                <a:gd name="T0" fmla="*/ 477838 w 301"/>
                <a:gd name="T1" fmla="*/ 41275 h 175"/>
                <a:gd name="T2" fmla="*/ 407988 w 301"/>
                <a:gd name="T3" fmla="*/ 0 h 175"/>
                <a:gd name="T4" fmla="*/ 0 w 301"/>
                <a:gd name="T5" fmla="*/ 236538 h 175"/>
                <a:gd name="T6" fmla="*/ 69850 w 301"/>
                <a:gd name="T7" fmla="*/ 277813 h 175"/>
                <a:gd name="T8" fmla="*/ 477838 w 301"/>
                <a:gd name="T9" fmla="*/ 41275 h 175"/>
                <a:gd name="T10" fmla="*/ 0 60000 65536"/>
                <a:gd name="T11" fmla="*/ 0 60000 65536"/>
                <a:gd name="T12" fmla="*/ 0 60000 65536"/>
                <a:gd name="T13" fmla="*/ 0 60000 65536"/>
                <a:gd name="T14" fmla="*/ 0 60000 65536"/>
                <a:gd name="T15" fmla="*/ 0 w 301"/>
                <a:gd name="T16" fmla="*/ 0 h 175"/>
                <a:gd name="T17" fmla="*/ 301 w 301"/>
                <a:gd name="T18" fmla="*/ 175 h 175"/>
              </a:gdLst>
              <a:ahLst/>
              <a:cxnLst>
                <a:cxn ang="T10">
                  <a:pos x="T0" y="T1"/>
                </a:cxn>
                <a:cxn ang="T11">
                  <a:pos x="T2" y="T3"/>
                </a:cxn>
                <a:cxn ang="T12">
                  <a:pos x="T4" y="T5"/>
                </a:cxn>
                <a:cxn ang="T13">
                  <a:pos x="T6" y="T7"/>
                </a:cxn>
                <a:cxn ang="T14">
                  <a:pos x="T8" y="T9"/>
                </a:cxn>
              </a:cxnLst>
              <a:rect l="T15" t="T16" r="T17" b="T18"/>
              <a:pathLst>
                <a:path w="301" h="175">
                  <a:moveTo>
                    <a:pt x="301" y="26"/>
                  </a:moveTo>
                  <a:lnTo>
                    <a:pt x="257" y="0"/>
                  </a:lnTo>
                  <a:lnTo>
                    <a:pt x="0" y="149"/>
                  </a:lnTo>
                  <a:lnTo>
                    <a:pt x="44" y="175"/>
                  </a:lnTo>
                  <a:lnTo>
                    <a:pt x="301" y="26"/>
                  </a:lnTo>
                  <a:close/>
                </a:path>
              </a:pathLst>
            </a:custGeom>
            <a:solidFill>
              <a:srgbClr val="FFE6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3" name="iśľïḓê"/>
            <p:cNvSpPr>
              <a:spLocks noChangeArrowheads="1"/>
            </p:cNvSpPr>
            <p:nvPr/>
          </p:nvSpPr>
          <p:spPr bwMode="auto">
            <a:xfrm>
              <a:off x="347663" y="2965450"/>
              <a:ext cx="1374775" cy="474663"/>
            </a:xfrm>
            <a:custGeom>
              <a:avLst/>
              <a:gdLst>
                <a:gd name="T0" fmla="*/ 1374775 w 540"/>
                <a:gd name="T1" fmla="*/ 7615 h 187"/>
                <a:gd name="T2" fmla="*/ 1372229 w 540"/>
                <a:gd name="T3" fmla="*/ 12692 h 187"/>
                <a:gd name="T4" fmla="*/ 1369683 w 540"/>
                <a:gd name="T5" fmla="*/ 17768 h 187"/>
                <a:gd name="T6" fmla="*/ 1367137 w 540"/>
                <a:gd name="T7" fmla="*/ 22845 h 187"/>
                <a:gd name="T8" fmla="*/ 1362046 w 540"/>
                <a:gd name="T9" fmla="*/ 30460 h 187"/>
                <a:gd name="T10" fmla="*/ 1356954 w 540"/>
                <a:gd name="T11" fmla="*/ 35536 h 187"/>
                <a:gd name="T12" fmla="*/ 1349316 w 540"/>
                <a:gd name="T13" fmla="*/ 40613 h 187"/>
                <a:gd name="T14" fmla="*/ 677204 w 540"/>
                <a:gd name="T15" fmla="*/ 428974 h 187"/>
                <a:gd name="T16" fmla="*/ 659383 w 540"/>
                <a:gd name="T17" fmla="*/ 439127 h 187"/>
                <a:gd name="T18" fmla="*/ 639016 w 540"/>
                <a:gd name="T19" fmla="*/ 444203 h 187"/>
                <a:gd name="T20" fmla="*/ 623741 w 540"/>
                <a:gd name="T21" fmla="*/ 446742 h 187"/>
                <a:gd name="T22" fmla="*/ 605919 w 540"/>
                <a:gd name="T23" fmla="*/ 446742 h 187"/>
                <a:gd name="T24" fmla="*/ 585552 w 540"/>
                <a:gd name="T25" fmla="*/ 446742 h 187"/>
                <a:gd name="T26" fmla="*/ 567731 w 540"/>
                <a:gd name="T27" fmla="*/ 441665 h 187"/>
                <a:gd name="T28" fmla="*/ 549910 w 540"/>
                <a:gd name="T29" fmla="*/ 436588 h 187"/>
                <a:gd name="T30" fmla="*/ 17821 w 540"/>
                <a:gd name="T31" fmla="*/ 131992 h 187"/>
                <a:gd name="T32" fmla="*/ 0 w 540"/>
                <a:gd name="T33" fmla="*/ 134530 h 187"/>
                <a:gd name="T34" fmla="*/ 534635 w 540"/>
                <a:gd name="T35" fmla="*/ 459433 h 187"/>
                <a:gd name="T36" fmla="*/ 549910 w 540"/>
                <a:gd name="T37" fmla="*/ 467048 h 187"/>
                <a:gd name="T38" fmla="*/ 562639 w 540"/>
                <a:gd name="T39" fmla="*/ 469586 h 187"/>
                <a:gd name="T40" fmla="*/ 570277 w 540"/>
                <a:gd name="T41" fmla="*/ 472125 h 187"/>
                <a:gd name="T42" fmla="*/ 583006 w 540"/>
                <a:gd name="T43" fmla="*/ 474663 h 187"/>
                <a:gd name="T44" fmla="*/ 588098 w 540"/>
                <a:gd name="T45" fmla="*/ 474663 h 187"/>
                <a:gd name="T46" fmla="*/ 600828 w 540"/>
                <a:gd name="T47" fmla="*/ 474663 h 187"/>
                <a:gd name="T48" fmla="*/ 608465 w 540"/>
                <a:gd name="T49" fmla="*/ 474663 h 187"/>
                <a:gd name="T50" fmla="*/ 623741 w 540"/>
                <a:gd name="T51" fmla="*/ 474663 h 187"/>
                <a:gd name="T52" fmla="*/ 626286 w 540"/>
                <a:gd name="T53" fmla="*/ 474663 h 187"/>
                <a:gd name="T54" fmla="*/ 639016 w 540"/>
                <a:gd name="T55" fmla="*/ 472125 h 187"/>
                <a:gd name="T56" fmla="*/ 654291 w 540"/>
                <a:gd name="T57" fmla="*/ 467048 h 187"/>
                <a:gd name="T58" fmla="*/ 661929 w 540"/>
                <a:gd name="T59" fmla="*/ 464510 h 187"/>
                <a:gd name="T60" fmla="*/ 1346770 w 540"/>
                <a:gd name="T61" fmla="*/ 71073 h 187"/>
                <a:gd name="T62" fmla="*/ 1349316 w 540"/>
                <a:gd name="T63" fmla="*/ 68534 h 187"/>
                <a:gd name="T64" fmla="*/ 1356954 w 540"/>
                <a:gd name="T65" fmla="*/ 63458 h 187"/>
                <a:gd name="T66" fmla="*/ 1359500 w 540"/>
                <a:gd name="T67" fmla="*/ 60919 h 187"/>
                <a:gd name="T68" fmla="*/ 1364591 w 540"/>
                <a:gd name="T69" fmla="*/ 55843 h 187"/>
                <a:gd name="T70" fmla="*/ 1367137 w 540"/>
                <a:gd name="T71" fmla="*/ 53304 h 187"/>
                <a:gd name="T72" fmla="*/ 1369683 w 540"/>
                <a:gd name="T73" fmla="*/ 48228 h 187"/>
                <a:gd name="T74" fmla="*/ 1372229 w 540"/>
                <a:gd name="T75" fmla="*/ 43151 h 187"/>
                <a:gd name="T76" fmla="*/ 1372229 w 540"/>
                <a:gd name="T77" fmla="*/ 40613 h 187"/>
                <a:gd name="T78" fmla="*/ 1374775 w 540"/>
                <a:gd name="T79" fmla="*/ 35536 h 187"/>
                <a:gd name="T80" fmla="*/ 1374775 w 540"/>
                <a:gd name="T81" fmla="*/ 32998 h 187"/>
                <a:gd name="T82" fmla="*/ 1374775 w 540"/>
                <a:gd name="T83" fmla="*/ 30460 h 187"/>
                <a:gd name="T84" fmla="*/ 1374775 w 540"/>
                <a:gd name="T85" fmla="*/ 5077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0"/>
                <a:gd name="T130" fmla="*/ 0 h 187"/>
                <a:gd name="T131" fmla="*/ 540 w 540"/>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0" h="187">
                  <a:moveTo>
                    <a:pt x="540" y="2"/>
                  </a:moveTo>
                  <a:cubicBezTo>
                    <a:pt x="540" y="2"/>
                    <a:pt x="540" y="2"/>
                    <a:pt x="540" y="3"/>
                  </a:cubicBezTo>
                  <a:cubicBezTo>
                    <a:pt x="540" y="3"/>
                    <a:pt x="540" y="4"/>
                    <a:pt x="540" y="4"/>
                  </a:cubicBezTo>
                  <a:cubicBezTo>
                    <a:pt x="540" y="4"/>
                    <a:pt x="540" y="5"/>
                    <a:pt x="539" y="5"/>
                  </a:cubicBezTo>
                  <a:cubicBezTo>
                    <a:pt x="539" y="5"/>
                    <a:pt x="539" y="6"/>
                    <a:pt x="539" y="6"/>
                  </a:cubicBezTo>
                  <a:cubicBezTo>
                    <a:pt x="539" y="6"/>
                    <a:pt x="539" y="7"/>
                    <a:pt x="538" y="7"/>
                  </a:cubicBezTo>
                  <a:cubicBezTo>
                    <a:pt x="538" y="8"/>
                    <a:pt x="538" y="8"/>
                    <a:pt x="538" y="8"/>
                  </a:cubicBezTo>
                  <a:cubicBezTo>
                    <a:pt x="538" y="9"/>
                    <a:pt x="537" y="9"/>
                    <a:pt x="537" y="9"/>
                  </a:cubicBezTo>
                  <a:cubicBezTo>
                    <a:pt x="537" y="10"/>
                    <a:pt x="537" y="10"/>
                    <a:pt x="536" y="10"/>
                  </a:cubicBezTo>
                  <a:cubicBezTo>
                    <a:pt x="536" y="11"/>
                    <a:pt x="535" y="11"/>
                    <a:pt x="535" y="12"/>
                  </a:cubicBezTo>
                  <a:cubicBezTo>
                    <a:pt x="535" y="12"/>
                    <a:pt x="534" y="12"/>
                    <a:pt x="534" y="13"/>
                  </a:cubicBezTo>
                  <a:cubicBezTo>
                    <a:pt x="534" y="13"/>
                    <a:pt x="533" y="13"/>
                    <a:pt x="533" y="14"/>
                  </a:cubicBezTo>
                  <a:cubicBezTo>
                    <a:pt x="533" y="14"/>
                    <a:pt x="532" y="14"/>
                    <a:pt x="532" y="15"/>
                  </a:cubicBezTo>
                  <a:cubicBezTo>
                    <a:pt x="531" y="15"/>
                    <a:pt x="531" y="15"/>
                    <a:pt x="530" y="16"/>
                  </a:cubicBezTo>
                  <a:cubicBezTo>
                    <a:pt x="530" y="16"/>
                    <a:pt x="529" y="16"/>
                    <a:pt x="529" y="16"/>
                  </a:cubicBezTo>
                  <a:cubicBezTo>
                    <a:pt x="266" y="169"/>
                    <a:pt x="266" y="169"/>
                    <a:pt x="266" y="169"/>
                  </a:cubicBezTo>
                  <a:cubicBezTo>
                    <a:pt x="264" y="170"/>
                    <a:pt x="262" y="171"/>
                    <a:pt x="260" y="172"/>
                  </a:cubicBezTo>
                  <a:cubicBezTo>
                    <a:pt x="260" y="172"/>
                    <a:pt x="259" y="172"/>
                    <a:pt x="259" y="173"/>
                  </a:cubicBezTo>
                  <a:cubicBezTo>
                    <a:pt x="258" y="173"/>
                    <a:pt x="256" y="173"/>
                    <a:pt x="255" y="174"/>
                  </a:cubicBezTo>
                  <a:cubicBezTo>
                    <a:pt x="254" y="174"/>
                    <a:pt x="252" y="174"/>
                    <a:pt x="251" y="175"/>
                  </a:cubicBezTo>
                  <a:cubicBezTo>
                    <a:pt x="250" y="175"/>
                    <a:pt x="248" y="175"/>
                    <a:pt x="246" y="176"/>
                  </a:cubicBezTo>
                  <a:cubicBezTo>
                    <a:pt x="246" y="176"/>
                    <a:pt x="246" y="176"/>
                    <a:pt x="245" y="176"/>
                  </a:cubicBezTo>
                  <a:cubicBezTo>
                    <a:pt x="243" y="176"/>
                    <a:pt x="241" y="176"/>
                    <a:pt x="239" y="176"/>
                  </a:cubicBezTo>
                  <a:cubicBezTo>
                    <a:pt x="238" y="176"/>
                    <a:pt x="238" y="176"/>
                    <a:pt x="238" y="176"/>
                  </a:cubicBezTo>
                  <a:cubicBezTo>
                    <a:pt x="235" y="176"/>
                    <a:pt x="233" y="176"/>
                    <a:pt x="231" y="176"/>
                  </a:cubicBezTo>
                  <a:cubicBezTo>
                    <a:pt x="231" y="176"/>
                    <a:pt x="230" y="176"/>
                    <a:pt x="230" y="176"/>
                  </a:cubicBezTo>
                  <a:cubicBezTo>
                    <a:pt x="228" y="175"/>
                    <a:pt x="226" y="175"/>
                    <a:pt x="224" y="174"/>
                  </a:cubicBezTo>
                  <a:cubicBezTo>
                    <a:pt x="223" y="174"/>
                    <a:pt x="223" y="174"/>
                    <a:pt x="223" y="174"/>
                  </a:cubicBezTo>
                  <a:cubicBezTo>
                    <a:pt x="221" y="174"/>
                    <a:pt x="219" y="173"/>
                    <a:pt x="217" y="173"/>
                  </a:cubicBezTo>
                  <a:cubicBezTo>
                    <a:pt x="217" y="172"/>
                    <a:pt x="217" y="172"/>
                    <a:pt x="216" y="172"/>
                  </a:cubicBezTo>
                  <a:cubicBezTo>
                    <a:pt x="214" y="171"/>
                    <a:pt x="212" y="170"/>
                    <a:pt x="210" y="169"/>
                  </a:cubicBezTo>
                  <a:cubicBezTo>
                    <a:pt x="7" y="52"/>
                    <a:pt x="7" y="52"/>
                    <a:pt x="7" y="52"/>
                  </a:cubicBezTo>
                  <a:cubicBezTo>
                    <a:pt x="2" y="49"/>
                    <a:pt x="0" y="46"/>
                    <a:pt x="0" y="42"/>
                  </a:cubicBezTo>
                  <a:cubicBezTo>
                    <a:pt x="0" y="53"/>
                    <a:pt x="0" y="53"/>
                    <a:pt x="0" y="53"/>
                  </a:cubicBezTo>
                  <a:cubicBezTo>
                    <a:pt x="0" y="57"/>
                    <a:pt x="2" y="60"/>
                    <a:pt x="7" y="63"/>
                  </a:cubicBezTo>
                  <a:cubicBezTo>
                    <a:pt x="210" y="181"/>
                    <a:pt x="210" y="181"/>
                    <a:pt x="210" y="181"/>
                  </a:cubicBezTo>
                  <a:cubicBezTo>
                    <a:pt x="212" y="182"/>
                    <a:pt x="214" y="183"/>
                    <a:pt x="216" y="183"/>
                  </a:cubicBezTo>
                  <a:cubicBezTo>
                    <a:pt x="216" y="183"/>
                    <a:pt x="216" y="183"/>
                    <a:pt x="216" y="184"/>
                  </a:cubicBezTo>
                  <a:cubicBezTo>
                    <a:pt x="216" y="184"/>
                    <a:pt x="217" y="184"/>
                    <a:pt x="217" y="184"/>
                  </a:cubicBezTo>
                  <a:cubicBezTo>
                    <a:pt x="218" y="184"/>
                    <a:pt x="219" y="185"/>
                    <a:pt x="221" y="185"/>
                  </a:cubicBezTo>
                  <a:cubicBezTo>
                    <a:pt x="221" y="185"/>
                    <a:pt x="222" y="185"/>
                    <a:pt x="223" y="186"/>
                  </a:cubicBezTo>
                  <a:cubicBezTo>
                    <a:pt x="223" y="186"/>
                    <a:pt x="223" y="186"/>
                    <a:pt x="224" y="186"/>
                  </a:cubicBezTo>
                  <a:cubicBezTo>
                    <a:pt x="224" y="186"/>
                    <a:pt x="224" y="186"/>
                    <a:pt x="225" y="186"/>
                  </a:cubicBezTo>
                  <a:cubicBezTo>
                    <a:pt x="226" y="186"/>
                    <a:pt x="227" y="187"/>
                    <a:pt x="229" y="187"/>
                  </a:cubicBezTo>
                  <a:cubicBezTo>
                    <a:pt x="229" y="187"/>
                    <a:pt x="230" y="187"/>
                    <a:pt x="230" y="187"/>
                  </a:cubicBezTo>
                  <a:cubicBezTo>
                    <a:pt x="230" y="187"/>
                    <a:pt x="231" y="187"/>
                    <a:pt x="231" y="187"/>
                  </a:cubicBezTo>
                  <a:cubicBezTo>
                    <a:pt x="231" y="187"/>
                    <a:pt x="232" y="187"/>
                    <a:pt x="232" y="187"/>
                  </a:cubicBezTo>
                  <a:cubicBezTo>
                    <a:pt x="234" y="187"/>
                    <a:pt x="235" y="187"/>
                    <a:pt x="236" y="187"/>
                  </a:cubicBezTo>
                  <a:cubicBezTo>
                    <a:pt x="237" y="187"/>
                    <a:pt x="237" y="187"/>
                    <a:pt x="237" y="187"/>
                  </a:cubicBezTo>
                  <a:cubicBezTo>
                    <a:pt x="238" y="187"/>
                    <a:pt x="238" y="187"/>
                    <a:pt x="239" y="187"/>
                  </a:cubicBezTo>
                  <a:cubicBezTo>
                    <a:pt x="239" y="187"/>
                    <a:pt x="240" y="187"/>
                    <a:pt x="240" y="187"/>
                  </a:cubicBezTo>
                  <a:cubicBezTo>
                    <a:pt x="242" y="187"/>
                    <a:pt x="243" y="187"/>
                    <a:pt x="245" y="187"/>
                  </a:cubicBezTo>
                  <a:cubicBezTo>
                    <a:pt x="245" y="187"/>
                    <a:pt x="245" y="187"/>
                    <a:pt x="245" y="187"/>
                  </a:cubicBezTo>
                  <a:cubicBezTo>
                    <a:pt x="246" y="187"/>
                    <a:pt x="246" y="187"/>
                    <a:pt x="246" y="187"/>
                  </a:cubicBezTo>
                  <a:cubicBezTo>
                    <a:pt x="247" y="187"/>
                    <a:pt x="249" y="187"/>
                    <a:pt x="250" y="186"/>
                  </a:cubicBezTo>
                  <a:cubicBezTo>
                    <a:pt x="250" y="186"/>
                    <a:pt x="251" y="186"/>
                    <a:pt x="251" y="186"/>
                  </a:cubicBezTo>
                  <a:cubicBezTo>
                    <a:pt x="252" y="186"/>
                    <a:pt x="254" y="185"/>
                    <a:pt x="255" y="185"/>
                  </a:cubicBezTo>
                  <a:cubicBezTo>
                    <a:pt x="256" y="185"/>
                    <a:pt x="256" y="185"/>
                    <a:pt x="257" y="184"/>
                  </a:cubicBezTo>
                  <a:cubicBezTo>
                    <a:pt x="258" y="184"/>
                    <a:pt x="258" y="184"/>
                    <a:pt x="259" y="184"/>
                  </a:cubicBezTo>
                  <a:cubicBezTo>
                    <a:pt x="259" y="184"/>
                    <a:pt x="260" y="183"/>
                    <a:pt x="260" y="183"/>
                  </a:cubicBezTo>
                  <a:cubicBezTo>
                    <a:pt x="262" y="183"/>
                    <a:pt x="264" y="182"/>
                    <a:pt x="266" y="181"/>
                  </a:cubicBezTo>
                  <a:cubicBezTo>
                    <a:pt x="529" y="28"/>
                    <a:pt x="529" y="28"/>
                    <a:pt x="529" y="28"/>
                  </a:cubicBezTo>
                  <a:cubicBezTo>
                    <a:pt x="529" y="28"/>
                    <a:pt x="529" y="28"/>
                    <a:pt x="529" y="27"/>
                  </a:cubicBezTo>
                  <a:cubicBezTo>
                    <a:pt x="530" y="27"/>
                    <a:pt x="530" y="27"/>
                    <a:pt x="530" y="27"/>
                  </a:cubicBezTo>
                  <a:cubicBezTo>
                    <a:pt x="531" y="26"/>
                    <a:pt x="531" y="26"/>
                    <a:pt x="532" y="26"/>
                  </a:cubicBezTo>
                  <a:cubicBezTo>
                    <a:pt x="532" y="26"/>
                    <a:pt x="532" y="25"/>
                    <a:pt x="533" y="25"/>
                  </a:cubicBezTo>
                  <a:cubicBezTo>
                    <a:pt x="533" y="25"/>
                    <a:pt x="534" y="24"/>
                    <a:pt x="534" y="24"/>
                  </a:cubicBezTo>
                  <a:cubicBezTo>
                    <a:pt x="534" y="24"/>
                    <a:pt x="534" y="24"/>
                    <a:pt x="534" y="24"/>
                  </a:cubicBezTo>
                  <a:cubicBezTo>
                    <a:pt x="534" y="24"/>
                    <a:pt x="535" y="23"/>
                    <a:pt x="535" y="23"/>
                  </a:cubicBezTo>
                  <a:cubicBezTo>
                    <a:pt x="535" y="23"/>
                    <a:pt x="536" y="22"/>
                    <a:pt x="536" y="22"/>
                  </a:cubicBezTo>
                  <a:cubicBezTo>
                    <a:pt x="536" y="21"/>
                    <a:pt x="537" y="21"/>
                    <a:pt x="537" y="21"/>
                  </a:cubicBezTo>
                  <a:cubicBezTo>
                    <a:pt x="537" y="21"/>
                    <a:pt x="537" y="21"/>
                    <a:pt x="537" y="21"/>
                  </a:cubicBezTo>
                  <a:cubicBezTo>
                    <a:pt x="537" y="20"/>
                    <a:pt x="538" y="20"/>
                    <a:pt x="538" y="19"/>
                  </a:cubicBezTo>
                  <a:cubicBezTo>
                    <a:pt x="538" y="19"/>
                    <a:pt x="538" y="19"/>
                    <a:pt x="538" y="19"/>
                  </a:cubicBezTo>
                  <a:cubicBezTo>
                    <a:pt x="538" y="19"/>
                    <a:pt x="538" y="19"/>
                    <a:pt x="538" y="19"/>
                  </a:cubicBezTo>
                  <a:cubicBezTo>
                    <a:pt x="539" y="18"/>
                    <a:pt x="539" y="18"/>
                    <a:pt x="539" y="17"/>
                  </a:cubicBezTo>
                  <a:cubicBezTo>
                    <a:pt x="539" y="17"/>
                    <a:pt x="539" y="17"/>
                    <a:pt x="539" y="17"/>
                  </a:cubicBezTo>
                  <a:cubicBezTo>
                    <a:pt x="539" y="16"/>
                    <a:pt x="539" y="16"/>
                    <a:pt x="539" y="16"/>
                  </a:cubicBezTo>
                  <a:cubicBezTo>
                    <a:pt x="540" y="16"/>
                    <a:pt x="540" y="16"/>
                    <a:pt x="540" y="15"/>
                  </a:cubicBezTo>
                  <a:cubicBezTo>
                    <a:pt x="540" y="15"/>
                    <a:pt x="540" y="15"/>
                    <a:pt x="540" y="14"/>
                  </a:cubicBezTo>
                  <a:cubicBezTo>
                    <a:pt x="540" y="14"/>
                    <a:pt x="540" y="14"/>
                    <a:pt x="540" y="14"/>
                  </a:cubicBezTo>
                  <a:cubicBezTo>
                    <a:pt x="540" y="14"/>
                    <a:pt x="540" y="13"/>
                    <a:pt x="540" y="13"/>
                  </a:cubicBezTo>
                  <a:cubicBezTo>
                    <a:pt x="540" y="13"/>
                    <a:pt x="540" y="12"/>
                    <a:pt x="540" y="12"/>
                  </a:cubicBezTo>
                  <a:cubicBezTo>
                    <a:pt x="540" y="12"/>
                    <a:pt x="540" y="12"/>
                    <a:pt x="540" y="12"/>
                  </a:cubicBezTo>
                  <a:cubicBezTo>
                    <a:pt x="540" y="0"/>
                    <a:pt x="540" y="0"/>
                    <a:pt x="540" y="0"/>
                  </a:cubicBezTo>
                  <a:cubicBezTo>
                    <a:pt x="540" y="1"/>
                    <a:pt x="540" y="1"/>
                    <a:pt x="540" y="2"/>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4" name="íṡļiďé"/>
            <p:cNvSpPr>
              <a:spLocks noChangeArrowheads="1"/>
            </p:cNvSpPr>
            <p:nvPr/>
          </p:nvSpPr>
          <p:spPr bwMode="auto">
            <a:xfrm>
              <a:off x="339725" y="2614613"/>
              <a:ext cx="1392238" cy="803275"/>
            </a:xfrm>
            <a:custGeom>
              <a:avLst/>
              <a:gdLst>
                <a:gd name="T0" fmla="*/ 1354060 w 547"/>
                <a:gd name="T1" fmla="*/ 310125 h 316"/>
                <a:gd name="T2" fmla="*/ 837379 w 547"/>
                <a:gd name="T3" fmla="*/ 15252 h 316"/>
                <a:gd name="T4" fmla="*/ 748296 w 547"/>
                <a:gd name="T5" fmla="*/ 15252 h 316"/>
                <a:gd name="T6" fmla="*/ 25452 w 547"/>
                <a:gd name="T7" fmla="*/ 432142 h 316"/>
                <a:gd name="T8" fmla="*/ 25452 w 547"/>
                <a:gd name="T9" fmla="*/ 482982 h 316"/>
                <a:gd name="T10" fmla="*/ 542133 w 547"/>
                <a:gd name="T11" fmla="*/ 780397 h 316"/>
                <a:gd name="T12" fmla="*/ 684665 w 547"/>
                <a:gd name="T13" fmla="*/ 780397 h 316"/>
                <a:gd name="T14" fmla="*/ 1354060 w 547"/>
                <a:gd name="T15" fmla="*/ 391469 h 316"/>
                <a:gd name="T16" fmla="*/ 1354060 w 547"/>
                <a:gd name="T17" fmla="*/ 310125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7"/>
                <a:gd name="T28" fmla="*/ 0 h 316"/>
                <a:gd name="T29" fmla="*/ 547 w 547"/>
                <a:gd name="T30" fmla="*/ 316 h 3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7" h="316">
                  <a:moveTo>
                    <a:pt x="532" y="122"/>
                  </a:moveTo>
                  <a:cubicBezTo>
                    <a:pt x="329" y="6"/>
                    <a:pt x="329" y="6"/>
                    <a:pt x="329" y="6"/>
                  </a:cubicBezTo>
                  <a:cubicBezTo>
                    <a:pt x="319" y="0"/>
                    <a:pt x="304" y="0"/>
                    <a:pt x="294" y="6"/>
                  </a:cubicBezTo>
                  <a:cubicBezTo>
                    <a:pt x="10" y="170"/>
                    <a:pt x="10" y="170"/>
                    <a:pt x="10" y="170"/>
                  </a:cubicBezTo>
                  <a:cubicBezTo>
                    <a:pt x="0" y="175"/>
                    <a:pt x="0" y="184"/>
                    <a:pt x="10" y="190"/>
                  </a:cubicBezTo>
                  <a:cubicBezTo>
                    <a:pt x="213" y="307"/>
                    <a:pt x="213" y="307"/>
                    <a:pt x="213" y="307"/>
                  </a:cubicBezTo>
                  <a:cubicBezTo>
                    <a:pt x="229" y="316"/>
                    <a:pt x="253" y="316"/>
                    <a:pt x="269" y="307"/>
                  </a:cubicBezTo>
                  <a:cubicBezTo>
                    <a:pt x="532" y="154"/>
                    <a:pt x="532" y="154"/>
                    <a:pt x="532" y="154"/>
                  </a:cubicBezTo>
                  <a:cubicBezTo>
                    <a:pt x="547" y="146"/>
                    <a:pt x="547" y="131"/>
                    <a:pt x="532" y="12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5" name="îS1íḓê"/>
            <p:cNvSpPr>
              <a:spLocks noChangeArrowheads="1"/>
            </p:cNvSpPr>
            <p:nvPr/>
          </p:nvSpPr>
          <p:spPr bwMode="auto">
            <a:xfrm>
              <a:off x="438150" y="2598738"/>
              <a:ext cx="1335088" cy="773113"/>
            </a:xfrm>
            <a:custGeom>
              <a:avLst/>
              <a:gdLst>
                <a:gd name="T0" fmla="*/ 1335088 w 841"/>
                <a:gd name="T1" fmla="*/ 338138 h 487"/>
                <a:gd name="T2" fmla="*/ 585788 w 841"/>
                <a:gd name="T3" fmla="*/ 773113 h 487"/>
                <a:gd name="T4" fmla="*/ 0 w 841"/>
                <a:gd name="T5" fmla="*/ 434975 h 487"/>
                <a:gd name="T6" fmla="*/ 749300 w 841"/>
                <a:gd name="T7" fmla="*/ 0 h 487"/>
                <a:gd name="T8" fmla="*/ 1335088 w 841"/>
                <a:gd name="T9" fmla="*/ 338138 h 487"/>
                <a:gd name="T10" fmla="*/ 0 60000 65536"/>
                <a:gd name="T11" fmla="*/ 0 60000 65536"/>
                <a:gd name="T12" fmla="*/ 0 60000 65536"/>
                <a:gd name="T13" fmla="*/ 0 60000 65536"/>
                <a:gd name="T14" fmla="*/ 0 60000 65536"/>
                <a:gd name="T15" fmla="*/ 0 w 841"/>
                <a:gd name="T16" fmla="*/ 0 h 487"/>
                <a:gd name="T17" fmla="*/ 841 w 841"/>
                <a:gd name="T18" fmla="*/ 487 h 487"/>
              </a:gdLst>
              <a:ahLst/>
              <a:cxnLst>
                <a:cxn ang="T10">
                  <a:pos x="T0" y="T1"/>
                </a:cxn>
                <a:cxn ang="T11">
                  <a:pos x="T2" y="T3"/>
                </a:cxn>
                <a:cxn ang="T12">
                  <a:pos x="T4" y="T5"/>
                </a:cxn>
                <a:cxn ang="T13">
                  <a:pos x="T6" y="T7"/>
                </a:cxn>
                <a:cxn ang="T14">
                  <a:pos x="T8" y="T9"/>
                </a:cxn>
              </a:cxnLst>
              <a:rect l="T15" t="T16" r="T17" b="T18"/>
              <a:pathLst>
                <a:path w="841" h="487">
                  <a:moveTo>
                    <a:pt x="841" y="213"/>
                  </a:moveTo>
                  <a:lnTo>
                    <a:pt x="369" y="487"/>
                  </a:lnTo>
                  <a:lnTo>
                    <a:pt x="0" y="274"/>
                  </a:lnTo>
                  <a:lnTo>
                    <a:pt x="472" y="0"/>
                  </a:lnTo>
                  <a:lnTo>
                    <a:pt x="841" y="213"/>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6" name="iş1ïḋe"/>
            <p:cNvSpPr>
              <a:spLocks noChangeArrowheads="1"/>
            </p:cNvSpPr>
            <p:nvPr/>
          </p:nvSpPr>
          <p:spPr bwMode="auto">
            <a:xfrm>
              <a:off x="779463" y="2916238"/>
              <a:ext cx="303213" cy="160338"/>
            </a:xfrm>
            <a:custGeom>
              <a:avLst/>
              <a:gdLst>
                <a:gd name="T0" fmla="*/ 303213 w 191"/>
                <a:gd name="T1" fmla="*/ 142875 h 101"/>
                <a:gd name="T2" fmla="*/ 255588 w 191"/>
                <a:gd name="T3" fmla="*/ 160338 h 101"/>
                <a:gd name="T4" fmla="*/ 0 w 191"/>
                <a:gd name="T5" fmla="*/ 20638 h 101"/>
                <a:gd name="T6" fmla="*/ 49213 w 191"/>
                <a:gd name="T7" fmla="*/ 0 h 101"/>
                <a:gd name="T8" fmla="*/ 303213 w 191"/>
                <a:gd name="T9" fmla="*/ 142875 h 101"/>
                <a:gd name="T10" fmla="*/ 0 60000 65536"/>
                <a:gd name="T11" fmla="*/ 0 60000 65536"/>
                <a:gd name="T12" fmla="*/ 0 60000 65536"/>
                <a:gd name="T13" fmla="*/ 0 60000 65536"/>
                <a:gd name="T14" fmla="*/ 0 60000 65536"/>
                <a:gd name="T15" fmla="*/ 0 w 191"/>
                <a:gd name="T16" fmla="*/ 0 h 101"/>
                <a:gd name="T17" fmla="*/ 191 w 191"/>
                <a:gd name="T18" fmla="*/ 101 h 101"/>
              </a:gdLst>
              <a:ahLst/>
              <a:cxnLst>
                <a:cxn ang="T10">
                  <a:pos x="T0" y="T1"/>
                </a:cxn>
                <a:cxn ang="T11">
                  <a:pos x="T2" y="T3"/>
                </a:cxn>
                <a:cxn ang="T12">
                  <a:pos x="T4" y="T5"/>
                </a:cxn>
                <a:cxn ang="T13">
                  <a:pos x="T6" y="T7"/>
                </a:cxn>
                <a:cxn ang="T14">
                  <a:pos x="T8" y="T9"/>
                </a:cxn>
              </a:cxnLst>
              <a:rect l="T15" t="T16" r="T17" b="T18"/>
              <a:pathLst>
                <a:path w="191" h="101">
                  <a:moveTo>
                    <a:pt x="191" y="90"/>
                  </a:moveTo>
                  <a:lnTo>
                    <a:pt x="161" y="101"/>
                  </a:lnTo>
                  <a:lnTo>
                    <a:pt x="0" y="13"/>
                  </a:lnTo>
                  <a:lnTo>
                    <a:pt x="31" y="0"/>
                  </a:lnTo>
                  <a:lnTo>
                    <a:pt x="191" y="9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7" name="íSļîdé"/>
            <p:cNvSpPr>
              <a:spLocks noChangeArrowheads="1"/>
            </p:cNvSpPr>
            <p:nvPr/>
          </p:nvSpPr>
          <p:spPr bwMode="auto">
            <a:xfrm>
              <a:off x="708025" y="2954338"/>
              <a:ext cx="179388" cy="88900"/>
            </a:xfrm>
            <a:custGeom>
              <a:avLst/>
              <a:gdLst>
                <a:gd name="T0" fmla="*/ 179388 w 113"/>
                <a:gd name="T1" fmla="*/ 71438 h 56"/>
                <a:gd name="T2" fmla="*/ 130175 w 113"/>
                <a:gd name="T3" fmla="*/ 88900 h 56"/>
                <a:gd name="T4" fmla="*/ 0 w 113"/>
                <a:gd name="T5" fmla="*/ 17463 h 56"/>
                <a:gd name="T6" fmla="*/ 50800 w 113"/>
                <a:gd name="T7" fmla="*/ 0 h 56"/>
                <a:gd name="T8" fmla="*/ 179388 w 113"/>
                <a:gd name="T9" fmla="*/ 71438 h 56"/>
                <a:gd name="T10" fmla="*/ 0 60000 65536"/>
                <a:gd name="T11" fmla="*/ 0 60000 65536"/>
                <a:gd name="T12" fmla="*/ 0 60000 65536"/>
                <a:gd name="T13" fmla="*/ 0 60000 65536"/>
                <a:gd name="T14" fmla="*/ 0 60000 65536"/>
                <a:gd name="T15" fmla="*/ 0 w 113"/>
                <a:gd name="T16" fmla="*/ 0 h 56"/>
                <a:gd name="T17" fmla="*/ 113 w 113"/>
                <a:gd name="T18" fmla="*/ 56 h 56"/>
              </a:gdLst>
              <a:ahLst/>
              <a:cxnLst>
                <a:cxn ang="T10">
                  <a:pos x="T0" y="T1"/>
                </a:cxn>
                <a:cxn ang="T11">
                  <a:pos x="T2" y="T3"/>
                </a:cxn>
                <a:cxn ang="T12">
                  <a:pos x="T4" y="T5"/>
                </a:cxn>
                <a:cxn ang="T13">
                  <a:pos x="T6" y="T7"/>
                </a:cxn>
                <a:cxn ang="T14">
                  <a:pos x="T8" y="T9"/>
                </a:cxn>
              </a:cxnLst>
              <a:rect l="T15" t="T16" r="T17" b="T18"/>
              <a:pathLst>
                <a:path w="113" h="56">
                  <a:moveTo>
                    <a:pt x="113" y="45"/>
                  </a:moveTo>
                  <a:lnTo>
                    <a:pt x="82" y="56"/>
                  </a:lnTo>
                  <a:lnTo>
                    <a:pt x="0" y="11"/>
                  </a:lnTo>
                  <a:lnTo>
                    <a:pt x="32" y="0"/>
                  </a:lnTo>
                  <a:lnTo>
                    <a:pt x="113" y="45"/>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8" name="íš1ïḑe"/>
            <p:cNvSpPr>
              <a:spLocks noChangeArrowheads="1"/>
            </p:cNvSpPr>
            <p:nvPr/>
          </p:nvSpPr>
          <p:spPr bwMode="auto">
            <a:xfrm>
              <a:off x="636588" y="2990850"/>
              <a:ext cx="255588" cy="136525"/>
            </a:xfrm>
            <a:custGeom>
              <a:avLst/>
              <a:gdLst>
                <a:gd name="T0" fmla="*/ 255588 w 161"/>
                <a:gd name="T1" fmla="*/ 115888 h 86"/>
                <a:gd name="T2" fmla="*/ 204788 w 161"/>
                <a:gd name="T3" fmla="*/ 136525 h 86"/>
                <a:gd name="T4" fmla="*/ 0 w 161"/>
                <a:gd name="T5" fmla="*/ 19050 h 86"/>
                <a:gd name="T6" fmla="*/ 49213 w 161"/>
                <a:gd name="T7" fmla="*/ 0 h 86"/>
                <a:gd name="T8" fmla="*/ 255588 w 161"/>
                <a:gd name="T9" fmla="*/ 115888 h 86"/>
                <a:gd name="T10" fmla="*/ 0 60000 65536"/>
                <a:gd name="T11" fmla="*/ 0 60000 65536"/>
                <a:gd name="T12" fmla="*/ 0 60000 65536"/>
                <a:gd name="T13" fmla="*/ 0 60000 65536"/>
                <a:gd name="T14" fmla="*/ 0 60000 65536"/>
                <a:gd name="T15" fmla="*/ 0 w 161"/>
                <a:gd name="T16" fmla="*/ 0 h 86"/>
                <a:gd name="T17" fmla="*/ 161 w 161"/>
                <a:gd name="T18" fmla="*/ 86 h 86"/>
              </a:gdLst>
              <a:ahLst/>
              <a:cxnLst>
                <a:cxn ang="T10">
                  <a:pos x="T0" y="T1"/>
                </a:cxn>
                <a:cxn ang="T11">
                  <a:pos x="T2" y="T3"/>
                </a:cxn>
                <a:cxn ang="T12">
                  <a:pos x="T4" y="T5"/>
                </a:cxn>
                <a:cxn ang="T13">
                  <a:pos x="T6" y="T7"/>
                </a:cxn>
                <a:cxn ang="T14">
                  <a:pos x="T8" y="T9"/>
                </a:cxn>
              </a:cxnLst>
              <a:rect l="T15" t="T16" r="T17" b="T18"/>
              <a:pathLst>
                <a:path w="161" h="86">
                  <a:moveTo>
                    <a:pt x="161" y="73"/>
                  </a:moveTo>
                  <a:lnTo>
                    <a:pt x="129" y="86"/>
                  </a:lnTo>
                  <a:lnTo>
                    <a:pt x="0" y="12"/>
                  </a:lnTo>
                  <a:lnTo>
                    <a:pt x="31" y="0"/>
                  </a:lnTo>
                  <a:lnTo>
                    <a:pt x="161" y="73"/>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9" name="ïṡ1iďe"/>
            <p:cNvSpPr>
              <a:spLocks noChangeArrowheads="1"/>
            </p:cNvSpPr>
            <p:nvPr/>
          </p:nvSpPr>
          <p:spPr bwMode="auto">
            <a:xfrm>
              <a:off x="855663" y="2847975"/>
              <a:ext cx="147638" cy="80963"/>
            </a:xfrm>
            <a:custGeom>
              <a:avLst/>
              <a:gdLst>
                <a:gd name="T0" fmla="*/ 147638 w 93"/>
                <a:gd name="T1" fmla="*/ 38100 h 51"/>
                <a:gd name="T2" fmla="*/ 71438 w 93"/>
                <a:gd name="T3" fmla="*/ 80963 h 51"/>
                <a:gd name="T4" fmla="*/ 0 w 93"/>
                <a:gd name="T5" fmla="*/ 42863 h 51"/>
                <a:gd name="T6" fmla="*/ 77788 w 93"/>
                <a:gd name="T7" fmla="*/ 0 h 51"/>
                <a:gd name="T8" fmla="*/ 147638 w 93"/>
                <a:gd name="T9" fmla="*/ 38100 h 51"/>
                <a:gd name="T10" fmla="*/ 0 60000 65536"/>
                <a:gd name="T11" fmla="*/ 0 60000 65536"/>
                <a:gd name="T12" fmla="*/ 0 60000 65536"/>
                <a:gd name="T13" fmla="*/ 0 60000 65536"/>
                <a:gd name="T14" fmla="*/ 0 60000 65536"/>
                <a:gd name="T15" fmla="*/ 0 w 93"/>
                <a:gd name="T16" fmla="*/ 0 h 51"/>
                <a:gd name="T17" fmla="*/ 93 w 93"/>
                <a:gd name="T18" fmla="*/ 51 h 51"/>
              </a:gdLst>
              <a:ahLst/>
              <a:cxnLst>
                <a:cxn ang="T10">
                  <a:pos x="T0" y="T1"/>
                </a:cxn>
                <a:cxn ang="T11">
                  <a:pos x="T2" y="T3"/>
                </a:cxn>
                <a:cxn ang="T12">
                  <a:pos x="T4" y="T5"/>
                </a:cxn>
                <a:cxn ang="T13">
                  <a:pos x="T6" y="T7"/>
                </a:cxn>
                <a:cxn ang="T14">
                  <a:pos x="T8" y="T9"/>
                </a:cxn>
              </a:cxnLst>
              <a:rect l="T15" t="T16" r="T17" b="T18"/>
              <a:pathLst>
                <a:path w="93" h="51">
                  <a:moveTo>
                    <a:pt x="93" y="24"/>
                  </a:moveTo>
                  <a:lnTo>
                    <a:pt x="45" y="51"/>
                  </a:lnTo>
                  <a:lnTo>
                    <a:pt x="0" y="27"/>
                  </a:lnTo>
                  <a:lnTo>
                    <a:pt x="49" y="0"/>
                  </a:lnTo>
                  <a:lnTo>
                    <a:pt x="93" y="24"/>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0" name="ïṥḷíḍê"/>
            <p:cNvSpPr>
              <a:spLocks noChangeArrowheads="1"/>
            </p:cNvSpPr>
            <p:nvPr/>
          </p:nvSpPr>
          <p:spPr bwMode="auto">
            <a:xfrm>
              <a:off x="950913" y="2903538"/>
              <a:ext cx="149225" cy="80963"/>
            </a:xfrm>
            <a:custGeom>
              <a:avLst/>
              <a:gdLst>
                <a:gd name="T0" fmla="*/ 149225 w 94"/>
                <a:gd name="T1" fmla="*/ 41275 h 51"/>
                <a:gd name="T2" fmla="*/ 71438 w 94"/>
                <a:gd name="T3" fmla="*/ 80963 h 51"/>
                <a:gd name="T4" fmla="*/ 0 w 94"/>
                <a:gd name="T5" fmla="*/ 42863 h 51"/>
                <a:gd name="T6" fmla="*/ 79375 w 94"/>
                <a:gd name="T7" fmla="*/ 0 h 51"/>
                <a:gd name="T8" fmla="*/ 149225 w 94"/>
                <a:gd name="T9" fmla="*/ 41275 h 51"/>
                <a:gd name="T10" fmla="*/ 0 60000 65536"/>
                <a:gd name="T11" fmla="*/ 0 60000 65536"/>
                <a:gd name="T12" fmla="*/ 0 60000 65536"/>
                <a:gd name="T13" fmla="*/ 0 60000 65536"/>
                <a:gd name="T14" fmla="*/ 0 60000 65536"/>
                <a:gd name="T15" fmla="*/ 0 w 94"/>
                <a:gd name="T16" fmla="*/ 0 h 51"/>
                <a:gd name="T17" fmla="*/ 94 w 94"/>
                <a:gd name="T18" fmla="*/ 51 h 51"/>
              </a:gdLst>
              <a:ahLst/>
              <a:cxnLst>
                <a:cxn ang="T10">
                  <a:pos x="T0" y="T1"/>
                </a:cxn>
                <a:cxn ang="T11">
                  <a:pos x="T2" y="T3"/>
                </a:cxn>
                <a:cxn ang="T12">
                  <a:pos x="T4" y="T5"/>
                </a:cxn>
                <a:cxn ang="T13">
                  <a:pos x="T6" y="T7"/>
                </a:cxn>
                <a:cxn ang="T14">
                  <a:pos x="T8" y="T9"/>
                </a:cxn>
              </a:cxnLst>
              <a:rect l="T15" t="T16" r="T17" b="T18"/>
              <a:pathLst>
                <a:path w="94" h="51">
                  <a:moveTo>
                    <a:pt x="94" y="26"/>
                  </a:moveTo>
                  <a:lnTo>
                    <a:pt x="45" y="51"/>
                  </a:lnTo>
                  <a:lnTo>
                    <a:pt x="0" y="27"/>
                  </a:lnTo>
                  <a:lnTo>
                    <a:pt x="50" y="0"/>
                  </a:lnTo>
                  <a:lnTo>
                    <a:pt x="94" y="26"/>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1" name="îş1ïḋé"/>
            <p:cNvSpPr>
              <a:spLocks noChangeArrowheads="1"/>
            </p:cNvSpPr>
            <p:nvPr/>
          </p:nvSpPr>
          <p:spPr bwMode="auto">
            <a:xfrm>
              <a:off x="1047750" y="2959100"/>
              <a:ext cx="147638" cy="82550"/>
            </a:xfrm>
            <a:custGeom>
              <a:avLst/>
              <a:gdLst>
                <a:gd name="T0" fmla="*/ 147638 w 93"/>
                <a:gd name="T1" fmla="*/ 38100 h 52"/>
                <a:gd name="T2" fmla="*/ 71438 w 93"/>
                <a:gd name="T3" fmla="*/ 82550 h 52"/>
                <a:gd name="T4" fmla="*/ 0 w 93"/>
                <a:gd name="T5" fmla="*/ 41275 h 52"/>
                <a:gd name="T6" fmla="*/ 76200 w 93"/>
                <a:gd name="T7" fmla="*/ 0 h 52"/>
                <a:gd name="T8" fmla="*/ 147638 w 93"/>
                <a:gd name="T9" fmla="*/ 38100 h 52"/>
                <a:gd name="T10" fmla="*/ 0 60000 65536"/>
                <a:gd name="T11" fmla="*/ 0 60000 65536"/>
                <a:gd name="T12" fmla="*/ 0 60000 65536"/>
                <a:gd name="T13" fmla="*/ 0 60000 65536"/>
                <a:gd name="T14" fmla="*/ 0 60000 65536"/>
                <a:gd name="T15" fmla="*/ 0 w 93"/>
                <a:gd name="T16" fmla="*/ 0 h 52"/>
                <a:gd name="T17" fmla="*/ 93 w 93"/>
                <a:gd name="T18" fmla="*/ 52 h 52"/>
              </a:gdLst>
              <a:ahLst/>
              <a:cxnLst>
                <a:cxn ang="T10">
                  <a:pos x="T0" y="T1"/>
                </a:cxn>
                <a:cxn ang="T11">
                  <a:pos x="T2" y="T3"/>
                </a:cxn>
                <a:cxn ang="T12">
                  <a:pos x="T4" y="T5"/>
                </a:cxn>
                <a:cxn ang="T13">
                  <a:pos x="T6" y="T7"/>
                </a:cxn>
                <a:cxn ang="T14">
                  <a:pos x="T8" y="T9"/>
                </a:cxn>
              </a:cxnLst>
              <a:rect l="T15" t="T16" r="T17" b="T18"/>
              <a:pathLst>
                <a:path w="93" h="52">
                  <a:moveTo>
                    <a:pt x="93" y="24"/>
                  </a:moveTo>
                  <a:lnTo>
                    <a:pt x="45" y="52"/>
                  </a:lnTo>
                  <a:lnTo>
                    <a:pt x="0" y="26"/>
                  </a:lnTo>
                  <a:lnTo>
                    <a:pt x="48" y="0"/>
                  </a:lnTo>
                  <a:lnTo>
                    <a:pt x="93" y="24"/>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2" name="ïś1íḑê"/>
            <p:cNvSpPr>
              <a:spLocks noChangeArrowheads="1"/>
            </p:cNvSpPr>
            <p:nvPr/>
          </p:nvSpPr>
          <p:spPr bwMode="auto">
            <a:xfrm>
              <a:off x="1144588" y="3016250"/>
              <a:ext cx="149225" cy="80963"/>
            </a:xfrm>
            <a:custGeom>
              <a:avLst/>
              <a:gdLst>
                <a:gd name="T0" fmla="*/ 149225 w 94"/>
                <a:gd name="T1" fmla="*/ 38100 h 51"/>
                <a:gd name="T2" fmla="*/ 71438 w 94"/>
                <a:gd name="T3" fmla="*/ 80963 h 51"/>
                <a:gd name="T4" fmla="*/ 0 w 94"/>
                <a:gd name="T5" fmla="*/ 42863 h 51"/>
                <a:gd name="T6" fmla="*/ 77788 w 94"/>
                <a:gd name="T7" fmla="*/ 0 h 51"/>
                <a:gd name="T8" fmla="*/ 149225 w 94"/>
                <a:gd name="T9" fmla="*/ 38100 h 51"/>
                <a:gd name="T10" fmla="*/ 0 60000 65536"/>
                <a:gd name="T11" fmla="*/ 0 60000 65536"/>
                <a:gd name="T12" fmla="*/ 0 60000 65536"/>
                <a:gd name="T13" fmla="*/ 0 60000 65536"/>
                <a:gd name="T14" fmla="*/ 0 60000 65536"/>
                <a:gd name="T15" fmla="*/ 0 w 94"/>
                <a:gd name="T16" fmla="*/ 0 h 51"/>
                <a:gd name="T17" fmla="*/ 94 w 94"/>
                <a:gd name="T18" fmla="*/ 51 h 51"/>
              </a:gdLst>
              <a:ahLst/>
              <a:cxnLst>
                <a:cxn ang="T10">
                  <a:pos x="T0" y="T1"/>
                </a:cxn>
                <a:cxn ang="T11">
                  <a:pos x="T2" y="T3"/>
                </a:cxn>
                <a:cxn ang="T12">
                  <a:pos x="T4" y="T5"/>
                </a:cxn>
                <a:cxn ang="T13">
                  <a:pos x="T6" y="T7"/>
                </a:cxn>
                <a:cxn ang="T14">
                  <a:pos x="T8" y="T9"/>
                </a:cxn>
              </a:cxnLst>
              <a:rect l="T15" t="T16" r="T17" b="T18"/>
              <a:pathLst>
                <a:path w="94" h="51">
                  <a:moveTo>
                    <a:pt x="94" y="24"/>
                  </a:moveTo>
                  <a:lnTo>
                    <a:pt x="45" y="51"/>
                  </a:lnTo>
                  <a:lnTo>
                    <a:pt x="0" y="27"/>
                  </a:lnTo>
                  <a:lnTo>
                    <a:pt x="49" y="0"/>
                  </a:lnTo>
                  <a:lnTo>
                    <a:pt x="94" y="24"/>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3" name="iŝliḓê"/>
            <p:cNvSpPr>
              <a:spLocks noChangeArrowheads="1"/>
            </p:cNvSpPr>
            <p:nvPr/>
          </p:nvSpPr>
          <p:spPr bwMode="auto">
            <a:xfrm>
              <a:off x="1023938" y="2936875"/>
              <a:ext cx="749300" cy="508000"/>
            </a:xfrm>
            <a:custGeom>
              <a:avLst/>
              <a:gdLst>
                <a:gd name="T0" fmla="*/ 749300 w 472"/>
                <a:gd name="T1" fmla="*/ 0 h 320"/>
                <a:gd name="T2" fmla="*/ 749300 w 472"/>
                <a:gd name="T3" fmla="*/ 73025 h 320"/>
                <a:gd name="T4" fmla="*/ 0 w 472"/>
                <a:gd name="T5" fmla="*/ 508000 h 320"/>
                <a:gd name="T6" fmla="*/ 0 w 472"/>
                <a:gd name="T7" fmla="*/ 434975 h 320"/>
                <a:gd name="T8" fmla="*/ 749300 w 472"/>
                <a:gd name="T9" fmla="*/ 0 h 320"/>
                <a:gd name="T10" fmla="*/ 0 60000 65536"/>
                <a:gd name="T11" fmla="*/ 0 60000 65536"/>
                <a:gd name="T12" fmla="*/ 0 60000 65536"/>
                <a:gd name="T13" fmla="*/ 0 60000 65536"/>
                <a:gd name="T14" fmla="*/ 0 60000 65536"/>
                <a:gd name="T15" fmla="*/ 0 w 472"/>
                <a:gd name="T16" fmla="*/ 0 h 320"/>
                <a:gd name="T17" fmla="*/ 472 w 472"/>
                <a:gd name="T18" fmla="*/ 320 h 320"/>
              </a:gdLst>
              <a:ahLst/>
              <a:cxnLst>
                <a:cxn ang="T10">
                  <a:pos x="T0" y="T1"/>
                </a:cxn>
                <a:cxn ang="T11">
                  <a:pos x="T2" y="T3"/>
                </a:cxn>
                <a:cxn ang="T12">
                  <a:pos x="T4" y="T5"/>
                </a:cxn>
                <a:cxn ang="T13">
                  <a:pos x="T6" y="T7"/>
                </a:cxn>
                <a:cxn ang="T14">
                  <a:pos x="T8" y="T9"/>
                </a:cxn>
              </a:cxnLst>
              <a:rect l="T15" t="T16" r="T17" b="T18"/>
              <a:pathLst>
                <a:path w="472" h="320">
                  <a:moveTo>
                    <a:pt x="472" y="0"/>
                  </a:moveTo>
                  <a:lnTo>
                    <a:pt x="472" y="46"/>
                  </a:lnTo>
                  <a:lnTo>
                    <a:pt x="0" y="320"/>
                  </a:lnTo>
                  <a:lnTo>
                    <a:pt x="0" y="274"/>
                  </a:lnTo>
                  <a:lnTo>
                    <a:pt x="472" y="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4" name="íṣľïḑè"/>
            <p:cNvSpPr>
              <a:spLocks noChangeArrowheads="1"/>
            </p:cNvSpPr>
            <p:nvPr/>
          </p:nvSpPr>
          <p:spPr bwMode="auto">
            <a:xfrm>
              <a:off x="438150" y="3033713"/>
              <a:ext cx="585788" cy="411163"/>
            </a:xfrm>
            <a:custGeom>
              <a:avLst/>
              <a:gdLst>
                <a:gd name="T0" fmla="*/ 585788 w 369"/>
                <a:gd name="T1" fmla="*/ 338138 h 259"/>
                <a:gd name="T2" fmla="*/ 585788 w 369"/>
                <a:gd name="T3" fmla="*/ 411163 h 259"/>
                <a:gd name="T4" fmla="*/ 0 w 369"/>
                <a:gd name="T5" fmla="*/ 73025 h 259"/>
                <a:gd name="T6" fmla="*/ 0 w 369"/>
                <a:gd name="T7" fmla="*/ 0 h 259"/>
                <a:gd name="T8" fmla="*/ 585788 w 369"/>
                <a:gd name="T9" fmla="*/ 338138 h 259"/>
                <a:gd name="T10" fmla="*/ 0 60000 65536"/>
                <a:gd name="T11" fmla="*/ 0 60000 65536"/>
                <a:gd name="T12" fmla="*/ 0 60000 65536"/>
                <a:gd name="T13" fmla="*/ 0 60000 65536"/>
                <a:gd name="T14" fmla="*/ 0 60000 65536"/>
                <a:gd name="T15" fmla="*/ 0 w 369"/>
                <a:gd name="T16" fmla="*/ 0 h 259"/>
                <a:gd name="T17" fmla="*/ 369 w 369"/>
                <a:gd name="T18" fmla="*/ 259 h 259"/>
              </a:gdLst>
              <a:ahLst/>
              <a:cxnLst>
                <a:cxn ang="T10">
                  <a:pos x="T0" y="T1"/>
                </a:cxn>
                <a:cxn ang="T11">
                  <a:pos x="T2" y="T3"/>
                </a:cxn>
                <a:cxn ang="T12">
                  <a:pos x="T4" y="T5"/>
                </a:cxn>
                <a:cxn ang="T13">
                  <a:pos x="T6" y="T7"/>
                </a:cxn>
                <a:cxn ang="T14">
                  <a:pos x="T8" y="T9"/>
                </a:cxn>
              </a:cxnLst>
              <a:rect l="T15" t="T16" r="T17" b="T18"/>
              <a:pathLst>
                <a:path w="369" h="259">
                  <a:moveTo>
                    <a:pt x="369" y="213"/>
                  </a:moveTo>
                  <a:lnTo>
                    <a:pt x="369" y="259"/>
                  </a:lnTo>
                  <a:lnTo>
                    <a:pt x="0" y="46"/>
                  </a:lnTo>
                  <a:lnTo>
                    <a:pt x="0" y="0"/>
                  </a:lnTo>
                  <a:lnTo>
                    <a:pt x="369" y="213"/>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5" name="îş1ïďé"/>
            <p:cNvSpPr>
              <a:spLocks noChangeArrowheads="1"/>
            </p:cNvSpPr>
            <p:nvPr/>
          </p:nvSpPr>
          <p:spPr bwMode="auto">
            <a:xfrm>
              <a:off x="1027113" y="3376613"/>
              <a:ext cx="1377950" cy="476250"/>
            </a:xfrm>
            <a:custGeom>
              <a:avLst/>
              <a:gdLst>
                <a:gd name="T0" fmla="*/ 1377950 w 541"/>
                <a:gd name="T1" fmla="*/ 5094 h 187"/>
                <a:gd name="T2" fmla="*/ 1375403 w 541"/>
                <a:gd name="T3" fmla="*/ 10187 h 187"/>
                <a:gd name="T4" fmla="*/ 1372856 w 541"/>
                <a:gd name="T5" fmla="*/ 17828 h 187"/>
                <a:gd name="T6" fmla="*/ 1370309 w 541"/>
                <a:gd name="T7" fmla="*/ 22921 h 187"/>
                <a:gd name="T8" fmla="*/ 1365215 w 541"/>
                <a:gd name="T9" fmla="*/ 28015 h 187"/>
                <a:gd name="T10" fmla="*/ 1360121 w 541"/>
                <a:gd name="T11" fmla="*/ 33108 h 187"/>
                <a:gd name="T12" fmla="*/ 1352480 w 541"/>
                <a:gd name="T13" fmla="*/ 38202 h 187"/>
                <a:gd name="T14" fmla="*/ 680060 w 541"/>
                <a:gd name="T15" fmla="*/ 430408 h 187"/>
                <a:gd name="T16" fmla="*/ 662231 w 541"/>
                <a:gd name="T17" fmla="*/ 438048 h 187"/>
                <a:gd name="T18" fmla="*/ 641855 w 541"/>
                <a:gd name="T19" fmla="*/ 443142 h 187"/>
                <a:gd name="T20" fmla="*/ 626572 w 541"/>
                <a:gd name="T21" fmla="*/ 445689 h 187"/>
                <a:gd name="T22" fmla="*/ 606196 w 541"/>
                <a:gd name="T23" fmla="*/ 445689 h 187"/>
                <a:gd name="T24" fmla="*/ 588367 w 541"/>
                <a:gd name="T25" fmla="*/ 445689 h 187"/>
                <a:gd name="T26" fmla="*/ 570538 w 541"/>
                <a:gd name="T27" fmla="*/ 443142 h 187"/>
                <a:gd name="T28" fmla="*/ 552708 w 541"/>
                <a:gd name="T29" fmla="*/ 438048 h 187"/>
                <a:gd name="T30" fmla="*/ 20376 w 541"/>
                <a:gd name="T31" fmla="*/ 129886 h 187"/>
                <a:gd name="T32" fmla="*/ 0 w 541"/>
                <a:gd name="T33" fmla="*/ 134980 h 187"/>
                <a:gd name="T34" fmla="*/ 537426 w 541"/>
                <a:gd name="T35" fmla="*/ 458422 h 187"/>
                <a:gd name="T36" fmla="*/ 552708 w 541"/>
                <a:gd name="T37" fmla="*/ 466063 h 187"/>
                <a:gd name="T38" fmla="*/ 565443 w 541"/>
                <a:gd name="T39" fmla="*/ 468610 h 187"/>
                <a:gd name="T40" fmla="*/ 573085 w 541"/>
                <a:gd name="T41" fmla="*/ 471156 h 187"/>
                <a:gd name="T42" fmla="*/ 585820 w 541"/>
                <a:gd name="T43" fmla="*/ 473703 h 187"/>
                <a:gd name="T44" fmla="*/ 590914 w 541"/>
                <a:gd name="T45" fmla="*/ 473703 h 187"/>
                <a:gd name="T46" fmla="*/ 603649 w 541"/>
                <a:gd name="T47" fmla="*/ 476250 h 187"/>
                <a:gd name="T48" fmla="*/ 608743 w 541"/>
                <a:gd name="T49" fmla="*/ 476250 h 187"/>
                <a:gd name="T50" fmla="*/ 626572 w 541"/>
                <a:gd name="T51" fmla="*/ 473703 h 187"/>
                <a:gd name="T52" fmla="*/ 629120 w 541"/>
                <a:gd name="T53" fmla="*/ 473703 h 187"/>
                <a:gd name="T54" fmla="*/ 641855 w 541"/>
                <a:gd name="T55" fmla="*/ 471156 h 187"/>
                <a:gd name="T56" fmla="*/ 657137 w 541"/>
                <a:gd name="T57" fmla="*/ 468610 h 187"/>
                <a:gd name="T58" fmla="*/ 664778 w 541"/>
                <a:gd name="T59" fmla="*/ 466063 h 187"/>
                <a:gd name="T60" fmla="*/ 1349933 w 541"/>
                <a:gd name="T61" fmla="*/ 68763 h 187"/>
                <a:gd name="T62" fmla="*/ 1352480 w 541"/>
                <a:gd name="T63" fmla="*/ 66217 h 187"/>
                <a:gd name="T64" fmla="*/ 1360121 w 541"/>
                <a:gd name="T65" fmla="*/ 61123 h 187"/>
                <a:gd name="T66" fmla="*/ 1362668 w 541"/>
                <a:gd name="T67" fmla="*/ 58576 h 187"/>
                <a:gd name="T68" fmla="*/ 1367762 w 541"/>
                <a:gd name="T69" fmla="*/ 53483 h 187"/>
                <a:gd name="T70" fmla="*/ 1370309 w 541"/>
                <a:gd name="T71" fmla="*/ 50936 h 187"/>
                <a:gd name="T72" fmla="*/ 1372856 w 541"/>
                <a:gd name="T73" fmla="*/ 45842 h 187"/>
                <a:gd name="T74" fmla="*/ 1375403 w 541"/>
                <a:gd name="T75" fmla="*/ 43295 h 187"/>
                <a:gd name="T76" fmla="*/ 1375403 w 541"/>
                <a:gd name="T77" fmla="*/ 40749 h 187"/>
                <a:gd name="T78" fmla="*/ 1377950 w 541"/>
                <a:gd name="T79" fmla="*/ 35655 h 187"/>
                <a:gd name="T80" fmla="*/ 1377950 w 541"/>
                <a:gd name="T81" fmla="*/ 30561 h 187"/>
                <a:gd name="T82" fmla="*/ 1377950 w 541"/>
                <a:gd name="T83" fmla="*/ 28015 h 187"/>
                <a:gd name="T84" fmla="*/ 1377950 w 541"/>
                <a:gd name="T85" fmla="*/ 2547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1"/>
                <a:gd name="T130" fmla="*/ 0 h 187"/>
                <a:gd name="T131" fmla="*/ 541 w 541"/>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1" h="187">
                  <a:moveTo>
                    <a:pt x="541" y="1"/>
                  </a:moveTo>
                  <a:cubicBezTo>
                    <a:pt x="541" y="1"/>
                    <a:pt x="541" y="2"/>
                    <a:pt x="541" y="2"/>
                  </a:cubicBezTo>
                  <a:cubicBezTo>
                    <a:pt x="541" y="3"/>
                    <a:pt x="541" y="3"/>
                    <a:pt x="541" y="3"/>
                  </a:cubicBezTo>
                  <a:cubicBezTo>
                    <a:pt x="541" y="4"/>
                    <a:pt x="541" y="4"/>
                    <a:pt x="540" y="4"/>
                  </a:cubicBezTo>
                  <a:cubicBezTo>
                    <a:pt x="540" y="5"/>
                    <a:pt x="540" y="5"/>
                    <a:pt x="540" y="5"/>
                  </a:cubicBezTo>
                  <a:cubicBezTo>
                    <a:pt x="540" y="6"/>
                    <a:pt x="540" y="6"/>
                    <a:pt x="539" y="7"/>
                  </a:cubicBezTo>
                  <a:cubicBezTo>
                    <a:pt x="539" y="7"/>
                    <a:pt x="539" y="7"/>
                    <a:pt x="539" y="7"/>
                  </a:cubicBezTo>
                  <a:cubicBezTo>
                    <a:pt x="539" y="8"/>
                    <a:pt x="538" y="8"/>
                    <a:pt x="538" y="9"/>
                  </a:cubicBezTo>
                  <a:cubicBezTo>
                    <a:pt x="538" y="9"/>
                    <a:pt x="538" y="9"/>
                    <a:pt x="537" y="10"/>
                  </a:cubicBezTo>
                  <a:cubicBezTo>
                    <a:pt x="537" y="10"/>
                    <a:pt x="536" y="11"/>
                    <a:pt x="536" y="11"/>
                  </a:cubicBezTo>
                  <a:cubicBezTo>
                    <a:pt x="535" y="12"/>
                    <a:pt x="535" y="12"/>
                    <a:pt x="535" y="12"/>
                  </a:cubicBezTo>
                  <a:cubicBezTo>
                    <a:pt x="535" y="12"/>
                    <a:pt x="534" y="13"/>
                    <a:pt x="534" y="13"/>
                  </a:cubicBezTo>
                  <a:cubicBezTo>
                    <a:pt x="534" y="13"/>
                    <a:pt x="533" y="14"/>
                    <a:pt x="533" y="14"/>
                  </a:cubicBezTo>
                  <a:cubicBezTo>
                    <a:pt x="532" y="14"/>
                    <a:pt x="532" y="15"/>
                    <a:pt x="531" y="15"/>
                  </a:cubicBezTo>
                  <a:cubicBezTo>
                    <a:pt x="531" y="15"/>
                    <a:pt x="530" y="16"/>
                    <a:pt x="530" y="16"/>
                  </a:cubicBezTo>
                  <a:cubicBezTo>
                    <a:pt x="267" y="169"/>
                    <a:pt x="267" y="169"/>
                    <a:pt x="267" y="169"/>
                  </a:cubicBezTo>
                  <a:cubicBezTo>
                    <a:pt x="265" y="170"/>
                    <a:pt x="263" y="171"/>
                    <a:pt x="261" y="171"/>
                  </a:cubicBezTo>
                  <a:cubicBezTo>
                    <a:pt x="261" y="172"/>
                    <a:pt x="260" y="172"/>
                    <a:pt x="260" y="172"/>
                  </a:cubicBezTo>
                  <a:cubicBezTo>
                    <a:pt x="258" y="172"/>
                    <a:pt x="257" y="173"/>
                    <a:pt x="256" y="173"/>
                  </a:cubicBezTo>
                  <a:cubicBezTo>
                    <a:pt x="255" y="173"/>
                    <a:pt x="253" y="174"/>
                    <a:pt x="252" y="174"/>
                  </a:cubicBezTo>
                  <a:cubicBezTo>
                    <a:pt x="250" y="174"/>
                    <a:pt x="249" y="175"/>
                    <a:pt x="247" y="175"/>
                  </a:cubicBezTo>
                  <a:cubicBezTo>
                    <a:pt x="247" y="175"/>
                    <a:pt x="247" y="175"/>
                    <a:pt x="246" y="175"/>
                  </a:cubicBezTo>
                  <a:cubicBezTo>
                    <a:pt x="244" y="175"/>
                    <a:pt x="242" y="175"/>
                    <a:pt x="240" y="175"/>
                  </a:cubicBezTo>
                  <a:cubicBezTo>
                    <a:pt x="239" y="175"/>
                    <a:pt x="239" y="175"/>
                    <a:pt x="238" y="175"/>
                  </a:cubicBezTo>
                  <a:cubicBezTo>
                    <a:pt x="236" y="175"/>
                    <a:pt x="234" y="175"/>
                    <a:pt x="232" y="175"/>
                  </a:cubicBezTo>
                  <a:cubicBezTo>
                    <a:pt x="232" y="175"/>
                    <a:pt x="231" y="175"/>
                    <a:pt x="231" y="175"/>
                  </a:cubicBezTo>
                  <a:cubicBezTo>
                    <a:pt x="229" y="175"/>
                    <a:pt x="227" y="174"/>
                    <a:pt x="225" y="174"/>
                  </a:cubicBezTo>
                  <a:cubicBezTo>
                    <a:pt x="224" y="174"/>
                    <a:pt x="224" y="174"/>
                    <a:pt x="224" y="174"/>
                  </a:cubicBezTo>
                  <a:cubicBezTo>
                    <a:pt x="222" y="173"/>
                    <a:pt x="220" y="173"/>
                    <a:pt x="218" y="172"/>
                  </a:cubicBezTo>
                  <a:cubicBezTo>
                    <a:pt x="218" y="172"/>
                    <a:pt x="217" y="172"/>
                    <a:pt x="217" y="172"/>
                  </a:cubicBezTo>
                  <a:cubicBezTo>
                    <a:pt x="215" y="171"/>
                    <a:pt x="213" y="170"/>
                    <a:pt x="211" y="169"/>
                  </a:cubicBezTo>
                  <a:cubicBezTo>
                    <a:pt x="8" y="51"/>
                    <a:pt x="8" y="51"/>
                    <a:pt x="8" y="51"/>
                  </a:cubicBezTo>
                  <a:cubicBezTo>
                    <a:pt x="3" y="49"/>
                    <a:pt x="1" y="45"/>
                    <a:pt x="1" y="41"/>
                  </a:cubicBezTo>
                  <a:cubicBezTo>
                    <a:pt x="0" y="53"/>
                    <a:pt x="0" y="53"/>
                    <a:pt x="0" y="53"/>
                  </a:cubicBezTo>
                  <a:cubicBezTo>
                    <a:pt x="0" y="56"/>
                    <a:pt x="3" y="60"/>
                    <a:pt x="8" y="63"/>
                  </a:cubicBezTo>
                  <a:cubicBezTo>
                    <a:pt x="211" y="180"/>
                    <a:pt x="211" y="180"/>
                    <a:pt x="211" y="180"/>
                  </a:cubicBezTo>
                  <a:cubicBezTo>
                    <a:pt x="213" y="181"/>
                    <a:pt x="215" y="182"/>
                    <a:pt x="217" y="183"/>
                  </a:cubicBezTo>
                  <a:cubicBezTo>
                    <a:pt x="217" y="183"/>
                    <a:pt x="217" y="183"/>
                    <a:pt x="217" y="183"/>
                  </a:cubicBezTo>
                  <a:cubicBezTo>
                    <a:pt x="217" y="183"/>
                    <a:pt x="218" y="183"/>
                    <a:pt x="218" y="183"/>
                  </a:cubicBezTo>
                  <a:cubicBezTo>
                    <a:pt x="219" y="184"/>
                    <a:pt x="220" y="184"/>
                    <a:pt x="222" y="184"/>
                  </a:cubicBezTo>
                  <a:cubicBezTo>
                    <a:pt x="222" y="185"/>
                    <a:pt x="223" y="185"/>
                    <a:pt x="224" y="185"/>
                  </a:cubicBezTo>
                  <a:cubicBezTo>
                    <a:pt x="224" y="185"/>
                    <a:pt x="224" y="185"/>
                    <a:pt x="225" y="185"/>
                  </a:cubicBezTo>
                  <a:cubicBezTo>
                    <a:pt x="225" y="185"/>
                    <a:pt x="225" y="185"/>
                    <a:pt x="226" y="185"/>
                  </a:cubicBezTo>
                  <a:cubicBezTo>
                    <a:pt x="227" y="186"/>
                    <a:pt x="228" y="186"/>
                    <a:pt x="230" y="186"/>
                  </a:cubicBezTo>
                  <a:cubicBezTo>
                    <a:pt x="230" y="186"/>
                    <a:pt x="231" y="186"/>
                    <a:pt x="231" y="186"/>
                  </a:cubicBezTo>
                  <a:cubicBezTo>
                    <a:pt x="231" y="186"/>
                    <a:pt x="232" y="186"/>
                    <a:pt x="232" y="186"/>
                  </a:cubicBezTo>
                  <a:cubicBezTo>
                    <a:pt x="232" y="186"/>
                    <a:pt x="233" y="186"/>
                    <a:pt x="233" y="186"/>
                  </a:cubicBezTo>
                  <a:cubicBezTo>
                    <a:pt x="235" y="187"/>
                    <a:pt x="236" y="187"/>
                    <a:pt x="237" y="187"/>
                  </a:cubicBezTo>
                  <a:cubicBezTo>
                    <a:pt x="238" y="187"/>
                    <a:pt x="238" y="187"/>
                    <a:pt x="238" y="187"/>
                  </a:cubicBezTo>
                  <a:cubicBezTo>
                    <a:pt x="239" y="187"/>
                    <a:pt x="239" y="187"/>
                    <a:pt x="239" y="187"/>
                  </a:cubicBezTo>
                  <a:cubicBezTo>
                    <a:pt x="240" y="187"/>
                    <a:pt x="241" y="187"/>
                    <a:pt x="241" y="187"/>
                  </a:cubicBezTo>
                  <a:cubicBezTo>
                    <a:pt x="243" y="187"/>
                    <a:pt x="244" y="187"/>
                    <a:pt x="246" y="186"/>
                  </a:cubicBezTo>
                  <a:cubicBezTo>
                    <a:pt x="246" y="186"/>
                    <a:pt x="246" y="186"/>
                    <a:pt x="246" y="186"/>
                  </a:cubicBezTo>
                  <a:cubicBezTo>
                    <a:pt x="246" y="186"/>
                    <a:pt x="247" y="186"/>
                    <a:pt x="247" y="186"/>
                  </a:cubicBezTo>
                  <a:cubicBezTo>
                    <a:pt x="248" y="186"/>
                    <a:pt x="250" y="186"/>
                    <a:pt x="251" y="186"/>
                  </a:cubicBezTo>
                  <a:cubicBezTo>
                    <a:pt x="251" y="186"/>
                    <a:pt x="252" y="185"/>
                    <a:pt x="252" y="185"/>
                  </a:cubicBezTo>
                  <a:cubicBezTo>
                    <a:pt x="253" y="185"/>
                    <a:pt x="255" y="185"/>
                    <a:pt x="256" y="184"/>
                  </a:cubicBezTo>
                  <a:cubicBezTo>
                    <a:pt x="257" y="184"/>
                    <a:pt x="257" y="184"/>
                    <a:pt x="258" y="184"/>
                  </a:cubicBezTo>
                  <a:cubicBezTo>
                    <a:pt x="259" y="184"/>
                    <a:pt x="259" y="183"/>
                    <a:pt x="260" y="183"/>
                  </a:cubicBezTo>
                  <a:cubicBezTo>
                    <a:pt x="260" y="183"/>
                    <a:pt x="261" y="183"/>
                    <a:pt x="261" y="183"/>
                  </a:cubicBezTo>
                  <a:cubicBezTo>
                    <a:pt x="263" y="182"/>
                    <a:pt x="265" y="181"/>
                    <a:pt x="267" y="180"/>
                  </a:cubicBezTo>
                  <a:cubicBezTo>
                    <a:pt x="530" y="27"/>
                    <a:pt x="530" y="27"/>
                    <a:pt x="530" y="27"/>
                  </a:cubicBezTo>
                  <a:cubicBezTo>
                    <a:pt x="530" y="27"/>
                    <a:pt x="530" y="27"/>
                    <a:pt x="530" y="27"/>
                  </a:cubicBezTo>
                  <a:cubicBezTo>
                    <a:pt x="531" y="27"/>
                    <a:pt x="531" y="26"/>
                    <a:pt x="531" y="26"/>
                  </a:cubicBezTo>
                  <a:cubicBezTo>
                    <a:pt x="532" y="26"/>
                    <a:pt x="532" y="26"/>
                    <a:pt x="533" y="25"/>
                  </a:cubicBezTo>
                  <a:cubicBezTo>
                    <a:pt x="533" y="25"/>
                    <a:pt x="533" y="25"/>
                    <a:pt x="534" y="24"/>
                  </a:cubicBezTo>
                  <a:cubicBezTo>
                    <a:pt x="534" y="24"/>
                    <a:pt x="535" y="24"/>
                    <a:pt x="535" y="23"/>
                  </a:cubicBezTo>
                  <a:cubicBezTo>
                    <a:pt x="535" y="23"/>
                    <a:pt x="535" y="23"/>
                    <a:pt x="535" y="23"/>
                  </a:cubicBezTo>
                  <a:cubicBezTo>
                    <a:pt x="535" y="23"/>
                    <a:pt x="536" y="23"/>
                    <a:pt x="536" y="23"/>
                  </a:cubicBezTo>
                  <a:cubicBezTo>
                    <a:pt x="536" y="22"/>
                    <a:pt x="537" y="22"/>
                    <a:pt x="537" y="21"/>
                  </a:cubicBezTo>
                  <a:cubicBezTo>
                    <a:pt x="537" y="21"/>
                    <a:pt x="538" y="21"/>
                    <a:pt x="538" y="21"/>
                  </a:cubicBezTo>
                  <a:cubicBezTo>
                    <a:pt x="538" y="20"/>
                    <a:pt x="538" y="20"/>
                    <a:pt x="538" y="20"/>
                  </a:cubicBezTo>
                  <a:cubicBezTo>
                    <a:pt x="538" y="20"/>
                    <a:pt x="539" y="19"/>
                    <a:pt x="539" y="19"/>
                  </a:cubicBezTo>
                  <a:cubicBezTo>
                    <a:pt x="539" y="19"/>
                    <a:pt x="539" y="18"/>
                    <a:pt x="539" y="18"/>
                  </a:cubicBezTo>
                  <a:cubicBezTo>
                    <a:pt x="539" y="18"/>
                    <a:pt x="539" y="18"/>
                    <a:pt x="539" y="18"/>
                  </a:cubicBezTo>
                  <a:cubicBezTo>
                    <a:pt x="540" y="17"/>
                    <a:pt x="540" y="17"/>
                    <a:pt x="540" y="17"/>
                  </a:cubicBezTo>
                  <a:cubicBezTo>
                    <a:pt x="540" y="16"/>
                    <a:pt x="540" y="16"/>
                    <a:pt x="540" y="16"/>
                  </a:cubicBezTo>
                  <a:cubicBezTo>
                    <a:pt x="540" y="16"/>
                    <a:pt x="540" y="16"/>
                    <a:pt x="540" y="16"/>
                  </a:cubicBezTo>
                  <a:cubicBezTo>
                    <a:pt x="541" y="15"/>
                    <a:pt x="541" y="15"/>
                    <a:pt x="541" y="15"/>
                  </a:cubicBezTo>
                  <a:cubicBezTo>
                    <a:pt x="541" y="14"/>
                    <a:pt x="541" y="14"/>
                    <a:pt x="541" y="14"/>
                  </a:cubicBezTo>
                  <a:cubicBezTo>
                    <a:pt x="541" y="14"/>
                    <a:pt x="541" y="14"/>
                    <a:pt x="541" y="14"/>
                  </a:cubicBezTo>
                  <a:cubicBezTo>
                    <a:pt x="541" y="13"/>
                    <a:pt x="541" y="13"/>
                    <a:pt x="541" y="12"/>
                  </a:cubicBezTo>
                  <a:cubicBezTo>
                    <a:pt x="541" y="12"/>
                    <a:pt x="541" y="12"/>
                    <a:pt x="541" y="11"/>
                  </a:cubicBezTo>
                  <a:cubicBezTo>
                    <a:pt x="541" y="11"/>
                    <a:pt x="541" y="11"/>
                    <a:pt x="541" y="11"/>
                  </a:cubicBezTo>
                  <a:cubicBezTo>
                    <a:pt x="541" y="0"/>
                    <a:pt x="541" y="0"/>
                    <a:pt x="541" y="0"/>
                  </a:cubicBezTo>
                  <a:cubicBezTo>
                    <a:pt x="541" y="0"/>
                    <a:pt x="541" y="1"/>
                    <a:pt x="541" y="1"/>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6" name="íşļîďe"/>
            <p:cNvSpPr>
              <a:spLocks noChangeArrowheads="1"/>
            </p:cNvSpPr>
            <p:nvPr/>
          </p:nvSpPr>
          <p:spPr bwMode="auto">
            <a:xfrm>
              <a:off x="1022350" y="3028950"/>
              <a:ext cx="1392238" cy="800100"/>
            </a:xfrm>
            <a:custGeom>
              <a:avLst/>
              <a:gdLst>
                <a:gd name="T0" fmla="*/ 1354060 w 547"/>
                <a:gd name="T1" fmla="*/ 307340 h 315"/>
                <a:gd name="T2" fmla="*/ 847560 w 547"/>
                <a:gd name="T3" fmla="*/ 15240 h 315"/>
                <a:gd name="T4" fmla="*/ 758477 w 547"/>
                <a:gd name="T5" fmla="*/ 15240 h 315"/>
                <a:gd name="T6" fmla="*/ 25452 w 547"/>
                <a:gd name="T7" fmla="*/ 426720 h 315"/>
                <a:gd name="T8" fmla="*/ 25452 w 547"/>
                <a:gd name="T9" fmla="*/ 477520 h 315"/>
                <a:gd name="T10" fmla="*/ 542133 w 547"/>
                <a:gd name="T11" fmla="*/ 777240 h 315"/>
                <a:gd name="T12" fmla="*/ 684665 w 547"/>
                <a:gd name="T13" fmla="*/ 777240 h 315"/>
                <a:gd name="T14" fmla="*/ 1354060 w 547"/>
                <a:gd name="T15" fmla="*/ 388620 h 315"/>
                <a:gd name="T16" fmla="*/ 1354060 w 547"/>
                <a:gd name="T17" fmla="*/ 307340 h 3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7"/>
                <a:gd name="T28" fmla="*/ 0 h 315"/>
                <a:gd name="T29" fmla="*/ 547 w 547"/>
                <a:gd name="T30" fmla="*/ 315 h 3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7" h="315">
                  <a:moveTo>
                    <a:pt x="532" y="121"/>
                  </a:moveTo>
                  <a:cubicBezTo>
                    <a:pt x="333" y="6"/>
                    <a:pt x="333" y="6"/>
                    <a:pt x="333" y="6"/>
                  </a:cubicBezTo>
                  <a:cubicBezTo>
                    <a:pt x="323" y="0"/>
                    <a:pt x="308" y="0"/>
                    <a:pt x="298" y="6"/>
                  </a:cubicBezTo>
                  <a:cubicBezTo>
                    <a:pt x="10" y="168"/>
                    <a:pt x="10" y="168"/>
                    <a:pt x="10" y="168"/>
                  </a:cubicBezTo>
                  <a:cubicBezTo>
                    <a:pt x="0" y="174"/>
                    <a:pt x="0" y="183"/>
                    <a:pt x="10" y="188"/>
                  </a:cubicBezTo>
                  <a:cubicBezTo>
                    <a:pt x="213" y="306"/>
                    <a:pt x="213" y="306"/>
                    <a:pt x="213" y="306"/>
                  </a:cubicBezTo>
                  <a:cubicBezTo>
                    <a:pt x="229" y="315"/>
                    <a:pt x="253" y="315"/>
                    <a:pt x="269" y="306"/>
                  </a:cubicBezTo>
                  <a:cubicBezTo>
                    <a:pt x="532" y="153"/>
                    <a:pt x="532" y="153"/>
                    <a:pt x="532" y="153"/>
                  </a:cubicBezTo>
                  <a:cubicBezTo>
                    <a:pt x="547" y="144"/>
                    <a:pt x="547" y="130"/>
                    <a:pt x="532" y="121"/>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7" name="íṩļîdè"/>
            <p:cNvSpPr>
              <a:spLocks noChangeArrowheads="1"/>
            </p:cNvSpPr>
            <p:nvPr/>
          </p:nvSpPr>
          <p:spPr bwMode="auto">
            <a:xfrm>
              <a:off x="1055688" y="2954338"/>
              <a:ext cx="1333500" cy="771525"/>
            </a:xfrm>
            <a:custGeom>
              <a:avLst/>
              <a:gdLst>
                <a:gd name="T0" fmla="*/ 1333500 w 840"/>
                <a:gd name="T1" fmla="*/ 336550 h 486"/>
                <a:gd name="T2" fmla="*/ 585788 w 840"/>
                <a:gd name="T3" fmla="*/ 771525 h 486"/>
                <a:gd name="T4" fmla="*/ 0 w 840"/>
                <a:gd name="T5" fmla="*/ 434975 h 486"/>
                <a:gd name="T6" fmla="*/ 750888 w 840"/>
                <a:gd name="T7" fmla="*/ 0 h 486"/>
                <a:gd name="T8" fmla="*/ 1333500 w 840"/>
                <a:gd name="T9" fmla="*/ 336550 h 486"/>
                <a:gd name="T10" fmla="*/ 0 60000 65536"/>
                <a:gd name="T11" fmla="*/ 0 60000 65536"/>
                <a:gd name="T12" fmla="*/ 0 60000 65536"/>
                <a:gd name="T13" fmla="*/ 0 60000 65536"/>
                <a:gd name="T14" fmla="*/ 0 60000 65536"/>
                <a:gd name="T15" fmla="*/ 0 w 840"/>
                <a:gd name="T16" fmla="*/ 0 h 486"/>
                <a:gd name="T17" fmla="*/ 840 w 840"/>
                <a:gd name="T18" fmla="*/ 486 h 486"/>
              </a:gdLst>
              <a:ahLst/>
              <a:cxnLst>
                <a:cxn ang="T10">
                  <a:pos x="T0" y="T1"/>
                </a:cxn>
                <a:cxn ang="T11">
                  <a:pos x="T2" y="T3"/>
                </a:cxn>
                <a:cxn ang="T12">
                  <a:pos x="T4" y="T5"/>
                </a:cxn>
                <a:cxn ang="T13">
                  <a:pos x="T6" y="T7"/>
                </a:cxn>
                <a:cxn ang="T14">
                  <a:pos x="T8" y="T9"/>
                </a:cxn>
              </a:cxnLst>
              <a:rect l="T15" t="T16" r="T17" b="T18"/>
              <a:pathLst>
                <a:path w="840" h="486">
                  <a:moveTo>
                    <a:pt x="840" y="212"/>
                  </a:moveTo>
                  <a:lnTo>
                    <a:pt x="369" y="486"/>
                  </a:lnTo>
                  <a:lnTo>
                    <a:pt x="0" y="274"/>
                  </a:lnTo>
                  <a:lnTo>
                    <a:pt x="473" y="0"/>
                  </a:lnTo>
                  <a:lnTo>
                    <a:pt x="840" y="212"/>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8" name="iṩḻíde"/>
            <p:cNvSpPr>
              <a:spLocks noChangeArrowheads="1"/>
            </p:cNvSpPr>
            <p:nvPr/>
          </p:nvSpPr>
          <p:spPr bwMode="auto">
            <a:xfrm>
              <a:off x="1419225" y="3071813"/>
              <a:ext cx="809625" cy="442913"/>
            </a:xfrm>
            <a:custGeom>
              <a:avLst/>
              <a:gdLst>
                <a:gd name="T0" fmla="*/ 809625 w 510"/>
                <a:gd name="T1" fmla="*/ 215900 h 279"/>
                <a:gd name="T2" fmla="*/ 371475 w 510"/>
                <a:gd name="T3" fmla="*/ 442913 h 279"/>
                <a:gd name="T4" fmla="*/ 0 w 510"/>
                <a:gd name="T5" fmla="*/ 228600 h 279"/>
                <a:gd name="T6" fmla="*/ 438150 w 510"/>
                <a:gd name="T7" fmla="*/ 0 h 279"/>
                <a:gd name="T8" fmla="*/ 809625 w 510"/>
                <a:gd name="T9" fmla="*/ 215900 h 279"/>
                <a:gd name="T10" fmla="*/ 0 60000 65536"/>
                <a:gd name="T11" fmla="*/ 0 60000 65536"/>
                <a:gd name="T12" fmla="*/ 0 60000 65536"/>
                <a:gd name="T13" fmla="*/ 0 60000 65536"/>
                <a:gd name="T14" fmla="*/ 0 60000 65536"/>
                <a:gd name="T15" fmla="*/ 0 w 510"/>
                <a:gd name="T16" fmla="*/ 0 h 279"/>
                <a:gd name="T17" fmla="*/ 510 w 510"/>
                <a:gd name="T18" fmla="*/ 279 h 279"/>
              </a:gdLst>
              <a:ahLst/>
              <a:cxnLst>
                <a:cxn ang="T10">
                  <a:pos x="T0" y="T1"/>
                </a:cxn>
                <a:cxn ang="T11">
                  <a:pos x="T2" y="T3"/>
                </a:cxn>
                <a:cxn ang="T12">
                  <a:pos x="T4" y="T5"/>
                </a:cxn>
                <a:cxn ang="T13">
                  <a:pos x="T6" y="T7"/>
                </a:cxn>
                <a:cxn ang="T14">
                  <a:pos x="T8" y="T9"/>
                </a:cxn>
              </a:cxnLst>
              <a:rect l="T15" t="T16" r="T17" b="T18"/>
              <a:pathLst>
                <a:path w="510" h="279">
                  <a:moveTo>
                    <a:pt x="510" y="136"/>
                  </a:moveTo>
                  <a:lnTo>
                    <a:pt x="234" y="279"/>
                  </a:lnTo>
                  <a:lnTo>
                    <a:pt x="0" y="144"/>
                  </a:lnTo>
                  <a:lnTo>
                    <a:pt x="276" y="0"/>
                  </a:lnTo>
                  <a:lnTo>
                    <a:pt x="510" y="136"/>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9" name="ïŝḻïdê"/>
            <p:cNvSpPr>
              <a:spLocks noChangeArrowheads="1"/>
            </p:cNvSpPr>
            <p:nvPr/>
          </p:nvSpPr>
          <p:spPr bwMode="auto">
            <a:xfrm>
              <a:off x="1403350" y="3355975"/>
              <a:ext cx="298450" cy="168275"/>
            </a:xfrm>
            <a:custGeom>
              <a:avLst/>
              <a:gdLst>
                <a:gd name="T0" fmla="*/ 298450 w 188"/>
                <a:gd name="T1" fmla="*/ 146050 h 106"/>
                <a:gd name="T2" fmla="*/ 252413 w 188"/>
                <a:gd name="T3" fmla="*/ 168275 h 106"/>
                <a:gd name="T4" fmla="*/ 0 w 188"/>
                <a:gd name="T5" fmla="*/ 23813 h 106"/>
                <a:gd name="T6" fmla="*/ 44450 w 188"/>
                <a:gd name="T7" fmla="*/ 0 h 106"/>
                <a:gd name="T8" fmla="*/ 298450 w 188"/>
                <a:gd name="T9" fmla="*/ 146050 h 106"/>
                <a:gd name="T10" fmla="*/ 0 60000 65536"/>
                <a:gd name="T11" fmla="*/ 0 60000 65536"/>
                <a:gd name="T12" fmla="*/ 0 60000 65536"/>
                <a:gd name="T13" fmla="*/ 0 60000 65536"/>
                <a:gd name="T14" fmla="*/ 0 60000 65536"/>
                <a:gd name="T15" fmla="*/ 0 w 188"/>
                <a:gd name="T16" fmla="*/ 0 h 106"/>
                <a:gd name="T17" fmla="*/ 188 w 188"/>
                <a:gd name="T18" fmla="*/ 106 h 106"/>
              </a:gdLst>
              <a:ahLst/>
              <a:cxnLst>
                <a:cxn ang="T10">
                  <a:pos x="T0" y="T1"/>
                </a:cxn>
                <a:cxn ang="T11">
                  <a:pos x="T2" y="T3"/>
                </a:cxn>
                <a:cxn ang="T12">
                  <a:pos x="T4" y="T5"/>
                </a:cxn>
                <a:cxn ang="T13">
                  <a:pos x="T6" y="T7"/>
                </a:cxn>
                <a:cxn ang="T14">
                  <a:pos x="T8" y="T9"/>
                </a:cxn>
              </a:cxnLst>
              <a:rect l="T15" t="T16" r="T17" b="T18"/>
              <a:pathLst>
                <a:path w="188" h="106">
                  <a:moveTo>
                    <a:pt x="188" y="92"/>
                  </a:moveTo>
                  <a:lnTo>
                    <a:pt x="159" y="106"/>
                  </a:lnTo>
                  <a:lnTo>
                    <a:pt x="0" y="15"/>
                  </a:lnTo>
                  <a:lnTo>
                    <a:pt x="28" y="0"/>
                  </a:lnTo>
                  <a:lnTo>
                    <a:pt x="188" y="92"/>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0" name="íŝľïḋè"/>
            <p:cNvSpPr>
              <a:spLocks noChangeArrowheads="1"/>
            </p:cNvSpPr>
            <p:nvPr/>
          </p:nvSpPr>
          <p:spPr bwMode="auto">
            <a:xfrm>
              <a:off x="1390650" y="3440113"/>
              <a:ext cx="187325" cy="104775"/>
            </a:xfrm>
            <a:custGeom>
              <a:avLst/>
              <a:gdLst>
                <a:gd name="T0" fmla="*/ 187325 w 118"/>
                <a:gd name="T1" fmla="*/ 80963 h 66"/>
                <a:gd name="T2" fmla="*/ 141288 w 118"/>
                <a:gd name="T3" fmla="*/ 104775 h 66"/>
                <a:gd name="T4" fmla="*/ 0 w 118"/>
                <a:gd name="T5" fmla="*/ 23813 h 66"/>
                <a:gd name="T6" fmla="*/ 44450 w 118"/>
                <a:gd name="T7" fmla="*/ 0 h 66"/>
                <a:gd name="T8" fmla="*/ 187325 w 118"/>
                <a:gd name="T9" fmla="*/ 80963 h 66"/>
                <a:gd name="T10" fmla="*/ 0 60000 65536"/>
                <a:gd name="T11" fmla="*/ 0 60000 65536"/>
                <a:gd name="T12" fmla="*/ 0 60000 65536"/>
                <a:gd name="T13" fmla="*/ 0 60000 65536"/>
                <a:gd name="T14" fmla="*/ 0 60000 65536"/>
                <a:gd name="T15" fmla="*/ 0 w 118"/>
                <a:gd name="T16" fmla="*/ 0 h 66"/>
                <a:gd name="T17" fmla="*/ 118 w 118"/>
                <a:gd name="T18" fmla="*/ 66 h 66"/>
              </a:gdLst>
              <a:ahLst/>
              <a:cxnLst>
                <a:cxn ang="T10">
                  <a:pos x="T0" y="T1"/>
                </a:cxn>
                <a:cxn ang="T11">
                  <a:pos x="T2" y="T3"/>
                </a:cxn>
                <a:cxn ang="T12">
                  <a:pos x="T4" y="T5"/>
                </a:cxn>
                <a:cxn ang="T13">
                  <a:pos x="T6" y="T7"/>
                </a:cxn>
                <a:cxn ang="T14">
                  <a:pos x="T8" y="T9"/>
                </a:cxn>
              </a:cxnLst>
              <a:rect l="T15" t="T16" r="T17" b="T18"/>
              <a:pathLst>
                <a:path w="118" h="66">
                  <a:moveTo>
                    <a:pt x="118" y="51"/>
                  </a:moveTo>
                  <a:lnTo>
                    <a:pt x="89" y="66"/>
                  </a:lnTo>
                  <a:lnTo>
                    <a:pt x="0" y="15"/>
                  </a:lnTo>
                  <a:lnTo>
                    <a:pt x="28" y="0"/>
                  </a:lnTo>
                  <a:lnTo>
                    <a:pt x="118" y="51"/>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1" name="îSľíďé"/>
            <p:cNvSpPr>
              <a:spLocks noChangeArrowheads="1"/>
            </p:cNvSpPr>
            <p:nvPr/>
          </p:nvSpPr>
          <p:spPr bwMode="auto">
            <a:xfrm>
              <a:off x="1641475" y="3290888"/>
              <a:ext cx="747713" cy="511175"/>
            </a:xfrm>
            <a:custGeom>
              <a:avLst/>
              <a:gdLst>
                <a:gd name="T0" fmla="*/ 747713 w 471"/>
                <a:gd name="T1" fmla="*/ 0 h 322"/>
                <a:gd name="T2" fmla="*/ 747713 w 471"/>
                <a:gd name="T3" fmla="*/ 76200 h 322"/>
                <a:gd name="T4" fmla="*/ 0 w 471"/>
                <a:gd name="T5" fmla="*/ 511175 h 322"/>
                <a:gd name="T6" fmla="*/ 0 w 471"/>
                <a:gd name="T7" fmla="*/ 434975 h 322"/>
                <a:gd name="T8" fmla="*/ 747713 w 471"/>
                <a:gd name="T9" fmla="*/ 0 h 322"/>
                <a:gd name="T10" fmla="*/ 0 60000 65536"/>
                <a:gd name="T11" fmla="*/ 0 60000 65536"/>
                <a:gd name="T12" fmla="*/ 0 60000 65536"/>
                <a:gd name="T13" fmla="*/ 0 60000 65536"/>
                <a:gd name="T14" fmla="*/ 0 60000 65536"/>
                <a:gd name="T15" fmla="*/ 0 w 471"/>
                <a:gd name="T16" fmla="*/ 0 h 322"/>
                <a:gd name="T17" fmla="*/ 471 w 471"/>
                <a:gd name="T18" fmla="*/ 322 h 322"/>
              </a:gdLst>
              <a:ahLst/>
              <a:cxnLst>
                <a:cxn ang="T10">
                  <a:pos x="T0" y="T1"/>
                </a:cxn>
                <a:cxn ang="T11">
                  <a:pos x="T2" y="T3"/>
                </a:cxn>
                <a:cxn ang="T12">
                  <a:pos x="T4" y="T5"/>
                </a:cxn>
                <a:cxn ang="T13">
                  <a:pos x="T6" y="T7"/>
                </a:cxn>
                <a:cxn ang="T14">
                  <a:pos x="T8" y="T9"/>
                </a:cxn>
              </a:cxnLst>
              <a:rect l="T15" t="T16" r="T17" b="T18"/>
              <a:pathLst>
                <a:path w="471" h="322">
                  <a:moveTo>
                    <a:pt x="471" y="0"/>
                  </a:moveTo>
                  <a:lnTo>
                    <a:pt x="471" y="48"/>
                  </a:lnTo>
                  <a:lnTo>
                    <a:pt x="0" y="322"/>
                  </a:lnTo>
                  <a:lnTo>
                    <a:pt x="0" y="274"/>
                  </a:lnTo>
                  <a:lnTo>
                    <a:pt x="471" y="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2" name="iṩḷiḓe"/>
            <p:cNvSpPr>
              <a:spLocks noChangeArrowheads="1"/>
            </p:cNvSpPr>
            <p:nvPr/>
          </p:nvSpPr>
          <p:spPr bwMode="auto">
            <a:xfrm>
              <a:off x="1055688" y="3389313"/>
              <a:ext cx="585788" cy="412750"/>
            </a:xfrm>
            <a:custGeom>
              <a:avLst/>
              <a:gdLst>
                <a:gd name="T0" fmla="*/ 585788 w 369"/>
                <a:gd name="T1" fmla="*/ 336550 h 260"/>
                <a:gd name="T2" fmla="*/ 585788 w 369"/>
                <a:gd name="T3" fmla="*/ 412750 h 260"/>
                <a:gd name="T4" fmla="*/ 0 w 369"/>
                <a:gd name="T5" fmla="*/ 74613 h 260"/>
                <a:gd name="T6" fmla="*/ 0 w 369"/>
                <a:gd name="T7" fmla="*/ 0 h 260"/>
                <a:gd name="T8" fmla="*/ 585788 w 369"/>
                <a:gd name="T9" fmla="*/ 336550 h 260"/>
                <a:gd name="T10" fmla="*/ 0 60000 65536"/>
                <a:gd name="T11" fmla="*/ 0 60000 65536"/>
                <a:gd name="T12" fmla="*/ 0 60000 65536"/>
                <a:gd name="T13" fmla="*/ 0 60000 65536"/>
                <a:gd name="T14" fmla="*/ 0 60000 65536"/>
                <a:gd name="T15" fmla="*/ 0 w 369"/>
                <a:gd name="T16" fmla="*/ 0 h 260"/>
                <a:gd name="T17" fmla="*/ 369 w 369"/>
                <a:gd name="T18" fmla="*/ 260 h 260"/>
              </a:gdLst>
              <a:ahLst/>
              <a:cxnLst>
                <a:cxn ang="T10">
                  <a:pos x="T0" y="T1"/>
                </a:cxn>
                <a:cxn ang="T11">
                  <a:pos x="T2" y="T3"/>
                </a:cxn>
                <a:cxn ang="T12">
                  <a:pos x="T4" y="T5"/>
                </a:cxn>
                <a:cxn ang="T13">
                  <a:pos x="T6" y="T7"/>
                </a:cxn>
                <a:cxn ang="T14">
                  <a:pos x="T8" y="T9"/>
                </a:cxn>
              </a:cxnLst>
              <a:rect l="T15" t="T16" r="T17" b="T18"/>
              <a:pathLst>
                <a:path w="369" h="260">
                  <a:moveTo>
                    <a:pt x="369" y="212"/>
                  </a:moveTo>
                  <a:lnTo>
                    <a:pt x="369" y="260"/>
                  </a:lnTo>
                  <a:lnTo>
                    <a:pt x="0" y="47"/>
                  </a:lnTo>
                  <a:lnTo>
                    <a:pt x="0" y="0"/>
                  </a:lnTo>
                  <a:lnTo>
                    <a:pt x="369" y="212"/>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3" name="íšļiďe"/>
            <p:cNvSpPr>
              <a:spLocks noChangeArrowheads="1"/>
            </p:cNvSpPr>
            <p:nvPr/>
          </p:nvSpPr>
          <p:spPr bwMode="auto">
            <a:xfrm>
              <a:off x="1681163" y="2916238"/>
              <a:ext cx="23813" cy="68263"/>
            </a:xfrm>
            <a:custGeom>
              <a:avLst/>
              <a:gdLst>
                <a:gd name="T0" fmla="*/ 18521 w 9"/>
                <a:gd name="T1" fmla="*/ 63206 h 27"/>
                <a:gd name="T2" fmla="*/ 18521 w 9"/>
                <a:gd name="T3" fmla="*/ 63206 h 27"/>
                <a:gd name="T4" fmla="*/ 15875 w 9"/>
                <a:gd name="T5" fmla="*/ 55622 h 27"/>
                <a:gd name="T6" fmla="*/ 15875 w 9"/>
                <a:gd name="T7" fmla="*/ 55622 h 27"/>
                <a:gd name="T8" fmla="*/ 15875 w 9"/>
                <a:gd name="T9" fmla="*/ 50565 h 27"/>
                <a:gd name="T10" fmla="*/ 15875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30339 h 27"/>
                <a:gd name="T22" fmla="*/ 13229 w 9"/>
                <a:gd name="T23" fmla="*/ 22754 h 27"/>
                <a:gd name="T24" fmla="*/ 13229 w 9"/>
                <a:gd name="T25" fmla="*/ 22754 h 27"/>
                <a:gd name="T26" fmla="*/ 13229 w 9"/>
                <a:gd name="T27" fmla="*/ 17698 h 27"/>
                <a:gd name="T28" fmla="*/ 13229 w 9"/>
                <a:gd name="T29" fmla="*/ 17698 h 27"/>
                <a:gd name="T30" fmla="*/ 15875 w 9"/>
                <a:gd name="T31" fmla="*/ 12641 h 27"/>
                <a:gd name="T32" fmla="*/ 15875 w 9"/>
                <a:gd name="T33" fmla="*/ 12641 h 27"/>
                <a:gd name="T34" fmla="*/ 15875 w 9"/>
                <a:gd name="T35" fmla="*/ 7585 h 27"/>
                <a:gd name="T36" fmla="*/ 15875 w 9"/>
                <a:gd name="T37" fmla="*/ 7585 h 27"/>
                <a:gd name="T38" fmla="*/ 18521 w 9"/>
                <a:gd name="T39" fmla="*/ 5057 h 27"/>
                <a:gd name="T40" fmla="*/ 23813 w 9"/>
                <a:gd name="T41" fmla="*/ 0 h 27"/>
                <a:gd name="T42" fmla="*/ 23813 w 9"/>
                <a:gd name="T43" fmla="*/ 0 h 27"/>
                <a:gd name="T44" fmla="*/ 15875 w 9"/>
                <a:gd name="T45" fmla="*/ 2528 h 27"/>
                <a:gd name="T46" fmla="*/ 10584 w 9"/>
                <a:gd name="T47" fmla="*/ 5057 h 27"/>
                <a:gd name="T48" fmla="*/ 10584 w 9"/>
                <a:gd name="T49" fmla="*/ 5057 h 27"/>
                <a:gd name="T50" fmla="*/ 10584 w 9"/>
                <a:gd name="T51" fmla="*/ 7585 h 27"/>
                <a:gd name="T52" fmla="*/ 7938 w 9"/>
                <a:gd name="T53" fmla="*/ 10113 h 27"/>
                <a:gd name="T54" fmla="*/ 5292 w 9"/>
                <a:gd name="T55" fmla="*/ 15170 h 27"/>
                <a:gd name="T56" fmla="*/ 5292 w 9"/>
                <a:gd name="T57" fmla="*/ 15170 h 27"/>
                <a:gd name="T58" fmla="*/ 5292 w 9"/>
                <a:gd name="T59" fmla="*/ 15170 h 27"/>
                <a:gd name="T60" fmla="*/ 2646 w 9"/>
                <a:gd name="T61" fmla="*/ 20226 h 27"/>
                <a:gd name="T62" fmla="*/ 2646 w 9"/>
                <a:gd name="T63" fmla="*/ 20226 h 27"/>
                <a:gd name="T64" fmla="*/ 2646 w 9"/>
                <a:gd name="T65" fmla="*/ 20226 h 27"/>
                <a:gd name="T66" fmla="*/ 0 w 9"/>
                <a:gd name="T67" fmla="*/ 25283 h 27"/>
                <a:gd name="T68" fmla="*/ 0 w 9"/>
                <a:gd name="T69" fmla="*/ 25283 h 27"/>
                <a:gd name="T70" fmla="*/ 0 w 9"/>
                <a:gd name="T71" fmla="*/ 25283 h 27"/>
                <a:gd name="T72" fmla="*/ 0 w 9"/>
                <a:gd name="T73" fmla="*/ 30339 h 27"/>
                <a:gd name="T74" fmla="*/ 0 w 9"/>
                <a:gd name="T75" fmla="*/ 30339 h 27"/>
                <a:gd name="T76" fmla="*/ 0 w 9"/>
                <a:gd name="T77" fmla="*/ 30339 h 27"/>
                <a:gd name="T78" fmla="*/ 0 w 9"/>
                <a:gd name="T79" fmla="*/ 35396 h 27"/>
                <a:gd name="T80" fmla="*/ 0 w 9"/>
                <a:gd name="T81" fmla="*/ 50565 h 27"/>
                <a:gd name="T82" fmla="*/ 0 w 9"/>
                <a:gd name="T83" fmla="*/ 50565 h 27"/>
                <a:gd name="T84" fmla="*/ 5292 w 9"/>
                <a:gd name="T85" fmla="*/ 63206 h 27"/>
                <a:gd name="T86" fmla="*/ 5292 w 9"/>
                <a:gd name="T87" fmla="*/ 63206 h 27"/>
                <a:gd name="T88" fmla="*/ 7938 w 9"/>
                <a:gd name="T89" fmla="*/ 68263 h 27"/>
                <a:gd name="T90" fmla="*/ 18521 w 9"/>
                <a:gd name="T91" fmla="*/ 63206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5"/>
                  </a:moveTo>
                  <a:cubicBezTo>
                    <a:pt x="7" y="25"/>
                    <a:pt x="7" y="25"/>
                    <a:pt x="7" y="25"/>
                  </a:cubicBezTo>
                  <a:cubicBezTo>
                    <a:pt x="7" y="24"/>
                    <a:pt x="7" y="23"/>
                    <a:pt x="6" y="22"/>
                  </a:cubicBezTo>
                  <a:cubicBezTo>
                    <a:pt x="6" y="22"/>
                    <a:pt x="6" y="22"/>
                    <a:pt x="6" y="22"/>
                  </a:cubicBezTo>
                  <a:cubicBezTo>
                    <a:pt x="6" y="21"/>
                    <a:pt x="6" y="20"/>
                    <a:pt x="6" y="20"/>
                  </a:cubicBezTo>
                  <a:cubicBezTo>
                    <a:pt x="6" y="19"/>
                    <a:pt x="6" y="19"/>
                    <a:pt x="6" y="19"/>
                  </a:cubicBezTo>
                  <a:cubicBezTo>
                    <a:pt x="5" y="18"/>
                    <a:pt x="5" y="18"/>
                    <a:pt x="5" y="17"/>
                  </a:cubicBezTo>
                  <a:cubicBezTo>
                    <a:pt x="5" y="17"/>
                    <a:pt x="5" y="17"/>
                    <a:pt x="5" y="17"/>
                  </a:cubicBezTo>
                  <a:cubicBezTo>
                    <a:pt x="5" y="16"/>
                    <a:pt x="5" y="15"/>
                    <a:pt x="5" y="14"/>
                  </a:cubicBezTo>
                  <a:cubicBezTo>
                    <a:pt x="5" y="14"/>
                    <a:pt x="5" y="14"/>
                    <a:pt x="5" y="14"/>
                  </a:cubicBezTo>
                  <a:cubicBezTo>
                    <a:pt x="5" y="13"/>
                    <a:pt x="5" y="12"/>
                    <a:pt x="5" y="12"/>
                  </a:cubicBezTo>
                  <a:cubicBezTo>
                    <a:pt x="5" y="11"/>
                    <a:pt x="5" y="10"/>
                    <a:pt x="5" y="9"/>
                  </a:cubicBezTo>
                  <a:cubicBezTo>
                    <a:pt x="5" y="9"/>
                    <a:pt x="5" y="9"/>
                    <a:pt x="5" y="9"/>
                  </a:cubicBezTo>
                  <a:cubicBezTo>
                    <a:pt x="5" y="8"/>
                    <a:pt x="5" y="8"/>
                    <a:pt x="5" y="7"/>
                  </a:cubicBezTo>
                  <a:cubicBezTo>
                    <a:pt x="5" y="7"/>
                    <a:pt x="5" y="7"/>
                    <a:pt x="5" y="7"/>
                  </a:cubicBezTo>
                  <a:cubicBezTo>
                    <a:pt x="5" y="6"/>
                    <a:pt x="5" y="6"/>
                    <a:pt x="6" y="5"/>
                  </a:cubicBezTo>
                  <a:cubicBezTo>
                    <a:pt x="6" y="5"/>
                    <a:pt x="6" y="5"/>
                    <a:pt x="6" y="5"/>
                  </a:cubicBezTo>
                  <a:cubicBezTo>
                    <a:pt x="6" y="4"/>
                    <a:pt x="6" y="4"/>
                    <a:pt x="6" y="3"/>
                  </a:cubicBezTo>
                  <a:cubicBezTo>
                    <a:pt x="6" y="3"/>
                    <a:pt x="6" y="3"/>
                    <a:pt x="6" y="3"/>
                  </a:cubicBezTo>
                  <a:cubicBezTo>
                    <a:pt x="7" y="3"/>
                    <a:pt x="7" y="2"/>
                    <a:pt x="7" y="2"/>
                  </a:cubicBezTo>
                  <a:cubicBezTo>
                    <a:pt x="8" y="1"/>
                    <a:pt x="8" y="0"/>
                    <a:pt x="9" y="0"/>
                  </a:cubicBezTo>
                  <a:cubicBezTo>
                    <a:pt x="9" y="0"/>
                    <a:pt x="9" y="0"/>
                    <a:pt x="9" y="0"/>
                  </a:cubicBezTo>
                  <a:cubicBezTo>
                    <a:pt x="8" y="0"/>
                    <a:pt x="7" y="0"/>
                    <a:pt x="6" y="1"/>
                  </a:cubicBezTo>
                  <a:cubicBezTo>
                    <a:pt x="5" y="1"/>
                    <a:pt x="5" y="2"/>
                    <a:pt x="4" y="2"/>
                  </a:cubicBezTo>
                  <a:cubicBezTo>
                    <a:pt x="4" y="2"/>
                    <a:pt x="4" y="2"/>
                    <a:pt x="4" y="2"/>
                  </a:cubicBezTo>
                  <a:cubicBezTo>
                    <a:pt x="4" y="2"/>
                    <a:pt x="4" y="2"/>
                    <a:pt x="4" y="3"/>
                  </a:cubicBezTo>
                  <a:cubicBezTo>
                    <a:pt x="3" y="3"/>
                    <a:pt x="3" y="4"/>
                    <a:pt x="3" y="4"/>
                  </a:cubicBezTo>
                  <a:cubicBezTo>
                    <a:pt x="2" y="5"/>
                    <a:pt x="2" y="5"/>
                    <a:pt x="2" y="6"/>
                  </a:cubicBezTo>
                  <a:cubicBezTo>
                    <a:pt x="2" y="6"/>
                    <a:pt x="2" y="6"/>
                    <a:pt x="2" y="6"/>
                  </a:cubicBezTo>
                  <a:cubicBezTo>
                    <a:pt x="2" y="6"/>
                    <a:pt x="2" y="6"/>
                    <a:pt x="2" y="6"/>
                  </a:cubicBezTo>
                  <a:cubicBezTo>
                    <a:pt x="1" y="6"/>
                    <a:pt x="1" y="7"/>
                    <a:pt x="1" y="8"/>
                  </a:cubicBezTo>
                  <a:cubicBezTo>
                    <a:pt x="1" y="8"/>
                    <a:pt x="1" y="8"/>
                    <a:pt x="1" y="8"/>
                  </a:cubicBezTo>
                  <a:cubicBezTo>
                    <a:pt x="1" y="8"/>
                    <a:pt x="1" y="8"/>
                    <a:pt x="1" y="8"/>
                  </a:cubicBezTo>
                  <a:cubicBezTo>
                    <a:pt x="1" y="8"/>
                    <a:pt x="1" y="9"/>
                    <a:pt x="0" y="10"/>
                  </a:cubicBezTo>
                  <a:cubicBezTo>
                    <a:pt x="0" y="10"/>
                    <a:pt x="0" y="10"/>
                    <a:pt x="0" y="10"/>
                  </a:cubicBezTo>
                  <a:cubicBezTo>
                    <a:pt x="0" y="10"/>
                    <a:pt x="0" y="10"/>
                    <a:pt x="0" y="10"/>
                  </a:cubicBezTo>
                  <a:cubicBezTo>
                    <a:pt x="0" y="10"/>
                    <a:pt x="0" y="11"/>
                    <a:pt x="0" y="12"/>
                  </a:cubicBezTo>
                  <a:cubicBezTo>
                    <a:pt x="0" y="12"/>
                    <a:pt x="0" y="12"/>
                    <a:pt x="0" y="12"/>
                  </a:cubicBezTo>
                  <a:cubicBezTo>
                    <a:pt x="0" y="12"/>
                    <a:pt x="0" y="12"/>
                    <a:pt x="0" y="12"/>
                  </a:cubicBezTo>
                  <a:cubicBezTo>
                    <a:pt x="0" y="13"/>
                    <a:pt x="0" y="14"/>
                    <a:pt x="0" y="14"/>
                  </a:cubicBezTo>
                  <a:cubicBezTo>
                    <a:pt x="0" y="16"/>
                    <a:pt x="0" y="18"/>
                    <a:pt x="0" y="20"/>
                  </a:cubicBezTo>
                  <a:cubicBezTo>
                    <a:pt x="0" y="20"/>
                    <a:pt x="0" y="20"/>
                    <a:pt x="0" y="20"/>
                  </a:cubicBezTo>
                  <a:cubicBezTo>
                    <a:pt x="1" y="21"/>
                    <a:pt x="1" y="23"/>
                    <a:pt x="2" y="25"/>
                  </a:cubicBezTo>
                  <a:cubicBezTo>
                    <a:pt x="2" y="25"/>
                    <a:pt x="2" y="25"/>
                    <a:pt x="2" y="25"/>
                  </a:cubicBezTo>
                  <a:cubicBezTo>
                    <a:pt x="2" y="26"/>
                    <a:pt x="2" y="27"/>
                    <a:pt x="3" y="27"/>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4" name="íṡḻïďe"/>
            <p:cNvSpPr>
              <a:spLocks noChangeArrowheads="1"/>
            </p:cNvSpPr>
            <p:nvPr/>
          </p:nvSpPr>
          <p:spPr bwMode="auto">
            <a:xfrm>
              <a:off x="1692275" y="2898775"/>
              <a:ext cx="117475" cy="134938"/>
            </a:xfrm>
            <a:custGeom>
              <a:avLst/>
              <a:gdLst>
                <a:gd name="T0" fmla="*/ 117475 w 46"/>
                <a:gd name="T1" fmla="*/ 106932 h 53"/>
                <a:gd name="T2" fmla="*/ 117475 w 46"/>
                <a:gd name="T3" fmla="*/ 101840 h 53"/>
                <a:gd name="T4" fmla="*/ 117475 w 46"/>
                <a:gd name="T5" fmla="*/ 99294 h 53"/>
                <a:gd name="T6" fmla="*/ 114921 w 46"/>
                <a:gd name="T7" fmla="*/ 91656 h 53"/>
                <a:gd name="T8" fmla="*/ 112367 w 46"/>
                <a:gd name="T9" fmla="*/ 86564 h 53"/>
                <a:gd name="T10" fmla="*/ 112367 w 46"/>
                <a:gd name="T11" fmla="*/ 84018 h 53"/>
                <a:gd name="T12" fmla="*/ 109814 w 46"/>
                <a:gd name="T13" fmla="*/ 76380 h 53"/>
                <a:gd name="T14" fmla="*/ 109814 w 46"/>
                <a:gd name="T15" fmla="*/ 73834 h 53"/>
                <a:gd name="T16" fmla="*/ 107260 w 46"/>
                <a:gd name="T17" fmla="*/ 68742 h 53"/>
                <a:gd name="T18" fmla="*/ 104706 w 46"/>
                <a:gd name="T19" fmla="*/ 61104 h 53"/>
                <a:gd name="T20" fmla="*/ 102152 w 46"/>
                <a:gd name="T21" fmla="*/ 58558 h 53"/>
                <a:gd name="T22" fmla="*/ 99598 w 46"/>
                <a:gd name="T23" fmla="*/ 53466 h 53"/>
                <a:gd name="T24" fmla="*/ 94491 w 46"/>
                <a:gd name="T25" fmla="*/ 45828 h 53"/>
                <a:gd name="T26" fmla="*/ 86829 w 46"/>
                <a:gd name="T27" fmla="*/ 35644 h 53"/>
                <a:gd name="T28" fmla="*/ 84276 w 46"/>
                <a:gd name="T29" fmla="*/ 33098 h 53"/>
                <a:gd name="T30" fmla="*/ 79168 w 46"/>
                <a:gd name="T31" fmla="*/ 28006 h 53"/>
                <a:gd name="T32" fmla="*/ 76614 w 46"/>
                <a:gd name="T33" fmla="*/ 22914 h 53"/>
                <a:gd name="T34" fmla="*/ 71507 w 46"/>
                <a:gd name="T35" fmla="*/ 20368 h 53"/>
                <a:gd name="T36" fmla="*/ 68953 w 46"/>
                <a:gd name="T37" fmla="*/ 15276 h 53"/>
                <a:gd name="T38" fmla="*/ 61291 w 46"/>
                <a:gd name="T39" fmla="*/ 12730 h 53"/>
                <a:gd name="T40" fmla="*/ 58738 w 46"/>
                <a:gd name="T41" fmla="*/ 10184 h 53"/>
                <a:gd name="T42" fmla="*/ 53630 w 46"/>
                <a:gd name="T43" fmla="*/ 7638 h 53"/>
                <a:gd name="T44" fmla="*/ 48522 w 46"/>
                <a:gd name="T45" fmla="*/ 5092 h 53"/>
                <a:gd name="T46" fmla="*/ 43415 w 46"/>
                <a:gd name="T47" fmla="*/ 2546 h 53"/>
                <a:gd name="T48" fmla="*/ 40861 w 46"/>
                <a:gd name="T49" fmla="*/ 2546 h 53"/>
                <a:gd name="T50" fmla="*/ 38307 w 46"/>
                <a:gd name="T51" fmla="*/ 0 h 53"/>
                <a:gd name="T52" fmla="*/ 33199 w 46"/>
                <a:gd name="T53" fmla="*/ 0 h 53"/>
                <a:gd name="T54" fmla="*/ 28092 w 46"/>
                <a:gd name="T55" fmla="*/ 0 h 53"/>
                <a:gd name="T56" fmla="*/ 25538 w 46"/>
                <a:gd name="T57" fmla="*/ 0 h 53"/>
                <a:gd name="T58" fmla="*/ 20430 w 46"/>
                <a:gd name="T59" fmla="*/ 0 h 53"/>
                <a:gd name="T60" fmla="*/ 12769 w 46"/>
                <a:gd name="T61" fmla="*/ 2546 h 53"/>
                <a:gd name="T62" fmla="*/ 7661 w 46"/>
                <a:gd name="T63" fmla="*/ 7638 h 53"/>
                <a:gd name="T64" fmla="*/ 10215 w 46"/>
                <a:gd name="T65" fmla="*/ 7638 h 53"/>
                <a:gd name="T66" fmla="*/ 12769 w 46"/>
                <a:gd name="T67" fmla="*/ 7638 h 53"/>
                <a:gd name="T68" fmla="*/ 20430 w 46"/>
                <a:gd name="T69" fmla="*/ 7638 h 53"/>
                <a:gd name="T70" fmla="*/ 25538 w 46"/>
                <a:gd name="T71" fmla="*/ 7638 h 53"/>
                <a:gd name="T72" fmla="*/ 30646 w 46"/>
                <a:gd name="T73" fmla="*/ 10184 h 53"/>
                <a:gd name="T74" fmla="*/ 38307 w 46"/>
                <a:gd name="T75" fmla="*/ 12730 h 53"/>
                <a:gd name="T76" fmla="*/ 51076 w 46"/>
                <a:gd name="T77" fmla="*/ 17822 h 53"/>
                <a:gd name="T78" fmla="*/ 56184 w 46"/>
                <a:gd name="T79" fmla="*/ 22914 h 53"/>
                <a:gd name="T80" fmla="*/ 61291 w 46"/>
                <a:gd name="T81" fmla="*/ 28006 h 53"/>
                <a:gd name="T82" fmla="*/ 68953 w 46"/>
                <a:gd name="T83" fmla="*/ 33098 h 53"/>
                <a:gd name="T84" fmla="*/ 74060 w 46"/>
                <a:gd name="T85" fmla="*/ 40736 h 53"/>
                <a:gd name="T86" fmla="*/ 79168 w 46"/>
                <a:gd name="T87" fmla="*/ 45828 h 53"/>
                <a:gd name="T88" fmla="*/ 86829 w 46"/>
                <a:gd name="T89" fmla="*/ 61104 h 53"/>
                <a:gd name="T90" fmla="*/ 86829 w 46"/>
                <a:gd name="T91" fmla="*/ 61104 h 53"/>
                <a:gd name="T92" fmla="*/ 94491 w 46"/>
                <a:gd name="T93" fmla="*/ 76380 h 53"/>
                <a:gd name="T94" fmla="*/ 94491 w 46"/>
                <a:gd name="T95" fmla="*/ 76380 h 53"/>
                <a:gd name="T96" fmla="*/ 97045 w 46"/>
                <a:gd name="T97" fmla="*/ 84018 h 53"/>
                <a:gd name="T98" fmla="*/ 99598 w 46"/>
                <a:gd name="T99" fmla="*/ 91656 h 53"/>
                <a:gd name="T100" fmla="*/ 102152 w 46"/>
                <a:gd name="T101" fmla="*/ 99294 h 53"/>
                <a:gd name="T102" fmla="*/ 104706 w 46"/>
                <a:gd name="T103" fmla="*/ 106932 h 53"/>
                <a:gd name="T104" fmla="*/ 104706 w 46"/>
                <a:gd name="T105" fmla="*/ 114570 h 53"/>
                <a:gd name="T106" fmla="*/ 104706 w 46"/>
                <a:gd name="T107" fmla="*/ 127300 h 53"/>
                <a:gd name="T108" fmla="*/ 114921 w 46"/>
                <a:gd name="T109" fmla="*/ 132392 h 53"/>
                <a:gd name="T110" fmla="*/ 114921 w 46"/>
                <a:gd name="T111" fmla="*/ 129846 h 53"/>
                <a:gd name="T112" fmla="*/ 117475 w 46"/>
                <a:gd name="T113" fmla="*/ 124754 h 53"/>
                <a:gd name="T114" fmla="*/ 117475 w 46"/>
                <a:gd name="T115" fmla="*/ 119662 h 53"/>
                <a:gd name="T116" fmla="*/ 117475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2"/>
                    <a:pt x="46" y="42"/>
                    <a:pt x="46" y="42"/>
                  </a:cubicBezTo>
                  <a:cubicBezTo>
                    <a:pt x="46" y="42"/>
                    <a:pt x="46" y="42"/>
                    <a:pt x="46" y="42"/>
                  </a:cubicBezTo>
                  <a:cubicBezTo>
                    <a:pt x="46" y="42"/>
                    <a:pt x="46" y="41"/>
                    <a:pt x="46" y="41"/>
                  </a:cubicBezTo>
                  <a:cubicBezTo>
                    <a:pt x="46" y="41"/>
                    <a:pt x="46" y="41"/>
                    <a:pt x="46" y="40"/>
                  </a:cubicBezTo>
                  <a:cubicBezTo>
                    <a:pt x="46" y="40"/>
                    <a:pt x="46" y="39"/>
                    <a:pt x="46" y="39"/>
                  </a:cubicBezTo>
                  <a:cubicBezTo>
                    <a:pt x="46" y="39"/>
                    <a:pt x="46" y="39"/>
                    <a:pt x="46" y="39"/>
                  </a:cubicBezTo>
                  <a:cubicBezTo>
                    <a:pt x="46" y="39"/>
                    <a:pt x="46" y="39"/>
                    <a:pt x="46" y="39"/>
                  </a:cubicBezTo>
                  <a:cubicBezTo>
                    <a:pt x="45" y="38"/>
                    <a:pt x="45" y="38"/>
                    <a:pt x="45" y="38"/>
                  </a:cubicBezTo>
                  <a:cubicBezTo>
                    <a:pt x="45" y="37"/>
                    <a:pt x="45" y="37"/>
                    <a:pt x="45" y="36"/>
                  </a:cubicBezTo>
                  <a:cubicBezTo>
                    <a:pt x="45" y="36"/>
                    <a:pt x="45" y="36"/>
                    <a:pt x="45" y="36"/>
                  </a:cubicBezTo>
                  <a:cubicBezTo>
                    <a:pt x="45" y="36"/>
                    <a:pt x="45" y="36"/>
                    <a:pt x="45" y="36"/>
                  </a:cubicBezTo>
                  <a:cubicBezTo>
                    <a:pt x="45" y="36"/>
                    <a:pt x="45" y="35"/>
                    <a:pt x="45" y="35"/>
                  </a:cubicBezTo>
                  <a:cubicBezTo>
                    <a:pt x="45" y="35"/>
                    <a:pt x="45" y="34"/>
                    <a:pt x="44" y="34"/>
                  </a:cubicBezTo>
                  <a:cubicBezTo>
                    <a:pt x="44" y="34"/>
                    <a:pt x="44" y="33"/>
                    <a:pt x="44" y="33"/>
                  </a:cubicBezTo>
                  <a:cubicBezTo>
                    <a:pt x="44" y="33"/>
                    <a:pt x="44" y="33"/>
                    <a:pt x="44" y="33"/>
                  </a:cubicBezTo>
                  <a:cubicBezTo>
                    <a:pt x="44" y="33"/>
                    <a:pt x="44" y="33"/>
                    <a:pt x="44" y="33"/>
                  </a:cubicBezTo>
                  <a:cubicBezTo>
                    <a:pt x="44" y="32"/>
                    <a:pt x="44" y="32"/>
                    <a:pt x="44" y="32"/>
                  </a:cubicBezTo>
                  <a:cubicBezTo>
                    <a:pt x="44" y="32"/>
                    <a:pt x="44" y="32"/>
                    <a:pt x="44" y="31"/>
                  </a:cubicBezTo>
                  <a:cubicBezTo>
                    <a:pt x="44" y="31"/>
                    <a:pt x="43" y="31"/>
                    <a:pt x="43" y="30"/>
                  </a:cubicBezTo>
                  <a:cubicBezTo>
                    <a:pt x="43" y="30"/>
                    <a:pt x="43" y="30"/>
                    <a:pt x="43" y="30"/>
                  </a:cubicBezTo>
                  <a:cubicBezTo>
                    <a:pt x="43" y="30"/>
                    <a:pt x="43" y="30"/>
                    <a:pt x="43" y="30"/>
                  </a:cubicBezTo>
                  <a:cubicBezTo>
                    <a:pt x="43" y="29"/>
                    <a:pt x="43" y="29"/>
                    <a:pt x="43" y="29"/>
                  </a:cubicBezTo>
                  <a:cubicBezTo>
                    <a:pt x="43" y="29"/>
                    <a:pt x="42" y="28"/>
                    <a:pt x="42" y="28"/>
                  </a:cubicBezTo>
                  <a:cubicBezTo>
                    <a:pt x="42" y="28"/>
                    <a:pt x="42" y="27"/>
                    <a:pt x="42" y="27"/>
                  </a:cubicBezTo>
                  <a:cubicBezTo>
                    <a:pt x="42" y="27"/>
                    <a:pt x="42" y="27"/>
                    <a:pt x="42" y="27"/>
                  </a:cubicBezTo>
                  <a:cubicBezTo>
                    <a:pt x="42" y="27"/>
                    <a:pt x="42" y="27"/>
                    <a:pt x="42" y="27"/>
                  </a:cubicBezTo>
                  <a:cubicBezTo>
                    <a:pt x="42" y="26"/>
                    <a:pt x="41" y="26"/>
                    <a:pt x="41" y="25"/>
                  </a:cubicBezTo>
                  <a:cubicBezTo>
                    <a:pt x="41" y="25"/>
                    <a:pt x="41" y="25"/>
                    <a:pt x="41" y="24"/>
                  </a:cubicBezTo>
                  <a:cubicBezTo>
                    <a:pt x="41" y="24"/>
                    <a:pt x="41" y="24"/>
                    <a:pt x="41" y="24"/>
                  </a:cubicBezTo>
                  <a:cubicBezTo>
                    <a:pt x="41" y="24"/>
                    <a:pt x="40" y="24"/>
                    <a:pt x="40" y="24"/>
                  </a:cubicBezTo>
                  <a:cubicBezTo>
                    <a:pt x="40" y="23"/>
                    <a:pt x="40" y="23"/>
                    <a:pt x="40" y="23"/>
                  </a:cubicBezTo>
                  <a:cubicBezTo>
                    <a:pt x="40" y="22"/>
                    <a:pt x="39" y="22"/>
                    <a:pt x="39" y="22"/>
                  </a:cubicBezTo>
                  <a:cubicBezTo>
                    <a:pt x="39" y="21"/>
                    <a:pt x="39" y="21"/>
                    <a:pt x="39" y="21"/>
                  </a:cubicBezTo>
                  <a:cubicBezTo>
                    <a:pt x="39" y="21"/>
                    <a:pt x="39" y="21"/>
                    <a:pt x="39" y="21"/>
                  </a:cubicBezTo>
                  <a:cubicBezTo>
                    <a:pt x="39" y="20"/>
                    <a:pt x="38" y="20"/>
                    <a:pt x="38" y="20"/>
                  </a:cubicBezTo>
                  <a:cubicBezTo>
                    <a:pt x="38" y="19"/>
                    <a:pt x="37" y="19"/>
                    <a:pt x="37" y="18"/>
                  </a:cubicBezTo>
                  <a:cubicBezTo>
                    <a:pt x="37" y="18"/>
                    <a:pt x="37" y="18"/>
                    <a:pt x="37" y="18"/>
                  </a:cubicBezTo>
                  <a:cubicBezTo>
                    <a:pt x="36" y="17"/>
                    <a:pt x="36" y="16"/>
                    <a:pt x="35" y="16"/>
                  </a:cubicBezTo>
                  <a:cubicBezTo>
                    <a:pt x="35" y="15"/>
                    <a:pt x="35" y="15"/>
                    <a:pt x="34" y="14"/>
                  </a:cubicBezTo>
                  <a:cubicBezTo>
                    <a:pt x="34" y="14"/>
                    <a:pt x="34" y="14"/>
                    <a:pt x="34" y="14"/>
                  </a:cubicBezTo>
                  <a:cubicBezTo>
                    <a:pt x="34" y="14"/>
                    <a:pt x="34" y="13"/>
                    <a:pt x="33" y="13"/>
                  </a:cubicBezTo>
                  <a:cubicBezTo>
                    <a:pt x="33" y="13"/>
                    <a:pt x="33" y="13"/>
                    <a:pt x="33" y="13"/>
                  </a:cubicBezTo>
                  <a:cubicBezTo>
                    <a:pt x="33" y="13"/>
                    <a:pt x="33" y="13"/>
                    <a:pt x="33" y="13"/>
                  </a:cubicBezTo>
                  <a:cubicBezTo>
                    <a:pt x="33" y="13"/>
                    <a:pt x="33" y="12"/>
                    <a:pt x="32" y="12"/>
                  </a:cubicBezTo>
                  <a:cubicBezTo>
                    <a:pt x="32" y="12"/>
                    <a:pt x="32" y="11"/>
                    <a:pt x="32" y="11"/>
                  </a:cubicBezTo>
                  <a:cubicBezTo>
                    <a:pt x="31" y="11"/>
                    <a:pt x="31" y="11"/>
                    <a:pt x="31" y="11"/>
                  </a:cubicBezTo>
                  <a:cubicBezTo>
                    <a:pt x="31" y="11"/>
                    <a:pt x="31" y="11"/>
                    <a:pt x="31" y="11"/>
                  </a:cubicBezTo>
                  <a:cubicBezTo>
                    <a:pt x="31" y="10"/>
                    <a:pt x="31" y="10"/>
                    <a:pt x="31" y="10"/>
                  </a:cubicBezTo>
                  <a:cubicBezTo>
                    <a:pt x="30" y="10"/>
                    <a:pt x="30" y="9"/>
                    <a:pt x="30" y="9"/>
                  </a:cubicBezTo>
                  <a:cubicBezTo>
                    <a:pt x="29" y="9"/>
                    <a:pt x="29" y="9"/>
                    <a:pt x="29" y="9"/>
                  </a:cubicBezTo>
                  <a:cubicBezTo>
                    <a:pt x="29" y="8"/>
                    <a:pt x="29" y="8"/>
                    <a:pt x="29" y="8"/>
                  </a:cubicBezTo>
                  <a:cubicBezTo>
                    <a:pt x="29" y="8"/>
                    <a:pt x="29" y="8"/>
                    <a:pt x="28" y="8"/>
                  </a:cubicBezTo>
                  <a:cubicBezTo>
                    <a:pt x="28" y="8"/>
                    <a:pt x="28" y="7"/>
                    <a:pt x="27" y="7"/>
                  </a:cubicBezTo>
                  <a:cubicBezTo>
                    <a:pt x="27" y="7"/>
                    <a:pt x="27" y="7"/>
                    <a:pt x="27" y="7"/>
                  </a:cubicBezTo>
                  <a:cubicBezTo>
                    <a:pt x="27" y="6"/>
                    <a:pt x="27" y="6"/>
                    <a:pt x="27" y="6"/>
                  </a:cubicBezTo>
                  <a:cubicBezTo>
                    <a:pt x="27" y="6"/>
                    <a:pt x="26" y="6"/>
                    <a:pt x="26" y="6"/>
                  </a:cubicBezTo>
                  <a:cubicBezTo>
                    <a:pt x="26" y="6"/>
                    <a:pt x="26" y="6"/>
                    <a:pt x="25" y="5"/>
                  </a:cubicBezTo>
                  <a:cubicBezTo>
                    <a:pt x="25" y="5"/>
                    <a:pt x="25" y="5"/>
                    <a:pt x="24" y="5"/>
                  </a:cubicBezTo>
                  <a:cubicBezTo>
                    <a:pt x="24" y="5"/>
                    <a:pt x="24" y="5"/>
                    <a:pt x="24" y="5"/>
                  </a:cubicBezTo>
                  <a:cubicBezTo>
                    <a:pt x="24" y="5"/>
                    <a:pt x="24" y="5"/>
                    <a:pt x="24" y="5"/>
                  </a:cubicBezTo>
                  <a:cubicBezTo>
                    <a:pt x="24" y="4"/>
                    <a:pt x="24" y="4"/>
                    <a:pt x="23" y="4"/>
                  </a:cubicBezTo>
                  <a:cubicBezTo>
                    <a:pt x="23" y="4"/>
                    <a:pt x="22" y="3"/>
                    <a:pt x="22" y="3"/>
                  </a:cubicBezTo>
                  <a:cubicBezTo>
                    <a:pt x="22" y="3"/>
                    <a:pt x="22" y="3"/>
                    <a:pt x="22" y="3"/>
                  </a:cubicBezTo>
                  <a:cubicBezTo>
                    <a:pt x="22" y="3"/>
                    <a:pt x="21" y="3"/>
                    <a:pt x="21" y="3"/>
                  </a:cubicBezTo>
                  <a:cubicBezTo>
                    <a:pt x="21" y="2"/>
                    <a:pt x="20" y="2"/>
                    <a:pt x="20" y="2"/>
                  </a:cubicBezTo>
                  <a:cubicBezTo>
                    <a:pt x="20" y="2"/>
                    <a:pt x="20" y="2"/>
                    <a:pt x="20" y="2"/>
                  </a:cubicBezTo>
                  <a:cubicBezTo>
                    <a:pt x="19" y="2"/>
                    <a:pt x="19" y="2"/>
                    <a:pt x="19" y="2"/>
                  </a:cubicBezTo>
                  <a:cubicBezTo>
                    <a:pt x="19" y="2"/>
                    <a:pt x="19" y="2"/>
                    <a:pt x="19" y="2"/>
                  </a:cubicBezTo>
                  <a:cubicBezTo>
                    <a:pt x="19" y="2"/>
                    <a:pt x="19" y="1"/>
                    <a:pt x="18" y="1"/>
                  </a:cubicBezTo>
                  <a:cubicBezTo>
                    <a:pt x="18" y="1"/>
                    <a:pt x="18" y="1"/>
                    <a:pt x="17" y="1"/>
                  </a:cubicBezTo>
                  <a:cubicBezTo>
                    <a:pt x="17" y="1"/>
                    <a:pt x="17" y="1"/>
                    <a:pt x="17" y="1"/>
                  </a:cubicBezTo>
                  <a:cubicBezTo>
                    <a:pt x="17" y="1"/>
                    <a:pt x="17" y="1"/>
                    <a:pt x="17" y="1"/>
                  </a:cubicBezTo>
                  <a:cubicBezTo>
                    <a:pt x="17" y="1"/>
                    <a:pt x="16" y="1"/>
                    <a:pt x="16" y="1"/>
                  </a:cubicBezTo>
                  <a:cubicBezTo>
                    <a:pt x="16" y="0"/>
                    <a:pt x="16" y="0"/>
                    <a:pt x="15" y="0"/>
                  </a:cubicBezTo>
                  <a:cubicBezTo>
                    <a:pt x="15" y="0"/>
                    <a:pt x="15" y="0"/>
                    <a:pt x="15" y="0"/>
                  </a:cubicBezTo>
                  <a:cubicBezTo>
                    <a:pt x="15" y="0"/>
                    <a:pt x="15" y="0"/>
                    <a:pt x="15" y="0"/>
                  </a:cubicBezTo>
                  <a:cubicBezTo>
                    <a:pt x="14" y="0"/>
                    <a:pt x="14" y="0"/>
                    <a:pt x="14" y="0"/>
                  </a:cubicBezTo>
                  <a:cubicBezTo>
                    <a:pt x="14" y="0"/>
                    <a:pt x="14" y="0"/>
                    <a:pt x="13" y="0"/>
                  </a:cubicBezTo>
                  <a:cubicBezTo>
                    <a:pt x="13" y="0"/>
                    <a:pt x="13" y="0"/>
                    <a:pt x="13" y="0"/>
                  </a:cubicBezTo>
                  <a:cubicBezTo>
                    <a:pt x="13" y="0"/>
                    <a:pt x="12" y="0"/>
                    <a:pt x="12" y="0"/>
                  </a:cubicBezTo>
                  <a:cubicBezTo>
                    <a:pt x="12" y="0"/>
                    <a:pt x="12" y="0"/>
                    <a:pt x="12" y="0"/>
                  </a:cubicBezTo>
                  <a:cubicBezTo>
                    <a:pt x="12" y="0"/>
                    <a:pt x="11" y="0"/>
                    <a:pt x="11" y="0"/>
                  </a:cubicBezTo>
                  <a:cubicBezTo>
                    <a:pt x="11" y="0"/>
                    <a:pt x="11" y="0"/>
                    <a:pt x="11" y="0"/>
                  </a:cubicBezTo>
                  <a:cubicBezTo>
                    <a:pt x="10" y="0"/>
                    <a:pt x="10" y="0"/>
                    <a:pt x="10" y="0"/>
                  </a:cubicBezTo>
                  <a:cubicBezTo>
                    <a:pt x="10" y="0"/>
                    <a:pt x="10" y="0"/>
                    <a:pt x="10" y="0"/>
                  </a:cubicBezTo>
                  <a:cubicBezTo>
                    <a:pt x="9" y="0"/>
                    <a:pt x="9" y="0"/>
                    <a:pt x="8" y="0"/>
                  </a:cubicBezTo>
                  <a:cubicBezTo>
                    <a:pt x="8" y="0"/>
                    <a:pt x="8" y="0"/>
                    <a:pt x="8" y="0"/>
                  </a:cubicBezTo>
                  <a:cubicBezTo>
                    <a:pt x="8" y="0"/>
                    <a:pt x="8" y="0"/>
                    <a:pt x="8" y="0"/>
                  </a:cubicBezTo>
                  <a:cubicBezTo>
                    <a:pt x="8" y="0"/>
                    <a:pt x="7" y="0"/>
                    <a:pt x="7" y="0"/>
                  </a:cubicBezTo>
                  <a:cubicBezTo>
                    <a:pt x="7" y="0"/>
                    <a:pt x="7" y="1"/>
                    <a:pt x="7" y="1"/>
                  </a:cubicBezTo>
                  <a:cubicBezTo>
                    <a:pt x="6" y="1"/>
                    <a:pt x="5" y="1"/>
                    <a:pt x="5" y="1"/>
                  </a:cubicBezTo>
                  <a:cubicBezTo>
                    <a:pt x="0" y="4"/>
                    <a:pt x="0" y="4"/>
                    <a:pt x="0" y="4"/>
                  </a:cubicBezTo>
                  <a:cubicBezTo>
                    <a:pt x="0" y="4"/>
                    <a:pt x="0" y="4"/>
                    <a:pt x="0" y="4"/>
                  </a:cubicBezTo>
                  <a:cubicBezTo>
                    <a:pt x="1" y="4"/>
                    <a:pt x="2" y="3"/>
                    <a:pt x="3" y="3"/>
                  </a:cubicBezTo>
                  <a:cubicBezTo>
                    <a:pt x="3" y="3"/>
                    <a:pt x="3" y="3"/>
                    <a:pt x="3" y="3"/>
                  </a:cubicBezTo>
                  <a:cubicBezTo>
                    <a:pt x="3" y="3"/>
                    <a:pt x="4" y="3"/>
                    <a:pt x="4" y="3"/>
                  </a:cubicBezTo>
                  <a:cubicBezTo>
                    <a:pt x="4" y="3"/>
                    <a:pt x="4" y="3"/>
                    <a:pt x="4" y="3"/>
                  </a:cubicBezTo>
                  <a:cubicBezTo>
                    <a:pt x="4" y="3"/>
                    <a:pt x="4" y="3"/>
                    <a:pt x="5" y="3"/>
                  </a:cubicBezTo>
                  <a:cubicBezTo>
                    <a:pt x="5" y="3"/>
                    <a:pt x="5" y="3"/>
                    <a:pt x="5" y="3"/>
                  </a:cubicBezTo>
                  <a:cubicBezTo>
                    <a:pt x="5" y="3"/>
                    <a:pt x="5" y="3"/>
                    <a:pt x="5" y="3"/>
                  </a:cubicBezTo>
                  <a:cubicBezTo>
                    <a:pt x="6" y="3"/>
                    <a:pt x="6" y="3"/>
                    <a:pt x="7" y="3"/>
                  </a:cubicBezTo>
                  <a:cubicBezTo>
                    <a:pt x="7" y="3"/>
                    <a:pt x="7" y="3"/>
                    <a:pt x="8" y="3"/>
                  </a:cubicBezTo>
                  <a:cubicBezTo>
                    <a:pt x="8" y="3"/>
                    <a:pt x="8" y="3"/>
                    <a:pt x="8" y="3"/>
                  </a:cubicBezTo>
                  <a:cubicBezTo>
                    <a:pt x="8" y="3"/>
                    <a:pt x="9" y="3"/>
                    <a:pt x="9" y="3"/>
                  </a:cubicBezTo>
                  <a:cubicBezTo>
                    <a:pt x="9" y="3"/>
                    <a:pt x="10" y="3"/>
                    <a:pt x="10" y="3"/>
                  </a:cubicBezTo>
                  <a:cubicBezTo>
                    <a:pt x="10" y="3"/>
                    <a:pt x="10" y="3"/>
                    <a:pt x="10" y="3"/>
                  </a:cubicBezTo>
                  <a:cubicBezTo>
                    <a:pt x="10" y="3"/>
                    <a:pt x="11" y="3"/>
                    <a:pt x="11" y="3"/>
                  </a:cubicBezTo>
                  <a:cubicBezTo>
                    <a:pt x="12" y="3"/>
                    <a:pt x="12" y="3"/>
                    <a:pt x="12" y="4"/>
                  </a:cubicBezTo>
                  <a:cubicBezTo>
                    <a:pt x="12" y="4"/>
                    <a:pt x="12" y="4"/>
                    <a:pt x="12" y="4"/>
                  </a:cubicBezTo>
                  <a:cubicBezTo>
                    <a:pt x="13" y="4"/>
                    <a:pt x="13" y="4"/>
                    <a:pt x="14" y="4"/>
                  </a:cubicBezTo>
                  <a:cubicBezTo>
                    <a:pt x="14" y="4"/>
                    <a:pt x="14" y="4"/>
                    <a:pt x="15" y="4"/>
                  </a:cubicBezTo>
                  <a:cubicBezTo>
                    <a:pt x="15" y="4"/>
                    <a:pt x="15" y="5"/>
                    <a:pt x="15" y="5"/>
                  </a:cubicBezTo>
                  <a:cubicBezTo>
                    <a:pt x="15" y="5"/>
                    <a:pt x="16" y="5"/>
                    <a:pt x="17" y="6"/>
                  </a:cubicBezTo>
                  <a:cubicBezTo>
                    <a:pt x="18" y="6"/>
                    <a:pt x="19" y="7"/>
                    <a:pt x="20" y="7"/>
                  </a:cubicBezTo>
                  <a:cubicBezTo>
                    <a:pt x="20" y="7"/>
                    <a:pt x="20" y="7"/>
                    <a:pt x="20" y="7"/>
                  </a:cubicBezTo>
                  <a:cubicBezTo>
                    <a:pt x="20" y="8"/>
                    <a:pt x="21" y="9"/>
                    <a:pt x="22" y="9"/>
                  </a:cubicBezTo>
                  <a:cubicBezTo>
                    <a:pt x="22" y="9"/>
                    <a:pt x="22" y="9"/>
                    <a:pt x="22" y="9"/>
                  </a:cubicBezTo>
                  <a:cubicBezTo>
                    <a:pt x="22" y="9"/>
                    <a:pt x="22" y="9"/>
                    <a:pt x="22" y="9"/>
                  </a:cubicBezTo>
                  <a:cubicBezTo>
                    <a:pt x="22" y="9"/>
                    <a:pt x="22" y="9"/>
                    <a:pt x="22" y="9"/>
                  </a:cubicBezTo>
                  <a:cubicBezTo>
                    <a:pt x="23" y="10"/>
                    <a:pt x="24" y="10"/>
                    <a:pt x="24" y="11"/>
                  </a:cubicBezTo>
                  <a:cubicBezTo>
                    <a:pt x="24" y="11"/>
                    <a:pt x="24" y="11"/>
                    <a:pt x="24" y="11"/>
                  </a:cubicBezTo>
                  <a:cubicBezTo>
                    <a:pt x="25" y="12"/>
                    <a:pt x="26" y="13"/>
                    <a:pt x="26" y="13"/>
                  </a:cubicBezTo>
                  <a:cubicBezTo>
                    <a:pt x="27" y="13"/>
                    <a:pt x="27" y="13"/>
                    <a:pt x="27" y="13"/>
                  </a:cubicBezTo>
                  <a:cubicBezTo>
                    <a:pt x="27" y="13"/>
                    <a:pt x="27" y="13"/>
                    <a:pt x="27" y="13"/>
                  </a:cubicBezTo>
                  <a:cubicBezTo>
                    <a:pt x="27" y="13"/>
                    <a:pt x="27" y="13"/>
                    <a:pt x="27" y="13"/>
                  </a:cubicBezTo>
                  <a:cubicBezTo>
                    <a:pt x="27" y="14"/>
                    <a:pt x="28" y="15"/>
                    <a:pt x="29" y="16"/>
                  </a:cubicBezTo>
                  <a:cubicBezTo>
                    <a:pt x="29" y="16"/>
                    <a:pt x="29" y="16"/>
                    <a:pt x="29" y="16"/>
                  </a:cubicBezTo>
                  <a:cubicBezTo>
                    <a:pt x="29" y="16"/>
                    <a:pt x="29" y="16"/>
                    <a:pt x="29" y="17"/>
                  </a:cubicBezTo>
                  <a:cubicBezTo>
                    <a:pt x="30" y="17"/>
                    <a:pt x="30" y="18"/>
                    <a:pt x="31" y="18"/>
                  </a:cubicBezTo>
                  <a:cubicBezTo>
                    <a:pt x="31" y="18"/>
                    <a:pt x="31" y="18"/>
                    <a:pt x="31" y="18"/>
                  </a:cubicBezTo>
                  <a:cubicBezTo>
                    <a:pt x="31" y="19"/>
                    <a:pt x="32" y="20"/>
                    <a:pt x="32" y="21"/>
                  </a:cubicBezTo>
                  <a:cubicBezTo>
                    <a:pt x="33" y="21"/>
                    <a:pt x="33" y="22"/>
                    <a:pt x="33" y="22"/>
                  </a:cubicBezTo>
                  <a:cubicBezTo>
                    <a:pt x="34" y="23"/>
                    <a:pt x="34" y="23"/>
                    <a:pt x="34" y="24"/>
                  </a:cubicBezTo>
                  <a:cubicBezTo>
                    <a:pt x="34" y="24"/>
                    <a:pt x="34" y="24"/>
                    <a:pt x="34" y="24"/>
                  </a:cubicBezTo>
                  <a:cubicBezTo>
                    <a:pt x="34" y="24"/>
                    <a:pt x="34" y="24"/>
                    <a:pt x="34" y="24"/>
                  </a:cubicBezTo>
                  <a:cubicBezTo>
                    <a:pt x="34" y="24"/>
                    <a:pt x="34" y="24"/>
                    <a:pt x="34" y="24"/>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8" y="31"/>
                    <a:pt x="38" y="31"/>
                    <a:pt x="38" y="32"/>
                  </a:cubicBezTo>
                  <a:cubicBezTo>
                    <a:pt x="38" y="32"/>
                    <a:pt x="38" y="32"/>
                    <a:pt x="38" y="32"/>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8"/>
                  </a:cubicBezTo>
                  <a:cubicBezTo>
                    <a:pt x="40" y="39"/>
                    <a:pt x="40" y="39"/>
                    <a:pt x="40" y="39"/>
                  </a:cubicBezTo>
                  <a:cubicBezTo>
                    <a:pt x="40" y="40"/>
                    <a:pt x="41" y="41"/>
                    <a:pt x="41" y="42"/>
                  </a:cubicBezTo>
                  <a:cubicBezTo>
                    <a:pt x="41" y="42"/>
                    <a:pt x="41" y="42"/>
                    <a:pt x="41" y="42"/>
                  </a:cubicBezTo>
                  <a:cubicBezTo>
                    <a:pt x="41" y="42"/>
                    <a:pt x="41" y="42"/>
                    <a:pt x="41" y="42"/>
                  </a:cubicBezTo>
                  <a:cubicBezTo>
                    <a:pt x="41" y="42"/>
                    <a:pt x="41" y="42"/>
                    <a:pt x="41" y="42"/>
                  </a:cubicBezTo>
                  <a:cubicBezTo>
                    <a:pt x="41" y="43"/>
                    <a:pt x="41" y="44"/>
                    <a:pt x="41" y="44"/>
                  </a:cubicBezTo>
                  <a:cubicBezTo>
                    <a:pt x="41" y="45"/>
                    <a:pt x="41" y="45"/>
                    <a:pt x="41" y="45"/>
                  </a:cubicBezTo>
                  <a:cubicBezTo>
                    <a:pt x="41" y="46"/>
                    <a:pt x="41" y="47"/>
                    <a:pt x="41" y="48"/>
                  </a:cubicBezTo>
                  <a:cubicBezTo>
                    <a:pt x="41" y="48"/>
                    <a:pt x="41" y="49"/>
                    <a:pt x="41" y="50"/>
                  </a:cubicBezTo>
                  <a:cubicBezTo>
                    <a:pt x="41" y="50"/>
                    <a:pt x="41" y="50"/>
                    <a:pt x="41" y="50"/>
                  </a:cubicBezTo>
                  <a:cubicBezTo>
                    <a:pt x="41" y="51"/>
                    <a:pt x="41" y="51"/>
                    <a:pt x="41" y="51"/>
                  </a:cubicBezTo>
                  <a:cubicBezTo>
                    <a:pt x="41" y="52"/>
                    <a:pt x="41" y="52"/>
                    <a:pt x="41" y="52"/>
                  </a:cubicBezTo>
                  <a:cubicBezTo>
                    <a:pt x="42" y="53"/>
                    <a:pt x="44" y="53"/>
                    <a:pt x="45" y="52"/>
                  </a:cubicBezTo>
                  <a:cubicBezTo>
                    <a:pt x="45" y="52"/>
                    <a:pt x="45" y="52"/>
                    <a:pt x="45" y="52"/>
                  </a:cubicBezTo>
                  <a:cubicBezTo>
                    <a:pt x="45" y="52"/>
                    <a:pt x="45" y="52"/>
                    <a:pt x="45" y="52"/>
                  </a:cubicBezTo>
                  <a:cubicBezTo>
                    <a:pt x="45" y="51"/>
                    <a:pt x="45" y="51"/>
                    <a:pt x="45" y="51"/>
                  </a:cubicBezTo>
                  <a:cubicBezTo>
                    <a:pt x="45" y="51"/>
                    <a:pt x="45" y="50"/>
                    <a:pt x="45" y="50"/>
                  </a:cubicBezTo>
                  <a:cubicBezTo>
                    <a:pt x="45" y="50"/>
                    <a:pt x="45" y="50"/>
                    <a:pt x="46" y="50"/>
                  </a:cubicBezTo>
                  <a:cubicBezTo>
                    <a:pt x="46" y="50"/>
                    <a:pt x="46" y="50"/>
                    <a:pt x="46" y="49"/>
                  </a:cubicBezTo>
                  <a:cubicBezTo>
                    <a:pt x="46" y="49"/>
                    <a:pt x="46" y="49"/>
                    <a:pt x="46" y="48"/>
                  </a:cubicBezTo>
                  <a:cubicBezTo>
                    <a:pt x="46" y="48"/>
                    <a:pt x="46" y="48"/>
                    <a:pt x="46" y="48"/>
                  </a:cubicBezTo>
                  <a:cubicBezTo>
                    <a:pt x="46" y="48"/>
                    <a:pt x="46" y="48"/>
                    <a:pt x="46" y="47"/>
                  </a:cubicBezTo>
                  <a:cubicBezTo>
                    <a:pt x="46" y="47"/>
                    <a:pt x="46" y="47"/>
                    <a:pt x="46" y="47"/>
                  </a:cubicBezTo>
                  <a:cubicBezTo>
                    <a:pt x="46" y="47"/>
                    <a:pt x="46" y="46"/>
                    <a:pt x="46" y="46"/>
                  </a:cubicBezTo>
                  <a:cubicBezTo>
                    <a:pt x="46" y="46"/>
                    <a:pt x="46" y="45"/>
                    <a:pt x="46" y="45"/>
                  </a:cubicBezTo>
                  <a:cubicBezTo>
                    <a:pt x="46" y="45"/>
                    <a:pt x="46" y="45"/>
                    <a:pt x="46" y="45"/>
                  </a:cubicBezTo>
                  <a:cubicBezTo>
                    <a:pt x="46" y="44"/>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5" name="ïṣḻîḋè"/>
            <p:cNvSpPr>
              <a:spLocks noChangeArrowheads="1"/>
            </p:cNvSpPr>
            <p:nvPr/>
          </p:nvSpPr>
          <p:spPr bwMode="auto">
            <a:xfrm>
              <a:off x="1697038" y="2911475"/>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4" y="1"/>
                    <a:pt x="4" y="0"/>
                    <a:pt x="5" y="0"/>
                  </a:cubicBezTo>
                  <a:cubicBezTo>
                    <a:pt x="0" y="3"/>
                    <a:pt x="0" y="3"/>
                    <a:pt x="0" y="3"/>
                  </a:cubicBezTo>
                  <a:cubicBezTo>
                    <a:pt x="0" y="3"/>
                    <a:pt x="0" y="3"/>
                    <a:pt x="0" y="3"/>
                  </a:cubicBezTo>
                  <a:cubicBezTo>
                    <a:pt x="1" y="2"/>
                    <a:pt x="2" y="2"/>
                    <a:pt x="3" y="2"/>
                  </a:cubicBezTo>
                  <a:cubicBezTo>
                    <a:pt x="3" y="2"/>
                    <a:pt x="3" y="2"/>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6" name="ïṥlidê"/>
            <p:cNvSpPr>
              <a:spLocks noChangeArrowheads="1"/>
            </p:cNvSpPr>
            <p:nvPr/>
          </p:nvSpPr>
          <p:spPr bwMode="auto">
            <a:xfrm>
              <a:off x="1674813" y="2906713"/>
              <a:ext cx="122238" cy="123825"/>
            </a:xfrm>
            <a:custGeom>
              <a:avLst/>
              <a:gdLst>
                <a:gd name="T0" fmla="*/ 122238 w 48"/>
                <a:gd name="T1" fmla="*/ 98555 h 49"/>
                <a:gd name="T2" fmla="*/ 117145 w 48"/>
                <a:gd name="T3" fmla="*/ 83392 h 49"/>
                <a:gd name="T4" fmla="*/ 112052 w 48"/>
                <a:gd name="T5" fmla="*/ 68230 h 49"/>
                <a:gd name="T6" fmla="*/ 104412 w 48"/>
                <a:gd name="T7" fmla="*/ 53068 h 49"/>
                <a:gd name="T8" fmla="*/ 91679 w 48"/>
                <a:gd name="T9" fmla="*/ 35379 h 49"/>
                <a:gd name="T10" fmla="*/ 86585 w 48"/>
                <a:gd name="T11" fmla="*/ 25270 h 49"/>
                <a:gd name="T12" fmla="*/ 73852 w 48"/>
                <a:gd name="T13" fmla="*/ 15162 h 49"/>
                <a:gd name="T14" fmla="*/ 56026 w 48"/>
                <a:gd name="T15" fmla="*/ 5054 h 49"/>
                <a:gd name="T16" fmla="*/ 53479 w 48"/>
                <a:gd name="T17" fmla="*/ 2527 h 49"/>
                <a:gd name="T18" fmla="*/ 48386 w 48"/>
                <a:gd name="T19" fmla="*/ 2527 h 49"/>
                <a:gd name="T20" fmla="*/ 43293 w 48"/>
                <a:gd name="T21" fmla="*/ 0 h 49"/>
                <a:gd name="T22" fmla="*/ 40746 w 48"/>
                <a:gd name="T23" fmla="*/ 0 h 49"/>
                <a:gd name="T24" fmla="*/ 38199 w 48"/>
                <a:gd name="T25" fmla="*/ 0 h 49"/>
                <a:gd name="T26" fmla="*/ 33106 w 48"/>
                <a:gd name="T27" fmla="*/ 0 h 49"/>
                <a:gd name="T28" fmla="*/ 30560 w 48"/>
                <a:gd name="T29" fmla="*/ 0 h 49"/>
                <a:gd name="T30" fmla="*/ 25466 w 48"/>
                <a:gd name="T31" fmla="*/ 0 h 49"/>
                <a:gd name="T32" fmla="*/ 17826 w 48"/>
                <a:gd name="T33" fmla="*/ 2527 h 49"/>
                <a:gd name="T34" fmla="*/ 7640 w 48"/>
                <a:gd name="T35" fmla="*/ 83392 h 49"/>
                <a:gd name="T36" fmla="*/ 12733 w 48"/>
                <a:gd name="T37" fmla="*/ 78338 h 49"/>
                <a:gd name="T38" fmla="*/ 12733 w 48"/>
                <a:gd name="T39" fmla="*/ 75811 h 49"/>
                <a:gd name="T40" fmla="*/ 12733 w 48"/>
                <a:gd name="T41" fmla="*/ 73284 h 49"/>
                <a:gd name="T42" fmla="*/ 12733 w 48"/>
                <a:gd name="T43" fmla="*/ 73284 h 49"/>
                <a:gd name="T44" fmla="*/ 10187 w 48"/>
                <a:gd name="T45" fmla="*/ 70757 h 49"/>
                <a:gd name="T46" fmla="*/ 10187 w 48"/>
                <a:gd name="T47" fmla="*/ 65703 h 49"/>
                <a:gd name="T48" fmla="*/ 10187 w 48"/>
                <a:gd name="T49" fmla="*/ 65703 h 49"/>
                <a:gd name="T50" fmla="*/ 7640 w 48"/>
                <a:gd name="T51" fmla="*/ 60649 h 49"/>
                <a:gd name="T52" fmla="*/ 7640 w 48"/>
                <a:gd name="T53" fmla="*/ 60649 h 49"/>
                <a:gd name="T54" fmla="*/ 7640 w 48"/>
                <a:gd name="T55" fmla="*/ 58122 h 49"/>
                <a:gd name="T56" fmla="*/ 7640 w 48"/>
                <a:gd name="T57" fmla="*/ 53068 h 49"/>
                <a:gd name="T58" fmla="*/ 7640 w 48"/>
                <a:gd name="T59" fmla="*/ 53068 h 49"/>
                <a:gd name="T60" fmla="*/ 7640 w 48"/>
                <a:gd name="T61" fmla="*/ 48014 h 49"/>
                <a:gd name="T62" fmla="*/ 7640 w 48"/>
                <a:gd name="T63" fmla="*/ 45487 h 49"/>
                <a:gd name="T64" fmla="*/ 7640 w 48"/>
                <a:gd name="T65" fmla="*/ 40433 h 49"/>
                <a:gd name="T66" fmla="*/ 7640 w 48"/>
                <a:gd name="T67" fmla="*/ 40433 h 49"/>
                <a:gd name="T68" fmla="*/ 7640 w 48"/>
                <a:gd name="T69" fmla="*/ 37906 h 49"/>
                <a:gd name="T70" fmla="*/ 7640 w 48"/>
                <a:gd name="T71" fmla="*/ 35379 h 49"/>
                <a:gd name="T72" fmla="*/ 7640 w 48"/>
                <a:gd name="T73" fmla="*/ 35379 h 49"/>
                <a:gd name="T74" fmla="*/ 10187 w 48"/>
                <a:gd name="T75" fmla="*/ 30324 h 49"/>
                <a:gd name="T76" fmla="*/ 10187 w 48"/>
                <a:gd name="T77" fmla="*/ 30324 h 49"/>
                <a:gd name="T78" fmla="*/ 10187 w 48"/>
                <a:gd name="T79" fmla="*/ 27797 h 49"/>
                <a:gd name="T80" fmla="*/ 12733 w 48"/>
                <a:gd name="T81" fmla="*/ 25270 h 49"/>
                <a:gd name="T82" fmla="*/ 12733 w 48"/>
                <a:gd name="T83" fmla="*/ 25270 h 49"/>
                <a:gd name="T84" fmla="*/ 15280 w 48"/>
                <a:gd name="T85" fmla="*/ 20216 h 49"/>
                <a:gd name="T86" fmla="*/ 17826 w 48"/>
                <a:gd name="T87" fmla="*/ 15162 h 49"/>
                <a:gd name="T88" fmla="*/ 17826 w 48"/>
                <a:gd name="T89" fmla="*/ 15162 h 49"/>
                <a:gd name="T90" fmla="*/ 30560 w 48"/>
                <a:gd name="T91" fmla="*/ 10108 h 49"/>
                <a:gd name="T92" fmla="*/ 86585 w 48"/>
                <a:gd name="T93" fmla="*/ 37906 h 49"/>
                <a:gd name="T94" fmla="*/ 114598 w 48"/>
                <a:gd name="T95" fmla="*/ 108663 h 49"/>
                <a:gd name="T96" fmla="*/ 122238 w 48"/>
                <a:gd name="T97" fmla="*/ 123825 h 49"/>
                <a:gd name="T98" fmla="*/ 122238 w 48"/>
                <a:gd name="T99" fmla="*/ 118771 h 49"/>
                <a:gd name="T100" fmla="*/ 122238 w 48"/>
                <a:gd name="T101" fmla="*/ 113717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49"/>
                <a:gd name="T155" fmla="*/ 48 w 48"/>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49">
                  <a:moveTo>
                    <a:pt x="48" y="39"/>
                  </a:moveTo>
                  <a:cubicBezTo>
                    <a:pt x="48" y="39"/>
                    <a:pt x="48" y="39"/>
                    <a:pt x="48" y="39"/>
                  </a:cubicBezTo>
                  <a:cubicBezTo>
                    <a:pt x="47" y="37"/>
                    <a:pt x="47" y="35"/>
                    <a:pt x="46" y="33"/>
                  </a:cubicBezTo>
                  <a:cubicBezTo>
                    <a:pt x="46" y="33"/>
                    <a:pt x="46" y="33"/>
                    <a:pt x="46" y="33"/>
                  </a:cubicBezTo>
                  <a:cubicBezTo>
                    <a:pt x="46" y="31"/>
                    <a:pt x="46" y="30"/>
                    <a:pt x="45" y="29"/>
                  </a:cubicBezTo>
                  <a:cubicBezTo>
                    <a:pt x="45" y="28"/>
                    <a:pt x="45" y="28"/>
                    <a:pt x="44" y="27"/>
                  </a:cubicBezTo>
                  <a:cubicBezTo>
                    <a:pt x="44" y="27"/>
                    <a:pt x="44" y="27"/>
                    <a:pt x="44" y="27"/>
                  </a:cubicBezTo>
                  <a:cubicBezTo>
                    <a:pt x="43" y="25"/>
                    <a:pt x="42" y="23"/>
                    <a:pt x="41" y="21"/>
                  </a:cubicBezTo>
                  <a:cubicBezTo>
                    <a:pt x="41" y="21"/>
                    <a:pt x="41" y="21"/>
                    <a:pt x="41" y="21"/>
                  </a:cubicBezTo>
                  <a:cubicBezTo>
                    <a:pt x="40" y="18"/>
                    <a:pt x="38" y="16"/>
                    <a:pt x="36" y="14"/>
                  </a:cubicBezTo>
                  <a:cubicBezTo>
                    <a:pt x="35" y="13"/>
                    <a:pt x="35" y="11"/>
                    <a:pt x="34" y="10"/>
                  </a:cubicBezTo>
                  <a:cubicBezTo>
                    <a:pt x="34" y="10"/>
                    <a:pt x="34" y="10"/>
                    <a:pt x="34" y="10"/>
                  </a:cubicBezTo>
                  <a:cubicBezTo>
                    <a:pt x="32" y="9"/>
                    <a:pt x="31" y="7"/>
                    <a:pt x="29" y="6"/>
                  </a:cubicBezTo>
                  <a:cubicBezTo>
                    <a:pt x="29" y="6"/>
                    <a:pt x="29" y="6"/>
                    <a:pt x="29" y="6"/>
                  </a:cubicBezTo>
                  <a:cubicBezTo>
                    <a:pt x="27" y="5"/>
                    <a:pt x="26" y="4"/>
                    <a:pt x="24" y="3"/>
                  </a:cubicBezTo>
                  <a:cubicBezTo>
                    <a:pt x="23" y="2"/>
                    <a:pt x="23" y="2"/>
                    <a:pt x="22" y="2"/>
                  </a:cubicBezTo>
                  <a:cubicBezTo>
                    <a:pt x="22" y="2"/>
                    <a:pt x="22" y="2"/>
                    <a:pt x="22" y="2"/>
                  </a:cubicBezTo>
                  <a:cubicBezTo>
                    <a:pt x="21" y="1"/>
                    <a:pt x="21" y="1"/>
                    <a:pt x="21" y="1"/>
                  </a:cubicBezTo>
                  <a:cubicBezTo>
                    <a:pt x="20" y="1"/>
                    <a:pt x="20" y="1"/>
                    <a:pt x="19" y="1"/>
                  </a:cubicBezTo>
                  <a:cubicBezTo>
                    <a:pt x="19" y="1"/>
                    <a:pt x="19" y="1"/>
                    <a:pt x="19" y="1"/>
                  </a:cubicBezTo>
                  <a:cubicBezTo>
                    <a:pt x="19" y="0"/>
                    <a:pt x="19" y="0"/>
                    <a:pt x="18" y="0"/>
                  </a:cubicBezTo>
                  <a:cubicBezTo>
                    <a:pt x="18" y="0"/>
                    <a:pt x="17" y="0"/>
                    <a:pt x="17" y="0"/>
                  </a:cubicBezTo>
                  <a:cubicBezTo>
                    <a:pt x="17" y="0"/>
                    <a:pt x="17" y="0"/>
                    <a:pt x="17" y="0"/>
                  </a:cubicBezTo>
                  <a:cubicBezTo>
                    <a:pt x="17" y="0"/>
                    <a:pt x="16" y="0"/>
                    <a:pt x="16" y="0"/>
                  </a:cubicBezTo>
                  <a:cubicBezTo>
                    <a:pt x="16" y="0"/>
                    <a:pt x="15" y="0"/>
                    <a:pt x="15" y="0"/>
                  </a:cubicBezTo>
                  <a:cubicBezTo>
                    <a:pt x="15" y="0"/>
                    <a:pt x="15" y="0"/>
                    <a:pt x="15" y="0"/>
                  </a:cubicBezTo>
                  <a:cubicBezTo>
                    <a:pt x="14" y="0"/>
                    <a:pt x="14" y="0"/>
                    <a:pt x="14" y="0"/>
                  </a:cubicBezTo>
                  <a:cubicBezTo>
                    <a:pt x="13" y="0"/>
                    <a:pt x="13" y="0"/>
                    <a:pt x="13" y="0"/>
                  </a:cubicBezTo>
                  <a:cubicBezTo>
                    <a:pt x="13" y="0"/>
                    <a:pt x="13" y="0"/>
                    <a:pt x="12" y="0"/>
                  </a:cubicBezTo>
                  <a:cubicBezTo>
                    <a:pt x="12" y="0"/>
                    <a:pt x="12" y="0"/>
                    <a:pt x="12" y="0"/>
                  </a:cubicBezTo>
                  <a:cubicBezTo>
                    <a:pt x="11" y="0"/>
                    <a:pt x="11" y="0"/>
                    <a:pt x="11" y="0"/>
                  </a:cubicBezTo>
                  <a:cubicBezTo>
                    <a:pt x="10" y="0"/>
                    <a:pt x="10" y="0"/>
                    <a:pt x="10" y="0"/>
                  </a:cubicBezTo>
                  <a:cubicBezTo>
                    <a:pt x="9" y="0"/>
                    <a:pt x="9" y="0"/>
                    <a:pt x="9" y="0"/>
                  </a:cubicBezTo>
                  <a:cubicBezTo>
                    <a:pt x="8" y="1"/>
                    <a:pt x="8" y="1"/>
                    <a:pt x="7" y="1"/>
                  </a:cubicBezTo>
                  <a:cubicBezTo>
                    <a:pt x="3" y="4"/>
                    <a:pt x="0" y="9"/>
                    <a:pt x="0" y="17"/>
                  </a:cubicBezTo>
                  <a:cubicBezTo>
                    <a:pt x="0" y="22"/>
                    <a:pt x="1" y="27"/>
                    <a:pt x="3" y="33"/>
                  </a:cubicBezTo>
                  <a:cubicBezTo>
                    <a:pt x="6" y="31"/>
                    <a:pt x="6" y="31"/>
                    <a:pt x="6" y="31"/>
                  </a:cubicBezTo>
                  <a:cubicBezTo>
                    <a:pt x="6" y="31"/>
                    <a:pt x="5" y="31"/>
                    <a:pt x="5" y="31"/>
                  </a:cubicBezTo>
                  <a:cubicBezTo>
                    <a:pt x="5" y="31"/>
                    <a:pt x="5" y="31"/>
                    <a:pt x="5" y="31"/>
                  </a:cubicBezTo>
                  <a:cubicBezTo>
                    <a:pt x="5" y="31"/>
                    <a:pt x="5" y="30"/>
                    <a:pt x="5" y="30"/>
                  </a:cubicBezTo>
                  <a:cubicBezTo>
                    <a:pt x="5" y="30"/>
                    <a:pt x="5" y="29"/>
                    <a:pt x="5" y="29"/>
                  </a:cubicBezTo>
                  <a:cubicBezTo>
                    <a:pt x="5" y="29"/>
                    <a:pt x="5" y="29"/>
                    <a:pt x="5" y="29"/>
                  </a:cubicBezTo>
                  <a:cubicBezTo>
                    <a:pt x="5" y="29"/>
                    <a:pt x="5" y="29"/>
                    <a:pt x="5" y="29"/>
                  </a:cubicBezTo>
                  <a:cubicBezTo>
                    <a:pt x="5" y="29"/>
                    <a:pt x="5" y="29"/>
                    <a:pt x="5" y="29"/>
                  </a:cubicBezTo>
                  <a:cubicBezTo>
                    <a:pt x="5" y="29"/>
                    <a:pt x="5" y="29"/>
                    <a:pt x="5" y="29"/>
                  </a:cubicBezTo>
                  <a:cubicBezTo>
                    <a:pt x="5" y="28"/>
                    <a:pt x="4" y="28"/>
                    <a:pt x="4" y="28"/>
                  </a:cubicBezTo>
                  <a:cubicBezTo>
                    <a:pt x="4" y="28"/>
                    <a:pt x="4" y="27"/>
                    <a:pt x="4" y="27"/>
                  </a:cubicBezTo>
                  <a:cubicBezTo>
                    <a:pt x="4" y="27"/>
                    <a:pt x="4" y="26"/>
                    <a:pt x="4" y="26"/>
                  </a:cubicBezTo>
                  <a:cubicBezTo>
                    <a:pt x="4" y="26"/>
                    <a:pt x="4" y="26"/>
                    <a:pt x="4" y="26"/>
                  </a:cubicBezTo>
                  <a:cubicBezTo>
                    <a:pt x="4" y="26"/>
                    <a:pt x="4" y="26"/>
                    <a:pt x="4" y="26"/>
                  </a:cubicBezTo>
                  <a:cubicBezTo>
                    <a:pt x="4" y="25"/>
                    <a:pt x="4" y="25"/>
                    <a:pt x="4" y="25"/>
                  </a:cubicBezTo>
                  <a:cubicBezTo>
                    <a:pt x="4" y="24"/>
                    <a:pt x="3" y="24"/>
                    <a:pt x="3" y="24"/>
                  </a:cubicBezTo>
                  <a:cubicBezTo>
                    <a:pt x="3" y="24"/>
                    <a:pt x="3" y="24"/>
                    <a:pt x="3" y="24"/>
                  </a:cubicBezTo>
                  <a:cubicBezTo>
                    <a:pt x="3" y="24"/>
                    <a:pt x="3" y="24"/>
                    <a:pt x="3" y="24"/>
                  </a:cubicBezTo>
                  <a:cubicBezTo>
                    <a:pt x="3" y="24"/>
                    <a:pt x="3" y="24"/>
                    <a:pt x="3" y="24"/>
                  </a:cubicBezTo>
                  <a:cubicBezTo>
                    <a:pt x="3" y="23"/>
                    <a:pt x="3" y="23"/>
                    <a:pt x="3" y="23"/>
                  </a:cubicBezTo>
                  <a:cubicBezTo>
                    <a:pt x="3" y="23"/>
                    <a:pt x="3" y="23"/>
                    <a:pt x="3" y="22"/>
                  </a:cubicBezTo>
                  <a:cubicBezTo>
                    <a:pt x="3" y="22"/>
                    <a:pt x="3" y="22"/>
                    <a:pt x="3" y="21"/>
                  </a:cubicBezTo>
                  <a:cubicBezTo>
                    <a:pt x="3" y="21"/>
                    <a:pt x="3" y="21"/>
                    <a:pt x="3" y="21"/>
                  </a:cubicBezTo>
                  <a:cubicBezTo>
                    <a:pt x="3" y="21"/>
                    <a:pt x="3" y="21"/>
                    <a:pt x="3" y="21"/>
                  </a:cubicBezTo>
                  <a:cubicBezTo>
                    <a:pt x="3" y="21"/>
                    <a:pt x="3" y="21"/>
                    <a:pt x="3" y="20"/>
                  </a:cubicBezTo>
                  <a:cubicBezTo>
                    <a:pt x="3" y="20"/>
                    <a:pt x="3" y="20"/>
                    <a:pt x="3" y="19"/>
                  </a:cubicBezTo>
                  <a:cubicBezTo>
                    <a:pt x="3" y="19"/>
                    <a:pt x="3" y="19"/>
                    <a:pt x="3" y="18"/>
                  </a:cubicBezTo>
                  <a:cubicBezTo>
                    <a:pt x="3" y="18"/>
                    <a:pt x="3" y="18"/>
                    <a:pt x="3" y="18"/>
                  </a:cubicBezTo>
                  <a:cubicBezTo>
                    <a:pt x="3" y="18"/>
                    <a:pt x="3" y="18"/>
                    <a:pt x="3" y="17"/>
                  </a:cubicBezTo>
                  <a:cubicBezTo>
                    <a:pt x="3" y="17"/>
                    <a:pt x="3" y="17"/>
                    <a:pt x="3" y="16"/>
                  </a:cubicBezTo>
                  <a:cubicBezTo>
                    <a:pt x="3" y="16"/>
                    <a:pt x="3" y="16"/>
                    <a:pt x="3" y="16"/>
                  </a:cubicBezTo>
                  <a:cubicBezTo>
                    <a:pt x="3" y="16"/>
                    <a:pt x="3" y="16"/>
                    <a:pt x="3" y="16"/>
                  </a:cubicBezTo>
                  <a:cubicBezTo>
                    <a:pt x="3" y="16"/>
                    <a:pt x="3" y="16"/>
                    <a:pt x="3" y="16"/>
                  </a:cubicBezTo>
                  <a:cubicBezTo>
                    <a:pt x="3" y="16"/>
                    <a:pt x="3" y="15"/>
                    <a:pt x="3" y="15"/>
                  </a:cubicBezTo>
                  <a:cubicBezTo>
                    <a:pt x="3" y="15"/>
                    <a:pt x="3" y="15"/>
                    <a:pt x="3" y="14"/>
                  </a:cubicBezTo>
                  <a:cubicBezTo>
                    <a:pt x="3" y="14"/>
                    <a:pt x="3" y="14"/>
                    <a:pt x="3" y="14"/>
                  </a:cubicBezTo>
                  <a:cubicBezTo>
                    <a:pt x="3" y="14"/>
                    <a:pt x="3" y="14"/>
                    <a:pt x="3" y="14"/>
                  </a:cubicBezTo>
                  <a:cubicBezTo>
                    <a:pt x="3" y="14"/>
                    <a:pt x="3" y="14"/>
                    <a:pt x="3" y="14"/>
                  </a:cubicBezTo>
                  <a:cubicBezTo>
                    <a:pt x="3" y="13"/>
                    <a:pt x="4" y="13"/>
                    <a:pt x="4" y="13"/>
                  </a:cubicBezTo>
                  <a:cubicBezTo>
                    <a:pt x="4" y="13"/>
                    <a:pt x="4" y="12"/>
                    <a:pt x="4" y="12"/>
                  </a:cubicBezTo>
                  <a:cubicBezTo>
                    <a:pt x="4" y="12"/>
                    <a:pt x="4" y="12"/>
                    <a:pt x="4" y="12"/>
                  </a:cubicBezTo>
                  <a:cubicBezTo>
                    <a:pt x="4" y="12"/>
                    <a:pt x="4" y="12"/>
                    <a:pt x="4" y="12"/>
                  </a:cubicBezTo>
                  <a:cubicBezTo>
                    <a:pt x="4" y="12"/>
                    <a:pt x="4" y="12"/>
                    <a:pt x="4" y="12"/>
                  </a:cubicBezTo>
                  <a:cubicBezTo>
                    <a:pt x="4" y="11"/>
                    <a:pt x="4" y="11"/>
                    <a:pt x="4" y="11"/>
                  </a:cubicBezTo>
                  <a:cubicBezTo>
                    <a:pt x="4" y="11"/>
                    <a:pt x="4" y="10"/>
                    <a:pt x="5" y="10"/>
                  </a:cubicBezTo>
                  <a:cubicBezTo>
                    <a:pt x="5" y="10"/>
                    <a:pt x="5" y="10"/>
                    <a:pt x="5" y="10"/>
                  </a:cubicBezTo>
                  <a:cubicBezTo>
                    <a:pt x="5" y="10"/>
                    <a:pt x="5" y="10"/>
                    <a:pt x="5" y="10"/>
                  </a:cubicBezTo>
                  <a:cubicBezTo>
                    <a:pt x="5" y="10"/>
                    <a:pt x="5" y="10"/>
                    <a:pt x="5" y="10"/>
                  </a:cubicBezTo>
                  <a:cubicBezTo>
                    <a:pt x="5" y="9"/>
                    <a:pt x="5" y="9"/>
                    <a:pt x="5" y="8"/>
                  </a:cubicBezTo>
                  <a:cubicBezTo>
                    <a:pt x="6" y="8"/>
                    <a:pt x="6" y="8"/>
                    <a:pt x="6" y="8"/>
                  </a:cubicBezTo>
                  <a:cubicBezTo>
                    <a:pt x="6" y="8"/>
                    <a:pt x="6" y="8"/>
                    <a:pt x="6" y="8"/>
                  </a:cubicBezTo>
                  <a:cubicBezTo>
                    <a:pt x="6" y="8"/>
                    <a:pt x="7" y="7"/>
                    <a:pt x="7" y="6"/>
                  </a:cubicBezTo>
                  <a:cubicBezTo>
                    <a:pt x="7" y="6"/>
                    <a:pt x="7" y="6"/>
                    <a:pt x="7" y="6"/>
                  </a:cubicBezTo>
                  <a:cubicBezTo>
                    <a:pt x="7" y="6"/>
                    <a:pt x="7" y="6"/>
                    <a:pt x="7" y="6"/>
                  </a:cubicBezTo>
                  <a:cubicBezTo>
                    <a:pt x="8" y="6"/>
                    <a:pt x="8" y="5"/>
                    <a:pt x="9" y="5"/>
                  </a:cubicBezTo>
                  <a:cubicBezTo>
                    <a:pt x="10" y="4"/>
                    <a:pt x="11" y="4"/>
                    <a:pt x="12" y="4"/>
                  </a:cubicBezTo>
                  <a:cubicBezTo>
                    <a:pt x="15" y="3"/>
                    <a:pt x="20" y="4"/>
                    <a:pt x="24" y="6"/>
                  </a:cubicBezTo>
                  <a:cubicBezTo>
                    <a:pt x="28" y="8"/>
                    <a:pt x="31" y="11"/>
                    <a:pt x="34" y="15"/>
                  </a:cubicBezTo>
                  <a:cubicBezTo>
                    <a:pt x="38" y="19"/>
                    <a:pt x="41" y="24"/>
                    <a:pt x="43" y="30"/>
                  </a:cubicBezTo>
                  <a:cubicBezTo>
                    <a:pt x="44" y="34"/>
                    <a:pt x="45" y="39"/>
                    <a:pt x="45" y="43"/>
                  </a:cubicBezTo>
                  <a:cubicBezTo>
                    <a:pt x="45" y="45"/>
                    <a:pt x="45" y="47"/>
                    <a:pt x="44" y="49"/>
                  </a:cubicBezTo>
                  <a:cubicBezTo>
                    <a:pt x="45" y="49"/>
                    <a:pt x="47" y="49"/>
                    <a:pt x="48" y="49"/>
                  </a:cubicBezTo>
                  <a:cubicBezTo>
                    <a:pt x="48" y="49"/>
                    <a:pt x="48" y="49"/>
                    <a:pt x="48" y="48"/>
                  </a:cubicBezTo>
                  <a:cubicBezTo>
                    <a:pt x="48" y="48"/>
                    <a:pt x="48" y="48"/>
                    <a:pt x="48" y="47"/>
                  </a:cubicBezTo>
                  <a:cubicBezTo>
                    <a:pt x="48" y="47"/>
                    <a:pt x="48" y="47"/>
                    <a:pt x="48" y="47"/>
                  </a:cubicBezTo>
                  <a:cubicBezTo>
                    <a:pt x="48" y="46"/>
                    <a:pt x="48" y="45"/>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7" name="ïŝľídé"/>
            <p:cNvSpPr>
              <a:spLocks noChangeArrowheads="1"/>
            </p:cNvSpPr>
            <p:nvPr/>
          </p:nvSpPr>
          <p:spPr bwMode="auto">
            <a:xfrm>
              <a:off x="1692275" y="292100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8" name="îṧ1îḍe"/>
            <p:cNvSpPr>
              <a:spLocks noChangeArrowheads="1"/>
            </p:cNvSpPr>
            <p:nvPr/>
          </p:nvSpPr>
          <p:spPr bwMode="auto">
            <a:xfrm>
              <a:off x="1692275" y="292100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9" name="iśḷíḍê"/>
            <p:cNvSpPr>
              <a:spLocks noChangeArrowheads="1"/>
            </p:cNvSpPr>
            <p:nvPr/>
          </p:nvSpPr>
          <p:spPr bwMode="auto">
            <a:xfrm>
              <a:off x="1717675"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0" name="íṣ1iḑè"/>
            <p:cNvSpPr>
              <a:spLocks noChangeArrowheads="1"/>
            </p:cNvSpPr>
            <p:nvPr/>
          </p:nvSpPr>
          <p:spPr bwMode="auto">
            <a:xfrm>
              <a:off x="1717675"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1" name="îṩlíḋe"/>
            <p:cNvSpPr>
              <a:spLocks noChangeArrowheads="1"/>
            </p:cNvSpPr>
            <p:nvPr/>
          </p:nvSpPr>
          <p:spPr bwMode="auto">
            <a:xfrm>
              <a:off x="1722438" y="290830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2" name="ï$ḷîḋe"/>
            <p:cNvSpPr>
              <a:spLocks noChangeArrowheads="1"/>
            </p:cNvSpPr>
            <p:nvPr/>
          </p:nvSpPr>
          <p:spPr bwMode="auto">
            <a:xfrm>
              <a:off x="1722438" y="290830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3" name="îslíḋe"/>
            <p:cNvSpPr>
              <a:spLocks noChangeArrowheads="1"/>
            </p:cNvSpPr>
            <p:nvPr/>
          </p:nvSpPr>
          <p:spPr bwMode="auto">
            <a:xfrm>
              <a:off x="1704975" y="2906713"/>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4" name="islïḑê"/>
            <p:cNvSpPr>
              <a:spLocks noChangeArrowheads="1"/>
            </p:cNvSpPr>
            <p:nvPr/>
          </p:nvSpPr>
          <p:spPr bwMode="auto">
            <a:xfrm>
              <a:off x="1704975" y="2906713"/>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5" name="íṥ1íḓè"/>
            <p:cNvSpPr>
              <a:spLocks noChangeArrowheads="1"/>
            </p:cNvSpPr>
            <p:nvPr/>
          </p:nvSpPr>
          <p:spPr bwMode="auto">
            <a:xfrm>
              <a:off x="1712913"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6" name="ïŝliḑé"/>
            <p:cNvSpPr>
              <a:spLocks noChangeArrowheads="1"/>
            </p:cNvSpPr>
            <p:nvPr/>
          </p:nvSpPr>
          <p:spPr bwMode="auto">
            <a:xfrm>
              <a:off x="1712913"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7" name="isľïḓe"/>
            <p:cNvSpPr>
              <a:spLocks noChangeArrowheads="1"/>
            </p:cNvSpPr>
            <p:nvPr/>
          </p:nvSpPr>
          <p:spPr bwMode="auto">
            <a:xfrm>
              <a:off x="1692275" y="2906713"/>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1" y="1"/>
                    <a:pt x="2" y="0"/>
                  </a:cubicBezTo>
                  <a:cubicBezTo>
                    <a:pt x="2" y="0"/>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8" name="íṥ1îḑe"/>
            <p:cNvSpPr>
              <a:spLocks noChangeArrowheads="1"/>
            </p:cNvSpPr>
            <p:nvPr/>
          </p:nvSpPr>
          <p:spPr bwMode="auto">
            <a:xfrm>
              <a:off x="1692275" y="2906713"/>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1" y="1"/>
                    <a:pt x="2" y="0"/>
                  </a:cubicBezTo>
                  <a:cubicBezTo>
                    <a:pt x="2" y="0"/>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9" name="îSľïdè"/>
            <p:cNvSpPr>
              <a:spLocks noChangeArrowheads="1"/>
            </p:cNvSpPr>
            <p:nvPr/>
          </p:nvSpPr>
          <p:spPr bwMode="auto">
            <a:xfrm>
              <a:off x="1730375" y="29114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0" name="išḻíďê"/>
            <p:cNvSpPr>
              <a:spLocks noChangeArrowheads="1"/>
            </p:cNvSpPr>
            <p:nvPr/>
          </p:nvSpPr>
          <p:spPr bwMode="auto">
            <a:xfrm>
              <a:off x="1730375" y="29114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1" name="iṩľíḓé"/>
            <p:cNvSpPr>
              <a:spLocks noChangeArrowheads="1"/>
            </p:cNvSpPr>
            <p:nvPr/>
          </p:nvSpPr>
          <p:spPr bwMode="auto">
            <a:xfrm>
              <a:off x="1701800" y="2906713"/>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2" name="iṩļîḋe"/>
            <p:cNvSpPr>
              <a:spLocks noChangeArrowheads="1"/>
            </p:cNvSpPr>
            <p:nvPr/>
          </p:nvSpPr>
          <p:spPr bwMode="auto">
            <a:xfrm>
              <a:off x="1701800" y="2906713"/>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3" name="îśliḍe"/>
            <p:cNvSpPr>
              <a:spLocks noChangeArrowheads="1"/>
            </p:cNvSpPr>
            <p:nvPr/>
          </p:nvSpPr>
          <p:spPr bwMode="auto">
            <a:xfrm>
              <a:off x="1554163" y="2990850"/>
              <a:ext cx="20638" cy="71438"/>
            </a:xfrm>
            <a:custGeom>
              <a:avLst/>
              <a:gdLst>
                <a:gd name="T0" fmla="*/ 18058 w 8"/>
                <a:gd name="T1" fmla="*/ 63784 h 28"/>
                <a:gd name="T2" fmla="*/ 18058 w 8"/>
                <a:gd name="T3" fmla="*/ 63784 h 28"/>
                <a:gd name="T4" fmla="*/ 15479 w 8"/>
                <a:gd name="T5" fmla="*/ 56130 h 28"/>
                <a:gd name="T6" fmla="*/ 15479 w 8"/>
                <a:gd name="T7" fmla="*/ 56130 h 28"/>
                <a:gd name="T8" fmla="*/ 12899 w 8"/>
                <a:gd name="T9" fmla="*/ 51027 h 28"/>
                <a:gd name="T10" fmla="*/ 12899 w 8"/>
                <a:gd name="T11" fmla="*/ 51027 h 28"/>
                <a:gd name="T12" fmla="*/ 12899 w 8"/>
                <a:gd name="T13" fmla="*/ 43373 h 28"/>
                <a:gd name="T14" fmla="*/ 12899 w 8"/>
                <a:gd name="T15" fmla="*/ 43373 h 28"/>
                <a:gd name="T16" fmla="*/ 10319 w 8"/>
                <a:gd name="T17" fmla="*/ 38270 h 28"/>
                <a:gd name="T18" fmla="*/ 10319 w 8"/>
                <a:gd name="T19" fmla="*/ 35719 h 28"/>
                <a:gd name="T20" fmla="*/ 10319 w 8"/>
                <a:gd name="T21" fmla="*/ 30616 h 28"/>
                <a:gd name="T22" fmla="*/ 10319 w 8"/>
                <a:gd name="T23" fmla="*/ 25514 h 28"/>
                <a:gd name="T24" fmla="*/ 10319 w 8"/>
                <a:gd name="T25" fmla="*/ 22962 h 28"/>
                <a:gd name="T26" fmla="*/ 12899 w 8"/>
                <a:gd name="T27" fmla="*/ 17860 h 28"/>
                <a:gd name="T28" fmla="*/ 12899 w 8"/>
                <a:gd name="T29" fmla="*/ 17860 h 28"/>
                <a:gd name="T30" fmla="*/ 12899 w 8"/>
                <a:gd name="T31" fmla="*/ 12757 h 28"/>
                <a:gd name="T32" fmla="*/ 12899 w 8"/>
                <a:gd name="T33" fmla="*/ 12757 h 28"/>
                <a:gd name="T34" fmla="*/ 15479 w 8"/>
                <a:gd name="T35" fmla="*/ 10205 h 28"/>
                <a:gd name="T36" fmla="*/ 15479 w 8"/>
                <a:gd name="T37" fmla="*/ 7654 h 28"/>
                <a:gd name="T38" fmla="*/ 18058 w 8"/>
                <a:gd name="T39" fmla="*/ 5103 h 28"/>
                <a:gd name="T40" fmla="*/ 20638 w 8"/>
                <a:gd name="T41" fmla="*/ 0 h 28"/>
                <a:gd name="T42" fmla="*/ 20638 w 8"/>
                <a:gd name="T43" fmla="*/ 0 h 28"/>
                <a:gd name="T44" fmla="*/ 15479 w 8"/>
                <a:gd name="T45" fmla="*/ 2551 h 28"/>
                <a:gd name="T46" fmla="*/ 10319 w 8"/>
                <a:gd name="T47" fmla="*/ 5103 h 28"/>
                <a:gd name="T48" fmla="*/ 10319 w 8"/>
                <a:gd name="T49" fmla="*/ 7654 h 28"/>
                <a:gd name="T50" fmla="*/ 10319 w 8"/>
                <a:gd name="T51" fmla="*/ 7654 h 28"/>
                <a:gd name="T52" fmla="*/ 5160 w 8"/>
                <a:gd name="T53" fmla="*/ 12757 h 28"/>
                <a:gd name="T54" fmla="*/ 2580 w 8"/>
                <a:gd name="T55" fmla="*/ 15308 h 28"/>
                <a:gd name="T56" fmla="*/ 2580 w 8"/>
                <a:gd name="T57" fmla="*/ 15308 h 28"/>
                <a:gd name="T58" fmla="*/ 2580 w 8"/>
                <a:gd name="T59" fmla="*/ 15308 h 28"/>
                <a:gd name="T60" fmla="*/ 2580 w 8"/>
                <a:gd name="T61" fmla="*/ 20411 h 28"/>
                <a:gd name="T62" fmla="*/ 2580 w 8"/>
                <a:gd name="T63" fmla="*/ 20411 h 28"/>
                <a:gd name="T64" fmla="*/ 2580 w 8"/>
                <a:gd name="T65" fmla="*/ 20411 h 28"/>
                <a:gd name="T66" fmla="*/ 0 w 8"/>
                <a:gd name="T67" fmla="*/ 25514 h 28"/>
                <a:gd name="T68" fmla="*/ 0 w 8"/>
                <a:gd name="T69" fmla="*/ 25514 h 28"/>
                <a:gd name="T70" fmla="*/ 0 w 8"/>
                <a:gd name="T71" fmla="*/ 25514 h 28"/>
                <a:gd name="T72" fmla="*/ 0 w 8"/>
                <a:gd name="T73" fmla="*/ 30616 h 28"/>
                <a:gd name="T74" fmla="*/ 0 w 8"/>
                <a:gd name="T75" fmla="*/ 30616 h 28"/>
                <a:gd name="T76" fmla="*/ 0 w 8"/>
                <a:gd name="T77" fmla="*/ 30616 h 28"/>
                <a:gd name="T78" fmla="*/ 0 w 8"/>
                <a:gd name="T79" fmla="*/ 38270 h 28"/>
                <a:gd name="T80" fmla="*/ 0 w 8"/>
                <a:gd name="T81" fmla="*/ 51027 h 28"/>
                <a:gd name="T82" fmla="*/ 0 w 8"/>
                <a:gd name="T83" fmla="*/ 51027 h 28"/>
                <a:gd name="T84" fmla="*/ 2580 w 8"/>
                <a:gd name="T85" fmla="*/ 63784 h 28"/>
                <a:gd name="T86" fmla="*/ 2580 w 8"/>
                <a:gd name="T87" fmla="*/ 63784 h 28"/>
                <a:gd name="T88" fmla="*/ 5160 w 8"/>
                <a:gd name="T89" fmla="*/ 71438 h 28"/>
                <a:gd name="T90" fmla="*/ 18058 w 8"/>
                <a:gd name="T91" fmla="*/ 63784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
                <a:gd name="T139" fmla="*/ 0 h 28"/>
                <a:gd name="T140" fmla="*/ 8 w 8"/>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 h="28">
                  <a:moveTo>
                    <a:pt x="7" y="25"/>
                  </a:moveTo>
                  <a:cubicBezTo>
                    <a:pt x="7" y="25"/>
                    <a:pt x="7" y="25"/>
                    <a:pt x="7" y="25"/>
                  </a:cubicBezTo>
                  <a:cubicBezTo>
                    <a:pt x="7" y="24"/>
                    <a:pt x="6" y="23"/>
                    <a:pt x="6" y="22"/>
                  </a:cubicBezTo>
                  <a:cubicBezTo>
                    <a:pt x="6" y="22"/>
                    <a:pt x="6" y="22"/>
                    <a:pt x="6" y="22"/>
                  </a:cubicBezTo>
                  <a:cubicBezTo>
                    <a:pt x="6" y="21"/>
                    <a:pt x="5" y="21"/>
                    <a:pt x="5" y="20"/>
                  </a:cubicBezTo>
                  <a:cubicBezTo>
                    <a:pt x="5" y="20"/>
                    <a:pt x="5" y="20"/>
                    <a:pt x="5" y="20"/>
                  </a:cubicBezTo>
                  <a:cubicBezTo>
                    <a:pt x="5" y="19"/>
                    <a:pt x="5" y="18"/>
                    <a:pt x="5" y="17"/>
                  </a:cubicBezTo>
                  <a:cubicBezTo>
                    <a:pt x="5" y="17"/>
                    <a:pt x="5" y="17"/>
                    <a:pt x="5" y="17"/>
                  </a:cubicBezTo>
                  <a:cubicBezTo>
                    <a:pt x="5" y="16"/>
                    <a:pt x="5" y="15"/>
                    <a:pt x="4" y="15"/>
                  </a:cubicBezTo>
                  <a:cubicBezTo>
                    <a:pt x="4" y="14"/>
                    <a:pt x="4" y="14"/>
                    <a:pt x="4" y="14"/>
                  </a:cubicBezTo>
                  <a:cubicBezTo>
                    <a:pt x="4" y="13"/>
                    <a:pt x="4" y="13"/>
                    <a:pt x="4" y="12"/>
                  </a:cubicBezTo>
                  <a:cubicBezTo>
                    <a:pt x="4" y="11"/>
                    <a:pt x="4" y="10"/>
                    <a:pt x="4" y="10"/>
                  </a:cubicBezTo>
                  <a:cubicBezTo>
                    <a:pt x="4" y="9"/>
                    <a:pt x="4" y="9"/>
                    <a:pt x="4" y="9"/>
                  </a:cubicBezTo>
                  <a:cubicBezTo>
                    <a:pt x="5" y="9"/>
                    <a:pt x="5" y="8"/>
                    <a:pt x="5" y="7"/>
                  </a:cubicBezTo>
                  <a:cubicBezTo>
                    <a:pt x="5" y="7"/>
                    <a:pt x="5" y="7"/>
                    <a:pt x="5" y="7"/>
                  </a:cubicBezTo>
                  <a:cubicBezTo>
                    <a:pt x="5" y="7"/>
                    <a:pt x="5" y="6"/>
                    <a:pt x="5" y="5"/>
                  </a:cubicBezTo>
                  <a:cubicBezTo>
                    <a:pt x="5" y="5"/>
                    <a:pt x="5" y="5"/>
                    <a:pt x="5" y="5"/>
                  </a:cubicBezTo>
                  <a:cubicBezTo>
                    <a:pt x="6" y="5"/>
                    <a:pt x="6" y="4"/>
                    <a:pt x="6" y="4"/>
                  </a:cubicBezTo>
                  <a:cubicBezTo>
                    <a:pt x="6" y="3"/>
                    <a:pt x="6" y="3"/>
                    <a:pt x="6" y="3"/>
                  </a:cubicBezTo>
                  <a:cubicBezTo>
                    <a:pt x="6" y="3"/>
                    <a:pt x="7" y="2"/>
                    <a:pt x="7" y="2"/>
                  </a:cubicBezTo>
                  <a:cubicBezTo>
                    <a:pt x="7" y="1"/>
                    <a:pt x="8" y="1"/>
                    <a:pt x="8" y="0"/>
                  </a:cubicBezTo>
                  <a:cubicBezTo>
                    <a:pt x="8" y="0"/>
                    <a:pt x="8" y="0"/>
                    <a:pt x="8" y="0"/>
                  </a:cubicBezTo>
                  <a:cubicBezTo>
                    <a:pt x="7" y="0"/>
                    <a:pt x="7" y="1"/>
                    <a:pt x="6" y="1"/>
                  </a:cubicBezTo>
                  <a:cubicBezTo>
                    <a:pt x="5" y="1"/>
                    <a:pt x="5" y="2"/>
                    <a:pt x="4" y="2"/>
                  </a:cubicBezTo>
                  <a:cubicBezTo>
                    <a:pt x="4" y="2"/>
                    <a:pt x="4" y="3"/>
                    <a:pt x="4" y="3"/>
                  </a:cubicBezTo>
                  <a:cubicBezTo>
                    <a:pt x="4" y="3"/>
                    <a:pt x="4" y="3"/>
                    <a:pt x="4" y="3"/>
                  </a:cubicBezTo>
                  <a:cubicBezTo>
                    <a:pt x="3" y="3"/>
                    <a:pt x="3" y="4"/>
                    <a:pt x="2" y="5"/>
                  </a:cubicBezTo>
                  <a:cubicBezTo>
                    <a:pt x="2" y="5"/>
                    <a:pt x="2" y="6"/>
                    <a:pt x="1" y="6"/>
                  </a:cubicBezTo>
                  <a:cubicBezTo>
                    <a:pt x="1" y="6"/>
                    <a:pt x="1" y="6"/>
                    <a:pt x="1" y="6"/>
                  </a:cubicBezTo>
                  <a:cubicBezTo>
                    <a:pt x="1" y="6"/>
                    <a:pt x="1" y="6"/>
                    <a:pt x="1" y="6"/>
                  </a:cubicBezTo>
                  <a:cubicBezTo>
                    <a:pt x="1" y="7"/>
                    <a:pt x="1" y="7"/>
                    <a:pt x="1" y="8"/>
                  </a:cubicBezTo>
                  <a:cubicBezTo>
                    <a:pt x="1" y="8"/>
                    <a:pt x="1" y="8"/>
                    <a:pt x="1" y="8"/>
                  </a:cubicBezTo>
                  <a:cubicBezTo>
                    <a:pt x="1" y="8"/>
                    <a:pt x="1" y="8"/>
                    <a:pt x="1" y="8"/>
                  </a:cubicBezTo>
                  <a:cubicBezTo>
                    <a:pt x="0" y="9"/>
                    <a:pt x="0" y="9"/>
                    <a:pt x="0" y="10"/>
                  </a:cubicBezTo>
                  <a:cubicBezTo>
                    <a:pt x="0" y="10"/>
                    <a:pt x="0" y="10"/>
                    <a:pt x="0" y="10"/>
                  </a:cubicBezTo>
                  <a:cubicBezTo>
                    <a:pt x="0" y="10"/>
                    <a:pt x="0" y="10"/>
                    <a:pt x="0" y="10"/>
                  </a:cubicBezTo>
                  <a:cubicBezTo>
                    <a:pt x="0" y="11"/>
                    <a:pt x="0" y="11"/>
                    <a:pt x="0" y="12"/>
                  </a:cubicBezTo>
                  <a:cubicBezTo>
                    <a:pt x="0" y="12"/>
                    <a:pt x="0" y="12"/>
                    <a:pt x="0" y="12"/>
                  </a:cubicBezTo>
                  <a:cubicBezTo>
                    <a:pt x="0" y="12"/>
                    <a:pt x="0" y="12"/>
                    <a:pt x="0" y="12"/>
                  </a:cubicBezTo>
                  <a:cubicBezTo>
                    <a:pt x="0" y="13"/>
                    <a:pt x="0" y="14"/>
                    <a:pt x="0" y="15"/>
                  </a:cubicBezTo>
                  <a:cubicBezTo>
                    <a:pt x="0" y="16"/>
                    <a:pt x="0" y="18"/>
                    <a:pt x="0" y="20"/>
                  </a:cubicBezTo>
                  <a:cubicBezTo>
                    <a:pt x="0" y="20"/>
                    <a:pt x="0" y="20"/>
                    <a:pt x="0" y="20"/>
                  </a:cubicBezTo>
                  <a:cubicBezTo>
                    <a:pt x="0" y="21"/>
                    <a:pt x="1" y="23"/>
                    <a:pt x="1" y="25"/>
                  </a:cubicBezTo>
                  <a:cubicBezTo>
                    <a:pt x="1" y="25"/>
                    <a:pt x="1" y="25"/>
                    <a:pt x="1" y="25"/>
                  </a:cubicBezTo>
                  <a:cubicBezTo>
                    <a:pt x="2" y="26"/>
                    <a:pt x="2" y="27"/>
                    <a:pt x="2" y="28"/>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4" name="ïšḻïďê"/>
            <p:cNvSpPr>
              <a:spLocks noChangeArrowheads="1"/>
            </p:cNvSpPr>
            <p:nvPr/>
          </p:nvSpPr>
          <p:spPr bwMode="auto">
            <a:xfrm>
              <a:off x="1565275" y="2971800"/>
              <a:ext cx="115888" cy="134938"/>
            </a:xfrm>
            <a:custGeom>
              <a:avLst/>
              <a:gdLst>
                <a:gd name="T0" fmla="*/ 115888 w 46"/>
                <a:gd name="T1" fmla="*/ 106932 h 53"/>
                <a:gd name="T2" fmla="*/ 113369 w 46"/>
                <a:gd name="T3" fmla="*/ 101840 h 53"/>
                <a:gd name="T4" fmla="*/ 113369 w 46"/>
                <a:gd name="T5" fmla="*/ 99294 h 53"/>
                <a:gd name="T6" fmla="*/ 113369 w 46"/>
                <a:gd name="T7" fmla="*/ 91656 h 53"/>
                <a:gd name="T8" fmla="*/ 110849 w 46"/>
                <a:gd name="T9" fmla="*/ 86564 h 53"/>
                <a:gd name="T10" fmla="*/ 110849 w 46"/>
                <a:gd name="T11" fmla="*/ 84018 h 53"/>
                <a:gd name="T12" fmla="*/ 108330 w 46"/>
                <a:gd name="T13" fmla="*/ 76380 h 53"/>
                <a:gd name="T14" fmla="*/ 105811 w 46"/>
                <a:gd name="T15" fmla="*/ 73834 h 53"/>
                <a:gd name="T16" fmla="*/ 105811 w 46"/>
                <a:gd name="T17" fmla="*/ 68742 h 53"/>
                <a:gd name="T18" fmla="*/ 100772 w 46"/>
                <a:gd name="T19" fmla="*/ 61104 h 53"/>
                <a:gd name="T20" fmla="*/ 100772 w 46"/>
                <a:gd name="T21" fmla="*/ 58558 h 53"/>
                <a:gd name="T22" fmla="*/ 95734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5502 w 46"/>
                <a:gd name="T37" fmla="*/ 17822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5270 w 46"/>
                <a:gd name="T51" fmla="*/ 0 h 53"/>
                <a:gd name="T52" fmla="*/ 30232 w 46"/>
                <a:gd name="T53" fmla="*/ 0 h 53"/>
                <a:gd name="T54" fmla="*/ 27712 w 46"/>
                <a:gd name="T55" fmla="*/ 0 h 53"/>
                <a:gd name="T56" fmla="*/ 22674 w 46"/>
                <a:gd name="T57" fmla="*/ 0 h 53"/>
                <a:gd name="T58" fmla="*/ 20154 w 46"/>
                <a:gd name="T59" fmla="*/ 0 h 53"/>
                <a:gd name="T60" fmla="*/ 10077 w 46"/>
                <a:gd name="T61" fmla="*/ 5092 h 53"/>
                <a:gd name="T62" fmla="*/ 5039 w 46"/>
                <a:gd name="T63" fmla="*/ 7638 h 53"/>
                <a:gd name="T64" fmla="*/ 7558 w 46"/>
                <a:gd name="T65" fmla="*/ 7638 h 53"/>
                <a:gd name="T66" fmla="*/ 12597 w 46"/>
                <a:gd name="T67" fmla="*/ 7638 h 53"/>
                <a:gd name="T68" fmla="*/ 17635 w 46"/>
                <a:gd name="T69" fmla="*/ 7638 h 53"/>
                <a:gd name="T70" fmla="*/ 25193 w 46"/>
                <a:gd name="T71" fmla="*/ 7638 h 53"/>
                <a:gd name="T72" fmla="*/ 30232 w 46"/>
                <a:gd name="T73" fmla="*/ 10184 h 53"/>
                <a:gd name="T74" fmla="*/ 35270 w 46"/>
                <a:gd name="T75" fmla="*/ 12730 h 53"/>
                <a:gd name="T76" fmla="*/ 47867 w 46"/>
                <a:gd name="T77" fmla="*/ 20368 h 53"/>
                <a:gd name="T78" fmla="*/ 55425 w 46"/>
                <a:gd name="T79" fmla="*/ 22914 h 53"/>
                <a:gd name="T80" fmla="*/ 60463 w 46"/>
                <a:gd name="T81" fmla="*/ 30552 h 53"/>
                <a:gd name="T82" fmla="*/ 65502 w 46"/>
                <a:gd name="T83" fmla="*/ 35644 h 53"/>
                <a:gd name="T84" fmla="*/ 70541 w 46"/>
                <a:gd name="T85" fmla="*/ 40736 h 53"/>
                <a:gd name="T86" fmla="*/ 75579 w 46"/>
                <a:gd name="T87" fmla="*/ 48374 h 53"/>
                <a:gd name="T88" fmla="*/ 85656 w 46"/>
                <a:gd name="T89" fmla="*/ 61104 h 53"/>
                <a:gd name="T90" fmla="*/ 85656 w 46"/>
                <a:gd name="T91" fmla="*/ 63650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0772 w 46"/>
                <a:gd name="T103" fmla="*/ 106932 h 53"/>
                <a:gd name="T104" fmla="*/ 103291 w 46"/>
                <a:gd name="T105" fmla="*/ 114570 h 53"/>
                <a:gd name="T106" fmla="*/ 103291 w 46"/>
                <a:gd name="T107" fmla="*/ 127300 h 53"/>
                <a:gd name="T108" fmla="*/ 113369 w 46"/>
                <a:gd name="T109" fmla="*/ 134938 h 53"/>
                <a:gd name="T110" fmla="*/ 113369 w 46"/>
                <a:gd name="T111" fmla="*/ 129846 h 53"/>
                <a:gd name="T112" fmla="*/ 113369 w 46"/>
                <a:gd name="T113" fmla="*/ 127300 h 53"/>
                <a:gd name="T114" fmla="*/ 115888 w 46"/>
                <a:gd name="T115" fmla="*/ 122208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4"/>
                    <a:pt x="46" y="43"/>
                    <a:pt x="46" y="43"/>
                  </a:cubicBezTo>
                  <a:cubicBezTo>
                    <a:pt x="46" y="43"/>
                    <a:pt x="46" y="42"/>
                    <a:pt x="46" y="42"/>
                  </a:cubicBezTo>
                  <a:cubicBezTo>
                    <a:pt x="46" y="42"/>
                    <a:pt x="46" y="42"/>
                    <a:pt x="45" y="42"/>
                  </a:cubicBezTo>
                  <a:cubicBezTo>
                    <a:pt x="45" y="42"/>
                    <a:pt x="45" y="42"/>
                    <a:pt x="45" y="42"/>
                  </a:cubicBezTo>
                  <a:cubicBezTo>
                    <a:pt x="45" y="41"/>
                    <a:pt x="45" y="41"/>
                    <a:pt x="45" y="40"/>
                  </a:cubicBezTo>
                  <a:cubicBezTo>
                    <a:pt x="45" y="40"/>
                    <a:pt x="45" y="40"/>
                    <a:pt x="45" y="39"/>
                  </a:cubicBezTo>
                  <a:cubicBezTo>
                    <a:pt x="45" y="39"/>
                    <a:pt x="45" y="39"/>
                    <a:pt x="45" y="39"/>
                  </a:cubicBezTo>
                  <a:cubicBezTo>
                    <a:pt x="45" y="39"/>
                    <a:pt x="45" y="39"/>
                    <a:pt x="45" y="39"/>
                  </a:cubicBezTo>
                  <a:cubicBezTo>
                    <a:pt x="45" y="39"/>
                    <a:pt x="45" y="38"/>
                    <a:pt x="45" y="38"/>
                  </a:cubicBezTo>
                  <a:cubicBezTo>
                    <a:pt x="45" y="38"/>
                    <a:pt x="45" y="37"/>
                    <a:pt x="45" y="37"/>
                  </a:cubicBezTo>
                  <a:cubicBezTo>
                    <a:pt x="45" y="37"/>
                    <a:pt x="45" y="36"/>
                    <a:pt x="45" y="36"/>
                  </a:cubicBezTo>
                  <a:cubicBezTo>
                    <a:pt x="45" y="36"/>
                    <a:pt x="45" y="36"/>
                    <a:pt x="45" y="36"/>
                  </a:cubicBezTo>
                  <a:cubicBezTo>
                    <a:pt x="44" y="36"/>
                    <a:pt x="44" y="36"/>
                    <a:pt x="44" y="35"/>
                  </a:cubicBezTo>
                  <a:cubicBezTo>
                    <a:pt x="44" y="35"/>
                    <a:pt x="44" y="35"/>
                    <a:pt x="44" y="34"/>
                  </a:cubicBezTo>
                  <a:cubicBezTo>
                    <a:pt x="44" y="34"/>
                    <a:pt x="44" y="34"/>
                    <a:pt x="44" y="33"/>
                  </a:cubicBezTo>
                  <a:cubicBezTo>
                    <a:pt x="44" y="33"/>
                    <a:pt x="44" y="33"/>
                    <a:pt x="44" y="33"/>
                  </a:cubicBezTo>
                  <a:cubicBezTo>
                    <a:pt x="44" y="33"/>
                    <a:pt x="44" y="33"/>
                    <a:pt x="44" y="33"/>
                  </a:cubicBezTo>
                  <a:cubicBezTo>
                    <a:pt x="44" y="33"/>
                    <a:pt x="44" y="33"/>
                    <a:pt x="44" y="32"/>
                  </a:cubicBezTo>
                  <a:cubicBezTo>
                    <a:pt x="43" y="32"/>
                    <a:pt x="43" y="32"/>
                    <a:pt x="43" y="32"/>
                  </a:cubicBezTo>
                  <a:cubicBezTo>
                    <a:pt x="43" y="31"/>
                    <a:pt x="43" y="31"/>
                    <a:pt x="43" y="30"/>
                  </a:cubicBezTo>
                  <a:cubicBezTo>
                    <a:pt x="43" y="30"/>
                    <a:pt x="43" y="30"/>
                    <a:pt x="43" y="30"/>
                  </a:cubicBezTo>
                  <a:cubicBezTo>
                    <a:pt x="43" y="30"/>
                    <a:pt x="43" y="30"/>
                    <a:pt x="43" y="30"/>
                  </a:cubicBezTo>
                  <a:cubicBezTo>
                    <a:pt x="43" y="30"/>
                    <a:pt x="43" y="29"/>
                    <a:pt x="42" y="29"/>
                  </a:cubicBezTo>
                  <a:cubicBezTo>
                    <a:pt x="42" y="29"/>
                    <a:pt x="42" y="28"/>
                    <a:pt x="42" y="28"/>
                  </a:cubicBezTo>
                  <a:cubicBezTo>
                    <a:pt x="42" y="28"/>
                    <a:pt x="42" y="27"/>
                    <a:pt x="42" y="27"/>
                  </a:cubicBezTo>
                  <a:cubicBezTo>
                    <a:pt x="42" y="27"/>
                    <a:pt x="42" y="27"/>
                    <a:pt x="42" y="27"/>
                  </a:cubicBezTo>
                  <a:cubicBezTo>
                    <a:pt x="41" y="27"/>
                    <a:pt x="41" y="27"/>
                    <a:pt x="41" y="27"/>
                  </a:cubicBezTo>
                  <a:cubicBezTo>
                    <a:pt x="41" y="26"/>
                    <a:pt x="41" y="26"/>
                    <a:pt x="41" y="26"/>
                  </a:cubicBezTo>
                  <a:cubicBezTo>
                    <a:pt x="41" y="25"/>
                    <a:pt x="41" y="25"/>
                    <a:pt x="40" y="24"/>
                  </a:cubicBezTo>
                  <a:cubicBezTo>
                    <a:pt x="40" y="24"/>
                    <a:pt x="40" y="24"/>
                    <a:pt x="40" y="24"/>
                  </a:cubicBezTo>
                  <a:cubicBezTo>
                    <a:pt x="40" y="24"/>
                    <a:pt x="40" y="24"/>
                    <a:pt x="40" y="24"/>
                  </a:cubicBezTo>
                  <a:cubicBezTo>
                    <a:pt x="40" y="24"/>
                    <a:pt x="40" y="23"/>
                    <a:pt x="40" y="23"/>
                  </a:cubicBezTo>
                  <a:cubicBezTo>
                    <a:pt x="39" y="23"/>
                    <a:pt x="39" y="22"/>
                    <a:pt x="39" y="22"/>
                  </a:cubicBezTo>
                  <a:cubicBezTo>
                    <a:pt x="39" y="22"/>
                    <a:pt x="39" y="21"/>
                    <a:pt x="38" y="21"/>
                  </a:cubicBezTo>
                  <a:cubicBezTo>
                    <a:pt x="38" y="21"/>
                    <a:pt x="38" y="21"/>
                    <a:pt x="38" y="21"/>
                  </a:cubicBezTo>
                  <a:cubicBezTo>
                    <a:pt x="38" y="21"/>
                    <a:pt x="38" y="20"/>
                    <a:pt x="38" y="20"/>
                  </a:cubicBezTo>
                  <a:cubicBezTo>
                    <a:pt x="37" y="19"/>
                    <a:pt x="37" y="19"/>
                    <a:pt x="37" y="18"/>
                  </a:cubicBezTo>
                  <a:cubicBezTo>
                    <a:pt x="37" y="18"/>
                    <a:pt x="37" y="18"/>
                    <a:pt x="37" y="18"/>
                  </a:cubicBezTo>
                  <a:cubicBezTo>
                    <a:pt x="36" y="17"/>
                    <a:pt x="36" y="17"/>
                    <a:pt x="35" y="16"/>
                  </a:cubicBezTo>
                  <a:cubicBezTo>
                    <a:pt x="35" y="15"/>
                    <a:pt x="34" y="15"/>
                    <a:pt x="34" y="14"/>
                  </a:cubicBezTo>
                  <a:cubicBezTo>
                    <a:pt x="34" y="14"/>
                    <a:pt x="34" y="14"/>
                    <a:pt x="34" y="14"/>
                  </a:cubicBezTo>
                  <a:cubicBezTo>
                    <a:pt x="34" y="14"/>
                    <a:pt x="33" y="14"/>
                    <a:pt x="33" y="13"/>
                  </a:cubicBezTo>
                  <a:cubicBezTo>
                    <a:pt x="33" y="13"/>
                    <a:pt x="33" y="13"/>
                    <a:pt x="33" y="13"/>
                  </a:cubicBezTo>
                  <a:cubicBezTo>
                    <a:pt x="33" y="13"/>
                    <a:pt x="33" y="13"/>
                    <a:pt x="33" y="13"/>
                  </a:cubicBezTo>
                  <a:cubicBezTo>
                    <a:pt x="33" y="13"/>
                    <a:pt x="32" y="13"/>
                    <a:pt x="32" y="12"/>
                  </a:cubicBezTo>
                  <a:cubicBezTo>
                    <a:pt x="32" y="12"/>
                    <a:pt x="31" y="11"/>
                    <a:pt x="31" y="11"/>
                  </a:cubicBezTo>
                  <a:cubicBezTo>
                    <a:pt x="31" y="11"/>
                    <a:pt x="31" y="11"/>
                    <a:pt x="31" y="11"/>
                  </a:cubicBezTo>
                  <a:cubicBezTo>
                    <a:pt x="31" y="11"/>
                    <a:pt x="31" y="11"/>
                    <a:pt x="31" y="11"/>
                  </a:cubicBezTo>
                  <a:cubicBezTo>
                    <a:pt x="31" y="11"/>
                    <a:pt x="30" y="10"/>
                    <a:pt x="30" y="10"/>
                  </a:cubicBezTo>
                  <a:cubicBezTo>
                    <a:pt x="30" y="10"/>
                    <a:pt x="29" y="9"/>
                    <a:pt x="29" y="9"/>
                  </a:cubicBezTo>
                  <a:cubicBezTo>
                    <a:pt x="29" y="9"/>
                    <a:pt x="29" y="9"/>
                    <a:pt x="29" y="9"/>
                  </a:cubicBezTo>
                  <a:cubicBezTo>
                    <a:pt x="29" y="9"/>
                    <a:pt x="29" y="9"/>
                    <a:pt x="29" y="9"/>
                  </a:cubicBezTo>
                  <a:cubicBezTo>
                    <a:pt x="28" y="8"/>
                    <a:pt x="28" y="8"/>
                    <a:pt x="28" y="8"/>
                  </a:cubicBezTo>
                  <a:cubicBezTo>
                    <a:pt x="28" y="8"/>
                    <a:pt x="27" y="7"/>
                    <a:pt x="27" y="7"/>
                  </a:cubicBezTo>
                  <a:cubicBezTo>
                    <a:pt x="27" y="7"/>
                    <a:pt x="27" y="7"/>
                    <a:pt x="27" y="7"/>
                  </a:cubicBezTo>
                  <a:cubicBezTo>
                    <a:pt x="26" y="7"/>
                    <a:pt x="26" y="7"/>
                    <a:pt x="26" y="7"/>
                  </a:cubicBezTo>
                  <a:cubicBezTo>
                    <a:pt x="26" y="6"/>
                    <a:pt x="26" y="6"/>
                    <a:pt x="26" y="6"/>
                  </a:cubicBezTo>
                  <a:cubicBezTo>
                    <a:pt x="26" y="6"/>
                    <a:pt x="25" y="6"/>
                    <a:pt x="25" y="5"/>
                  </a:cubicBezTo>
                  <a:cubicBezTo>
                    <a:pt x="25" y="5"/>
                    <a:pt x="24" y="5"/>
                    <a:pt x="24" y="5"/>
                  </a:cubicBezTo>
                  <a:cubicBezTo>
                    <a:pt x="24" y="5"/>
                    <a:pt x="24" y="5"/>
                    <a:pt x="24" y="5"/>
                  </a:cubicBezTo>
                  <a:cubicBezTo>
                    <a:pt x="24" y="5"/>
                    <a:pt x="24" y="5"/>
                    <a:pt x="24" y="5"/>
                  </a:cubicBezTo>
                  <a:cubicBezTo>
                    <a:pt x="23" y="5"/>
                    <a:pt x="23" y="4"/>
                    <a:pt x="23" y="4"/>
                  </a:cubicBezTo>
                  <a:cubicBezTo>
                    <a:pt x="22" y="4"/>
                    <a:pt x="22" y="4"/>
                    <a:pt x="22" y="3"/>
                  </a:cubicBezTo>
                  <a:cubicBezTo>
                    <a:pt x="22" y="3"/>
                    <a:pt x="22" y="3"/>
                    <a:pt x="22" y="3"/>
                  </a:cubicBezTo>
                  <a:cubicBezTo>
                    <a:pt x="21" y="3"/>
                    <a:pt x="21" y="3"/>
                    <a:pt x="21" y="3"/>
                  </a:cubicBezTo>
                  <a:cubicBezTo>
                    <a:pt x="20" y="3"/>
                    <a:pt x="20" y="3"/>
                    <a:pt x="20" y="2"/>
                  </a:cubicBezTo>
                  <a:cubicBezTo>
                    <a:pt x="20" y="2"/>
                    <a:pt x="19" y="2"/>
                    <a:pt x="19" y="2"/>
                  </a:cubicBezTo>
                  <a:cubicBezTo>
                    <a:pt x="19" y="2"/>
                    <a:pt x="19" y="2"/>
                    <a:pt x="19" y="2"/>
                  </a:cubicBezTo>
                  <a:cubicBezTo>
                    <a:pt x="19" y="2"/>
                    <a:pt x="19" y="2"/>
                    <a:pt x="19" y="2"/>
                  </a:cubicBezTo>
                  <a:cubicBezTo>
                    <a:pt x="18" y="2"/>
                    <a:pt x="18" y="2"/>
                    <a:pt x="18" y="1"/>
                  </a:cubicBezTo>
                  <a:cubicBezTo>
                    <a:pt x="18" y="1"/>
                    <a:pt x="17" y="1"/>
                    <a:pt x="17" y="1"/>
                  </a:cubicBezTo>
                  <a:cubicBezTo>
                    <a:pt x="17" y="1"/>
                    <a:pt x="17" y="1"/>
                    <a:pt x="17" y="1"/>
                  </a:cubicBezTo>
                  <a:cubicBezTo>
                    <a:pt x="17" y="1"/>
                    <a:pt x="17" y="1"/>
                    <a:pt x="17" y="1"/>
                  </a:cubicBezTo>
                  <a:cubicBezTo>
                    <a:pt x="16" y="1"/>
                    <a:pt x="16" y="1"/>
                    <a:pt x="16" y="1"/>
                  </a:cubicBezTo>
                  <a:cubicBezTo>
                    <a:pt x="16" y="1"/>
                    <a:pt x="15" y="1"/>
                    <a:pt x="15" y="1"/>
                  </a:cubicBezTo>
                  <a:cubicBezTo>
                    <a:pt x="15" y="0"/>
                    <a:pt x="15" y="0"/>
                    <a:pt x="14" y="0"/>
                  </a:cubicBezTo>
                  <a:cubicBezTo>
                    <a:pt x="14" y="0"/>
                    <a:pt x="14" y="0"/>
                    <a:pt x="14" y="0"/>
                  </a:cubicBezTo>
                  <a:cubicBezTo>
                    <a:pt x="14" y="0"/>
                    <a:pt x="14" y="0"/>
                    <a:pt x="14" y="0"/>
                  </a:cubicBezTo>
                  <a:cubicBezTo>
                    <a:pt x="14" y="0"/>
                    <a:pt x="13" y="0"/>
                    <a:pt x="13" y="0"/>
                  </a:cubicBezTo>
                  <a:cubicBezTo>
                    <a:pt x="13" y="0"/>
                    <a:pt x="12" y="0"/>
                    <a:pt x="12" y="0"/>
                  </a:cubicBezTo>
                  <a:cubicBezTo>
                    <a:pt x="12" y="0"/>
                    <a:pt x="12" y="0"/>
                    <a:pt x="12" y="0"/>
                  </a:cubicBezTo>
                  <a:cubicBezTo>
                    <a:pt x="12" y="0"/>
                    <a:pt x="12" y="0"/>
                    <a:pt x="12" y="0"/>
                  </a:cubicBezTo>
                  <a:cubicBezTo>
                    <a:pt x="11" y="0"/>
                    <a:pt x="11" y="0"/>
                    <a:pt x="11" y="0"/>
                  </a:cubicBezTo>
                  <a:cubicBezTo>
                    <a:pt x="10" y="0"/>
                    <a:pt x="10" y="0"/>
                    <a:pt x="10" y="0"/>
                  </a:cubicBezTo>
                  <a:cubicBezTo>
                    <a:pt x="10" y="0"/>
                    <a:pt x="10" y="0"/>
                    <a:pt x="10" y="0"/>
                  </a:cubicBezTo>
                  <a:cubicBezTo>
                    <a:pt x="10" y="0"/>
                    <a:pt x="10" y="0"/>
                    <a:pt x="9" y="0"/>
                  </a:cubicBezTo>
                  <a:cubicBezTo>
                    <a:pt x="9" y="0"/>
                    <a:pt x="8" y="0"/>
                    <a:pt x="8" y="0"/>
                  </a:cubicBezTo>
                  <a:cubicBezTo>
                    <a:pt x="8" y="0"/>
                    <a:pt x="8" y="0"/>
                    <a:pt x="8" y="0"/>
                  </a:cubicBezTo>
                  <a:cubicBezTo>
                    <a:pt x="8" y="0"/>
                    <a:pt x="8" y="0"/>
                    <a:pt x="8" y="0"/>
                  </a:cubicBezTo>
                  <a:cubicBezTo>
                    <a:pt x="7" y="0"/>
                    <a:pt x="7" y="1"/>
                    <a:pt x="6" y="1"/>
                  </a:cubicBezTo>
                  <a:cubicBezTo>
                    <a:pt x="6" y="1"/>
                    <a:pt x="6" y="1"/>
                    <a:pt x="6" y="1"/>
                  </a:cubicBezTo>
                  <a:cubicBezTo>
                    <a:pt x="6" y="1"/>
                    <a:pt x="5" y="1"/>
                    <a:pt x="4" y="2"/>
                  </a:cubicBezTo>
                  <a:cubicBezTo>
                    <a:pt x="0" y="4"/>
                    <a:pt x="0" y="4"/>
                    <a:pt x="0" y="4"/>
                  </a:cubicBezTo>
                  <a:cubicBezTo>
                    <a:pt x="0" y="4"/>
                    <a:pt x="0" y="4"/>
                    <a:pt x="0" y="4"/>
                  </a:cubicBezTo>
                  <a:cubicBezTo>
                    <a:pt x="1" y="4"/>
                    <a:pt x="1" y="4"/>
                    <a:pt x="2" y="3"/>
                  </a:cubicBezTo>
                  <a:cubicBezTo>
                    <a:pt x="3" y="3"/>
                    <a:pt x="3" y="3"/>
                    <a:pt x="3" y="3"/>
                  </a:cubicBezTo>
                  <a:cubicBezTo>
                    <a:pt x="3" y="3"/>
                    <a:pt x="3" y="3"/>
                    <a:pt x="3" y="3"/>
                  </a:cubicBezTo>
                  <a:cubicBezTo>
                    <a:pt x="3" y="3"/>
                    <a:pt x="3" y="3"/>
                    <a:pt x="3" y="3"/>
                  </a:cubicBezTo>
                  <a:cubicBezTo>
                    <a:pt x="4" y="3"/>
                    <a:pt x="4" y="3"/>
                    <a:pt x="4" y="3"/>
                  </a:cubicBezTo>
                  <a:cubicBezTo>
                    <a:pt x="5" y="3"/>
                    <a:pt x="5" y="3"/>
                    <a:pt x="5" y="3"/>
                  </a:cubicBezTo>
                  <a:cubicBezTo>
                    <a:pt x="5" y="3"/>
                    <a:pt x="5" y="3"/>
                    <a:pt x="5" y="3"/>
                  </a:cubicBezTo>
                  <a:cubicBezTo>
                    <a:pt x="6" y="3"/>
                    <a:pt x="6" y="3"/>
                    <a:pt x="6" y="3"/>
                  </a:cubicBezTo>
                  <a:cubicBezTo>
                    <a:pt x="7" y="3"/>
                    <a:pt x="7" y="3"/>
                    <a:pt x="7" y="3"/>
                  </a:cubicBezTo>
                  <a:cubicBezTo>
                    <a:pt x="7" y="3"/>
                    <a:pt x="7" y="3"/>
                    <a:pt x="7" y="3"/>
                  </a:cubicBezTo>
                  <a:cubicBezTo>
                    <a:pt x="8" y="3"/>
                    <a:pt x="8" y="3"/>
                    <a:pt x="9" y="3"/>
                  </a:cubicBezTo>
                  <a:cubicBezTo>
                    <a:pt x="9" y="3"/>
                    <a:pt x="9" y="3"/>
                    <a:pt x="10" y="3"/>
                  </a:cubicBezTo>
                  <a:cubicBezTo>
                    <a:pt x="10" y="3"/>
                    <a:pt x="10" y="3"/>
                    <a:pt x="10" y="3"/>
                  </a:cubicBezTo>
                  <a:cubicBezTo>
                    <a:pt x="10" y="3"/>
                    <a:pt x="11" y="3"/>
                    <a:pt x="11" y="4"/>
                  </a:cubicBezTo>
                  <a:cubicBezTo>
                    <a:pt x="11" y="4"/>
                    <a:pt x="12" y="4"/>
                    <a:pt x="12" y="4"/>
                  </a:cubicBezTo>
                  <a:cubicBezTo>
                    <a:pt x="12" y="4"/>
                    <a:pt x="12" y="4"/>
                    <a:pt x="12" y="4"/>
                  </a:cubicBezTo>
                  <a:cubicBezTo>
                    <a:pt x="12" y="4"/>
                    <a:pt x="13" y="4"/>
                    <a:pt x="14" y="4"/>
                  </a:cubicBezTo>
                  <a:cubicBezTo>
                    <a:pt x="14" y="5"/>
                    <a:pt x="14" y="5"/>
                    <a:pt x="14" y="5"/>
                  </a:cubicBezTo>
                  <a:cubicBezTo>
                    <a:pt x="14" y="5"/>
                    <a:pt x="14" y="5"/>
                    <a:pt x="14" y="5"/>
                  </a:cubicBezTo>
                  <a:cubicBezTo>
                    <a:pt x="15" y="5"/>
                    <a:pt x="16" y="6"/>
                    <a:pt x="17" y="6"/>
                  </a:cubicBezTo>
                  <a:cubicBezTo>
                    <a:pt x="18" y="7"/>
                    <a:pt x="18" y="7"/>
                    <a:pt x="19" y="8"/>
                  </a:cubicBezTo>
                  <a:cubicBezTo>
                    <a:pt x="19" y="8"/>
                    <a:pt x="19" y="8"/>
                    <a:pt x="19" y="8"/>
                  </a:cubicBezTo>
                  <a:cubicBezTo>
                    <a:pt x="20" y="8"/>
                    <a:pt x="21" y="9"/>
                    <a:pt x="22" y="9"/>
                  </a:cubicBezTo>
                  <a:cubicBezTo>
                    <a:pt x="22" y="9"/>
                    <a:pt x="22" y="9"/>
                    <a:pt x="22" y="9"/>
                  </a:cubicBezTo>
                  <a:cubicBezTo>
                    <a:pt x="22" y="9"/>
                    <a:pt x="22" y="9"/>
                    <a:pt x="22" y="9"/>
                  </a:cubicBezTo>
                  <a:cubicBezTo>
                    <a:pt x="22" y="9"/>
                    <a:pt x="22" y="10"/>
                    <a:pt x="22" y="10"/>
                  </a:cubicBezTo>
                  <a:cubicBezTo>
                    <a:pt x="23" y="10"/>
                    <a:pt x="23" y="11"/>
                    <a:pt x="24" y="11"/>
                  </a:cubicBezTo>
                  <a:cubicBezTo>
                    <a:pt x="24" y="11"/>
                    <a:pt x="24" y="11"/>
                    <a:pt x="24" y="12"/>
                  </a:cubicBezTo>
                  <a:cubicBezTo>
                    <a:pt x="25" y="12"/>
                    <a:pt x="25" y="13"/>
                    <a:pt x="26" y="14"/>
                  </a:cubicBezTo>
                  <a:cubicBezTo>
                    <a:pt x="26" y="14"/>
                    <a:pt x="26" y="14"/>
                    <a:pt x="26" y="14"/>
                  </a:cubicBezTo>
                  <a:cubicBezTo>
                    <a:pt x="26" y="14"/>
                    <a:pt x="26" y="14"/>
                    <a:pt x="26" y="14"/>
                  </a:cubicBezTo>
                  <a:cubicBezTo>
                    <a:pt x="26" y="14"/>
                    <a:pt x="26" y="14"/>
                    <a:pt x="26" y="14"/>
                  </a:cubicBezTo>
                  <a:cubicBezTo>
                    <a:pt x="27" y="14"/>
                    <a:pt x="28" y="15"/>
                    <a:pt x="28" y="16"/>
                  </a:cubicBezTo>
                  <a:cubicBezTo>
                    <a:pt x="28" y="16"/>
                    <a:pt x="28" y="16"/>
                    <a:pt x="28" y="16"/>
                  </a:cubicBezTo>
                  <a:cubicBezTo>
                    <a:pt x="29" y="16"/>
                    <a:pt x="29" y="17"/>
                    <a:pt x="29" y="17"/>
                  </a:cubicBezTo>
                  <a:cubicBezTo>
                    <a:pt x="29" y="17"/>
                    <a:pt x="30" y="18"/>
                    <a:pt x="30" y="19"/>
                  </a:cubicBezTo>
                  <a:cubicBezTo>
                    <a:pt x="30" y="19"/>
                    <a:pt x="30" y="19"/>
                    <a:pt x="30" y="19"/>
                  </a:cubicBezTo>
                  <a:cubicBezTo>
                    <a:pt x="31" y="19"/>
                    <a:pt x="31" y="20"/>
                    <a:pt x="32" y="21"/>
                  </a:cubicBezTo>
                  <a:cubicBezTo>
                    <a:pt x="32" y="22"/>
                    <a:pt x="33" y="22"/>
                    <a:pt x="33" y="23"/>
                  </a:cubicBezTo>
                  <a:cubicBezTo>
                    <a:pt x="33" y="23"/>
                    <a:pt x="34" y="23"/>
                    <a:pt x="34" y="24"/>
                  </a:cubicBezTo>
                  <a:cubicBezTo>
                    <a:pt x="34" y="24"/>
                    <a:pt x="34" y="24"/>
                    <a:pt x="34" y="24"/>
                  </a:cubicBezTo>
                  <a:cubicBezTo>
                    <a:pt x="34" y="24"/>
                    <a:pt x="34" y="24"/>
                    <a:pt x="34" y="24"/>
                  </a:cubicBezTo>
                  <a:cubicBezTo>
                    <a:pt x="34" y="24"/>
                    <a:pt x="34" y="24"/>
                    <a:pt x="34" y="25"/>
                  </a:cubicBezTo>
                  <a:cubicBezTo>
                    <a:pt x="35" y="25"/>
                    <a:pt x="35" y="26"/>
                    <a:pt x="35" y="27"/>
                  </a:cubicBezTo>
                  <a:cubicBezTo>
                    <a:pt x="35" y="27"/>
                    <a:pt x="35" y="27"/>
                    <a:pt x="35" y="27"/>
                  </a:cubicBezTo>
                  <a:cubicBezTo>
                    <a:pt x="36" y="28"/>
                    <a:pt x="36" y="29"/>
                    <a:pt x="37" y="30"/>
                  </a:cubicBezTo>
                  <a:cubicBezTo>
                    <a:pt x="37" y="30"/>
                    <a:pt x="37" y="30"/>
                    <a:pt x="37" y="30"/>
                  </a:cubicBezTo>
                  <a:cubicBezTo>
                    <a:pt x="37" y="30"/>
                    <a:pt x="37" y="30"/>
                    <a:pt x="37" y="30"/>
                  </a:cubicBezTo>
                  <a:cubicBezTo>
                    <a:pt x="37" y="30"/>
                    <a:pt x="37" y="30"/>
                    <a:pt x="37" y="30"/>
                  </a:cubicBezTo>
                  <a:cubicBezTo>
                    <a:pt x="37" y="31"/>
                    <a:pt x="38" y="32"/>
                    <a:pt x="38" y="32"/>
                  </a:cubicBezTo>
                  <a:cubicBezTo>
                    <a:pt x="38" y="33"/>
                    <a:pt x="38" y="33"/>
                    <a:pt x="38" y="33"/>
                  </a:cubicBezTo>
                  <a:cubicBezTo>
                    <a:pt x="38" y="33"/>
                    <a:pt x="38" y="33"/>
                    <a:pt x="38" y="33"/>
                  </a:cubicBezTo>
                  <a:cubicBezTo>
                    <a:pt x="38" y="34"/>
                    <a:pt x="39" y="35"/>
                    <a:pt x="39" y="36"/>
                  </a:cubicBezTo>
                  <a:cubicBezTo>
                    <a:pt x="39" y="36"/>
                    <a:pt x="39" y="36"/>
                    <a:pt x="39" y="36"/>
                  </a:cubicBezTo>
                  <a:cubicBezTo>
                    <a:pt x="39" y="36"/>
                    <a:pt x="39" y="36"/>
                    <a:pt x="39" y="36"/>
                  </a:cubicBezTo>
                  <a:cubicBezTo>
                    <a:pt x="39" y="36"/>
                    <a:pt x="39" y="36"/>
                    <a:pt x="39" y="36"/>
                  </a:cubicBezTo>
                  <a:cubicBezTo>
                    <a:pt x="39" y="37"/>
                    <a:pt x="40" y="38"/>
                    <a:pt x="40" y="39"/>
                  </a:cubicBezTo>
                  <a:cubicBezTo>
                    <a:pt x="40" y="39"/>
                    <a:pt x="40" y="39"/>
                    <a:pt x="40" y="39"/>
                  </a:cubicBezTo>
                  <a:cubicBezTo>
                    <a:pt x="40" y="40"/>
                    <a:pt x="40" y="41"/>
                    <a:pt x="40" y="42"/>
                  </a:cubicBezTo>
                  <a:cubicBezTo>
                    <a:pt x="40" y="42"/>
                    <a:pt x="40" y="42"/>
                    <a:pt x="40" y="42"/>
                  </a:cubicBezTo>
                  <a:cubicBezTo>
                    <a:pt x="40" y="42"/>
                    <a:pt x="40" y="42"/>
                    <a:pt x="40" y="42"/>
                  </a:cubicBezTo>
                  <a:cubicBezTo>
                    <a:pt x="40" y="42"/>
                    <a:pt x="40" y="42"/>
                    <a:pt x="40" y="42"/>
                  </a:cubicBezTo>
                  <a:cubicBezTo>
                    <a:pt x="41" y="43"/>
                    <a:pt x="41" y="44"/>
                    <a:pt x="41" y="45"/>
                  </a:cubicBezTo>
                  <a:cubicBezTo>
                    <a:pt x="41" y="45"/>
                    <a:pt x="41" y="45"/>
                    <a:pt x="41" y="45"/>
                  </a:cubicBezTo>
                  <a:cubicBezTo>
                    <a:pt x="41" y="46"/>
                    <a:pt x="41" y="47"/>
                    <a:pt x="41" y="48"/>
                  </a:cubicBezTo>
                  <a:cubicBezTo>
                    <a:pt x="41" y="49"/>
                    <a:pt x="41" y="50"/>
                    <a:pt x="41" y="50"/>
                  </a:cubicBezTo>
                  <a:cubicBezTo>
                    <a:pt x="41" y="50"/>
                    <a:pt x="41" y="50"/>
                    <a:pt x="41" y="50"/>
                  </a:cubicBezTo>
                  <a:cubicBezTo>
                    <a:pt x="41" y="51"/>
                    <a:pt x="41" y="51"/>
                    <a:pt x="41" y="51"/>
                  </a:cubicBezTo>
                  <a:cubicBezTo>
                    <a:pt x="41" y="52"/>
                    <a:pt x="41" y="52"/>
                    <a:pt x="40" y="53"/>
                  </a:cubicBezTo>
                  <a:cubicBezTo>
                    <a:pt x="42" y="53"/>
                    <a:pt x="43" y="53"/>
                    <a:pt x="45" y="53"/>
                  </a:cubicBezTo>
                  <a:cubicBezTo>
                    <a:pt x="45" y="53"/>
                    <a:pt x="45" y="52"/>
                    <a:pt x="45" y="52"/>
                  </a:cubicBezTo>
                  <a:cubicBezTo>
                    <a:pt x="45" y="52"/>
                    <a:pt x="45" y="52"/>
                    <a:pt x="45" y="52"/>
                  </a:cubicBezTo>
                  <a:cubicBezTo>
                    <a:pt x="45" y="52"/>
                    <a:pt x="45" y="51"/>
                    <a:pt x="45" y="51"/>
                  </a:cubicBezTo>
                  <a:cubicBezTo>
                    <a:pt x="45" y="51"/>
                    <a:pt x="45" y="51"/>
                    <a:pt x="45" y="50"/>
                  </a:cubicBezTo>
                  <a:cubicBezTo>
                    <a:pt x="45" y="50"/>
                    <a:pt x="45" y="50"/>
                    <a:pt x="45" y="50"/>
                  </a:cubicBezTo>
                  <a:cubicBezTo>
                    <a:pt x="45" y="50"/>
                    <a:pt x="45" y="50"/>
                    <a:pt x="45" y="50"/>
                  </a:cubicBezTo>
                  <a:cubicBezTo>
                    <a:pt x="45" y="49"/>
                    <a:pt x="45" y="49"/>
                    <a:pt x="45" y="49"/>
                  </a:cubicBezTo>
                  <a:cubicBezTo>
                    <a:pt x="45" y="48"/>
                    <a:pt x="45" y="48"/>
                    <a:pt x="45" y="48"/>
                  </a:cubicBezTo>
                  <a:cubicBezTo>
                    <a:pt x="45" y="48"/>
                    <a:pt x="45" y="48"/>
                    <a:pt x="46" y="48"/>
                  </a:cubicBezTo>
                  <a:cubicBezTo>
                    <a:pt x="46" y="48"/>
                    <a:pt x="46" y="47"/>
                    <a:pt x="46" y="47"/>
                  </a:cubicBezTo>
                  <a:cubicBezTo>
                    <a:pt x="46" y="47"/>
                    <a:pt x="46" y="47"/>
                    <a:pt x="46" y="46"/>
                  </a:cubicBezTo>
                  <a:cubicBezTo>
                    <a:pt x="46" y="46"/>
                    <a:pt x="46" y="45"/>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5" name="işļîdé"/>
            <p:cNvSpPr>
              <a:spLocks noChangeArrowheads="1"/>
            </p:cNvSpPr>
            <p:nvPr/>
          </p:nvSpPr>
          <p:spPr bwMode="auto">
            <a:xfrm>
              <a:off x="1570038" y="2984500"/>
              <a:ext cx="12700" cy="7938"/>
            </a:xfrm>
            <a:custGeom>
              <a:avLst/>
              <a:gdLst>
                <a:gd name="T0" fmla="*/ 7620 w 5"/>
                <a:gd name="T1" fmla="*/ 5292 h 3"/>
                <a:gd name="T2" fmla="*/ 12700 w 5"/>
                <a:gd name="T3" fmla="*/ 0 h 3"/>
                <a:gd name="T4" fmla="*/ 0 w 5"/>
                <a:gd name="T5" fmla="*/ 7938 h 3"/>
                <a:gd name="T6" fmla="*/ 0 w 5"/>
                <a:gd name="T7" fmla="*/ 7938 h 3"/>
                <a:gd name="T8" fmla="*/ 508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3" y="1"/>
                    <a:pt x="4" y="1"/>
                    <a:pt x="5" y="0"/>
                  </a:cubicBezTo>
                  <a:cubicBezTo>
                    <a:pt x="0" y="3"/>
                    <a:pt x="0" y="3"/>
                    <a:pt x="0" y="3"/>
                  </a:cubicBezTo>
                  <a:cubicBezTo>
                    <a:pt x="0" y="3"/>
                    <a:pt x="0" y="3"/>
                    <a:pt x="0" y="3"/>
                  </a:cubicBezTo>
                  <a:cubicBezTo>
                    <a:pt x="1" y="3"/>
                    <a:pt x="1" y="2"/>
                    <a:pt x="2" y="2"/>
                  </a:cubicBezTo>
                  <a:cubicBezTo>
                    <a:pt x="2"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6" name="ïšlîḓè"/>
            <p:cNvSpPr>
              <a:spLocks noChangeArrowheads="1"/>
            </p:cNvSpPr>
            <p:nvPr/>
          </p:nvSpPr>
          <p:spPr bwMode="auto">
            <a:xfrm>
              <a:off x="1546225" y="2979738"/>
              <a:ext cx="122238" cy="127000"/>
            </a:xfrm>
            <a:custGeom>
              <a:avLst/>
              <a:gdLst>
                <a:gd name="T0" fmla="*/ 119691 w 48"/>
                <a:gd name="T1" fmla="*/ 99060 h 50"/>
                <a:gd name="T2" fmla="*/ 117145 w 48"/>
                <a:gd name="T3" fmla="*/ 83820 h 50"/>
                <a:gd name="T4" fmla="*/ 112052 w 48"/>
                <a:gd name="T5" fmla="*/ 68580 h 50"/>
                <a:gd name="T6" fmla="*/ 104412 w 48"/>
                <a:gd name="T7" fmla="*/ 53340 h 50"/>
                <a:gd name="T8" fmla="*/ 91679 w 48"/>
                <a:gd name="T9" fmla="*/ 35560 h 50"/>
                <a:gd name="T10" fmla="*/ 84039 w 48"/>
                <a:gd name="T11" fmla="*/ 27940 h 50"/>
                <a:gd name="T12" fmla="*/ 73852 w 48"/>
                <a:gd name="T13" fmla="*/ 15240 h 50"/>
                <a:gd name="T14" fmla="*/ 53479 w 48"/>
                <a:gd name="T15" fmla="*/ 5080 h 50"/>
                <a:gd name="T16" fmla="*/ 53479 w 48"/>
                <a:gd name="T17" fmla="*/ 2540 h 50"/>
                <a:gd name="T18" fmla="*/ 48386 w 48"/>
                <a:gd name="T19" fmla="*/ 2540 h 50"/>
                <a:gd name="T20" fmla="*/ 43293 w 48"/>
                <a:gd name="T21" fmla="*/ 0 h 50"/>
                <a:gd name="T22" fmla="*/ 40746 w 48"/>
                <a:gd name="T23" fmla="*/ 0 h 50"/>
                <a:gd name="T24" fmla="*/ 35653 w 48"/>
                <a:gd name="T25" fmla="*/ 0 h 50"/>
                <a:gd name="T26" fmla="*/ 30560 w 48"/>
                <a:gd name="T27" fmla="*/ 0 h 50"/>
                <a:gd name="T28" fmla="*/ 28013 w 48"/>
                <a:gd name="T29" fmla="*/ 0 h 50"/>
                <a:gd name="T30" fmla="*/ 22920 w 48"/>
                <a:gd name="T31" fmla="*/ 0 h 50"/>
                <a:gd name="T32" fmla="*/ 17826 w 48"/>
                <a:gd name="T33" fmla="*/ 2540 h 50"/>
                <a:gd name="T34" fmla="*/ 7640 w 48"/>
                <a:gd name="T35" fmla="*/ 83820 h 50"/>
                <a:gd name="T36" fmla="*/ 12733 w 48"/>
                <a:gd name="T37" fmla="*/ 81280 h 50"/>
                <a:gd name="T38" fmla="*/ 12733 w 48"/>
                <a:gd name="T39" fmla="*/ 76200 h 50"/>
                <a:gd name="T40" fmla="*/ 10187 w 48"/>
                <a:gd name="T41" fmla="*/ 73660 h 50"/>
                <a:gd name="T42" fmla="*/ 10187 w 48"/>
                <a:gd name="T43" fmla="*/ 73660 h 50"/>
                <a:gd name="T44" fmla="*/ 10187 w 48"/>
                <a:gd name="T45" fmla="*/ 71120 h 50"/>
                <a:gd name="T46" fmla="*/ 10187 w 48"/>
                <a:gd name="T47" fmla="*/ 68580 h 50"/>
                <a:gd name="T48" fmla="*/ 7640 w 48"/>
                <a:gd name="T49" fmla="*/ 66040 h 50"/>
                <a:gd name="T50" fmla="*/ 7640 w 48"/>
                <a:gd name="T51" fmla="*/ 60960 h 50"/>
                <a:gd name="T52" fmla="*/ 7640 w 48"/>
                <a:gd name="T53" fmla="*/ 60960 h 50"/>
                <a:gd name="T54" fmla="*/ 7640 w 48"/>
                <a:gd name="T55" fmla="*/ 60960 h 50"/>
                <a:gd name="T56" fmla="*/ 7640 w 48"/>
                <a:gd name="T57" fmla="*/ 55880 h 50"/>
                <a:gd name="T58" fmla="*/ 7640 w 48"/>
                <a:gd name="T59" fmla="*/ 53340 h 50"/>
                <a:gd name="T60" fmla="*/ 7640 w 48"/>
                <a:gd name="T61" fmla="*/ 50800 h 50"/>
                <a:gd name="T62" fmla="*/ 7640 w 48"/>
                <a:gd name="T63" fmla="*/ 48260 h 50"/>
                <a:gd name="T64" fmla="*/ 7640 w 48"/>
                <a:gd name="T65" fmla="*/ 43180 h 50"/>
                <a:gd name="T66" fmla="*/ 7640 w 48"/>
                <a:gd name="T67" fmla="*/ 40640 h 50"/>
                <a:gd name="T68" fmla="*/ 7640 w 48"/>
                <a:gd name="T69" fmla="*/ 40640 h 50"/>
                <a:gd name="T70" fmla="*/ 7640 w 48"/>
                <a:gd name="T71" fmla="*/ 35560 h 50"/>
                <a:gd name="T72" fmla="*/ 7640 w 48"/>
                <a:gd name="T73" fmla="*/ 35560 h 50"/>
                <a:gd name="T74" fmla="*/ 7640 w 48"/>
                <a:gd name="T75" fmla="*/ 30480 h 50"/>
                <a:gd name="T76" fmla="*/ 10187 w 48"/>
                <a:gd name="T77" fmla="*/ 30480 h 50"/>
                <a:gd name="T78" fmla="*/ 10187 w 48"/>
                <a:gd name="T79" fmla="*/ 27940 h 50"/>
                <a:gd name="T80" fmla="*/ 10187 w 48"/>
                <a:gd name="T81" fmla="*/ 25400 h 50"/>
                <a:gd name="T82" fmla="*/ 10187 w 48"/>
                <a:gd name="T83" fmla="*/ 25400 h 50"/>
                <a:gd name="T84" fmla="*/ 12733 w 48"/>
                <a:gd name="T85" fmla="*/ 22860 h 50"/>
                <a:gd name="T86" fmla="*/ 17826 w 48"/>
                <a:gd name="T87" fmla="*/ 17780 h 50"/>
                <a:gd name="T88" fmla="*/ 17826 w 48"/>
                <a:gd name="T89" fmla="*/ 15240 h 50"/>
                <a:gd name="T90" fmla="*/ 28013 w 48"/>
                <a:gd name="T91" fmla="*/ 10160 h 50"/>
                <a:gd name="T92" fmla="*/ 86585 w 48"/>
                <a:gd name="T93" fmla="*/ 38100 h 50"/>
                <a:gd name="T94" fmla="*/ 114598 w 48"/>
                <a:gd name="T95" fmla="*/ 109220 h 50"/>
                <a:gd name="T96" fmla="*/ 119691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7" y="39"/>
                  </a:moveTo>
                  <a:cubicBezTo>
                    <a:pt x="47" y="39"/>
                    <a:pt x="47" y="39"/>
                    <a:pt x="47" y="39"/>
                  </a:cubicBezTo>
                  <a:cubicBezTo>
                    <a:pt x="47" y="37"/>
                    <a:pt x="47" y="35"/>
                    <a:pt x="46" y="33"/>
                  </a:cubicBezTo>
                  <a:cubicBezTo>
                    <a:pt x="46" y="33"/>
                    <a:pt x="46" y="33"/>
                    <a:pt x="46" y="33"/>
                  </a:cubicBezTo>
                  <a:cubicBezTo>
                    <a:pt x="46" y="32"/>
                    <a:pt x="45" y="31"/>
                    <a:pt x="45" y="29"/>
                  </a:cubicBezTo>
                  <a:cubicBezTo>
                    <a:pt x="44" y="29"/>
                    <a:pt x="44" y="28"/>
                    <a:pt x="44" y="27"/>
                  </a:cubicBezTo>
                  <a:cubicBezTo>
                    <a:pt x="44" y="27"/>
                    <a:pt x="44" y="27"/>
                    <a:pt x="44" y="27"/>
                  </a:cubicBezTo>
                  <a:cubicBezTo>
                    <a:pt x="43" y="25"/>
                    <a:pt x="42" y="23"/>
                    <a:pt x="41" y="21"/>
                  </a:cubicBezTo>
                  <a:cubicBezTo>
                    <a:pt x="41" y="21"/>
                    <a:pt x="41" y="21"/>
                    <a:pt x="41" y="21"/>
                  </a:cubicBezTo>
                  <a:cubicBezTo>
                    <a:pt x="39" y="18"/>
                    <a:pt x="38" y="16"/>
                    <a:pt x="36" y="14"/>
                  </a:cubicBezTo>
                  <a:cubicBezTo>
                    <a:pt x="35" y="13"/>
                    <a:pt x="34" y="12"/>
                    <a:pt x="33" y="11"/>
                  </a:cubicBezTo>
                  <a:cubicBezTo>
                    <a:pt x="33" y="11"/>
                    <a:pt x="33" y="11"/>
                    <a:pt x="33" y="11"/>
                  </a:cubicBezTo>
                  <a:cubicBezTo>
                    <a:pt x="32" y="9"/>
                    <a:pt x="30" y="8"/>
                    <a:pt x="29" y="6"/>
                  </a:cubicBezTo>
                  <a:cubicBezTo>
                    <a:pt x="29" y="6"/>
                    <a:pt x="29" y="6"/>
                    <a:pt x="29" y="6"/>
                  </a:cubicBezTo>
                  <a:cubicBezTo>
                    <a:pt x="27" y="5"/>
                    <a:pt x="25" y="4"/>
                    <a:pt x="24" y="3"/>
                  </a:cubicBezTo>
                  <a:cubicBezTo>
                    <a:pt x="23" y="3"/>
                    <a:pt x="22" y="2"/>
                    <a:pt x="21" y="2"/>
                  </a:cubicBezTo>
                  <a:cubicBezTo>
                    <a:pt x="21" y="2"/>
                    <a:pt x="21" y="2"/>
                    <a:pt x="21" y="2"/>
                  </a:cubicBezTo>
                  <a:cubicBezTo>
                    <a:pt x="21" y="2"/>
                    <a:pt x="21" y="2"/>
                    <a:pt x="21" y="1"/>
                  </a:cubicBezTo>
                  <a:cubicBezTo>
                    <a:pt x="20" y="1"/>
                    <a:pt x="19" y="1"/>
                    <a:pt x="19" y="1"/>
                  </a:cubicBezTo>
                  <a:cubicBezTo>
                    <a:pt x="19" y="1"/>
                    <a:pt x="19" y="1"/>
                    <a:pt x="19" y="1"/>
                  </a:cubicBezTo>
                  <a:cubicBezTo>
                    <a:pt x="19" y="1"/>
                    <a:pt x="18" y="1"/>
                    <a:pt x="18" y="1"/>
                  </a:cubicBezTo>
                  <a:cubicBezTo>
                    <a:pt x="18" y="0"/>
                    <a:pt x="17" y="0"/>
                    <a:pt x="17" y="0"/>
                  </a:cubicBezTo>
                  <a:cubicBezTo>
                    <a:pt x="17" y="0"/>
                    <a:pt x="17" y="0"/>
                    <a:pt x="17" y="0"/>
                  </a:cubicBezTo>
                  <a:cubicBezTo>
                    <a:pt x="16" y="0"/>
                    <a:pt x="16" y="0"/>
                    <a:pt x="16" y="0"/>
                  </a:cubicBezTo>
                  <a:cubicBezTo>
                    <a:pt x="15" y="0"/>
                    <a:pt x="15" y="0"/>
                    <a:pt x="15" y="0"/>
                  </a:cubicBezTo>
                  <a:cubicBezTo>
                    <a:pt x="14" y="0"/>
                    <a:pt x="14" y="0"/>
                    <a:pt x="14" y="0"/>
                  </a:cubicBezTo>
                  <a:cubicBezTo>
                    <a:pt x="14" y="0"/>
                    <a:pt x="14" y="0"/>
                    <a:pt x="13" y="0"/>
                  </a:cubicBezTo>
                  <a:cubicBezTo>
                    <a:pt x="13" y="0"/>
                    <a:pt x="13" y="0"/>
                    <a:pt x="12" y="0"/>
                  </a:cubicBezTo>
                  <a:cubicBezTo>
                    <a:pt x="12" y="0"/>
                    <a:pt x="12" y="0"/>
                    <a:pt x="12" y="0"/>
                  </a:cubicBezTo>
                  <a:cubicBezTo>
                    <a:pt x="12" y="0"/>
                    <a:pt x="12" y="0"/>
                    <a:pt x="11" y="0"/>
                  </a:cubicBezTo>
                  <a:cubicBezTo>
                    <a:pt x="11" y="0"/>
                    <a:pt x="11" y="0"/>
                    <a:pt x="10" y="0"/>
                  </a:cubicBezTo>
                  <a:cubicBezTo>
                    <a:pt x="10" y="0"/>
                    <a:pt x="10" y="0"/>
                    <a:pt x="9" y="0"/>
                  </a:cubicBezTo>
                  <a:cubicBezTo>
                    <a:pt x="9" y="0"/>
                    <a:pt x="9" y="0"/>
                    <a:pt x="9" y="1"/>
                  </a:cubicBezTo>
                  <a:cubicBezTo>
                    <a:pt x="8" y="1"/>
                    <a:pt x="7" y="1"/>
                    <a:pt x="7" y="1"/>
                  </a:cubicBezTo>
                  <a:cubicBezTo>
                    <a:pt x="2" y="4"/>
                    <a:pt x="0" y="9"/>
                    <a:pt x="0" y="17"/>
                  </a:cubicBezTo>
                  <a:cubicBezTo>
                    <a:pt x="0" y="22"/>
                    <a:pt x="1" y="28"/>
                    <a:pt x="3" y="33"/>
                  </a:cubicBezTo>
                  <a:cubicBezTo>
                    <a:pt x="5" y="32"/>
                    <a:pt x="5" y="32"/>
                    <a:pt x="5" y="32"/>
                  </a:cubicBezTo>
                  <a:cubicBezTo>
                    <a:pt x="5" y="32"/>
                    <a:pt x="5" y="32"/>
                    <a:pt x="5" y="32"/>
                  </a:cubicBezTo>
                  <a:cubicBezTo>
                    <a:pt x="5" y="32"/>
                    <a:pt x="5" y="31"/>
                    <a:pt x="5" y="31"/>
                  </a:cubicBezTo>
                  <a:cubicBezTo>
                    <a:pt x="5" y="31"/>
                    <a:pt x="5" y="31"/>
                    <a:pt x="5" y="30"/>
                  </a:cubicBezTo>
                  <a:cubicBezTo>
                    <a:pt x="5" y="30"/>
                    <a:pt x="4" y="30"/>
                    <a:pt x="4" y="29"/>
                  </a:cubicBezTo>
                  <a:cubicBezTo>
                    <a:pt x="4" y="29"/>
                    <a:pt x="4" y="29"/>
                    <a:pt x="4" y="29"/>
                  </a:cubicBezTo>
                  <a:cubicBezTo>
                    <a:pt x="4" y="29"/>
                    <a:pt x="4" y="29"/>
                    <a:pt x="4" y="29"/>
                  </a:cubicBezTo>
                  <a:cubicBezTo>
                    <a:pt x="4" y="29"/>
                    <a:pt x="4" y="29"/>
                    <a:pt x="4" y="29"/>
                  </a:cubicBezTo>
                  <a:cubicBezTo>
                    <a:pt x="4" y="29"/>
                    <a:pt x="4" y="29"/>
                    <a:pt x="4" y="29"/>
                  </a:cubicBezTo>
                  <a:cubicBezTo>
                    <a:pt x="4" y="29"/>
                    <a:pt x="4" y="28"/>
                    <a:pt x="4" y="28"/>
                  </a:cubicBezTo>
                  <a:cubicBezTo>
                    <a:pt x="4" y="28"/>
                    <a:pt x="4" y="27"/>
                    <a:pt x="4" y="27"/>
                  </a:cubicBezTo>
                  <a:cubicBezTo>
                    <a:pt x="4" y="27"/>
                    <a:pt x="4" y="27"/>
                    <a:pt x="4" y="27"/>
                  </a:cubicBezTo>
                  <a:cubicBezTo>
                    <a:pt x="4" y="26"/>
                    <a:pt x="4" y="26"/>
                    <a:pt x="4" y="26"/>
                  </a:cubicBezTo>
                  <a:cubicBezTo>
                    <a:pt x="3" y="26"/>
                    <a:pt x="3" y="26"/>
                    <a:pt x="3" y="26"/>
                  </a:cubicBezTo>
                  <a:cubicBezTo>
                    <a:pt x="3" y="26"/>
                    <a:pt x="3" y="25"/>
                    <a:pt x="3" y="25"/>
                  </a:cubicBezTo>
                  <a:cubicBezTo>
                    <a:pt x="3"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3"/>
                    <a:pt x="3" y="23"/>
                    <a:pt x="3" y="23"/>
                  </a:cubicBezTo>
                  <a:cubicBezTo>
                    <a:pt x="3" y="22"/>
                    <a:pt x="3" y="22"/>
                    <a:pt x="3" y="22"/>
                  </a:cubicBezTo>
                  <a:cubicBezTo>
                    <a:pt x="3" y="21"/>
                    <a:pt x="3" y="21"/>
                    <a:pt x="3" y="21"/>
                  </a:cubicBezTo>
                  <a:cubicBezTo>
                    <a:pt x="3" y="21"/>
                    <a:pt x="3" y="21"/>
                    <a:pt x="3" y="21"/>
                  </a:cubicBezTo>
                  <a:cubicBezTo>
                    <a:pt x="3" y="21"/>
                    <a:pt x="3" y="21"/>
                    <a:pt x="3" y="21"/>
                  </a:cubicBezTo>
                  <a:cubicBezTo>
                    <a:pt x="3" y="20"/>
                    <a:pt x="3" y="20"/>
                    <a:pt x="3" y="20"/>
                  </a:cubicBezTo>
                  <a:cubicBezTo>
                    <a:pt x="3" y="19"/>
                    <a:pt x="3" y="19"/>
                    <a:pt x="3" y="19"/>
                  </a:cubicBezTo>
                  <a:cubicBezTo>
                    <a:pt x="3" y="19"/>
                    <a:pt x="3" y="19"/>
                    <a:pt x="3" y="19"/>
                  </a:cubicBezTo>
                  <a:cubicBezTo>
                    <a:pt x="3" y="18"/>
                    <a:pt x="3" y="18"/>
                    <a:pt x="3" y="18"/>
                  </a:cubicBezTo>
                  <a:cubicBezTo>
                    <a:pt x="3" y="17"/>
                    <a:pt x="3" y="17"/>
                    <a:pt x="3" y="17"/>
                  </a:cubicBezTo>
                  <a:cubicBezTo>
                    <a:pt x="3" y="16"/>
                    <a:pt x="3" y="16"/>
                    <a:pt x="3" y="16"/>
                  </a:cubicBezTo>
                  <a:cubicBezTo>
                    <a:pt x="3" y="16"/>
                    <a:pt x="3" y="16"/>
                    <a:pt x="3" y="16"/>
                  </a:cubicBezTo>
                  <a:cubicBezTo>
                    <a:pt x="3" y="16"/>
                    <a:pt x="3" y="16"/>
                    <a:pt x="3" y="16"/>
                  </a:cubicBezTo>
                  <a:cubicBezTo>
                    <a:pt x="3" y="16"/>
                    <a:pt x="3" y="16"/>
                    <a:pt x="3" y="16"/>
                  </a:cubicBezTo>
                  <a:cubicBezTo>
                    <a:pt x="3" y="15"/>
                    <a:pt x="3" y="15"/>
                    <a:pt x="3" y="14"/>
                  </a:cubicBezTo>
                  <a:cubicBezTo>
                    <a:pt x="3" y="14"/>
                    <a:pt x="3" y="14"/>
                    <a:pt x="3" y="14"/>
                  </a:cubicBezTo>
                  <a:cubicBezTo>
                    <a:pt x="3" y="14"/>
                    <a:pt x="3" y="14"/>
                    <a:pt x="3" y="14"/>
                  </a:cubicBezTo>
                  <a:cubicBezTo>
                    <a:pt x="3" y="14"/>
                    <a:pt x="3" y="14"/>
                    <a:pt x="3" y="14"/>
                  </a:cubicBezTo>
                  <a:cubicBezTo>
                    <a:pt x="3" y="14"/>
                    <a:pt x="3" y="14"/>
                    <a:pt x="3" y="13"/>
                  </a:cubicBezTo>
                  <a:cubicBezTo>
                    <a:pt x="3" y="13"/>
                    <a:pt x="3" y="13"/>
                    <a:pt x="3" y="12"/>
                  </a:cubicBezTo>
                  <a:cubicBezTo>
                    <a:pt x="3" y="12"/>
                    <a:pt x="4" y="12"/>
                    <a:pt x="4" y="12"/>
                  </a:cubicBezTo>
                  <a:cubicBezTo>
                    <a:pt x="4" y="12"/>
                    <a:pt x="4" y="12"/>
                    <a:pt x="4" y="12"/>
                  </a:cubicBezTo>
                  <a:cubicBezTo>
                    <a:pt x="4" y="12"/>
                    <a:pt x="4" y="12"/>
                    <a:pt x="4" y="12"/>
                  </a:cubicBezTo>
                  <a:cubicBezTo>
                    <a:pt x="4" y="12"/>
                    <a:pt x="4" y="11"/>
                    <a:pt x="4" y="11"/>
                  </a:cubicBezTo>
                  <a:cubicBezTo>
                    <a:pt x="4" y="11"/>
                    <a:pt x="4" y="11"/>
                    <a:pt x="4" y="10"/>
                  </a:cubicBezTo>
                  <a:cubicBezTo>
                    <a:pt x="4" y="10"/>
                    <a:pt x="4" y="10"/>
                    <a:pt x="4" y="10"/>
                  </a:cubicBezTo>
                  <a:cubicBezTo>
                    <a:pt x="4" y="10"/>
                    <a:pt x="4" y="10"/>
                    <a:pt x="4" y="10"/>
                  </a:cubicBezTo>
                  <a:cubicBezTo>
                    <a:pt x="4" y="10"/>
                    <a:pt x="4" y="10"/>
                    <a:pt x="4" y="10"/>
                  </a:cubicBezTo>
                  <a:cubicBezTo>
                    <a:pt x="5" y="10"/>
                    <a:pt x="5" y="9"/>
                    <a:pt x="5" y="9"/>
                  </a:cubicBezTo>
                  <a:cubicBezTo>
                    <a:pt x="5" y="9"/>
                    <a:pt x="5" y="9"/>
                    <a:pt x="5" y="9"/>
                  </a:cubicBezTo>
                  <a:cubicBezTo>
                    <a:pt x="5" y="9"/>
                    <a:pt x="5" y="9"/>
                    <a:pt x="5" y="9"/>
                  </a:cubicBezTo>
                  <a:cubicBezTo>
                    <a:pt x="6" y="8"/>
                    <a:pt x="6" y="7"/>
                    <a:pt x="7" y="7"/>
                  </a:cubicBezTo>
                  <a:cubicBezTo>
                    <a:pt x="7" y="7"/>
                    <a:pt x="7" y="6"/>
                    <a:pt x="7" y="6"/>
                  </a:cubicBezTo>
                  <a:cubicBezTo>
                    <a:pt x="7" y="6"/>
                    <a:pt x="7" y="6"/>
                    <a:pt x="7" y="6"/>
                  </a:cubicBezTo>
                  <a:cubicBezTo>
                    <a:pt x="8" y="6"/>
                    <a:pt x="8" y="5"/>
                    <a:pt x="9" y="5"/>
                  </a:cubicBezTo>
                  <a:cubicBezTo>
                    <a:pt x="10" y="5"/>
                    <a:pt x="10" y="4"/>
                    <a:pt x="11" y="4"/>
                  </a:cubicBezTo>
                  <a:cubicBezTo>
                    <a:pt x="15" y="3"/>
                    <a:pt x="19" y="4"/>
                    <a:pt x="24" y="7"/>
                  </a:cubicBezTo>
                  <a:cubicBezTo>
                    <a:pt x="27" y="9"/>
                    <a:pt x="31" y="12"/>
                    <a:pt x="34" y="15"/>
                  </a:cubicBezTo>
                  <a:cubicBezTo>
                    <a:pt x="37" y="19"/>
                    <a:pt x="40" y="25"/>
                    <a:pt x="42" y="30"/>
                  </a:cubicBezTo>
                  <a:cubicBezTo>
                    <a:pt x="44" y="34"/>
                    <a:pt x="45" y="39"/>
                    <a:pt x="45" y="43"/>
                  </a:cubicBezTo>
                  <a:cubicBezTo>
                    <a:pt x="45" y="45"/>
                    <a:pt x="45" y="48"/>
                    <a:pt x="44" y="49"/>
                  </a:cubicBezTo>
                  <a:cubicBezTo>
                    <a:pt x="45" y="50"/>
                    <a:pt x="46" y="50"/>
                    <a:pt x="47" y="50"/>
                  </a:cubicBezTo>
                  <a:cubicBezTo>
                    <a:pt x="48" y="49"/>
                    <a:pt x="48" y="49"/>
                    <a:pt x="48" y="48"/>
                  </a:cubicBezTo>
                  <a:cubicBezTo>
                    <a:pt x="48" y="48"/>
                    <a:pt x="48" y="48"/>
                    <a:pt x="48" y="48"/>
                  </a:cubicBezTo>
                  <a:cubicBezTo>
                    <a:pt x="48" y="48"/>
                    <a:pt x="48" y="47"/>
                    <a:pt x="48" y="47"/>
                  </a:cubicBezTo>
                  <a:cubicBezTo>
                    <a:pt x="48" y="47"/>
                    <a:pt x="48" y="46"/>
                    <a:pt x="48" y="45"/>
                  </a:cubicBezTo>
                  <a:cubicBezTo>
                    <a:pt x="48" y="43"/>
                    <a:pt x="48" y="41"/>
                    <a:pt x="47"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7" name="îšḷíḑe"/>
            <p:cNvSpPr>
              <a:spLocks noChangeArrowheads="1"/>
            </p:cNvSpPr>
            <p:nvPr/>
          </p:nvSpPr>
          <p:spPr bwMode="auto">
            <a:xfrm>
              <a:off x="1565275" y="2995613"/>
              <a:ext cx="1" cy="1588"/>
            </a:xfrm>
            <a:custGeom>
              <a:avLst/>
              <a:gdLst>
                <a:gd name="T0" fmla="*/ 0 w 1"/>
                <a:gd name="T1" fmla="*/ 0 h 1"/>
                <a:gd name="T2" fmla="*/ 0 w 1"/>
                <a:gd name="T3" fmla="*/ 1588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8" name="îSḷiḋé"/>
            <p:cNvSpPr>
              <a:spLocks noChangeArrowheads="1"/>
            </p:cNvSpPr>
            <p:nvPr/>
          </p:nvSpPr>
          <p:spPr bwMode="auto">
            <a:xfrm>
              <a:off x="1565275" y="2995613"/>
              <a:ext cx="1" cy="1588"/>
            </a:xfrm>
            <a:custGeom>
              <a:avLst/>
              <a:gdLst>
                <a:gd name="T0" fmla="*/ 0 w 1"/>
                <a:gd name="T1" fmla="*/ 0 h 1"/>
                <a:gd name="T2" fmla="*/ 0 w 1"/>
                <a:gd name="T3" fmla="*/ 1588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9" name="işľïḍe"/>
            <p:cNvSpPr>
              <a:spLocks noChangeArrowheads="1"/>
            </p:cNvSpPr>
            <p:nvPr/>
          </p:nvSpPr>
          <p:spPr bwMode="auto">
            <a:xfrm>
              <a:off x="1590675" y="2979738"/>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0" name="ïsļîḍê"/>
            <p:cNvSpPr>
              <a:spLocks noChangeArrowheads="1"/>
            </p:cNvSpPr>
            <p:nvPr/>
          </p:nvSpPr>
          <p:spPr bwMode="auto">
            <a:xfrm>
              <a:off x="1590675" y="2979738"/>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1" name="ïśľïḓè"/>
            <p:cNvSpPr>
              <a:spLocks noChangeArrowheads="1"/>
            </p:cNvSpPr>
            <p:nvPr/>
          </p:nvSpPr>
          <p:spPr bwMode="auto">
            <a:xfrm>
              <a:off x="1595438" y="2982913"/>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1" y="0"/>
                    <a:pt x="2"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2" name="işļïḑé"/>
            <p:cNvSpPr>
              <a:spLocks noChangeArrowheads="1"/>
            </p:cNvSpPr>
            <p:nvPr/>
          </p:nvSpPr>
          <p:spPr bwMode="auto">
            <a:xfrm>
              <a:off x="1595438" y="2982913"/>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1" y="0"/>
                    <a:pt x="2"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3" name="íṥľîḋê"/>
            <p:cNvSpPr>
              <a:spLocks noChangeArrowheads="1"/>
            </p:cNvSpPr>
            <p:nvPr/>
          </p:nvSpPr>
          <p:spPr bwMode="auto">
            <a:xfrm>
              <a:off x="1577975" y="2979738"/>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1" y="0"/>
                    <a:pt x="1" y="0"/>
                    <a:pt x="1"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4" name="ïšḷïḑe"/>
            <p:cNvSpPr>
              <a:spLocks noChangeArrowheads="1"/>
            </p:cNvSpPr>
            <p:nvPr/>
          </p:nvSpPr>
          <p:spPr bwMode="auto">
            <a:xfrm>
              <a:off x="1577975" y="2979738"/>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1" y="0"/>
                    <a:pt x="1" y="0"/>
                    <a:pt x="1"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5" name="íšľiďé"/>
            <p:cNvSpPr>
              <a:spLocks noChangeArrowheads="1"/>
            </p:cNvSpPr>
            <p:nvPr/>
          </p:nvSpPr>
          <p:spPr bwMode="auto">
            <a:xfrm>
              <a:off x="1582738" y="2979738"/>
              <a:ext cx="4763" cy="1"/>
            </a:xfrm>
            <a:custGeom>
              <a:avLst/>
              <a:gdLst>
                <a:gd name="T0" fmla="*/ 2382 w 2"/>
                <a:gd name="T1" fmla="*/ 0 h 1"/>
                <a:gd name="T2" fmla="*/ 4763 w 2"/>
                <a:gd name="T3" fmla="*/ 0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2" y="0"/>
                  </a:cubicBezTo>
                  <a:cubicBezTo>
                    <a:pt x="1" y="0"/>
                    <a:pt x="1"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6" name="ïşľïḍe"/>
            <p:cNvSpPr>
              <a:spLocks noChangeArrowheads="1"/>
            </p:cNvSpPr>
            <p:nvPr/>
          </p:nvSpPr>
          <p:spPr bwMode="auto">
            <a:xfrm>
              <a:off x="1582738" y="2979738"/>
              <a:ext cx="4763" cy="1"/>
            </a:xfrm>
            <a:custGeom>
              <a:avLst/>
              <a:gdLst>
                <a:gd name="T0" fmla="*/ 2382 w 2"/>
                <a:gd name="T1" fmla="*/ 0 h 1"/>
                <a:gd name="T2" fmla="*/ 4763 w 2"/>
                <a:gd name="T3" fmla="*/ 0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2" y="0"/>
                  </a:cubicBezTo>
                  <a:cubicBezTo>
                    <a:pt x="1" y="0"/>
                    <a:pt x="1"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7" name="îšlíde"/>
            <p:cNvSpPr>
              <a:spLocks noChangeArrowheads="1"/>
            </p:cNvSpPr>
            <p:nvPr/>
          </p:nvSpPr>
          <p:spPr bwMode="auto">
            <a:xfrm>
              <a:off x="1565275" y="2979738"/>
              <a:ext cx="4763" cy="3175"/>
            </a:xfrm>
            <a:custGeom>
              <a:avLst/>
              <a:gdLst>
                <a:gd name="T0" fmla="*/ 4763 w 2"/>
                <a:gd name="T1" fmla="*/ 0 h 1"/>
                <a:gd name="T2" fmla="*/ 0 w 2"/>
                <a:gd name="T3" fmla="*/ 3175 h 1"/>
                <a:gd name="T4" fmla="*/ 4763 w 2"/>
                <a:gd name="T5" fmla="*/ 3175 h 1"/>
                <a:gd name="T6" fmla="*/ 476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1" y="1"/>
                    <a:pt x="1" y="1"/>
                    <a:pt x="0" y="1"/>
                  </a:cubicBezTo>
                  <a:cubicBezTo>
                    <a:pt x="0" y="1"/>
                    <a:pt x="1" y="1"/>
                    <a:pt x="2" y="1"/>
                  </a:cubicBezTo>
                  <a:cubicBezTo>
                    <a:pt x="2" y="0"/>
                    <a:pt x="2" y="0"/>
                    <a:pt x="2"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8" name="iśľïḑê"/>
            <p:cNvSpPr>
              <a:spLocks noChangeArrowheads="1"/>
            </p:cNvSpPr>
            <p:nvPr/>
          </p:nvSpPr>
          <p:spPr bwMode="auto">
            <a:xfrm>
              <a:off x="1565275" y="2979738"/>
              <a:ext cx="4763" cy="3175"/>
            </a:xfrm>
            <a:custGeom>
              <a:avLst/>
              <a:gdLst>
                <a:gd name="T0" fmla="*/ 4763 w 2"/>
                <a:gd name="T1" fmla="*/ 0 h 1"/>
                <a:gd name="T2" fmla="*/ 0 w 2"/>
                <a:gd name="T3" fmla="*/ 3175 h 1"/>
                <a:gd name="T4" fmla="*/ 4763 w 2"/>
                <a:gd name="T5" fmla="*/ 3175 h 1"/>
                <a:gd name="T6" fmla="*/ 476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1" y="1"/>
                    <a:pt x="1" y="1"/>
                    <a:pt x="0" y="1"/>
                  </a:cubicBezTo>
                  <a:cubicBezTo>
                    <a:pt x="0" y="1"/>
                    <a:pt x="1" y="1"/>
                    <a:pt x="2" y="1"/>
                  </a:cubicBezTo>
                  <a:cubicBezTo>
                    <a:pt x="2" y="0"/>
                    <a:pt x="2" y="0"/>
                    <a:pt x="2"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9" name="îsḻïḓé"/>
            <p:cNvSpPr>
              <a:spLocks noChangeArrowheads="1"/>
            </p:cNvSpPr>
            <p:nvPr/>
          </p:nvSpPr>
          <p:spPr bwMode="auto">
            <a:xfrm>
              <a:off x="1600200" y="2984500"/>
              <a:ext cx="7938" cy="3175"/>
            </a:xfrm>
            <a:custGeom>
              <a:avLst/>
              <a:gdLst>
                <a:gd name="T0" fmla="*/ 0 w 3"/>
                <a:gd name="T1" fmla="*/ 0 h 1"/>
                <a:gd name="T2" fmla="*/ 7938 w 3"/>
                <a:gd name="T3" fmla="*/ 3175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1"/>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0" name="iSḷíḑê"/>
            <p:cNvSpPr>
              <a:spLocks noChangeArrowheads="1"/>
            </p:cNvSpPr>
            <p:nvPr/>
          </p:nvSpPr>
          <p:spPr bwMode="auto">
            <a:xfrm>
              <a:off x="1600200" y="2984500"/>
              <a:ext cx="7938" cy="3175"/>
            </a:xfrm>
            <a:custGeom>
              <a:avLst/>
              <a:gdLst>
                <a:gd name="T0" fmla="*/ 0 w 3"/>
                <a:gd name="T1" fmla="*/ 0 h 1"/>
                <a:gd name="T2" fmla="*/ 7938 w 3"/>
                <a:gd name="T3" fmla="*/ 3175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1"/>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1" name="ïš1ïdé"/>
            <p:cNvSpPr>
              <a:spLocks noChangeArrowheads="1"/>
            </p:cNvSpPr>
            <p:nvPr/>
          </p:nvSpPr>
          <p:spPr bwMode="auto">
            <a:xfrm>
              <a:off x="1571625" y="297973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1"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2" name="iṡ1iďè"/>
            <p:cNvSpPr>
              <a:spLocks noChangeArrowheads="1"/>
            </p:cNvSpPr>
            <p:nvPr/>
          </p:nvSpPr>
          <p:spPr bwMode="auto">
            <a:xfrm>
              <a:off x="1571625" y="297973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1"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3" name="íṥḷîḓè"/>
            <p:cNvSpPr>
              <a:spLocks noChangeArrowheads="1"/>
            </p:cNvSpPr>
            <p:nvPr/>
          </p:nvSpPr>
          <p:spPr bwMode="auto">
            <a:xfrm>
              <a:off x="1428750" y="3063875"/>
              <a:ext cx="23813" cy="68263"/>
            </a:xfrm>
            <a:custGeom>
              <a:avLst/>
              <a:gdLst>
                <a:gd name="T0" fmla="*/ 18521 w 9"/>
                <a:gd name="T1" fmla="*/ 60678 h 27"/>
                <a:gd name="T2" fmla="*/ 18521 w 9"/>
                <a:gd name="T3" fmla="*/ 60678 h 27"/>
                <a:gd name="T4" fmla="*/ 18521 w 9"/>
                <a:gd name="T5" fmla="*/ 55622 h 27"/>
                <a:gd name="T6" fmla="*/ 18521 w 9"/>
                <a:gd name="T7" fmla="*/ 55622 h 27"/>
                <a:gd name="T8" fmla="*/ 15875 w 9"/>
                <a:gd name="T9" fmla="*/ 48037 h 27"/>
                <a:gd name="T10" fmla="*/ 15875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27811 h 27"/>
                <a:gd name="T22" fmla="*/ 13229 w 9"/>
                <a:gd name="T23" fmla="*/ 22754 h 27"/>
                <a:gd name="T24" fmla="*/ 13229 w 9"/>
                <a:gd name="T25" fmla="*/ 22754 h 27"/>
                <a:gd name="T26" fmla="*/ 13229 w 9"/>
                <a:gd name="T27" fmla="*/ 17698 h 27"/>
                <a:gd name="T28" fmla="*/ 13229 w 9"/>
                <a:gd name="T29" fmla="*/ 17698 h 27"/>
                <a:gd name="T30" fmla="*/ 15875 w 9"/>
                <a:gd name="T31" fmla="*/ 12641 h 27"/>
                <a:gd name="T32" fmla="*/ 15875 w 9"/>
                <a:gd name="T33" fmla="*/ 12641 h 27"/>
                <a:gd name="T34" fmla="*/ 18521 w 9"/>
                <a:gd name="T35" fmla="*/ 7585 h 27"/>
                <a:gd name="T36" fmla="*/ 18521 w 9"/>
                <a:gd name="T37" fmla="*/ 7585 h 27"/>
                <a:gd name="T38" fmla="*/ 18521 w 9"/>
                <a:gd name="T39" fmla="*/ 2528 h 27"/>
                <a:gd name="T40" fmla="*/ 23813 w 9"/>
                <a:gd name="T41" fmla="*/ 0 h 27"/>
                <a:gd name="T42" fmla="*/ 23813 w 9"/>
                <a:gd name="T43" fmla="*/ 0 h 27"/>
                <a:gd name="T44" fmla="*/ 15875 w 9"/>
                <a:gd name="T45" fmla="*/ 2528 h 27"/>
                <a:gd name="T46" fmla="*/ 13229 w 9"/>
                <a:gd name="T47" fmla="*/ 5057 h 27"/>
                <a:gd name="T48" fmla="*/ 10584 w 9"/>
                <a:gd name="T49" fmla="*/ 5057 h 27"/>
                <a:gd name="T50" fmla="*/ 10584 w 9"/>
                <a:gd name="T51" fmla="*/ 5057 h 27"/>
                <a:gd name="T52" fmla="*/ 7938 w 9"/>
                <a:gd name="T53" fmla="*/ 10113 h 27"/>
                <a:gd name="T54" fmla="*/ 5292 w 9"/>
                <a:gd name="T55" fmla="*/ 15170 h 27"/>
                <a:gd name="T56" fmla="*/ 5292 w 9"/>
                <a:gd name="T57" fmla="*/ 15170 h 27"/>
                <a:gd name="T58" fmla="*/ 5292 w 9"/>
                <a:gd name="T59" fmla="*/ 15170 h 27"/>
                <a:gd name="T60" fmla="*/ 2646 w 9"/>
                <a:gd name="T61" fmla="*/ 17698 h 27"/>
                <a:gd name="T62" fmla="*/ 2646 w 9"/>
                <a:gd name="T63" fmla="*/ 17698 h 27"/>
                <a:gd name="T64" fmla="*/ 2646 w 9"/>
                <a:gd name="T65" fmla="*/ 20226 h 27"/>
                <a:gd name="T66" fmla="*/ 2646 w 9"/>
                <a:gd name="T67" fmla="*/ 22754 h 27"/>
                <a:gd name="T68" fmla="*/ 2646 w 9"/>
                <a:gd name="T69" fmla="*/ 22754 h 27"/>
                <a:gd name="T70" fmla="*/ 2646 w 9"/>
                <a:gd name="T71" fmla="*/ 25283 h 27"/>
                <a:gd name="T72" fmla="*/ 0 w 9"/>
                <a:gd name="T73" fmla="*/ 30339 h 27"/>
                <a:gd name="T74" fmla="*/ 0 w 9"/>
                <a:gd name="T75" fmla="*/ 30339 h 27"/>
                <a:gd name="T76" fmla="*/ 0 w 9"/>
                <a:gd name="T77" fmla="*/ 30339 h 27"/>
                <a:gd name="T78" fmla="*/ 0 w 9"/>
                <a:gd name="T79" fmla="*/ 35396 h 27"/>
                <a:gd name="T80" fmla="*/ 2646 w 9"/>
                <a:gd name="T81" fmla="*/ 48037 h 27"/>
                <a:gd name="T82" fmla="*/ 2646 w 9"/>
                <a:gd name="T83" fmla="*/ 48037 h 27"/>
                <a:gd name="T84" fmla="*/ 5292 w 9"/>
                <a:gd name="T85" fmla="*/ 60678 h 27"/>
                <a:gd name="T86" fmla="*/ 5292 w 9"/>
                <a:gd name="T87" fmla="*/ 63206 h 27"/>
                <a:gd name="T88" fmla="*/ 7938 w 9"/>
                <a:gd name="T89" fmla="*/ 68263 h 27"/>
                <a:gd name="T90" fmla="*/ 18521 w 9"/>
                <a:gd name="T91" fmla="*/ 60678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4"/>
                  </a:moveTo>
                  <a:cubicBezTo>
                    <a:pt x="7" y="24"/>
                    <a:pt x="7" y="24"/>
                    <a:pt x="7" y="24"/>
                  </a:cubicBezTo>
                  <a:cubicBezTo>
                    <a:pt x="7" y="24"/>
                    <a:pt x="7" y="23"/>
                    <a:pt x="7" y="22"/>
                  </a:cubicBezTo>
                  <a:cubicBezTo>
                    <a:pt x="7" y="22"/>
                    <a:pt x="7" y="22"/>
                    <a:pt x="7" y="22"/>
                  </a:cubicBezTo>
                  <a:cubicBezTo>
                    <a:pt x="6" y="21"/>
                    <a:pt x="6" y="20"/>
                    <a:pt x="6" y="19"/>
                  </a:cubicBezTo>
                  <a:cubicBezTo>
                    <a:pt x="6" y="19"/>
                    <a:pt x="6" y="19"/>
                    <a:pt x="6" y="19"/>
                  </a:cubicBezTo>
                  <a:cubicBezTo>
                    <a:pt x="6" y="18"/>
                    <a:pt x="5" y="17"/>
                    <a:pt x="5" y="17"/>
                  </a:cubicBezTo>
                  <a:cubicBezTo>
                    <a:pt x="5" y="17"/>
                    <a:pt x="5" y="17"/>
                    <a:pt x="5" y="17"/>
                  </a:cubicBezTo>
                  <a:cubicBezTo>
                    <a:pt x="5" y="16"/>
                    <a:pt x="5" y="15"/>
                    <a:pt x="5" y="14"/>
                  </a:cubicBezTo>
                  <a:cubicBezTo>
                    <a:pt x="5" y="14"/>
                    <a:pt x="5" y="14"/>
                    <a:pt x="5" y="14"/>
                  </a:cubicBezTo>
                  <a:cubicBezTo>
                    <a:pt x="5" y="13"/>
                    <a:pt x="5" y="12"/>
                    <a:pt x="5" y="11"/>
                  </a:cubicBezTo>
                  <a:cubicBezTo>
                    <a:pt x="5" y="11"/>
                    <a:pt x="5" y="10"/>
                    <a:pt x="5" y="9"/>
                  </a:cubicBezTo>
                  <a:cubicBezTo>
                    <a:pt x="5" y="9"/>
                    <a:pt x="5" y="9"/>
                    <a:pt x="5" y="9"/>
                  </a:cubicBezTo>
                  <a:cubicBezTo>
                    <a:pt x="5" y="8"/>
                    <a:pt x="5" y="8"/>
                    <a:pt x="5" y="7"/>
                  </a:cubicBezTo>
                  <a:cubicBezTo>
                    <a:pt x="5" y="7"/>
                    <a:pt x="5" y="7"/>
                    <a:pt x="5" y="7"/>
                  </a:cubicBezTo>
                  <a:cubicBezTo>
                    <a:pt x="6" y="6"/>
                    <a:pt x="6" y="5"/>
                    <a:pt x="6" y="5"/>
                  </a:cubicBezTo>
                  <a:cubicBezTo>
                    <a:pt x="6" y="5"/>
                    <a:pt x="6" y="5"/>
                    <a:pt x="6" y="5"/>
                  </a:cubicBezTo>
                  <a:cubicBezTo>
                    <a:pt x="6" y="4"/>
                    <a:pt x="6" y="4"/>
                    <a:pt x="7" y="3"/>
                  </a:cubicBezTo>
                  <a:cubicBezTo>
                    <a:pt x="7" y="3"/>
                    <a:pt x="7" y="3"/>
                    <a:pt x="7" y="3"/>
                  </a:cubicBezTo>
                  <a:cubicBezTo>
                    <a:pt x="7" y="2"/>
                    <a:pt x="7" y="2"/>
                    <a:pt x="7" y="1"/>
                  </a:cubicBezTo>
                  <a:cubicBezTo>
                    <a:pt x="8" y="1"/>
                    <a:pt x="8" y="0"/>
                    <a:pt x="9" y="0"/>
                  </a:cubicBezTo>
                  <a:cubicBezTo>
                    <a:pt x="9" y="0"/>
                    <a:pt x="9" y="0"/>
                    <a:pt x="9" y="0"/>
                  </a:cubicBezTo>
                  <a:cubicBezTo>
                    <a:pt x="8" y="0"/>
                    <a:pt x="7" y="0"/>
                    <a:pt x="6" y="1"/>
                  </a:cubicBezTo>
                  <a:cubicBezTo>
                    <a:pt x="6" y="1"/>
                    <a:pt x="5" y="1"/>
                    <a:pt x="5" y="2"/>
                  </a:cubicBezTo>
                  <a:cubicBezTo>
                    <a:pt x="5" y="2"/>
                    <a:pt x="4" y="2"/>
                    <a:pt x="4" y="2"/>
                  </a:cubicBezTo>
                  <a:cubicBezTo>
                    <a:pt x="4" y="2"/>
                    <a:pt x="4" y="2"/>
                    <a:pt x="4" y="2"/>
                  </a:cubicBezTo>
                  <a:cubicBezTo>
                    <a:pt x="4" y="3"/>
                    <a:pt x="3" y="3"/>
                    <a:pt x="3" y="4"/>
                  </a:cubicBezTo>
                  <a:cubicBezTo>
                    <a:pt x="2" y="5"/>
                    <a:pt x="2" y="5"/>
                    <a:pt x="2" y="6"/>
                  </a:cubicBezTo>
                  <a:cubicBezTo>
                    <a:pt x="2" y="6"/>
                    <a:pt x="2" y="6"/>
                    <a:pt x="2" y="6"/>
                  </a:cubicBezTo>
                  <a:cubicBezTo>
                    <a:pt x="2" y="6"/>
                    <a:pt x="2" y="6"/>
                    <a:pt x="2" y="6"/>
                  </a:cubicBezTo>
                  <a:cubicBezTo>
                    <a:pt x="2" y="6"/>
                    <a:pt x="1" y="7"/>
                    <a:pt x="1" y="7"/>
                  </a:cubicBezTo>
                  <a:cubicBezTo>
                    <a:pt x="1" y="7"/>
                    <a:pt x="1" y="7"/>
                    <a:pt x="1" y="7"/>
                  </a:cubicBezTo>
                  <a:cubicBezTo>
                    <a:pt x="1" y="7"/>
                    <a:pt x="1" y="8"/>
                    <a:pt x="1" y="8"/>
                  </a:cubicBezTo>
                  <a:cubicBezTo>
                    <a:pt x="1" y="8"/>
                    <a:pt x="1" y="9"/>
                    <a:pt x="1" y="9"/>
                  </a:cubicBezTo>
                  <a:cubicBezTo>
                    <a:pt x="1" y="9"/>
                    <a:pt x="1" y="9"/>
                    <a:pt x="1" y="9"/>
                  </a:cubicBezTo>
                  <a:cubicBezTo>
                    <a:pt x="1" y="9"/>
                    <a:pt x="1" y="10"/>
                    <a:pt x="1" y="10"/>
                  </a:cubicBezTo>
                  <a:cubicBezTo>
                    <a:pt x="0" y="10"/>
                    <a:pt x="0" y="11"/>
                    <a:pt x="0" y="12"/>
                  </a:cubicBezTo>
                  <a:cubicBezTo>
                    <a:pt x="0" y="12"/>
                    <a:pt x="0" y="12"/>
                    <a:pt x="0" y="12"/>
                  </a:cubicBezTo>
                  <a:cubicBezTo>
                    <a:pt x="0" y="12"/>
                    <a:pt x="0" y="12"/>
                    <a:pt x="0" y="12"/>
                  </a:cubicBezTo>
                  <a:cubicBezTo>
                    <a:pt x="0" y="13"/>
                    <a:pt x="0" y="13"/>
                    <a:pt x="0" y="14"/>
                  </a:cubicBezTo>
                  <a:cubicBezTo>
                    <a:pt x="0" y="16"/>
                    <a:pt x="0" y="18"/>
                    <a:pt x="1" y="19"/>
                  </a:cubicBezTo>
                  <a:cubicBezTo>
                    <a:pt x="1" y="19"/>
                    <a:pt x="1" y="19"/>
                    <a:pt x="1" y="19"/>
                  </a:cubicBezTo>
                  <a:cubicBezTo>
                    <a:pt x="1" y="21"/>
                    <a:pt x="1" y="23"/>
                    <a:pt x="2" y="24"/>
                  </a:cubicBezTo>
                  <a:cubicBezTo>
                    <a:pt x="2" y="25"/>
                    <a:pt x="2" y="25"/>
                    <a:pt x="2" y="25"/>
                  </a:cubicBezTo>
                  <a:cubicBezTo>
                    <a:pt x="2" y="25"/>
                    <a:pt x="2" y="26"/>
                    <a:pt x="3" y="27"/>
                  </a:cubicBezTo>
                  <a:lnTo>
                    <a:pt x="7" y="24"/>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4" name="îṡlíḑé"/>
            <p:cNvSpPr>
              <a:spLocks noChangeArrowheads="1"/>
            </p:cNvSpPr>
            <p:nvPr/>
          </p:nvSpPr>
          <p:spPr bwMode="auto">
            <a:xfrm>
              <a:off x="1439863" y="3046413"/>
              <a:ext cx="117475" cy="131763"/>
            </a:xfrm>
            <a:custGeom>
              <a:avLst/>
              <a:gdLst>
                <a:gd name="T0" fmla="*/ 117475 w 46"/>
                <a:gd name="T1" fmla="*/ 106424 h 52"/>
                <a:gd name="T2" fmla="*/ 117475 w 46"/>
                <a:gd name="T3" fmla="*/ 101356 h 52"/>
                <a:gd name="T4" fmla="*/ 117475 w 46"/>
                <a:gd name="T5" fmla="*/ 98822 h 52"/>
                <a:gd name="T6" fmla="*/ 114921 w 46"/>
                <a:gd name="T7" fmla="*/ 91221 h 52"/>
                <a:gd name="T8" fmla="*/ 114921 w 46"/>
                <a:gd name="T9" fmla="*/ 86153 h 52"/>
                <a:gd name="T10" fmla="*/ 112367 w 46"/>
                <a:gd name="T11" fmla="*/ 81085 h 52"/>
                <a:gd name="T12" fmla="*/ 109814 w 46"/>
                <a:gd name="T13" fmla="*/ 76017 h 52"/>
                <a:gd name="T14" fmla="*/ 109814 w 46"/>
                <a:gd name="T15" fmla="*/ 73483 h 52"/>
                <a:gd name="T16" fmla="*/ 107260 w 46"/>
                <a:gd name="T17" fmla="*/ 68415 h 52"/>
                <a:gd name="T18" fmla="*/ 104706 w 46"/>
                <a:gd name="T19" fmla="*/ 60814 h 52"/>
                <a:gd name="T20" fmla="*/ 102152 w 46"/>
                <a:gd name="T21" fmla="*/ 58280 h 52"/>
                <a:gd name="T22" fmla="*/ 99598 w 46"/>
                <a:gd name="T23" fmla="*/ 50678 h 52"/>
                <a:gd name="T24" fmla="*/ 94491 w 46"/>
                <a:gd name="T25" fmla="*/ 45610 h 52"/>
                <a:gd name="T26" fmla="*/ 86829 w 46"/>
                <a:gd name="T27" fmla="*/ 35475 h 52"/>
                <a:gd name="T28" fmla="*/ 86829 w 46"/>
                <a:gd name="T29" fmla="*/ 32941 h 52"/>
                <a:gd name="T30" fmla="*/ 81722 w 46"/>
                <a:gd name="T31" fmla="*/ 25339 h 52"/>
                <a:gd name="T32" fmla="*/ 76614 w 46"/>
                <a:gd name="T33" fmla="*/ 22805 h 52"/>
                <a:gd name="T34" fmla="*/ 74060 w 46"/>
                <a:gd name="T35" fmla="*/ 20271 h 52"/>
                <a:gd name="T36" fmla="*/ 68953 w 46"/>
                <a:gd name="T37" fmla="*/ 15203 h 52"/>
                <a:gd name="T38" fmla="*/ 63845 w 46"/>
                <a:gd name="T39" fmla="*/ 10136 h 52"/>
                <a:gd name="T40" fmla="*/ 58738 w 46"/>
                <a:gd name="T41" fmla="*/ 10136 h 52"/>
                <a:gd name="T42" fmla="*/ 53630 w 46"/>
                <a:gd name="T43" fmla="*/ 5068 h 52"/>
                <a:gd name="T44" fmla="*/ 51076 w 46"/>
                <a:gd name="T45" fmla="*/ 5068 h 52"/>
                <a:gd name="T46" fmla="*/ 43415 w 46"/>
                <a:gd name="T47" fmla="*/ 2534 h 52"/>
                <a:gd name="T48" fmla="*/ 40861 w 46"/>
                <a:gd name="T49" fmla="*/ 0 h 52"/>
                <a:gd name="T50" fmla="*/ 38307 w 46"/>
                <a:gd name="T51" fmla="*/ 0 h 52"/>
                <a:gd name="T52" fmla="*/ 33199 w 46"/>
                <a:gd name="T53" fmla="*/ 0 h 52"/>
                <a:gd name="T54" fmla="*/ 28092 w 46"/>
                <a:gd name="T55" fmla="*/ 0 h 52"/>
                <a:gd name="T56" fmla="*/ 25538 w 46"/>
                <a:gd name="T57" fmla="*/ 0 h 52"/>
                <a:gd name="T58" fmla="*/ 20430 w 46"/>
                <a:gd name="T59" fmla="*/ 0 h 52"/>
                <a:gd name="T60" fmla="*/ 12769 w 46"/>
                <a:gd name="T61" fmla="*/ 2534 h 52"/>
                <a:gd name="T62" fmla="*/ 7661 w 46"/>
                <a:gd name="T63" fmla="*/ 7602 h 52"/>
                <a:gd name="T64" fmla="*/ 10215 w 46"/>
                <a:gd name="T65" fmla="*/ 7602 h 52"/>
                <a:gd name="T66" fmla="*/ 15323 w 46"/>
                <a:gd name="T67" fmla="*/ 5068 h 52"/>
                <a:gd name="T68" fmla="*/ 20430 w 46"/>
                <a:gd name="T69" fmla="*/ 5068 h 52"/>
                <a:gd name="T70" fmla="*/ 25538 w 46"/>
                <a:gd name="T71" fmla="*/ 7602 h 52"/>
                <a:gd name="T72" fmla="*/ 30646 w 46"/>
                <a:gd name="T73" fmla="*/ 7602 h 52"/>
                <a:gd name="T74" fmla="*/ 38307 w 46"/>
                <a:gd name="T75" fmla="*/ 10136 h 52"/>
                <a:gd name="T76" fmla="*/ 51076 w 46"/>
                <a:gd name="T77" fmla="*/ 17737 h 52"/>
                <a:gd name="T78" fmla="*/ 56184 w 46"/>
                <a:gd name="T79" fmla="*/ 22805 h 52"/>
                <a:gd name="T80" fmla="*/ 63845 w 46"/>
                <a:gd name="T81" fmla="*/ 27873 h 52"/>
                <a:gd name="T82" fmla="*/ 68953 w 46"/>
                <a:gd name="T83" fmla="*/ 32941 h 52"/>
                <a:gd name="T84" fmla="*/ 74060 w 46"/>
                <a:gd name="T85" fmla="*/ 40542 h 52"/>
                <a:gd name="T86" fmla="*/ 79168 w 46"/>
                <a:gd name="T87" fmla="*/ 45610 h 52"/>
                <a:gd name="T88" fmla="*/ 86829 w 46"/>
                <a:gd name="T89" fmla="*/ 58280 h 52"/>
                <a:gd name="T90" fmla="*/ 89383 w 46"/>
                <a:gd name="T91" fmla="*/ 60814 h 52"/>
                <a:gd name="T92" fmla="*/ 94491 w 46"/>
                <a:gd name="T93" fmla="*/ 73483 h 52"/>
                <a:gd name="T94" fmla="*/ 94491 w 46"/>
                <a:gd name="T95" fmla="*/ 73483 h 52"/>
                <a:gd name="T96" fmla="*/ 99598 w 46"/>
                <a:gd name="T97" fmla="*/ 81085 h 52"/>
                <a:gd name="T98" fmla="*/ 102152 w 46"/>
                <a:gd name="T99" fmla="*/ 88687 h 52"/>
                <a:gd name="T100" fmla="*/ 102152 w 46"/>
                <a:gd name="T101" fmla="*/ 98822 h 52"/>
                <a:gd name="T102" fmla="*/ 104706 w 46"/>
                <a:gd name="T103" fmla="*/ 103890 h 52"/>
                <a:gd name="T104" fmla="*/ 104706 w 46"/>
                <a:gd name="T105" fmla="*/ 111492 h 52"/>
                <a:gd name="T106" fmla="*/ 104706 w 46"/>
                <a:gd name="T107" fmla="*/ 126695 h 52"/>
                <a:gd name="T108" fmla="*/ 114921 w 46"/>
                <a:gd name="T109" fmla="*/ 131763 h 52"/>
                <a:gd name="T110" fmla="*/ 117475 w 46"/>
                <a:gd name="T111" fmla="*/ 126695 h 52"/>
                <a:gd name="T112" fmla="*/ 117475 w 46"/>
                <a:gd name="T113" fmla="*/ 124161 h 52"/>
                <a:gd name="T114" fmla="*/ 117475 w 46"/>
                <a:gd name="T115" fmla="*/ 119093 h 52"/>
                <a:gd name="T116" fmla="*/ 117475 w 46"/>
                <a:gd name="T117" fmla="*/ 114026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2"/>
                <a:gd name="T179" fmla="*/ 46 w 46"/>
                <a:gd name="T180" fmla="*/ 52 h 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2">
                  <a:moveTo>
                    <a:pt x="46" y="43"/>
                  </a:moveTo>
                  <a:cubicBezTo>
                    <a:pt x="46" y="43"/>
                    <a:pt x="46" y="43"/>
                    <a:pt x="46" y="42"/>
                  </a:cubicBezTo>
                  <a:cubicBezTo>
                    <a:pt x="46" y="42"/>
                    <a:pt x="46" y="42"/>
                    <a:pt x="46" y="42"/>
                  </a:cubicBezTo>
                  <a:cubicBezTo>
                    <a:pt x="46" y="42"/>
                    <a:pt x="46" y="42"/>
                    <a:pt x="46" y="42"/>
                  </a:cubicBezTo>
                  <a:cubicBezTo>
                    <a:pt x="46" y="41"/>
                    <a:pt x="46" y="41"/>
                    <a:pt x="46" y="41"/>
                  </a:cubicBezTo>
                  <a:cubicBezTo>
                    <a:pt x="46" y="41"/>
                    <a:pt x="46" y="40"/>
                    <a:pt x="46" y="40"/>
                  </a:cubicBezTo>
                  <a:cubicBezTo>
                    <a:pt x="46" y="40"/>
                    <a:pt x="46" y="39"/>
                    <a:pt x="46" y="39"/>
                  </a:cubicBezTo>
                  <a:cubicBezTo>
                    <a:pt x="46" y="39"/>
                    <a:pt x="46" y="39"/>
                    <a:pt x="46" y="39"/>
                  </a:cubicBezTo>
                  <a:cubicBezTo>
                    <a:pt x="46" y="39"/>
                    <a:pt x="46" y="39"/>
                    <a:pt x="46" y="39"/>
                  </a:cubicBezTo>
                  <a:cubicBezTo>
                    <a:pt x="46" y="38"/>
                    <a:pt x="46" y="38"/>
                    <a:pt x="46" y="37"/>
                  </a:cubicBezTo>
                  <a:cubicBezTo>
                    <a:pt x="45" y="37"/>
                    <a:pt x="45" y="37"/>
                    <a:pt x="45" y="36"/>
                  </a:cubicBezTo>
                  <a:cubicBezTo>
                    <a:pt x="45" y="36"/>
                    <a:pt x="45" y="36"/>
                    <a:pt x="45" y="36"/>
                  </a:cubicBezTo>
                  <a:cubicBezTo>
                    <a:pt x="45" y="36"/>
                    <a:pt x="45" y="36"/>
                    <a:pt x="45" y="36"/>
                  </a:cubicBezTo>
                  <a:cubicBezTo>
                    <a:pt x="45" y="35"/>
                    <a:pt x="45" y="35"/>
                    <a:pt x="45" y="35"/>
                  </a:cubicBezTo>
                  <a:cubicBezTo>
                    <a:pt x="45" y="35"/>
                    <a:pt x="45" y="34"/>
                    <a:pt x="45" y="34"/>
                  </a:cubicBezTo>
                  <a:cubicBezTo>
                    <a:pt x="45" y="33"/>
                    <a:pt x="44" y="33"/>
                    <a:pt x="44" y="33"/>
                  </a:cubicBezTo>
                  <a:cubicBezTo>
                    <a:pt x="44" y="33"/>
                    <a:pt x="44" y="33"/>
                    <a:pt x="44" y="33"/>
                  </a:cubicBezTo>
                  <a:cubicBezTo>
                    <a:pt x="44" y="33"/>
                    <a:pt x="44" y="32"/>
                    <a:pt x="44" y="32"/>
                  </a:cubicBezTo>
                  <a:cubicBezTo>
                    <a:pt x="44" y="32"/>
                    <a:pt x="44" y="32"/>
                    <a:pt x="44" y="32"/>
                  </a:cubicBezTo>
                  <a:cubicBezTo>
                    <a:pt x="44" y="32"/>
                    <a:pt x="44" y="31"/>
                    <a:pt x="44" y="31"/>
                  </a:cubicBezTo>
                  <a:cubicBezTo>
                    <a:pt x="44" y="31"/>
                    <a:pt x="44" y="30"/>
                    <a:pt x="43" y="30"/>
                  </a:cubicBezTo>
                  <a:cubicBezTo>
                    <a:pt x="43" y="30"/>
                    <a:pt x="43" y="30"/>
                    <a:pt x="43" y="30"/>
                  </a:cubicBezTo>
                  <a:cubicBezTo>
                    <a:pt x="43" y="30"/>
                    <a:pt x="43" y="30"/>
                    <a:pt x="43" y="30"/>
                  </a:cubicBezTo>
                  <a:cubicBezTo>
                    <a:pt x="43" y="29"/>
                    <a:pt x="43" y="29"/>
                    <a:pt x="43" y="29"/>
                  </a:cubicBezTo>
                  <a:cubicBezTo>
                    <a:pt x="43" y="28"/>
                    <a:pt x="43" y="28"/>
                    <a:pt x="43" y="28"/>
                  </a:cubicBezTo>
                  <a:cubicBezTo>
                    <a:pt x="42" y="27"/>
                    <a:pt x="42" y="27"/>
                    <a:pt x="42" y="27"/>
                  </a:cubicBezTo>
                  <a:cubicBezTo>
                    <a:pt x="42" y="27"/>
                    <a:pt x="42" y="27"/>
                    <a:pt x="42" y="27"/>
                  </a:cubicBezTo>
                  <a:cubicBezTo>
                    <a:pt x="42" y="27"/>
                    <a:pt x="42" y="26"/>
                    <a:pt x="42" y="26"/>
                  </a:cubicBezTo>
                  <a:cubicBezTo>
                    <a:pt x="42" y="26"/>
                    <a:pt x="42" y="26"/>
                    <a:pt x="41" y="25"/>
                  </a:cubicBezTo>
                  <a:cubicBezTo>
                    <a:pt x="41" y="25"/>
                    <a:pt x="41" y="24"/>
                    <a:pt x="41" y="24"/>
                  </a:cubicBezTo>
                  <a:cubicBezTo>
                    <a:pt x="41" y="24"/>
                    <a:pt x="41" y="24"/>
                    <a:pt x="41" y="24"/>
                  </a:cubicBezTo>
                  <a:cubicBezTo>
                    <a:pt x="41" y="24"/>
                    <a:pt x="41" y="24"/>
                    <a:pt x="41" y="24"/>
                  </a:cubicBezTo>
                  <a:cubicBezTo>
                    <a:pt x="40" y="23"/>
                    <a:pt x="40" y="23"/>
                    <a:pt x="40" y="23"/>
                  </a:cubicBezTo>
                  <a:cubicBezTo>
                    <a:pt x="40" y="22"/>
                    <a:pt x="40" y="22"/>
                    <a:pt x="39" y="21"/>
                  </a:cubicBezTo>
                  <a:cubicBezTo>
                    <a:pt x="39" y="21"/>
                    <a:pt x="39" y="21"/>
                    <a:pt x="39" y="21"/>
                  </a:cubicBezTo>
                  <a:cubicBezTo>
                    <a:pt x="39" y="21"/>
                    <a:pt x="39" y="20"/>
                    <a:pt x="39" y="20"/>
                  </a:cubicBezTo>
                  <a:cubicBezTo>
                    <a:pt x="39" y="20"/>
                    <a:pt x="38" y="20"/>
                    <a:pt x="38" y="19"/>
                  </a:cubicBezTo>
                  <a:cubicBezTo>
                    <a:pt x="38" y="19"/>
                    <a:pt x="38" y="18"/>
                    <a:pt x="37" y="18"/>
                  </a:cubicBezTo>
                  <a:cubicBezTo>
                    <a:pt x="37" y="18"/>
                    <a:pt x="37" y="18"/>
                    <a:pt x="37" y="18"/>
                  </a:cubicBezTo>
                  <a:cubicBezTo>
                    <a:pt x="37" y="17"/>
                    <a:pt x="36" y="16"/>
                    <a:pt x="36" y="15"/>
                  </a:cubicBezTo>
                  <a:cubicBezTo>
                    <a:pt x="35" y="15"/>
                    <a:pt x="35" y="14"/>
                    <a:pt x="35" y="14"/>
                  </a:cubicBezTo>
                  <a:cubicBezTo>
                    <a:pt x="35" y="14"/>
                    <a:pt x="34" y="14"/>
                    <a:pt x="34" y="14"/>
                  </a:cubicBezTo>
                  <a:cubicBezTo>
                    <a:pt x="34" y="14"/>
                    <a:pt x="34" y="13"/>
                    <a:pt x="34" y="13"/>
                  </a:cubicBezTo>
                  <a:cubicBezTo>
                    <a:pt x="34" y="13"/>
                    <a:pt x="34" y="13"/>
                    <a:pt x="34" y="13"/>
                  </a:cubicBezTo>
                  <a:cubicBezTo>
                    <a:pt x="34" y="13"/>
                    <a:pt x="34" y="13"/>
                    <a:pt x="34" y="13"/>
                  </a:cubicBezTo>
                  <a:cubicBezTo>
                    <a:pt x="33" y="12"/>
                    <a:pt x="33" y="12"/>
                    <a:pt x="33" y="12"/>
                  </a:cubicBezTo>
                  <a:cubicBezTo>
                    <a:pt x="32" y="11"/>
                    <a:pt x="32" y="11"/>
                    <a:pt x="32" y="11"/>
                  </a:cubicBezTo>
                  <a:cubicBezTo>
                    <a:pt x="32" y="11"/>
                    <a:pt x="32" y="11"/>
                    <a:pt x="32" y="10"/>
                  </a:cubicBezTo>
                  <a:cubicBezTo>
                    <a:pt x="32" y="10"/>
                    <a:pt x="31" y="10"/>
                    <a:pt x="31" y="10"/>
                  </a:cubicBezTo>
                  <a:cubicBezTo>
                    <a:pt x="31" y="10"/>
                    <a:pt x="31" y="10"/>
                    <a:pt x="31" y="10"/>
                  </a:cubicBezTo>
                  <a:cubicBezTo>
                    <a:pt x="30" y="9"/>
                    <a:pt x="30" y="9"/>
                    <a:pt x="30" y="9"/>
                  </a:cubicBezTo>
                  <a:cubicBezTo>
                    <a:pt x="30" y="9"/>
                    <a:pt x="30" y="8"/>
                    <a:pt x="29" y="8"/>
                  </a:cubicBezTo>
                  <a:cubicBezTo>
                    <a:pt x="29" y="8"/>
                    <a:pt x="29" y="8"/>
                    <a:pt x="29" y="8"/>
                  </a:cubicBezTo>
                  <a:cubicBezTo>
                    <a:pt x="29" y="8"/>
                    <a:pt x="29" y="8"/>
                    <a:pt x="29" y="8"/>
                  </a:cubicBezTo>
                  <a:cubicBezTo>
                    <a:pt x="28" y="7"/>
                    <a:pt x="28" y="7"/>
                    <a:pt x="28" y="7"/>
                  </a:cubicBezTo>
                  <a:cubicBezTo>
                    <a:pt x="27" y="7"/>
                    <a:pt x="27" y="6"/>
                    <a:pt x="27" y="6"/>
                  </a:cubicBezTo>
                  <a:cubicBezTo>
                    <a:pt x="27" y="6"/>
                    <a:pt x="27" y="6"/>
                    <a:pt x="27" y="6"/>
                  </a:cubicBezTo>
                  <a:cubicBezTo>
                    <a:pt x="27" y="6"/>
                    <a:pt x="27" y="6"/>
                    <a:pt x="27" y="6"/>
                  </a:cubicBezTo>
                  <a:cubicBezTo>
                    <a:pt x="26" y="6"/>
                    <a:pt x="26" y="5"/>
                    <a:pt x="25" y="5"/>
                  </a:cubicBezTo>
                  <a:cubicBezTo>
                    <a:pt x="25" y="5"/>
                    <a:pt x="25" y="5"/>
                    <a:pt x="25" y="4"/>
                  </a:cubicBezTo>
                  <a:cubicBezTo>
                    <a:pt x="25" y="4"/>
                    <a:pt x="25" y="4"/>
                    <a:pt x="25" y="4"/>
                  </a:cubicBezTo>
                  <a:cubicBezTo>
                    <a:pt x="24" y="4"/>
                    <a:pt x="24" y="4"/>
                    <a:pt x="24" y="4"/>
                  </a:cubicBezTo>
                  <a:cubicBezTo>
                    <a:pt x="24" y="4"/>
                    <a:pt x="24" y="4"/>
                    <a:pt x="23" y="4"/>
                  </a:cubicBezTo>
                  <a:cubicBezTo>
                    <a:pt x="23" y="3"/>
                    <a:pt x="23" y="3"/>
                    <a:pt x="22" y="3"/>
                  </a:cubicBezTo>
                  <a:cubicBezTo>
                    <a:pt x="22" y="3"/>
                    <a:pt x="22" y="3"/>
                    <a:pt x="22" y="3"/>
                  </a:cubicBezTo>
                  <a:cubicBezTo>
                    <a:pt x="22" y="3"/>
                    <a:pt x="22" y="3"/>
                    <a:pt x="21" y="2"/>
                  </a:cubicBezTo>
                  <a:cubicBezTo>
                    <a:pt x="21" y="2"/>
                    <a:pt x="21" y="2"/>
                    <a:pt x="20" y="2"/>
                  </a:cubicBezTo>
                  <a:cubicBezTo>
                    <a:pt x="20" y="2"/>
                    <a:pt x="20" y="2"/>
                    <a:pt x="20" y="2"/>
                  </a:cubicBezTo>
                  <a:cubicBezTo>
                    <a:pt x="20" y="2"/>
                    <a:pt x="20" y="2"/>
                    <a:pt x="20" y="2"/>
                  </a:cubicBezTo>
                  <a:cubicBezTo>
                    <a:pt x="20" y="1"/>
                    <a:pt x="19" y="1"/>
                    <a:pt x="19" y="1"/>
                  </a:cubicBezTo>
                  <a:cubicBezTo>
                    <a:pt x="19" y="1"/>
                    <a:pt x="19" y="1"/>
                    <a:pt x="18" y="1"/>
                  </a:cubicBezTo>
                  <a:cubicBezTo>
                    <a:pt x="18" y="1"/>
                    <a:pt x="18" y="1"/>
                    <a:pt x="17" y="1"/>
                  </a:cubicBezTo>
                  <a:cubicBezTo>
                    <a:pt x="17" y="1"/>
                    <a:pt x="17" y="1"/>
                    <a:pt x="17" y="1"/>
                  </a:cubicBezTo>
                  <a:cubicBezTo>
                    <a:pt x="17" y="1"/>
                    <a:pt x="17" y="1"/>
                    <a:pt x="17" y="1"/>
                  </a:cubicBezTo>
                  <a:cubicBezTo>
                    <a:pt x="17" y="0"/>
                    <a:pt x="17" y="0"/>
                    <a:pt x="16" y="0"/>
                  </a:cubicBezTo>
                  <a:cubicBezTo>
                    <a:pt x="16" y="0"/>
                    <a:pt x="16" y="0"/>
                    <a:pt x="15" y="0"/>
                  </a:cubicBezTo>
                  <a:cubicBezTo>
                    <a:pt x="15" y="0"/>
                    <a:pt x="15" y="0"/>
                    <a:pt x="15" y="0"/>
                  </a:cubicBezTo>
                  <a:cubicBezTo>
                    <a:pt x="15" y="0"/>
                    <a:pt x="15" y="0"/>
                    <a:pt x="15" y="0"/>
                  </a:cubicBezTo>
                  <a:cubicBezTo>
                    <a:pt x="15" y="0"/>
                    <a:pt x="15" y="0"/>
                    <a:pt x="14" y="0"/>
                  </a:cubicBezTo>
                  <a:cubicBezTo>
                    <a:pt x="14" y="0"/>
                    <a:pt x="14" y="0"/>
                    <a:pt x="13" y="0"/>
                  </a:cubicBezTo>
                  <a:cubicBezTo>
                    <a:pt x="13" y="0"/>
                    <a:pt x="13" y="0"/>
                    <a:pt x="13" y="0"/>
                  </a:cubicBezTo>
                  <a:cubicBezTo>
                    <a:pt x="13" y="0"/>
                    <a:pt x="13" y="0"/>
                    <a:pt x="13" y="0"/>
                  </a:cubicBezTo>
                  <a:cubicBezTo>
                    <a:pt x="12" y="0"/>
                    <a:pt x="12" y="0"/>
                    <a:pt x="12" y="0"/>
                  </a:cubicBezTo>
                  <a:cubicBezTo>
                    <a:pt x="12" y="0"/>
                    <a:pt x="12" y="0"/>
                    <a:pt x="11" y="0"/>
                  </a:cubicBezTo>
                  <a:cubicBezTo>
                    <a:pt x="11" y="0"/>
                    <a:pt x="11" y="0"/>
                    <a:pt x="11" y="0"/>
                  </a:cubicBezTo>
                  <a:cubicBezTo>
                    <a:pt x="11" y="0"/>
                    <a:pt x="10" y="0"/>
                    <a:pt x="10" y="0"/>
                  </a:cubicBezTo>
                  <a:cubicBezTo>
                    <a:pt x="10" y="0"/>
                    <a:pt x="10" y="0"/>
                    <a:pt x="10" y="0"/>
                  </a:cubicBezTo>
                  <a:cubicBezTo>
                    <a:pt x="9" y="0"/>
                    <a:pt x="9" y="0"/>
                    <a:pt x="9" y="0"/>
                  </a:cubicBezTo>
                  <a:cubicBezTo>
                    <a:pt x="9" y="0"/>
                    <a:pt x="9" y="0"/>
                    <a:pt x="9" y="0"/>
                  </a:cubicBezTo>
                  <a:cubicBezTo>
                    <a:pt x="8" y="0"/>
                    <a:pt x="8" y="0"/>
                    <a:pt x="8" y="0"/>
                  </a:cubicBezTo>
                  <a:cubicBezTo>
                    <a:pt x="8" y="0"/>
                    <a:pt x="7" y="0"/>
                    <a:pt x="7" y="0"/>
                  </a:cubicBezTo>
                  <a:cubicBezTo>
                    <a:pt x="7" y="0"/>
                    <a:pt x="7" y="0"/>
                    <a:pt x="7" y="0"/>
                  </a:cubicBezTo>
                  <a:cubicBezTo>
                    <a:pt x="6" y="1"/>
                    <a:pt x="6" y="1"/>
                    <a:pt x="5" y="1"/>
                  </a:cubicBezTo>
                  <a:cubicBezTo>
                    <a:pt x="0" y="4"/>
                    <a:pt x="0" y="4"/>
                    <a:pt x="0" y="4"/>
                  </a:cubicBezTo>
                  <a:cubicBezTo>
                    <a:pt x="0" y="4"/>
                    <a:pt x="0" y="4"/>
                    <a:pt x="0" y="4"/>
                  </a:cubicBezTo>
                  <a:cubicBezTo>
                    <a:pt x="1" y="3"/>
                    <a:pt x="2" y="3"/>
                    <a:pt x="3" y="3"/>
                  </a:cubicBezTo>
                  <a:cubicBezTo>
                    <a:pt x="3" y="3"/>
                    <a:pt x="3" y="3"/>
                    <a:pt x="4" y="3"/>
                  </a:cubicBezTo>
                  <a:cubicBezTo>
                    <a:pt x="4" y="3"/>
                    <a:pt x="4" y="3"/>
                    <a:pt x="4" y="3"/>
                  </a:cubicBezTo>
                  <a:cubicBezTo>
                    <a:pt x="4" y="3"/>
                    <a:pt x="4" y="3"/>
                    <a:pt x="4" y="3"/>
                  </a:cubicBezTo>
                  <a:cubicBezTo>
                    <a:pt x="4" y="2"/>
                    <a:pt x="5" y="2"/>
                    <a:pt x="5" y="2"/>
                  </a:cubicBezTo>
                  <a:cubicBezTo>
                    <a:pt x="5" y="2"/>
                    <a:pt x="5" y="2"/>
                    <a:pt x="6" y="2"/>
                  </a:cubicBezTo>
                  <a:cubicBezTo>
                    <a:pt x="6" y="2"/>
                    <a:pt x="6" y="2"/>
                    <a:pt x="6" y="2"/>
                  </a:cubicBezTo>
                  <a:cubicBezTo>
                    <a:pt x="6" y="2"/>
                    <a:pt x="7" y="2"/>
                    <a:pt x="7" y="2"/>
                  </a:cubicBezTo>
                  <a:cubicBezTo>
                    <a:pt x="7" y="2"/>
                    <a:pt x="8" y="2"/>
                    <a:pt x="8" y="2"/>
                  </a:cubicBezTo>
                  <a:cubicBezTo>
                    <a:pt x="8" y="2"/>
                    <a:pt x="8" y="2"/>
                    <a:pt x="8" y="2"/>
                  </a:cubicBezTo>
                  <a:cubicBezTo>
                    <a:pt x="8" y="2"/>
                    <a:pt x="9" y="2"/>
                    <a:pt x="9" y="3"/>
                  </a:cubicBezTo>
                  <a:cubicBezTo>
                    <a:pt x="9" y="3"/>
                    <a:pt x="10" y="3"/>
                    <a:pt x="10" y="3"/>
                  </a:cubicBezTo>
                  <a:cubicBezTo>
                    <a:pt x="10" y="3"/>
                    <a:pt x="10" y="3"/>
                    <a:pt x="10" y="3"/>
                  </a:cubicBezTo>
                  <a:cubicBezTo>
                    <a:pt x="11" y="3"/>
                    <a:pt x="11" y="3"/>
                    <a:pt x="12" y="3"/>
                  </a:cubicBezTo>
                  <a:cubicBezTo>
                    <a:pt x="12" y="3"/>
                    <a:pt x="12" y="3"/>
                    <a:pt x="12" y="3"/>
                  </a:cubicBezTo>
                  <a:cubicBezTo>
                    <a:pt x="12" y="3"/>
                    <a:pt x="12" y="3"/>
                    <a:pt x="12" y="3"/>
                  </a:cubicBezTo>
                  <a:cubicBezTo>
                    <a:pt x="13" y="3"/>
                    <a:pt x="14" y="4"/>
                    <a:pt x="14" y="4"/>
                  </a:cubicBezTo>
                  <a:cubicBezTo>
                    <a:pt x="14" y="4"/>
                    <a:pt x="15" y="4"/>
                    <a:pt x="15" y="4"/>
                  </a:cubicBezTo>
                  <a:cubicBezTo>
                    <a:pt x="15" y="4"/>
                    <a:pt x="15" y="4"/>
                    <a:pt x="15" y="4"/>
                  </a:cubicBezTo>
                  <a:cubicBezTo>
                    <a:pt x="16" y="5"/>
                    <a:pt x="17" y="5"/>
                    <a:pt x="17" y="6"/>
                  </a:cubicBezTo>
                  <a:cubicBezTo>
                    <a:pt x="18" y="6"/>
                    <a:pt x="19" y="7"/>
                    <a:pt x="20" y="7"/>
                  </a:cubicBezTo>
                  <a:cubicBezTo>
                    <a:pt x="20" y="7"/>
                    <a:pt x="20" y="7"/>
                    <a:pt x="20" y="7"/>
                  </a:cubicBezTo>
                  <a:cubicBezTo>
                    <a:pt x="21" y="8"/>
                    <a:pt x="21" y="8"/>
                    <a:pt x="22" y="9"/>
                  </a:cubicBezTo>
                  <a:cubicBezTo>
                    <a:pt x="22" y="9"/>
                    <a:pt x="22" y="9"/>
                    <a:pt x="22" y="9"/>
                  </a:cubicBezTo>
                  <a:cubicBezTo>
                    <a:pt x="22" y="9"/>
                    <a:pt x="22" y="9"/>
                    <a:pt x="22" y="9"/>
                  </a:cubicBezTo>
                  <a:cubicBezTo>
                    <a:pt x="22" y="9"/>
                    <a:pt x="22" y="9"/>
                    <a:pt x="22" y="9"/>
                  </a:cubicBezTo>
                  <a:cubicBezTo>
                    <a:pt x="23" y="10"/>
                    <a:pt x="24" y="10"/>
                    <a:pt x="24" y="11"/>
                  </a:cubicBezTo>
                  <a:cubicBezTo>
                    <a:pt x="25" y="11"/>
                    <a:pt x="25" y="11"/>
                    <a:pt x="25" y="11"/>
                  </a:cubicBezTo>
                  <a:cubicBezTo>
                    <a:pt x="25" y="12"/>
                    <a:pt x="26" y="12"/>
                    <a:pt x="27" y="13"/>
                  </a:cubicBezTo>
                  <a:cubicBezTo>
                    <a:pt x="27" y="13"/>
                    <a:pt x="27" y="13"/>
                    <a:pt x="27" y="13"/>
                  </a:cubicBezTo>
                  <a:cubicBezTo>
                    <a:pt x="27" y="13"/>
                    <a:pt x="27" y="13"/>
                    <a:pt x="27" y="13"/>
                  </a:cubicBezTo>
                  <a:cubicBezTo>
                    <a:pt x="27" y="13"/>
                    <a:pt x="27" y="13"/>
                    <a:pt x="27" y="13"/>
                  </a:cubicBezTo>
                  <a:cubicBezTo>
                    <a:pt x="28" y="14"/>
                    <a:pt x="28" y="15"/>
                    <a:pt x="29" y="16"/>
                  </a:cubicBezTo>
                  <a:cubicBezTo>
                    <a:pt x="29" y="16"/>
                    <a:pt x="29" y="16"/>
                    <a:pt x="29" y="16"/>
                  </a:cubicBezTo>
                  <a:cubicBezTo>
                    <a:pt x="29" y="16"/>
                    <a:pt x="29" y="16"/>
                    <a:pt x="30" y="16"/>
                  </a:cubicBezTo>
                  <a:cubicBezTo>
                    <a:pt x="30" y="17"/>
                    <a:pt x="30" y="17"/>
                    <a:pt x="31" y="18"/>
                  </a:cubicBezTo>
                  <a:cubicBezTo>
                    <a:pt x="31" y="18"/>
                    <a:pt x="31" y="18"/>
                    <a:pt x="31" y="18"/>
                  </a:cubicBezTo>
                  <a:cubicBezTo>
                    <a:pt x="31" y="19"/>
                    <a:pt x="32" y="20"/>
                    <a:pt x="33" y="21"/>
                  </a:cubicBezTo>
                  <a:cubicBezTo>
                    <a:pt x="33" y="21"/>
                    <a:pt x="33" y="22"/>
                    <a:pt x="34" y="22"/>
                  </a:cubicBezTo>
                  <a:cubicBezTo>
                    <a:pt x="34" y="23"/>
                    <a:pt x="34" y="23"/>
                    <a:pt x="34" y="23"/>
                  </a:cubicBezTo>
                  <a:cubicBezTo>
                    <a:pt x="34" y="23"/>
                    <a:pt x="34" y="23"/>
                    <a:pt x="34" y="23"/>
                  </a:cubicBezTo>
                  <a:cubicBezTo>
                    <a:pt x="34" y="24"/>
                    <a:pt x="34" y="24"/>
                    <a:pt x="35" y="24"/>
                  </a:cubicBezTo>
                  <a:cubicBezTo>
                    <a:pt x="35" y="24"/>
                    <a:pt x="35" y="24"/>
                    <a:pt x="35" y="24"/>
                  </a:cubicBezTo>
                  <a:cubicBezTo>
                    <a:pt x="35" y="25"/>
                    <a:pt x="36" y="26"/>
                    <a:pt x="36" y="26"/>
                  </a:cubicBezTo>
                  <a:cubicBezTo>
                    <a:pt x="36" y="26"/>
                    <a:pt x="36" y="26"/>
                    <a:pt x="36" y="27"/>
                  </a:cubicBezTo>
                  <a:cubicBezTo>
                    <a:pt x="37" y="27"/>
                    <a:pt x="37" y="28"/>
                    <a:pt x="37" y="29"/>
                  </a:cubicBezTo>
                  <a:cubicBezTo>
                    <a:pt x="37" y="29"/>
                    <a:pt x="37" y="29"/>
                    <a:pt x="37" y="29"/>
                  </a:cubicBezTo>
                  <a:cubicBezTo>
                    <a:pt x="37" y="29"/>
                    <a:pt x="37" y="29"/>
                    <a:pt x="37" y="29"/>
                  </a:cubicBezTo>
                  <a:cubicBezTo>
                    <a:pt x="37" y="29"/>
                    <a:pt x="37" y="29"/>
                    <a:pt x="37" y="29"/>
                  </a:cubicBezTo>
                  <a:cubicBezTo>
                    <a:pt x="38" y="30"/>
                    <a:pt x="38" y="31"/>
                    <a:pt x="38" y="32"/>
                  </a:cubicBezTo>
                  <a:cubicBezTo>
                    <a:pt x="38" y="32"/>
                    <a:pt x="39" y="32"/>
                    <a:pt x="39" y="32"/>
                  </a:cubicBezTo>
                  <a:cubicBezTo>
                    <a:pt x="39" y="32"/>
                    <a:pt x="39" y="32"/>
                    <a:pt x="39" y="32"/>
                  </a:cubicBezTo>
                  <a:cubicBezTo>
                    <a:pt x="39" y="33"/>
                    <a:pt x="39" y="34"/>
                    <a:pt x="40" y="35"/>
                  </a:cubicBezTo>
                  <a:cubicBezTo>
                    <a:pt x="40" y="35"/>
                    <a:pt x="40" y="35"/>
                    <a:pt x="40" y="35"/>
                  </a:cubicBezTo>
                  <a:cubicBezTo>
                    <a:pt x="40" y="35"/>
                    <a:pt x="40" y="35"/>
                    <a:pt x="40" y="35"/>
                  </a:cubicBezTo>
                  <a:cubicBezTo>
                    <a:pt x="40" y="35"/>
                    <a:pt x="40" y="35"/>
                    <a:pt x="40" y="35"/>
                  </a:cubicBezTo>
                  <a:cubicBezTo>
                    <a:pt x="40" y="36"/>
                    <a:pt x="40" y="37"/>
                    <a:pt x="40" y="38"/>
                  </a:cubicBezTo>
                  <a:cubicBezTo>
                    <a:pt x="40" y="38"/>
                    <a:pt x="40" y="38"/>
                    <a:pt x="40" y="39"/>
                  </a:cubicBezTo>
                  <a:cubicBezTo>
                    <a:pt x="41" y="39"/>
                    <a:pt x="41" y="40"/>
                    <a:pt x="41" y="41"/>
                  </a:cubicBezTo>
                  <a:cubicBezTo>
                    <a:pt x="41" y="41"/>
                    <a:pt x="41" y="41"/>
                    <a:pt x="41" y="41"/>
                  </a:cubicBezTo>
                  <a:cubicBezTo>
                    <a:pt x="41" y="41"/>
                    <a:pt x="41" y="41"/>
                    <a:pt x="41" y="41"/>
                  </a:cubicBezTo>
                  <a:cubicBezTo>
                    <a:pt x="41" y="41"/>
                    <a:pt x="41" y="41"/>
                    <a:pt x="41" y="41"/>
                  </a:cubicBezTo>
                  <a:cubicBezTo>
                    <a:pt x="41" y="42"/>
                    <a:pt x="41" y="43"/>
                    <a:pt x="41" y="44"/>
                  </a:cubicBezTo>
                  <a:cubicBezTo>
                    <a:pt x="41" y="44"/>
                    <a:pt x="41" y="44"/>
                    <a:pt x="41" y="44"/>
                  </a:cubicBezTo>
                  <a:cubicBezTo>
                    <a:pt x="41" y="45"/>
                    <a:pt x="41" y="46"/>
                    <a:pt x="41" y="47"/>
                  </a:cubicBezTo>
                  <a:cubicBezTo>
                    <a:pt x="41" y="48"/>
                    <a:pt x="41" y="49"/>
                    <a:pt x="41" y="50"/>
                  </a:cubicBezTo>
                  <a:cubicBezTo>
                    <a:pt x="41" y="50"/>
                    <a:pt x="41" y="50"/>
                    <a:pt x="41" y="50"/>
                  </a:cubicBezTo>
                  <a:cubicBezTo>
                    <a:pt x="41" y="50"/>
                    <a:pt x="41" y="51"/>
                    <a:pt x="41" y="51"/>
                  </a:cubicBezTo>
                  <a:cubicBezTo>
                    <a:pt x="41" y="51"/>
                    <a:pt x="41" y="52"/>
                    <a:pt x="41" y="52"/>
                  </a:cubicBezTo>
                  <a:cubicBezTo>
                    <a:pt x="42" y="52"/>
                    <a:pt x="44" y="52"/>
                    <a:pt x="45" y="52"/>
                  </a:cubicBezTo>
                  <a:cubicBezTo>
                    <a:pt x="45" y="52"/>
                    <a:pt x="45" y="52"/>
                    <a:pt x="45" y="52"/>
                  </a:cubicBezTo>
                  <a:cubicBezTo>
                    <a:pt x="45" y="52"/>
                    <a:pt x="45" y="52"/>
                    <a:pt x="45" y="52"/>
                  </a:cubicBezTo>
                  <a:cubicBezTo>
                    <a:pt x="45" y="51"/>
                    <a:pt x="45" y="51"/>
                    <a:pt x="46" y="50"/>
                  </a:cubicBezTo>
                  <a:cubicBezTo>
                    <a:pt x="46" y="50"/>
                    <a:pt x="46" y="50"/>
                    <a:pt x="46" y="50"/>
                  </a:cubicBezTo>
                  <a:cubicBezTo>
                    <a:pt x="46" y="50"/>
                    <a:pt x="46" y="50"/>
                    <a:pt x="46" y="50"/>
                  </a:cubicBezTo>
                  <a:cubicBezTo>
                    <a:pt x="46" y="50"/>
                    <a:pt x="46" y="49"/>
                    <a:pt x="46" y="49"/>
                  </a:cubicBezTo>
                  <a:cubicBezTo>
                    <a:pt x="46" y="49"/>
                    <a:pt x="46" y="48"/>
                    <a:pt x="46" y="48"/>
                  </a:cubicBezTo>
                  <a:cubicBezTo>
                    <a:pt x="46" y="48"/>
                    <a:pt x="46" y="48"/>
                    <a:pt x="46" y="47"/>
                  </a:cubicBezTo>
                  <a:cubicBezTo>
                    <a:pt x="46" y="47"/>
                    <a:pt x="46" y="47"/>
                    <a:pt x="46" y="47"/>
                  </a:cubicBezTo>
                  <a:cubicBezTo>
                    <a:pt x="46" y="47"/>
                    <a:pt x="46" y="47"/>
                    <a:pt x="46" y="47"/>
                  </a:cubicBezTo>
                  <a:cubicBezTo>
                    <a:pt x="46" y="47"/>
                    <a:pt x="46" y="46"/>
                    <a:pt x="46" y="46"/>
                  </a:cubicBezTo>
                  <a:cubicBezTo>
                    <a:pt x="46" y="45"/>
                    <a:pt x="46" y="45"/>
                    <a:pt x="46" y="45"/>
                  </a:cubicBezTo>
                  <a:cubicBezTo>
                    <a:pt x="46" y="45"/>
                    <a:pt x="46" y="45"/>
                    <a:pt x="46" y="45"/>
                  </a:cubicBezTo>
                  <a:cubicBezTo>
                    <a:pt x="46" y="44"/>
                    <a:pt x="46" y="44"/>
                    <a:pt x="46" y="43"/>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5" name="îšlïďè"/>
            <p:cNvSpPr>
              <a:spLocks noChangeArrowheads="1"/>
            </p:cNvSpPr>
            <p:nvPr/>
          </p:nvSpPr>
          <p:spPr bwMode="auto">
            <a:xfrm>
              <a:off x="1444625" y="3059113"/>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4" y="1"/>
                    <a:pt x="4" y="0"/>
                    <a:pt x="5" y="0"/>
                  </a:cubicBezTo>
                  <a:cubicBezTo>
                    <a:pt x="0" y="3"/>
                    <a:pt x="0" y="3"/>
                    <a:pt x="0" y="3"/>
                  </a:cubicBezTo>
                  <a:cubicBezTo>
                    <a:pt x="0" y="3"/>
                    <a:pt x="0" y="3"/>
                    <a:pt x="0" y="3"/>
                  </a:cubicBezTo>
                  <a:cubicBezTo>
                    <a:pt x="1" y="2"/>
                    <a:pt x="2" y="2"/>
                    <a:pt x="3" y="2"/>
                  </a:cubicBezTo>
                  <a:cubicBezTo>
                    <a:pt x="3" y="1"/>
                    <a:pt x="3" y="1"/>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6" name="íṡlíḑè"/>
            <p:cNvSpPr>
              <a:spLocks noChangeArrowheads="1"/>
            </p:cNvSpPr>
            <p:nvPr/>
          </p:nvSpPr>
          <p:spPr bwMode="auto">
            <a:xfrm>
              <a:off x="1422400" y="3051175"/>
              <a:ext cx="122238" cy="127000"/>
            </a:xfrm>
            <a:custGeom>
              <a:avLst/>
              <a:gdLst>
                <a:gd name="T0" fmla="*/ 122238 w 48"/>
                <a:gd name="T1" fmla="*/ 99060 h 50"/>
                <a:gd name="T2" fmla="*/ 119691 w 48"/>
                <a:gd name="T3" fmla="*/ 83820 h 50"/>
                <a:gd name="T4" fmla="*/ 112052 w 48"/>
                <a:gd name="T5" fmla="*/ 68580 h 50"/>
                <a:gd name="T6" fmla="*/ 106958 w 48"/>
                <a:gd name="T7" fmla="*/ 55880 h 50"/>
                <a:gd name="T8" fmla="*/ 91679 w 48"/>
                <a:gd name="T9" fmla="*/ 35560 h 50"/>
                <a:gd name="T10" fmla="*/ 86585 w 48"/>
                <a:gd name="T11" fmla="*/ 27940 h 50"/>
                <a:gd name="T12" fmla="*/ 73852 w 48"/>
                <a:gd name="T13" fmla="*/ 17780 h 50"/>
                <a:gd name="T14" fmla="*/ 56026 w 48"/>
                <a:gd name="T15" fmla="*/ 5080 h 50"/>
                <a:gd name="T16" fmla="*/ 53479 w 48"/>
                <a:gd name="T17" fmla="*/ 5080 h 50"/>
                <a:gd name="T18" fmla="*/ 48386 w 48"/>
                <a:gd name="T19" fmla="*/ 2540 h 50"/>
                <a:gd name="T20" fmla="*/ 43293 w 48"/>
                <a:gd name="T21" fmla="*/ 2540 h 50"/>
                <a:gd name="T22" fmla="*/ 40746 w 48"/>
                <a:gd name="T23" fmla="*/ 2540 h 50"/>
                <a:gd name="T24" fmla="*/ 38199 w 48"/>
                <a:gd name="T25" fmla="*/ 0 h 50"/>
                <a:gd name="T26" fmla="*/ 33106 w 48"/>
                <a:gd name="T27" fmla="*/ 0 h 50"/>
                <a:gd name="T28" fmla="*/ 30560 w 48"/>
                <a:gd name="T29" fmla="*/ 0 h 50"/>
                <a:gd name="T30" fmla="*/ 25466 w 48"/>
                <a:gd name="T31" fmla="*/ 2540 h 50"/>
                <a:gd name="T32" fmla="*/ 17826 w 48"/>
                <a:gd name="T33" fmla="*/ 5080 h 50"/>
                <a:gd name="T34" fmla="*/ 10187 w 48"/>
                <a:gd name="T35" fmla="*/ 83820 h 50"/>
                <a:gd name="T36" fmla="*/ 15280 w 48"/>
                <a:gd name="T37" fmla="*/ 81280 h 50"/>
                <a:gd name="T38" fmla="*/ 12733 w 48"/>
                <a:gd name="T39" fmla="*/ 78740 h 50"/>
                <a:gd name="T40" fmla="*/ 12733 w 48"/>
                <a:gd name="T41" fmla="*/ 76200 h 50"/>
                <a:gd name="T42" fmla="*/ 12733 w 48"/>
                <a:gd name="T43" fmla="*/ 73660 h 50"/>
                <a:gd name="T44" fmla="*/ 12733 w 48"/>
                <a:gd name="T45" fmla="*/ 73660 h 50"/>
                <a:gd name="T46" fmla="*/ 10187 w 48"/>
                <a:gd name="T47" fmla="*/ 68580 h 50"/>
                <a:gd name="T48" fmla="*/ 10187 w 48"/>
                <a:gd name="T49" fmla="*/ 66040 h 50"/>
                <a:gd name="T50" fmla="*/ 10187 w 48"/>
                <a:gd name="T51" fmla="*/ 60960 h 50"/>
                <a:gd name="T52" fmla="*/ 10187 w 48"/>
                <a:gd name="T53" fmla="*/ 60960 h 50"/>
                <a:gd name="T54" fmla="*/ 10187 w 48"/>
                <a:gd name="T55" fmla="*/ 60960 h 50"/>
                <a:gd name="T56" fmla="*/ 7640 w 48"/>
                <a:gd name="T57" fmla="*/ 55880 h 50"/>
                <a:gd name="T58" fmla="*/ 7640 w 48"/>
                <a:gd name="T59" fmla="*/ 55880 h 50"/>
                <a:gd name="T60" fmla="*/ 7640 w 48"/>
                <a:gd name="T61" fmla="*/ 50800 h 50"/>
                <a:gd name="T62" fmla="*/ 7640 w 48"/>
                <a:gd name="T63" fmla="*/ 48260 h 50"/>
                <a:gd name="T64" fmla="*/ 7640 w 48"/>
                <a:gd name="T65" fmla="*/ 43180 h 50"/>
                <a:gd name="T66" fmla="*/ 7640 w 48"/>
                <a:gd name="T67" fmla="*/ 43180 h 50"/>
                <a:gd name="T68" fmla="*/ 7640 w 48"/>
                <a:gd name="T69" fmla="*/ 40640 h 50"/>
                <a:gd name="T70" fmla="*/ 10187 w 48"/>
                <a:gd name="T71" fmla="*/ 38100 h 50"/>
                <a:gd name="T72" fmla="*/ 10187 w 48"/>
                <a:gd name="T73" fmla="*/ 35560 h 50"/>
                <a:gd name="T74" fmla="*/ 10187 w 48"/>
                <a:gd name="T75" fmla="*/ 33020 h 50"/>
                <a:gd name="T76" fmla="*/ 10187 w 48"/>
                <a:gd name="T77" fmla="*/ 33020 h 50"/>
                <a:gd name="T78" fmla="*/ 10187 w 48"/>
                <a:gd name="T79" fmla="*/ 30480 h 50"/>
                <a:gd name="T80" fmla="*/ 12733 w 48"/>
                <a:gd name="T81" fmla="*/ 27940 h 50"/>
                <a:gd name="T82" fmla="*/ 12733 w 48"/>
                <a:gd name="T83" fmla="*/ 27940 h 50"/>
                <a:gd name="T84" fmla="*/ 15280 w 48"/>
                <a:gd name="T85" fmla="*/ 22860 h 50"/>
                <a:gd name="T86" fmla="*/ 17826 w 48"/>
                <a:gd name="T87" fmla="*/ 17780 h 50"/>
                <a:gd name="T88" fmla="*/ 20373 w 48"/>
                <a:gd name="T89" fmla="*/ 17780 h 50"/>
                <a:gd name="T90" fmla="*/ 30560 w 48"/>
                <a:gd name="T91" fmla="*/ 12700 h 50"/>
                <a:gd name="T92" fmla="*/ 86585 w 48"/>
                <a:gd name="T93" fmla="*/ 40640 h 50"/>
                <a:gd name="T94" fmla="*/ 114598 w 48"/>
                <a:gd name="T95" fmla="*/ 111760 h 50"/>
                <a:gd name="T96" fmla="*/ 122238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39"/>
                  </a:moveTo>
                  <a:cubicBezTo>
                    <a:pt x="48" y="39"/>
                    <a:pt x="48" y="39"/>
                    <a:pt x="48" y="39"/>
                  </a:cubicBezTo>
                  <a:cubicBezTo>
                    <a:pt x="48" y="37"/>
                    <a:pt x="47" y="35"/>
                    <a:pt x="47" y="33"/>
                  </a:cubicBezTo>
                  <a:cubicBezTo>
                    <a:pt x="47" y="33"/>
                    <a:pt x="47" y="33"/>
                    <a:pt x="47" y="33"/>
                  </a:cubicBezTo>
                  <a:cubicBezTo>
                    <a:pt x="46" y="32"/>
                    <a:pt x="46" y="31"/>
                    <a:pt x="45" y="30"/>
                  </a:cubicBezTo>
                  <a:cubicBezTo>
                    <a:pt x="45" y="29"/>
                    <a:pt x="45" y="28"/>
                    <a:pt x="44" y="27"/>
                  </a:cubicBezTo>
                  <a:cubicBezTo>
                    <a:pt x="44" y="27"/>
                    <a:pt x="44" y="27"/>
                    <a:pt x="44" y="27"/>
                  </a:cubicBezTo>
                  <a:cubicBezTo>
                    <a:pt x="44" y="25"/>
                    <a:pt x="43" y="24"/>
                    <a:pt x="42" y="22"/>
                  </a:cubicBezTo>
                  <a:cubicBezTo>
                    <a:pt x="41" y="22"/>
                    <a:pt x="41" y="22"/>
                    <a:pt x="41" y="21"/>
                  </a:cubicBezTo>
                  <a:cubicBezTo>
                    <a:pt x="40" y="19"/>
                    <a:pt x="38" y="17"/>
                    <a:pt x="36" y="14"/>
                  </a:cubicBezTo>
                  <a:cubicBezTo>
                    <a:pt x="36" y="13"/>
                    <a:pt x="35" y="12"/>
                    <a:pt x="34" y="11"/>
                  </a:cubicBezTo>
                  <a:cubicBezTo>
                    <a:pt x="34" y="11"/>
                    <a:pt x="34" y="11"/>
                    <a:pt x="34" y="11"/>
                  </a:cubicBezTo>
                  <a:cubicBezTo>
                    <a:pt x="32" y="10"/>
                    <a:pt x="31" y="8"/>
                    <a:pt x="29" y="7"/>
                  </a:cubicBezTo>
                  <a:cubicBezTo>
                    <a:pt x="29" y="7"/>
                    <a:pt x="29" y="7"/>
                    <a:pt x="29" y="7"/>
                  </a:cubicBezTo>
                  <a:cubicBezTo>
                    <a:pt x="28" y="6"/>
                    <a:pt x="26" y="5"/>
                    <a:pt x="24" y="4"/>
                  </a:cubicBezTo>
                  <a:cubicBezTo>
                    <a:pt x="24" y="3"/>
                    <a:pt x="23" y="3"/>
                    <a:pt x="22" y="2"/>
                  </a:cubicBezTo>
                  <a:cubicBezTo>
                    <a:pt x="22" y="2"/>
                    <a:pt x="22" y="2"/>
                    <a:pt x="22" y="2"/>
                  </a:cubicBezTo>
                  <a:cubicBezTo>
                    <a:pt x="22" y="2"/>
                    <a:pt x="21" y="2"/>
                    <a:pt x="21" y="2"/>
                  </a:cubicBezTo>
                  <a:cubicBezTo>
                    <a:pt x="21" y="2"/>
                    <a:pt x="20" y="2"/>
                    <a:pt x="20" y="1"/>
                  </a:cubicBezTo>
                  <a:cubicBezTo>
                    <a:pt x="20" y="1"/>
                    <a:pt x="19" y="1"/>
                    <a:pt x="19" y="1"/>
                  </a:cubicBezTo>
                  <a:cubicBezTo>
                    <a:pt x="19" y="1"/>
                    <a:pt x="19" y="1"/>
                    <a:pt x="19" y="1"/>
                  </a:cubicBezTo>
                  <a:cubicBezTo>
                    <a:pt x="18" y="1"/>
                    <a:pt x="18" y="1"/>
                    <a:pt x="17" y="1"/>
                  </a:cubicBezTo>
                  <a:cubicBezTo>
                    <a:pt x="17" y="1"/>
                    <a:pt x="17" y="1"/>
                    <a:pt x="17" y="1"/>
                  </a:cubicBezTo>
                  <a:cubicBezTo>
                    <a:pt x="17" y="1"/>
                    <a:pt x="16" y="1"/>
                    <a:pt x="16" y="1"/>
                  </a:cubicBezTo>
                  <a:cubicBezTo>
                    <a:pt x="16" y="0"/>
                    <a:pt x="15" y="0"/>
                    <a:pt x="15" y="0"/>
                  </a:cubicBezTo>
                  <a:cubicBezTo>
                    <a:pt x="15" y="0"/>
                    <a:pt x="15" y="0"/>
                    <a:pt x="15" y="0"/>
                  </a:cubicBezTo>
                  <a:cubicBezTo>
                    <a:pt x="15" y="0"/>
                    <a:pt x="14" y="0"/>
                    <a:pt x="14" y="0"/>
                  </a:cubicBezTo>
                  <a:cubicBezTo>
                    <a:pt x="14" y="0"/>
                    <a:pt x="13" y="0"/>
                    <a:pt x="13" y="0"/>
                  </a:cubicBezTo>
                  <a:cubicBezTo>
                    <a:pt x="13" y="0"/>
                    <a:pt x="13" y="0"/>
                    <a:pt x="13" y="0"/>
                  </a:cubicBezTo>
                  <a:cubicBezTo>
                    <a:pt x="12" y="0"/>
                    <a:pt x="12" y="0"/>
                    <a:pt x="12" y="0"/>
                  </a:cubicBezTo>
                  <a:cubicBezTo>
                    <a:pt x="12" y="0"/>
                    <a:pt x="11" y="0"/>
                    <a:pt x="11" y="1"/>
                  </a:cubicBezTo>
                  <a:cubicBezTo>
                    <a:pt x="11" y="1"/>
                    <a:pt x="10" y="1"/>
                    <a:pt x="10" y="1"/>
                  </a:cubicBezTo>
                  <a:cubicBezTo>
                    <a:pt x="10" y="1"/>
                    <a:pt x="9" y="1"/>
                    <a:pt x="9" y="1"/>
                  </a:cubicBezTo>
                  <a:cubicBezTo>
                    <a:pt x="8" y="1"/>
                    <a:pt x="8" y="2"/>
                    <a:pt x="7" y="2"/>
                  </a:cubicBezTo>
                  <a:cubicBezTo>
                    <a:pt x="3" y="4"/>
                    <a:pt x="0" y="10"/>
                    <a:pt x="0" y="17"/>
                  </a:cubicBezTo>
                  <a:cubicBezTo>
                    <a:pt x="0" y="23"/>
                    <a:pt x="1" y="28"/>
                    <a:pt x="4" y="33"/>
                  </a:cubicBezTo>
                  <a:cubicBezTo>
                    <a:pt x="6" y="32"/>
                    <a:pt x="6" y="32"/>
                    <a:pt x="6" y="32"/>
                  </a:cubicBezTo>
                  <a:cubicBezTo>
                    <a:pt x="6" y="32"/>
                    <a:pt x="6" y="32"/>
                    <a:pt x="6" y="32"/>
                  </a:cubicBezTo>
                  <a:cubicBezTo>
                    <a:pt x="6" y="32"/>
                    <a:pt x="6" y="32"/>
                    <a:pt x="6" y="32"/>
                  </a:cubicBezTo>
                  <a:cubicBezTo>
                    <a:pt x="5" y="32"/>
                    <a:pt x="5" y="31"/>
                    <a:pt x="5" y="31"/>
                  </a:cubicBezTo>
                  <a:cubicBezTo>
                    <a:pt x="5" y="30"/>
                    <a:pt x="5" y="30"/>
                    <a:pt x="5" y="30"/>
                  </a:cubicBezTo>
                  <a:cubicBezTo>
                    <a:pt x="5" y="30"/>
                    <a:pt x="5" y="30"/>
                    <a:pt x="5" y="30"/>
                  </a:cubicBezTo>
                  <a:cubicBezTo>
                    <a:pt x="5" y="30"/>
                    <a:pt x="5" y="30"/>
                    <a:pt x="5" y="30"/>
                  </a:cubicBezTo>
                  <a:cubicBezTo>
                    <a:pt x="5" y="30"/>
                    <a:pt x="5" y="30"/>
                    <a:pt x="5" y="29"/>
                  </a:cubicBezTo>
                  <a:cubicBezTo>
                    <a:pt x="5" y="29"/>
                    <a:pt x="5" y="29"/>
                    <a:pt x="5" y="29"/>
                  </a:cubicBezTo>
                  <a:cubicBezTo>
                    <a:pt x="5" y="29"/>
                    <a:pt x="5" y="29"/>
                    <a:pt x="5" y="29"/>
                  </a:cubicBezTo>
                  <a:cubicBezTo>
                    <a:pt x="4" y="28"/>
                    <a:pt x="4" y="28"/>
                    <a:pt x="4" y="28"/>
                  </a:cubicBezTo>
                  <a:cubicBezTo>
                    <a:pt x="4" y="27"/>
                    <a:pt x="4" y="27"/>
                    <a:pt x="4" y="27"/>
                  </a:cubicBezTo>
                  <a:cubicBezTo>
                    <a:pt x="4" y="27"/>
                    <a:pt x="4" y="27"/>
                    <a:pt x="4" y="27"/>
                  </a:cubicBezTo>
                  <a:cubicBezTo>
                    <a:pt x="4" y="27"/>
                    <a:pt x="4" y="27"/>
                    <a:pt x="4" y="26"/>
                  </a:cubicBezTo>
                  <a:cubicBezTo>
                    <a:pt x="4" y="26"/>
                    <a:pt x="4" y="26"/>
                    <a:pt x="4" y="25"/>
                  </a:cubicBezTo>
                  <a:cubicBezTo>
                    <a:pt x="4" y="25"/>
                    <a:pt x="4" y="25"/>
                    <a:pt x="4" y="24"/>
                  </a:cubicBezTo>
                  <a:cubicBezTo>
                    <a:pt x="4" y="24"/>
                    <a:pt x="4" y="24"/>
                    <a:pt x="4" y="24"/>
                  </a:cubicBezTo>
                  <a:cubicBezTo>
                    <a:pt x="4" y="24"/>
                    <a:pt x="4" y="24"/>
                    <a:pt x="4" y="24"/>
                  </a:cubicBezTo>
                  <a:cubicBezTo>
                    <a:pt x="4" y="24"/>
                    <a:pt x="4" y="24"/>
                    <a:pt x="4" y="24"/>
                  </a:cubicBezTo>
                  <a:cubicBezTo>
                    <a:pt x="4" y="24"/>
                    <a:pt x="4" y="24"/>
                    <a:pt x="4" y="24"/>
                  </a:cubicBezTo>
                  <a:cubicBezTo>
                    <a:pt x="4" y="24"/>
                    <a:pt x="3" y="24"/>
                    <a:pt x="3" y="23"/>
                  </a:cubicBezTo>
                  <a:cubicBezTo>
                    <a:pt x="3" y="23"/>
                    <a:pt x="3" y="22"/>
                    <a:pt x="3" y="22"/>
                  </a:cubicBezTo>
                  <a:cubicBezTo>
                    <a:pt x="3" y="22"/>
                    <a:pt x="3" y="22"/>
                    <a:pt x="3" y="22"/>
                  </a:cubicBezTo>
                  <a:cubicBezTo>
                    <a:pt x="3" y="22"/>
                    <a:pt x="3" y="22"/>
                    <a:pt x="3" y="22"/>
                  </a:cubicBezTo>
                  <a:cubicBezTo>
                    <a:pt x="3" y="21"/>
                    <a:pt x="3" y="21"/>
                    <a:pt x="3" y="21"/>
                  </a:cubicBezTo>
                  <a:cubicBezTo>
                    <a:pt x="3" y="21"/>
                    <a:pt x="3" y="20"/>
                    <a:pt x="3" y="20"/>
                  </a:cubicBezTo>
                  <a:cubicBezTo>
                    <a:pt x="3" y="20"/>
                    <a:pt x="3" y="19"/>
                    <a:pt x="3" y="19"/>
                  </a:cubicBezTo>
                  <a:cubicBezTo>
                    <a:pt x="3" y="19"/>
                    <a:pt x="3" y="19"/>
                    <a:pt x="3" y="19"/>
                  </a:cubicBezTo>
                  <a:cubicBezTo>
                    <a:pt x="3" y="19"/>
                    <a:pt x="3" y="18"/>
                    <a:pt x="3" y="18"/>
                  </a:cubicBezTo>
                  <a:cubicBezTo>
                    <a:pt x="3" y="18"/>
                    <a:pt x="3" y="17"/>
                    <a:pt x="3" y="17"/>
                  </a:cubicBezTo>
                  <a:cubicBezTo>
                    <a:pt x="3" y="17"/>
                    <a:pt x="3" y="17"/>
                    <a:pt x="3" y="17"/>
                  </a:cubicBezTo>
                  <a:cubicBezTo>
                    <a:pt x="3" y="17"/>
                    <a:pt x="3" y="17"/>
                    <a:pt x="3" y="17"/>
                  </a:cubicBezTo>
                  <a:cubicBezTo>
                    <a:pt x="3" y="17"/>
                    <a:pt x="3" y="17"/>
                    <a:pt x="3" y="17"/>
                  </a:cubicBezTo>
                  <a:cubicBezTo>
                    <a:pt x="3" y="16"/>
                    <a:pt x="3" y="16"/>
                    <a:pt x="3" y="16"/>
                  </a:cubicBezTo>
                  <a:cubicBezTo>
                    <a:pt x="3" y="16"/>
                    <a:pt x="3" y="15"/>
                    <a:pt x="4" y="15"/>
                  </a:cubicBezTo>
                  <a:cubicBezTo>
                    <a:pt x="4" y="15"/>
                    <a:pt x="4" y="15"/>
                    <a:pt x="4" y="15"/>
                  </a:cubicBezTo>
                  <a:cubicBezTo>
                    <a:pt x="4" y="15"/>
                    <a:pt x="4" y="15"/>
                    <a:pt x="4" y="15"/>
                  </a:cubicBezTo>
                  <a:cubicBezTo>
                    <a:pt x="4" y="15"/>
                    <a:pt x="4" y="14"/>
                    <a:pt x="4" y="14"/>
                  </a:cubicBezTo>
                  <a:cubicBezTo>
                    <a:pt x="4" y="14"/>
                    <a:pt x="4" y="14"/>
                    <a:pt x="4" y="14"/>
                  </a:cubicBezTo>
                  <a:cubicBezTo>
                    <a:pt x="4" y="14"/>
                    <a:pt x="4" y="13"/>
                    <a:pt x="4" y="13"/>
                  </a:cubicBezTo>
                  <a:cubicBezTo>
                    <a:pt x="4" y="13"/>
                    <a:pt x="4" y="13"/>
                    <a:pt x="4" y="13"/>
                  </a:cubicBezTo>
                  <a:cubicBezTo>
                    <a:pt x="4" y="13"/>
                    <a:pt x="4" y="13"/>
                    <a:pt x="4" y="13"/>
                  </a:cubicBezTo>
                  <a:cubicBezTo>
                    <a:pt x="4" y="12"/>
                    <a:pt x="4" y="12"/>
                    <a:pt x="4" y="12"/>
                  </a:cubicBezTo>
                  <a:cubicBezTo>
                    <a:pt x="4" y="12"/>
                    <a:pt x="4" y="12"/>
                    <a:pt x="4" y="12"/>
                  </a:cubicBezTo>
                  <a:cubicBezTo>
                    <a:pt x="5" y="11"/>
                    <a:pt x="5" y="11"/>
                    <a:pt x="5" y="11"/>
                  </a:cubicBezTo>
                  <a:cubicBezTo>
                    <a:pt x="5" y="11"/>
                    <a:pt x="5" y="11"/>
                    <a:pt x="5" y="11"/>
                  </a:cubicBezTo>
                  <a:cubicBezTo>
                    <a:pt x="5" y="11"/>
                    <a:pt x="5" y="11"/>
                    <a:pt x="5" y="11"/>
                  </a:cubicBezTo>
                  <a:cubicBezTo>
                    <a:pt x="5" y="11"/>
                    <a:pt x="5" y="11"/>
                    <a:pt x="5" y="11"/>
                  </a:cubicBezTo>
                  <a:cubicBezTo>
                    <a:pt x="5" y="10"/>
                    <a:pt x="5" y="10"/>
                    <a:pt x="6" y="9"/>
                  </a:cubicBezTo>
                  <a:cubicBezTo>
                    <a:pt x="6" y="9"/>
                    <a:pt x="6" y="9"/>
                    <a:pt x="6" y="9"/>
                  </a:cubicBezTo>
                  <a:cubicBezTo>
                    <a:pt x="6" y="9"/>
                    <a:pt x="6" y="9"/>
                    <a:pt x="6" y="9"/>
                  </a:cubicBezTo>
                  <a:cubicBezTo>
                    <a:pt x="6" y="8"/>
                    <a:pt x="7" y="8"/>
                    <a:pt x="7" y="7"/>
                  </a:cubicBezTo>
                  <a:cubicBezTo>
                    <a:pt x="7" y="7"/>
                    <a:pt x="8" y="7"/>
                    <a:pt x="8" y="7"/>
                  </a:cubicBezTo>
                  <a:cubicBezTo>
                    <a:pt x="8" y="7"/>
                    <a:pt x="8" y="7"/>
                    <a:pt x="8" y="7"/>
                  </a:cubicBezTo>
                  <a:cubicBezTo>
                    <a:pt x="8" y="6"/>
                    <a:pt x="9" y="6"/>
                    <a:pt x="9" y="6"/>
                  </a:cubicBezTo>
                  <a:cubicBezTo>
                    <a:pt x="10" y="5"/>
                    <a:pt x="11" y="5"/>
                    <a:pt x="12" y="5"/>
                  </a:cubicBezTo>
                  <a:cubicBezTo>
                    <a:pt x="15" y="4"/>
                    <a:pt x="20" y="4"/>
                    <a:pt x="24" y="7"/>
                  </a:cubicBezTo>
                  <a:cubicBezTo>
                    <a:pt x="28" y="9"/>
                    <a:pt x="31" y="12"/>
                    <a:pt x="34" y="16"/>
                  </a:cubicBezTo>
                  <a:cubicBezTo>
                    <a:pt x="38" y="20"/>
                    <a:pt x="41" y="25"/>
                    <a:pt x="43" y="30"/>
                  </a:cubicBezTo>
                  <a:cubicBezTo>
                    <a:pt x="44" y="35"/>
                    <a:pt x="45" y="39"/>
                    <a:pt x="45" y="44"/>
                  </a:cubicBezTo>
                  <a:cubicBezTo>
                    <a:pt x="45" y="46"/>
                    <a:pt x="45" y="48"/>
                    <a:pt x="45" y="50"/>
                  </a:cubicBezTo>
                  <a:cubicBezTo>
                    <a:pt x="46" y="50"/>
                    <a:pt x="47" y="50"/>
                    <a:pt x="48" y="50"/>
                  </a:cubicBezTo>
                  <a:cubicBezTo>
                    <a:pt x="48" y="50"/>
                    <a:pt x="48" y="49"/>
                    <a:pt x="48" y="49"/>
                  </a:cubicBezTo>
                  <a:cubicBezTo>
                    <a:pt x="48" y="49"/>
                    <a:pt x="48" y="48"/>
                    <a:pt x="48" y="48"/>
                  </a:cubicBezTo>
                  <a:cubicBezTo>
                    <a:pt x="48" y="48"/>
                    <a:pt x="48" y="48"/>
                    <a:pt x="48" y="48"/>
                  </a:cubicBezTo>
                  <a:cubicBezTo>
                    <a:pt x="48" y="47"/>
                    <a:pt x="48" y="46"/>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7" name="i$1ïḓe"/>
            <p:cNvSpPr>
              <a:spLocks noChangeArrowheads="1"/>
            </p:cNvSpPr>
            <p:nvPr/>
          </p:nvSpPr>
          <p:spPr bwMode="auto">
            <a:xfrm>
              <a:off x="1439863" y="3068638"/>
              <a:ext cx="1588" cy="1"/>
            </a:xfrm>
            <a:custGeom>
              <a:avLst/>
              <a:gdLst>
                <a:gd name="T0" fmla="*/ 1588 w 1"/>
                <a:gd name="T1" fmla="*/ 0 h 1"/>
                <a:gd name="T2" fmla="*/ 0 w 1"/>
                <a:gd name="T3" fmla="*/ 0 h 1"/>
                <a:gd name="T4" fmla="*/ 1588 w 1"/>
                <a:gd name="T5" fmla="*/ 0 h 1"/>
                <a:gd name="T6" fmla="*/ 1588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1" y="0"/>
                    <a:pt x="1" y="0"/>
                  </a:cubicBezTo>
                  <a:cubicBezTo>
                    <a:pt x="1"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8" name="ïṡ1îḍe"/>
            <p:cNvSpPr>
              <a:spLocks noChangeArrowheads="1"/>
            </p:cNvSpPr>
            <p:nvPr/>
          </p:nvSpPr>
          <p:spPr bwMode="auto">
            <a:xfrm>
              <a:off x="1439863" y="3068638"/>
              <a:ext cx="1588" cy="1"/>
            </a:xfrm>
            <a:custGeom>
              <a:avLst/>
              <a:gdLst>
                <a:gd name="T0" fmla="*/ 1588 w 1"/>
                <a:gd name="T1" fmla="*/ 0 h 1"/>
                <a:gd name="T2" fmla="*/ 0 w 1"/>
                <a:gd name="T3" fmla="*/ 0 h 1"/>
                <a:gd name="T4" fmla="*/ 1588 w 1"/>
                <a:gd name="T5" fmla="*/ 0 h 1"/>
                <a:gd name="T6" fmla="*/ 1588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1" y="0"/>
                    <a:pt x="1" y="0"/>
                  </a:cubicBezTo>
                  <a:cubicBezTo>
                    <a:pt x="1"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9" name="ïṩlíḑe"/>
            <p:cNvSpPr>
              <a:spLocks noChangeArrowheads="1"/>
            </p:cNvSpPr>
            <p:nvPr/>
          </p:nvSpPr>
          <p:spPr bwMode="auto">
            <a:xfrm>
              <a:off x="1465263" y="30543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0" name="îṩlíḋe"/>
            <p:cNvSpPr>
              <a:spLocks noChangeArrowheads="1"/>
            </p:cNvSpPr>
            <p:nvPr/>
          </p:nvSpPr>
          <p:spPr bwMode="auto">
            <a:xfrm>
              <a:off x="1465263" y="30543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1" name="íṡļîḓé"/>
            <p:cNvSpPr>
              <a:spLocks noChangeArrowheads="1"/>
            </p:cNvSpPr>
            <p:nvPr/>
          </p:nvSpPr>
          <p:spPr bwMode="auto">
            <a:xfrm>
              <a:off x="1470025" y="3054350"/>
              <a:ext cx="4763" cy="1588"/>
            </a:xfrm>
            <a:custGeom>
              <a:avLst/>
              <a:gdLst>
                <a:gd name="T0" fmla="*/ 2382 w 2"/>
                <a:gd name="T1" fmla="*/ 0 h 1"/>
                <a:gd name="T2" fmla="*/ 4763 w 2"/>
                <a:gd name="T3" fmla="*/ 1588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1"/>
                    <a:pt x="2" y="1"/>
                    <a:pt x="2" y="1"/>
                  </a:cubicBezTo>
                  <a:cubicBezTo>
                    <a:pt x="2" y="1"/>
                    <a:pt x="1" y="0"/>
                    <a:pt x="0" y="0"/>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2" name="iSḻíḑé"/>
            <p:cNvSpPr>
              <a:spLocks noChangeArrowheads="1"/>
            </p:cNvSpPr>
            <p:nvPr/>
          </p:nvSpPr>
          <p:spPr bwMode="auto">
            <a:xfrm>
              <a:off x="1470025" y="3054350"/>
              <a:ext cx="4763" cy="1588"/>
            </a:xfrm>
            <a:custGeom>
              <a:avLst/>
              <a:gdLst>
                <a:gd name="T0" fmla="*/ 2382 w 2"/>
                <a:gd name="T1" fmla="*/ 0 h 1"/>
                <a:gd name="T2" fmla="*/ 4763 w 2"/>
                <a:gd name="T3" fmla="*/ 1588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1"/>
                    <a:pt x="2" y="1"/>
                    <a:pt x="2" y="1"/>
                  </a:cubicBezTo>
                  <a:cubicBezTo>
                    <a:pt x="2" y="1"/>
                    <a:pt x="1" y="0"/>
                    <a:pt x="0" y="0"/>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3" name="iṧļiḑe"/>
            <p:cNvSpPr>
              <a:spLocks noChangeArrowheads="1"/>
            </p:cNvSpPr>
            <p:nvPr/>
          </p:nvSpPr>
          <p:spPr bwMode="auto">
            <a:xfrm>
              <a:off x="1455738" y="3051175"/>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4" name="îsļïďè"/>
            <p:cNvSpPr>
              <a:spLocks noChangeArrowheads="1"/>
            </p:cNvSpPr>
            <p:nvPr/>
          </p:nvSpPr>
          <p:spPr bwMode="auto">
            <a:xfrm>
              <a:off x="1455738" y="3051175"/>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5" name="iSḷiḓe"/>
            <p:cNvSpPr>
              <a:spLocks noChangeArrowheads="1"/>
            </p:cNvSpPr>
            <p:nvPr/>
          </p:nvSpPr>
          <p:spPr bwMode="auto">
            <a:xfrm>
              <a:off x="1460500" y="3051175"/>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6" name="iṣḻïḑè"/>
            <p:cNvSpPr>
              <a:spLocks noChangeArrowheads="1"/>
            </p:cNvSpPr>
            <p:nvPr/>
          </p:nvSpPr>
          <p:spPr bwMode="auto">
            <a:xfrm>
              <a:off x="1460500" y="3051175"/>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7" name="îsļîḍè"/>
            <p:cNvSpPr>
              <a:spLocks noChangeArrowheads="1"/>
            </p:cNvSpPr>
            <p:nvPr/>
          </p:nvSpPr>
          <p:spPr bwMode="auto">
            <a:xfrm>
              <a:off x="1439863" y="3054350"/>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0"/>
                    <a:pt x="0" y="1"/>
                  </a:cubicBezTo>
                  <a:cubicBezTo>
                    <a:pt x="1" y="1"/>
                    <a:pt x="1" y="0"/>
                    <a:pt x="2" y="0"/>
                  </a:cubicBezTo>
                  <a:cubicBezTo>
                    <a:pt x="2" y="0"/>
                    <a:pt x="3"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8" name="íṩḻîḋê"/>
            <p:cNvSpPr>
              <a:spLocks noChangeArrowheads="1"/>
            </p:cNvSpPr>
            <p:nvPr/>
          </p:nvSpPr>
          <p:spPr bwMode="auto">
            <a:xfrm>
              <a:off x="1439863" y="3054350"/>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0"/>
                    <a:pt x="0" y="1"/>
                  </a:cubicBezTo>
                  <a:cubicBezTo>
                    <a:pt x="1" y="1"/>
                    <a:pt x="1" y="0"/>
                    <a:pt x="2" y="0"/>
                  </a:cubicBezTo>
                  <a:cubicBezTo>
                    <a:pt x="2" y="0"/>
                    <a:pt x="3"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9" name="íṥḷiďe"/>
            <p:cNvSpPr>
              <a:spLocks noChangeArrowheads="1"/>
            </p:cNvSpPr>
            <p:nvPr/>
          </p:nvSpPr>
          <p:spPr bwMode="auto">
            <a:xfrm>
              <a:off x="1477963" y="3055938"/>
              <a:ext cx="4763" cy="6350"/>
            </a:xfrm>
            <a:custGeom>
              <a:avLst/>
              <a:gdLst>
                <a:gd name="T0" fmla="*/ 0 w 2"/>
                <a:gd name="T1" fmla="*/ 0 h 2"/>
                <a:gd name="T2" fmla="*/ 4763 w 2"/>
                <a:gd name="T3" fmla="*/ 635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1" y="1"/>
                    <a:pt x="2" y="1"/>
                    <a:pt x="2" y="2"/>
                  </a:cubicBezTo>
                  <a:cubicBezTo>
                    <a:pt x="2" y="1"/>
                    <a:pt x="1" y="1"/>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0" name="îṡľiḑé"/>
            <p:cNvSpPr>
              <a:spLocks noChangeArrowheads="1"/>
            </p:cNvSpPr>
            <p:nvPr/>
          </p:nvSpPr>
          <p:spPr bwMode="auto">
            <a:xfrm>
              <a:off x="1477963" y="3055938"/>
              <a:ext cx="4763" cy="6350"/>
            </a:xfrm>
            <a:custGeom>
              <a:avLst/>
              <a:gdLst>
                <a:gd name="T0" fmla="*/ 0 w 2"/>
                <a:gd name="T1" fmla="*/ 0 h 2"/>
                <a:gd name="T2" fmla="*/ 4763 w 2"/>
                <a:gd name="T3" fmla="*/ 635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1" y="1"/>
                    <a:pt x="2" y="1"/>
                    <a:pt x="2" y="2"/>
                  </a:cubicBezTo>
                  <a:cubicBezTo>
                    <a:pt x="2" y="1"/>
                    <a:pt x="1" y="1"/>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1" name="ïšlïḍê"/>
            <p:cNvSpPr>
              <a:spLocks noChangeArrowheads="1"/>
            </p:cNvSpPr>
            <p:nvPr/>
          </p:nvSpPr>
          <p:spPr bwMode="auto">
            <a:xfrm>
              <a:off x="1449388" y="3051175"/>
              <a:ext cx="3175" cy="3175"/>
            </a:xfrm>
            <a:custGeom>
              <a:avLst/>
              <a:gdLst>
                <a:gd name="T0" fmla="*/ 3175 w 1"/>
                <a:gd name="T1" fmla="*/ 0 h 1"/>
                <a:gd name="T2" fmla="*/ 0 w 1"/>
                <a:gd name="T3" fmla="*/ 3175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2" name="îślíḍé"/>
            <p:cNvSpPr>
              <a:spLocks noChangeArrowheads="1"/>
            </p:cNvSpPr>
            <p:nvPr/>
          </p:nvSpPr>
          <p:spPr bwMode="auto">
            <a:xfrm>
              <a:off x="1449388" y="3051175"/>
              <a:ext cx="3175" cy="3175"/>
            </a:xfrm>
            <a:custGeom>
              <a:avLst/>
              <a:gdLst>
                <a:gd name="T0" fmla="*/ 3175 w 1"/>
                <a:gd name="T1" fmla="*/ 0 h 1"/>
                <a:gd name="T2" fmla="*/ 0 w 1"/>
                <a:gd name="T3" fmla="*/ 3175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3" name="íşļiḓè"/>
            <p:cNvSpPr>
              <a:spLocks noChangeArrowheads="1"/>
            </p:cNvSpPr>
            <p:nvPr/>
          </p:nvSpPr>
          <p:spPr bwMode="auto">
            <a:xfrm>
              <a:off x="1301750" y="3138488"/>
              <a:ext cx="23813" cy="68263"/>
            </a:xfrm>
            <a:custGeom>
              <a:avLst/>
              <a:gdLst>
                <a:gd name="T0" fmla="*/ 18521 w 9"/>
                <a:gd name="T1" fmla="*/ 63206 h 27"/>
                <a:gd name="T2" fmla="*/ 18521 w 9"/>
                <a:gd name="T3" fmla="*/ 63206 h 27"/>
                <a:gd name="T4" fmla="*/ 15875 w 9"/>
                <a:gd name="T5" fmla="*/ 55622 h 27"/>
                <a:gd name="T6" fmla="*/ 15875 w 9"/>
                <a:gd name="T7" fmla="*/ 55622 h 27"/>
                <a:gd name="T8" fmla="*/ 15875 w 9"/>
                <a:gd name="T9" fmla="*/ 50565 h 27"/>
                <a:gd name="T10" fmla="*/ 13229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30339 h 27"/>
                <a:gd name="T22" fmla="*/ 13229 w 9"/>
                <a:gd name="T23" fmla="*/ 22754 h 27"/>
                <a:gd name="T24" fmla="*/ 13229 w 9"/>
                <a:gd name="T25" fmla="*/ 22754 h 27"/>
                <a:gd name="T26" fmla="*/ 13229 w 9"/>
                <a:gd name="T27" fmla="*/ 17698 h 27"/>
                <a:gd name="T28" fmla="*/ 13229 w 9"/>
                <a:gd name="T29" fmla="*/ 17698 h 27"/>
                <a:gd name="T30" fmla="*/ 13229 w 9"/>
                <a:gd name="T31" fmla="*/ 12641 h 27"/>
                <a:gd name="T32" fmla="*/ 15875 w 9"/>
                <a:gd name="T33" fmla="*/ 12641 h 27"/>
                <a:gd name="T34" fmla="*/ 15875 w 9"/>
                <a:gd name="T35" fmla="*/ 7585 h 27"/>
                <a:gd name="T36" fmla="*/ 15875 w 9"/>
                <a:gd name="T37" fmla="*/ 7585 h 27"/>
                <a:gd name="T38" fmla="*/ 18521 w 9"/>
                <a:gd name="T39" fmla="*/ 5057 h 27"/>
                <a:gd name="T40" fmla="*/ 23813 w 9"/>
                <a:gd name="T41" fmla="*/ 0 h 27"/>
                <a:gd name="T42" fmla="*/ 23813 w 9"/>
                <a:gd name="T43" fmla="*/ 0 h 27"/>
                <a:gd name="T44" fmla="*/ 15875 w 9"/>
                <a:gd name="T45" fmla="*/ 2528 h 27"/>
                <a:gd name="T46" fmla="*/ 10584 w 9"/>
                <a:gd name="T47" fmla="*/ 5057 h 27"/>
                <a:gd name="T48" fmla="*/ 10584 w 9"/>
                <a:gd name="T49" fmla="*/ 5057 h 27"/>
                <a:gd name="T50" fmla="*/ 10584 w 9"/>
                <a:gd name="T51" fmla="*/ 7585 h 27"/>
                <a:gd name="T52" fmla="*/ 5292 w 9"/>
                <a:gd name="T53" fmla="*/ 10113 h 27"/>
                <a:gd name="T54" fmla="*/ 5292 w 9"/>
                <a:gd name="T55" fmla="*/ 15170 h 27"/>
                <a:gd name="T56" fmla="*/ 5292 w 9"/>
                <a:gd name="T57" fmla="*/ 15170 h 27"/>
                <a:gd name="T58" fmla="*/ 2646 w 9"/>
                <a:gd name="T59" fmla="*/ 15170 h 27"/>
                <a:gd name="T60" fmla="*/ 2646 w 9"/>
                <a:gd name="T61" fmla="*/ 20226 h 27"/>
                <a:gd name="T62" fmla="*/ 2646 w 9"/>
                <a:gd name="T63" fmla="*/ 20226 h 27"/>
                <a:gd name="T64" fmla="*/ 2646 w 9"/>
                <a:gd name="T65" fmla="*/ 20226 h 27"/>
                <a:gd name="T66" fmla="*/ 0 w 9"/>
                <a:gd name="T67" fmla="*/ 25283 h 27"/>
                <a:gd name="T68" fmla="*/ 0 w 9"/>
                <a:gd name="T69" fmla="*/ 25283 h 27"/>
                <a:gd name="T70" fmla="*/ 0 w 9"/>
                <a:gd name="T71" fmla="*/ 25283 h 27"/>
                <a:gd name="T72" fmla="*/ 0 w 9"/>
                <a:gd name="T73" fmla="*/ 30339 h 27"/>
                <a:gd name="T74" fmla="*/ 0 w 9"/>
                <a:gd name="T75" fmla="*/ 30339 h 27"/>
                <a:gd name="T76" fmla="*/ 0 w 9"/>
                <a:gd name="T77" fmla="*/ 30339 h 27"/>
                <a:gd name="T78" fmla="*/ 0 w 9"/>
                <a:gd name="T79" fmla="*/ 35396 h 27"/>
                <a:gd name="T80" fmla="*/ 0 w 9"/>
                <a:gd name="T81" fmla="*/ 48037 h 27"/>
                <a:gd name="T82" fmla="*/ 0 w 9"/>
                <a:gd name="T83" fmla="*/ 50565 h 27"/>
                <a:gd name="T84" fmla="*/ 2646 w 9"/>
                <a:gd name="T85" fmla="*/ 63206 h 27"/>
                <a:gd name="T86" fmla="*/ 2646 w 9"/>
                <a:gd name="T87" fmla="*/ 63206 h 27"/>
                <a:gd name="T88" fmla="*/ 5292 w 9"/>
                <a:gd name="T89" fmla="*/ 68263 h 27"/>
                <a:gd name="T90" fmla="*/ 18521 w 9"/>
                <a:gd name="T91" fmla="*/ 63206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5"/>
                  </a:moveTo>
                  <a:cubicBezTo>
                    <a:pt x="7" y="25"/>
                    <a:pt x="7" y="25"/>
                    <a:pt x="7" y="25"/>
                  </a:cubicBezTo>
                  <a:cubicBezTo>
                    <a:pt x="7" y="24"/>
                    <a:pt x="6" y="23"/>
                    <a:pt x="6" y="22"/>
                  </a:cubicBezTo>
                  <a:cubicBezTo>
                    <a:pt x="6" y="22"/>
                    <a:pt x="6" y="22"/>
                    <a:pt x="6" y="22"/>
                  </a:cubicBezTo>
                  <a:cubicBezTo>
                    <a:pt x="6" y="21"/>
                    <a:pt x="6" y="20"/>
                    <a:pt x="6" y="20"/>
                  </a:cubicBezTo>
                  <a:cubicBezTo>
                    <a:pt x="5" y="19"/>
                    <a:pt x="5" y="19"/>
                    <a:pt x="5" y="19"/>
                  </a:cubicBezTo>
                  <a:cubicBezTo>
                    <a:pt x="5" y="18"/>
                    <a:pt x="5" y="18"/>
                    <a:pt x="5" y="17"/>
                  </a:cubicBezTo>
                  <a:cubicBezTo>
                    <a:pt x="5" y="17"/>
                    <a:pt x="5" y="17"/>
                    <a:pt x="5" y="17"/>
                  </a:cubicBezTo>
                  <a:cubicBezTo>
                    <a:pt x="5" y="16"/>
                    <a:pt x="5" y="15"/>
                    <a:pt x="5" y="14"/>
                  </a:cubicBezTo>
                  <a:cubicBezTo>
                    <a:pt x="5" y="14"/>
                    <a:pt x="5" y="14"/>
                    <a:pt x="5" y="14"/>
                  </a:cubicBezTo>
                  <a:cubicBezTo>
                    <a:pt x="5" y="13"/>
                    <a:pt x="5" y="12"/>
                    <a:pt x="5" y="12"/>
                  </a:cubicBezTo>
                  <a:cubicBezTo>
                    <a:pt x="5" y="11"/>
                    <a:pt x="5" y="10"/>
                    <a:pt x="5" y="9"/>
                  </a:cubicBezTo>
                  <a:cubicBezTo>
                    <a:pt x="5" y="9"/>
                    <a:pt x="5" y="9"/>
                    <a:pt x="5" y="9"/>
                  </a:cubicBezTo>
                  <a:cubicBezTo>
                    <a:pt x="5" y="8"/>
                    <a:pt x="5" y="8"/>
                    <a:pt x="5" y="7"/>
                  </a:cubicBezTo>
                  <a:cubicBezTo>
                    <a:pt x="5" y="7"/>
                    <a:pt x="5" y="7"/>
                    <a:pt x="5" y="7"/>
                  </a:cubicBezTo>
                  <a:cubicBezTo>
                    <a:pt x="5" y="6"/>
                    <a:pt x="5" y="6"/>
                    <a:pt x="5" y="5"/>
                  </a:cubicBezTo>
                  <a:cubicBezTo>
                    <a:pt x="6" y="5"/>
                    <a:pt x="6" y="5"/>
                    <a:pt x="6" y="5"/>
                  </a:cubicBezTo>
                  <a:cubicBezTo>
                    <a:pt x="6" y="4"/>
                    <a:pt x="6" y="4"/>
                    <a:pt x="6" y="3"/>
                  </a:cubicBezTo>
                  <a:cubicBezTo>
                    <a:pt x="6" y="3"/>
                    <a:pt x="6" y="3"/>
                    <a:pt x="6" y="3"/>
                  </a:cubicBezTo>
                  <a:cubicBezTo>
                    <a:pt x="6" y="3"/>
                    <a:pt x="7" y="2"/>
                    <a:pt x="7" y="2"/>
                  </a:cubicBezTo>
                  <a:cubicBezTo>
                    <a:pt x="8" y="1"/>
                    <a:pt x="8" y="0"/>
                    <a:pt x="9" y="0"/>
                  </a:cubicBezTo>
                  <a:cubicBezTo>
                    <a:pt x="9" y="0"/>
                    <a:pt x="9" y="0"/>
                    <a:pt x="9" y="0"/>
                  </a:cubicBezTo>
                  <a:cubicBezTo>
                    <a:pt x="8" y="0"/>
                    <a:pt x="7" y="0"/>
                    <a:pt x="6" y="1"/>
                  </a:cubicBezTo>
                  <a:cubicBezTo>
                    <a:pt x="5" y="1"/>
                    <a:pt x="5" y="2"/>
                    <a:pt x="4" y="2"/>
                  </a:cubicBezTo>
                  <a:cubicBezTo>
                    <a:pt x="4" y="2"/>
                    <a:pt x="4" y="2"/>
                    <a:pt x="4" y="2"/>
                  </a:cubicBezTo>
                  <a:cubicBezTo>
                    <a:pt x="4" y="2"/>
                    <a:pt x="4" y="2"/>
                    <a:pt x="4" y="3"/>
                  </a:cubicBezTo>
                  <a:cubicBezTo>
                    <a:pt x="3" y="3"/>
                    <a:pt x="3" y="4"/>
                    <a:pt x="2" y="4"/>
                  </a:cubicBezTo>
                  <a:cubicBezTo>
                    <a:pt x="2" y="5"/>
                    <a:pt x="2" y="5"/>
                    <a:pt x="2" y="6"/>
                  </a:cubicBezTo>
                  <a:cubicBezTo>
                    <a:pt x="2" y="6"/>
                    <a:pt x="2" y="6"/>
                    <a:pt x="2" y="6"/>
                  </a:cubicBezTo>
                  <a:cubicBezTo>
                    <a:pt x="1" y="6"/>
                    <a:pt x="1" y="6"/>
                    <a:pt x="1" y="6"/>
                  </a:cubicBezTo>
                  <a:cubicBezTo>
                    <a:pt x="1" y="6"/>
                    <a:pt x="1" y="7"/>
                    <a:pt x="1" y="8"/>
                  </a:cubicBezTo>
                  <a:cubicBezTo>
                    <a:pt x="1" y="8"/>
                    <a:pt x="1" y="8"/>
                    <a:pt x="1" y="8"/>
                  </a:cubicBezTo>
                  <a:cubicBezTo>
                    <a:pt x="1" y="8"/>
                    <a:pt x="1" y="8"/>
                    <a:pt x="1" y="8"/>
                  </a:cubicBezTo>
                  <a:cubicBezTo>
                    <a:pt x="1" y="8"/>
                    <a:pt x="0" y="9"/>
                    <a:pt x="0" y="10"/>
                  </a:cubicBezTo>
                  <a:cubicBezTo>
                    <a:pt x="0" y="10"/>
                    <a:pt x="0" y="10"/>
                    <a:pt x="0" y="10"/>
                  </a:cubicBezTo>
                  <a:cubicBezTo>
                    <a:pt x="0" y="10"/>
                    <a:pt x="0" y="10"/>
                    <a:pt x="0" y="10"/>
                  </a:cubicBezTo>
                  <a:cubicBezTo>
                    <a:pt x="0" y="10"/>
                    <a:pt x="0" y="11"/>
                    <a:pt x="0" y="12"/>
                  </a:cubicBezTo>
                  <a:cubicBezTo>
                    <a:pt x="0" y="12"/>
                    <a:pt x="0" y="12"/>
                    <a:pt x="0" y="12"/>
                  </a:cubicBezTo>
                  <a:cubicBezTo>
                    <a:pt x="0" y="12"/>
                    <a:pt x="0" y="12"/>
                    <a:pt x="0" y="12"/>
                  </a:cubicBezTo>
                  <a:cubicBezTo>
                    <a:pt x="0" y="13"/>
                    <a:pt x="0" y="14"/>
                    <a:pt x="0" y="14"/>
                  </a:cubicBezTo>
                  <a:cubicBezTo>
                    <a:pt x="0" y="16"/>
                    <a:pt x="0" y="18"/>
                    <a:pt x="0" y="19"/>
                  </a:cubicBezTo>
                  <a:cubicBezTo>
                    <a:pt x="0" y="20"/>
                    <a:pt x="0" y="20"/>
                    <a:pt x="0" y="20"/>
                  </a:cubicBezTo>
                  <a:cubicBezTo>
                    <a:pt x="1" y="21"/>
                    <a:pt x="1" y="23"/>
                    <a:pt x="1" y="25"/>
                  </a:cubicBezTo>
                  <a:cubicBezTo>
                    <a:pt x="1" y="25"/>
                    <a:pt x="1" y="25"/>
                    <a:pt x="1" y="25"/>
                  </a:cubicBezTo>
                  <a:cubicBezTo>
                    <a:pt x="2" y="26"/>
                    <a:pt x="2" y="27"/>
                    <a:pt x="2" y="27"/>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4" name="íṩḻïḑè"/>
            <p:cNvSpPr>
              <a:spLocks noChangeArrowheads="1"/>
            </p:cNvSpPr>
            <p:nvPr/>
          </p:nvSpPr>
          <p:spPr bwMode="auto">
            <a:xfrm>
              <a:off x="1312863" y="3119438"/>
              <a:ext cx="115888" cy="134938"/>
            </a:xfrm>
            <a:custGeom>
              <a:avLst/>
              <a:gdLst>
                <a:gd name="T0" fmla="*/ 115888 w 46"/>
                <a:gd name="T1" fmla="*/ 106932 h 53"/>
                <a:gd name="T2" fmla="*/ 115888 w 46"/>
                <a:gd name="T3" fmla="*/ 101840 h 53"/>
                <a:gd name="T4" fmla="*/ 113369 w 46"/>
                <a:gd name="T5" fmla="*/ 99294 h 53"/>
                <a:gd name="T6" fmla="*/ 113369 w 46"/>
                <a:gd name="T7" fmla="*/ 91656 h 53"/>
                <a:gd name="T8" fmla="*/ 110849 w 46"/>
                <a:gd name="T9" fmla="*/ 86564 h 53"/>
                <a:gd name="T10" fmla="*/ 110849 w 46"/>
                <a:gd name="T11" fmla="*/ 84018 h 53"/>
                <a:gd name="T12" fmla="*/ 108330 w 46"/>
                <a:gd name="T13" fmla="*/ 76380 h 53"/>
                <a:gd name="T14" fmla="*/ 108330 w 46"/>
                <a:gd name="T15" fmla="*/ 73834 h 53"/>
                <a:gd name="T16" fmla="*/ 105811 w 46"/>
                <a:gd name="T17" fmla="*/ 68742 h 53"/>
                <a:gd name="T18" fmla="*/ 103291 w 46"/>
                <a:gd name="T19" fmla="*/ 61104 h 53"/>
                <a:gd name="T20" fmla="*/ 100772 w 46"/>
                <a:gd name="T21" fmla="*/ 58558 h 53"/>
                <a:gd name="T22" fmla="*/ 98253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5502 w 46"/>
                <a:gd name="T37" fmla="*/ 15276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5270 w 46"/>
                <a:gd name="T51" fmla="*/ 0 h 53"/>
                <a:gd name="T52" fmla="*/ 30232 w 46"/>
                <a:gd name="T53" fmla="*/ 0 h 53"/>
                <a:gd name="T54" fmla="*/ 27712 w 46"/>
                <a:gd name="T55" fmla="*/ 0 h 53"/>
                <a:gd name="T56" fmla="*/ 25193 w 46"/>
                <a:gd name="T57" fmla="*/ 0 h 53"/>
                <a:gd name="T58" fmla="*/ 20154 w 46"/>
                <a:gd name="T59" fmla="*/ 0 h 53"/>
                <a:gd name="T60" fmla="*/ 12597 w 46"/>
                <a:gd name="T61" fmla="*/ 2546 h 53"/>
                <a:gd name="T62" fmla="*/ 7558 w 46"/>
                <a:gd name="T63" fmla="*/ 7638 h 53"/>
                <a:gd name="T64" fmla="*/ 7558 w 46"/>
                <a:gd name="T65" fmla="*/ 7638 h 53"/>
                <a:gd name="T66" fmla="*/ 12597 w 46"/>
                <a:gd name="T67" fmla="*/ 7638 h 53"/>
                <a:gd name="T68" fmla="*/ 20154 w 46"/>
                <a:gd name="T69" fmla="*/ 7638 h 53"/>
                <a:gd name="T70" fmla="*/ 25193 w 46"/>
                <a:gd name="T71" fmla="*/ 7638 h 53"/>
                <a:gd name="T72" fmla="*/ 30232 w 46"/>
                <a:gd name="T73" fmla="*/ 10184 h 53"/>
                <a:gd name="T74" fmla="*/ 35270 w 46"/>
                <a:gd name="T75" fmla="*/ 10184 h 53"/>
                <a:gd name="T76" fmla="*/ 50386 w 46"/>
                <a:gd name="T77" fmla="*/ 17822 h 53"/>
                <a:gd name="T78" fmla="*/ 55425 w 46"/>
                <a:gd name="T79" fmla="*/ 22914 h 53"/>
                <a:gd name="T80" fmla="*/ 60463 w 46"/>
                <a:gd name="T81" fmla="*/ 28006 h 53"/>
                <a:gd name="T82" fmla="*/ 65502 w 46"/>
                <a:gd name="T83" fmla="*/ 33098 h 53"/>
                <a:gd name="T84" fmla="*/ 73060 w 46"/>
                <a:gd name="T85" fmla="*/ 40736 h 53"/>
                <a:gd name="T86" fmla="*/ 78098 w 46"/>
                <a:gd name="T87" fmla="*/ 45828 h 53"/>
                <a:gd name="T88" fmla="*/ 85656 w 46"/>
                <a:gd name="T89" fmla="*/ 61104 h 53"/>
                <a:gd name="T90" fmla="*/ 85656 w 46"/>
                <a:gd name="T91" fmla="*/ 61104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3291 w 46"/>
                <a:gd name="T103" fmla="*/ 106932 h 53"/>
                <a:gd name="T104" fmla="*/ 103291 w 46"/>
                <a:gd name="T105" fmla="*/ 114570 h 53"/>
                <a:gd name="T106" fmla="*/ 103291 w 46"/>
                <a:gd name="T107" fmla="*/ 127300 h 53"/>
                <a:gd name="T108" fmla="*/ 113369 w 46"/>
                <a:gd name="T109" fmla="*/ 132392 h 53"/>
                <a:gd name="T110" fmla="*/ 113369 w 46"/>
                <a:gd name="T111" fmla="*/ 129846 h 53"/>
                <a:gd name="T112" fmla="*/ 113369 w 46"/>
                <a:gd name="T113" fmla="*/ 124754 h 53"/>
                <a:gd name="T114" fmla="*/ 115888 w 46"/>
                <a:gd name="T115" fmla="*/ 119662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2"/>
                    <a:pt x="46" y="42"/>
                    <a:pt x="46" y="42"/>
                  </a:cubicBezTo>
                  <a:cubicBezTo>
                    <a:pt x="46" y="42"/>
                    <a:pt x="46" y="42"/>
                    <a:pt x="46" y="42"/>
                  </a:cubicBezTo>
                  <a:cubicBezTo>
                    <a:pt x="46" y="42"/>
                    <a:pt x="46" y="41"/>
                    <a:pt x="46" y="41"/>
                  </a:cubicBezTo>
                  <a:cubicBezTo>
                    <a:pt x="46" y="41"/>
                    <a:pt x="46" y="41"/>
                    <a:pt x="46" y="40"/>
                  </a:cubicBezTo>
                  <a:cubicBezTo>
                    <a:pt x="45" y="40"/>
                    <a:pt x="45" y="39"/>
                    <a:pt x="45" y="39"/>
                  </a:cubicBezTo>
                  <a:cubicBezTo>
                    <a:pt x="45" y="39"/>
                    <a:pt x="45" y="39"/>
                    <a:pt x="45" y="39"/>
                  </a:cubicBezTo>
                  <a:cubicBezTo>
                    <a:pt x="45" y="39"/>
                    <a:pt x="45" y="39"/>
                    <a:pt x="45" y="39"/>
                  </a:cubicBezTo>
                  <a:cubicBezTo>
                    <a:pt x="45" y="38"/>
                    <a:pt x="45" y="38"/>
                    <a:pt x="45" y="38"/>
                  </a:cubicBezTo>
                  <a:cubicBezTo>
                    <a:pt x="45" y="37"/>
                    <a:pt x="45" y="37"/>
                    <a:pt x="45" y="36"/>
                  </a:cubicBezTo>
                  <a:cubicBezTo>
                    <a:pt x="45" y="36"/>
                    <a:pt x="45" y="36"/>
                    <a:pt x="45" y="36"/>
                  </a:cubicBezTo>
                  <a:cubicBezTo>
                    <a:pt x="45" y="36"/>
                    <a:pt x="45" y="36"/>
                    <a:pt x="45" y="36"/>
                  </a:cubicBezTo>
                  <a:cubicBezTo>
                    <a:pt x="45" y="36"/>
                    <a:pt x="45" y="35"/>
                    <a:pt x="45" y="35"/>
                  </a:cubicBezTo>
                  <a:cubicBezTo>
                    <a:pt x="44" y="35"/>
                    <a:pt x="44" y="34"/>
                    <a:pt x="44" y="34"/>
                  </a:cubicBezTo>
                  <a:cubicBezTo>
                    <a:pt x="44" y="34"/>
                    <a:pt x="44" y="33"/>
                    <a:pt x="44" y="33"/>
                  </a:cubicBezTo>
                  <a:cubicBezTo>
                    <a:pt x="44" y="33"/>
                    <a:pt x="44" y="33"/>
                    <a:pt x="44" y="33"/>
                  </a:cubicBezTo>
                  <a:cubicBezTo>
                    <a:pt x="44" y="33"/>
                    <a:pt x="44" y="33"/>
                    <a:pt x="44" y="33"/>
                  </a:cubicBezTo>
                  <a:cubicBezTo>
                    <a:pt x="44" y="32"/>
                    <a:pt x="44" y="32"/>
                    <a:pt x="44" y="32"/>
                  </a:cubicBezTo>
                  <a:cubicBezTo>
                    <a:pt x="44" y="32"/>
                    <a:pt x="44" y="32"/>
                    <a:pt x="43" y="31"/>
                  </a:cubicBezTo>
                  <a:cubicBezTo>
                    <a:pt x="43" y="31"/>
                    <a:pt x="43" y="31"/>
                    <a:pt x="43" y="30"/>
                  </a:cubicBezTo>
                  <a:cubicBezTo>
                    <a:pt x="43" y="30"/>
                    <a:pt x="43" y="30"/>
                    <a:pt x="43" y="30"/>
                  </a:cubicBezTo>
                  <a:cubicBezTo>
                    <a:pt x="43" y="30"/>
                    <a:pt x="43" y="30"/>
                    <a:pt x="43" y="30"/>
                  </a:cubicBezTo>
                  <a:cubicBezTo>
                    <a:pt x="43" y="29"/>
                    <a:pt x="43" y="29"/>
                    <a:pt x="43" y="29"/>
                  </a:cubicBezTo>
                  <a:cubicBezTo>
                    <a:pt x="42" y="29"/>
                    <a:pt x="42" y="28"/>
                    <a:pt x="42" y="28"/>
                  </a:cubicBezTo>
                  <a:cubicBezTo>
                    <a:pt x="42" y="28"/>
                    <a:pt x="42" y="27"/>
                    <a:pt x="42" y="27"/>
                  </a:cubicBezTo>
                  <a:cubicBezTo>
                    <a:pt x="42" y="27"/>
                    <a:pt x="42" y="27"/>
                    <a:pt x="42" y="27"/>
                  </a:cubicBezTo>
                  <a:cubicBezTo>
                    <a:pt x="42" y="27"/>
                    <a:pt x="42" y="27"/>
                    <a:pt x="42" y="27"/>
                  </a:cubicBezTo>
                  <a:cubicBezTo>
                    <a:pt x="41" y="26"/>
                    <a:pt x="41" y="26"/>
                    <a:pt x="41" y="25"/>
                  </a:cubicBezTo>
                  <a:cubicBezTo>
                    <a:pt x="41" y="25"/>
                    <a:pt x="41" y="25"/>
                    <a:pt x="41" y="24"/>
                  </a:cubicBezTo>
                  <a:cubicBezTo>
                    <a:pt x="40" y="24"/>
                    <a:pt x="40" y="24"/>
                    <a:pt x="40" y="24"/>
                  </a:cubicBezTo>
                  <a:cubicBezTo>
                    <a:pt x="40" y="24"/>
                    <a:pt x="40" y="24"/>
                    <a:pt x="40" y="24"/>
                  </a:cubicBezTo>
                  <a:cubicBezTo>
                    <a:pt x="40" y="23"/>
                    <a:pt x="40" y="23"/>
                    <a:pt x="40" y="23"/>
                  </a:cubicBezTo>
                  <a:cubicBezTo>
                    <a:pt x="40" y="22"/>
                    <a:pt x="39" y="22"/>
                    <a:pt x="39" y="22"/>
                  </a:cubicBezTo>
                  <a:cubicBezTo>
                    <a:pt x="39" y="21"/>
                    <a:pt x="39" y="21"/>
                    <a:pt x="39" y="21"/>
                  </a:cubicBezTo>
                  <a:cubicBezTo>
                    <a:pt x="39" y="21"/>
                    <a:pt x="39" y="21"/>
                    <a:pt x="39" y="21"/>
                  </a:cubicBezTo>
                  <a:cubicBezTo>
                    <a:pt x="38" y="20"/>
                    <a:pt x="38" y="20"/>
                    <a:pt x="38" y="20"/>
                  </a:cubicBezTo>
                  <a:cubicBezTo>
                    <a:pt x="38" y="19"/>
                    <a:pt x="37" y="19"/>
                    <a:pt x="37" y="18"/>
                  </a:cubicBezTo>
                  <a:cubicBezTo>
                    <a:pt x="37" y="18"/>
                    <a:pt x="37" y="18"/>
                    <a:pt x="37" y="18"/>
                  </a:cubicBezTo>
                  <a:cubicBezTo>
                    <a:pt x="36" y="17"/>
                    <a:pt x="36" y="16"/>
                    <a:pt x="35" y="16"/>
                  </a:cubicBezTo>
                  <a:cubicBezTo>
                    <a:pt x="35" y="15"/>
                    <a:pt x="35" y="15"/>
                    <a:pt x="34" y="14"/>
                  </a:cubicBezTo>
                  <a:cubicBezTo>
                    <a:pt x="34" y="14"/>
                    <a:pt x="34" y="14"/>
                    <a:pt x="34" y="14"/>
                  </a:cubicBezTo>
                  <a:cubicBezTo>
                    <a:pt x="34" y="14"/>
                    <a:pt x="34" y="13"/>
                    <a:pt x="33" y="13"/>
                  </a:cubicBezTo>
                  <a:cubicBezTo>
                    <a:pt x="33" y="13"/>
                    <a:pt x="33" y="13"/>
                    <a:pt x="33" y="13"/>
                  </a:cubicBezTo>
                  <a:cubicBezTo>
                    <a:pt x="33" y="13"/>
                    <a:pt x="33" y="13"/>
                    <a:pt x="33" y="13"/>
                  </a:cubicBezTo>
                  <a:cubicBezTo>
                    <a:pt x="33" y="13"/>
                    <a:pt x="33" y="12"/>
                    <a:pt x="32" y="12"/>
                  </a:cubicBezTo>
                  <a:cubicBezTo>
                    <a:pt x="32" y="12"/>
                    <a:pt x="32" y="11"/>
                    <a:pt x="31" y="11"/>
                  </a:cubicBezTo>
                  <a:cubicBezTo>
                    <a:pt x="31" y="11"/>
                    <a:pt x="31" y="11"/>
                    <a:pt x="31" y="11"/>
                  </a:cubicBezTo>
                  <a:cubicBezTo>
                    <a:pt x="31" y="11"/>
                    <a:pt x="31" y="11"/>
                    <a:pt x="31" y="11"/>
                  </a:cubicBezTo>
                  <a:cubicBezTo>
                    <a:pt x="31" y="10"/>
                    <a:pt x="31" y="10"/>
                    <a:pt x="30" y="10"/>
                  </a:cubicBezTo>
                  <a:cubicBezTo>
                    <a:pt x="30" y="10"/>
                    <a:pt x="30" y="9"/>
                    <a:pt x="29" y="9"/>
                  </a:cubicBezTo>
                  <a:cubicBezTo>
                    <a:pt x="29" y="9"/>
                    <a:pt x="29" y="9"/>
                    <a:pt x="29" y="9"/>
                  </a:cubicBezTo>
                  <a:cubicBezTo>
                    <a:pt x="29" y="8"/>
                    <a:pt x="29" y="8"/>
                    <a:pt x="29" y="8"/>
                  </a:cubicBezTo>
                  <a:cubicBezTo>
                    <a:pt x="29" y="8"/>
                    <a:pt x="28" y="8"/>
                    <a:pt x="28" y="8"/>
                  </a:cubicBezTo>
                  <a:cubicBezTo>
                    <a:pt x="28" y="8"/>
                    <a:pt x="28" y="7"/>
                    <a:pt x="27" y="7"/>
                  </a:cubicBezTo>
                  <a:cubicBezTo>
                    <a:pt x="27" y="7"/>
                    <a:pt x="27" y="7"/>
                    <a:pt x="27" y="7"/>
                  </a:cubicBezTo>
                  <a:cubicBezTo>
                    <a:pt x="27" y="6"/>
                    <a:pt x="27" y="6"/>
                    <a:pt x="26" y="6"/>
                  </a:cubicBezTo>
                  <a:cubicBezTo>
                    <a:pt x="26" y="6"/>
                    <a:pt x="26" y="6"/>
                    <a:pt x="26" y="6"/>
                  </a:cubicBezTo>
                  <a:cubicBezTo>
                    <a:pt x="26" y="6"/>
                    <a:pt x="25" y="6"/>
                    <a:pt x="25" y="5"/>
                  </a:cubicBezTo>
                  <a:cubicBezTo>
                    <a:pt x="25" y="5"/>
                    <a:pt x="25" y="5"/>
                    <a:pt x="24" y="5"/>
                  </a:cubicBezTo>
                  <a:cubicBezTo>
                    <a:pt x="24" y="5"/>
                    <a:pt x="24" y="5"/>
                    <a:pt x="24" y="5"/>
                  </a:cubicBezTo>
                  <a:cubicBezTo>
                    <a:pt x="24" y="5"/>
                    <a:pt x="24" y="5"/>
                    <a:pt x="24" y="4"/>
                  </a:cubicBezTo>
                  <a:cubicBezTo>
                    <a:pt x="24" y="4"/>
                    <a:pt x="23" y="4"/>
                    <a:pt x="23" y="4"/>
                  </a:cubicBezTo>
                  <a:cubicBezTo>
                    <a:pt x="23" y="4"/>
                    <a:pt x="22" y="3"/>
                    <a:pt x="22" y="3"/>
                  </a:cubicBezTo>
                  <a:cubicBezTo>
                    <a:pt x="22" y="3"/>
                    <a:pt x="22" y="3"/>
                    <a:pt x="22" y="3"/>
                  </a:cubicBezTo>
                  <a:cubicBezTo>
                    <a:pt x="21" y="3"/>
                    <a:pt x="21" y="3"/>
                    <a:pt x="21" y="3"/>
                  </a:cubicBezTo>
                  <a:cubicBezTo>
                    <a:pt x="21" y="2"/>
                    <a:pt x="20" y="2"/>
                    <a:pt x="20" y="2"/>
                  </a:cubicBezTo>
                  <a:cubicBezTo>
                    <a:pt x="20" y="2"/>
                    <a:pt x="20" y="2"/>
                    <a:pt x="19" y="2"/>
                  </a:cubicBezTo>
                  <a:cubicBezTo>
                    <a:pt x="19" y="2"/>
                    <a:pt x="19" y="2"/>
                    <a:pt x="19" y="2"/>
                  </a:cubicBezTo>
                  <a:cubicBezTo>
                    <a:pt x="19" y="2"/>
                    <a:pt x="19" y="2"/>
                    <a:pt x="19" y="2"/>
                  </a:cubicBezTo>
                  <a:cubicBezTo>
                    <a:pt x="19" y="2"/>
                    <a:pt x="18" y="1"/>
                    <a:pt x="18" y="1"/>
                  </a:cubicBezTo>
                  <a:cubicBezTo>
                    <a:pt x="18" y="1"/>
                    <a:pt x="17" y="1"/>
                    <a:pt x="17" y="1"/>
                  </a:cubicBezTo>
                  <a:cubicBezTo>
                    <a:pt x="17" y="1"/>
                    <a:pt x="17" y="1"/>
                    <a:pt x="17" y="1"/>
                  </a:cubicBezTo>
                  <a:cubicBezTo>
                    <a:pt x="17" y="1"/>
                    <a:pt x="17" y="1"/>
                    <a:pt x="17" y="1"/>
                  </a:cubicBezTo>
                  <a:cubicBezTo>
                    <a:pt x="17" y="1"/>
                    <a:pt x="16" y="1"/>
                    <a:pt x="16" y="1"/>
                  </a:cubicBezTo>
                  <a:cubicBezTo>
                    <a:pt x="16" y="0"/>
                    <a:pt x="15" y="0"/>
                    <a:pt x="15" y="0"/>
                  </a:cubicBezTo>
                  <a:cubicBezTo>
                    <a:pt x="15" y="0"/>
                    <a:pt x="15" y="0"/>
                    <a:pt x="15" y="0"/>
                  </a:cubicBezTo>
                  <a:cubicBezTo>
                    <a:pt x="15" y="0"/>
                    <a:pt x="14" y="0"/>
                    <a:pt x="14" y="0"/>
                  </a:cubicBezTo>
                  <a:cubicBezTo>
                    <a:pt x="14" y="0"/>
                    <a:pt x="14" y="0"/>
                    <a:pt x="14" y="0"/>
                  </a:cubicBezTo>
                  <a:cubicBezTo>
                    <a:pt x="14" y="0"/>
                    <a:pt x="13" y="0"/>
                    <a:pt x="13" y="0"/>
                  </a:cubicBezTo>
                  <a:cubicBezTo>
                    <a:pt x="13" y="0"/>
                    <a:pt x="13" y="0"/>
                    <a:pt x="12" y="0"/>
                  </a:cubicBezTo>
                  <a:cubicBezTo>
                    <a:pt x="12" y="0"/>
                    <a:pt x="12" y="0"/>
                    <a:pt x="12" y="0"/>
                  </a:cubicBezTo>
                  <a:cubicBezTo>
                    <a:pt x="12" y="0"/>
                    <a:pt x="12" y="0"/>
                    <a:pt x="12" y="0"/>
                  </a:cubicBezTo>
                  <a:cubicBezTo>
                    <a:pt x="12" y="0"/>
                    <a:pt x="11" y="0"/>
                    <a:pt x="11" y="0"/>
                  </a:cubicBezTo>
                  <a:cubicBezTo>
                    <a:pt x="11" y="0"/>
                    <a:pt x="11" y="0"/>
                    <a:pt x="10" y="0"/>
                  </a:cubicBezTo>
                  <a:cubicBezTo>
                    <a:pt x="10" y="0"/>
                    <a:pt x="10" y="0"/>
                    <a:pt x="10" y="0"/>
                  </a:cubicBezTo>
                  <a:cubicBezTo>
                    <a:pt x="10" y="0"/>
                    <a:pt x="10" y="0"/>
                    <a:pt x="10" y="0"/>
                  </a:cubicBezTo>
                  <a:cubicBezTo>
                    <a:pt x="9" y="0"/>
                    <a:pt x="9" y="0"/>
                    <a:pt x="8" y="0"/>
                  </a:cubicBezTo>
                  <a:cubicBezTo>
                    <a:pt x="8" y="0"/>
                    <a:pt x="8" y="0"/>
                    <a:pt x="8" y="0"/>
                  </a:cubicBezTo>
                  <a:cubicBezTo>
                    <a:pt x="8" y="0"/>
                    <a:pt x="8" y="0"/>
                    <a:pt x="8" y="0"/>
                  </a:cubicBezTo>
                  <a:cubicBezTo>
                    <a:pt x="7" y="0"/>
                    <a:pt x="7" y="0"/>
                    <a:pt x="7" y="0"/>
                  </a:cubicBezTo>
                  <a:cubicBezTo>
                    <a:pt x="6" y="0"/>
                    <a:pt x="6" y="1"/>
                    <a:pt x="6" y="1"/>
                  </a:cubicBezTo>
                  <a:cubicBezTo>
                    <a:pt x="6" y="1"/>
                    <a:pt x="5" y="1"/>
                    <a:pt x="5" y="1"/>
                  </a:cubicBezTo>
                  <a:cubicBezTo>
                    <a:pt x="0" y="4"/>
                    <a:pt x="0" y="4"/>
                    <a:pt x="0" y="4"/>
                  </a:cubicBezTo>
                  <a:cubicBezTo>
                    <a:pt x="0" y="4"/>
                    <a:pt x="0" y="4"/>
                    <a:pt x="0" y="4"/>
                  </a:cubicBezTo>
                  <a:cubicBezTo>
                    <a:pt x="1" y="4"/>
                    <a:pt x="2" y="3"/>
                    <a:pt x="3" y="3"/>
                  </a:cubicBezTo>
                  <a:cubicBezTo>
                    <a:pt x="3" y="3"/>
                    <a:pt x="3" y="3"/>
                    <a:pt x="3" y="3"/>
                  </a:cubicBezTo>
                  <a:cubicBezTo>
                    <a:pt x="3" y="3"/>
                    <a:pt x="3" y="3"/>
                    <a:pt x="3" y="3"/>
                  </a:cubicBezTo>
                  <a:cubicBezTo>
                    <a:pt x="3" y="3"/>
                    <a:pt x="3" y="3"/>
                    <a:pt x="3" y="3"/>
                  </a:cubicBezTo>
                  <a:cubicBezTo>
                    <a:pt x="4" y="3"/>
                    <a:pt x="4" y="3"/>
                    <a:pt x="5" y="3"/>
                  </a:cubicBezTo>
                  <a:cubicBezTo>
                    <a:pt x="5" y="3"/>
                    <a:pt x="5" y="3"/>
                    <a:pt x="5" y="3"/>
                  </a:cubicBezTo>
                  <a:cubicBezTo>
                    <a:pt x="5" y="3"/>
                    <a:pt x="5" y="3"/>
                    <a:pt x="5" y="3"/>
                  </a:cubicBezTo>
                  <a:cubicBezTo>
                    <a:pt x="6" y="2"/>
                    <a:pt x="6" y="3"/>
                    <a:pt x="7" y="3"/>
                  </a:cubicBezTo>
                  <a:cubicBezTo>
                    <a:pt x="7" y="3"/>
                    <a:pt x="7" y="3"/>
                    <a:pt x="7" y="3"/>
                  </a:cubicBezTo>
                  <a:cubicBezTo>
                    <a:pt x="7" y="3"/>
                    <a:pt x="8" y="3"/>
                    <a:pt x="8" y="3"/>
                  </a:cubicBezTo>
                  <a:cubicBezTo>
                    <a:pt x="8" y="3"/>
                    <a:pt x="8" y="3"/>
                    <a:pt x="9" y="3"/>
                  </a:cubicBezTo>
                  <a:cubicBezTo>
                    <a:pt x="9" y="3"/>
                    <a:pt x="9" y="3"/>
                    <a:pt x="10" y="3"/>
                  </a:cubicBezTo>
                  <a:cubicBezTo>
                    <a:pt x="10" y="3"/>
                    <a:pt x="10" y="3"/>
                    <a:pt x="10" y="3"/>
                  </a:cubicBezTo>
                  <a:cubicBezTo>
                    <a:pt x="10" y="3"/>
                    <a:pt x="11" y="3"/>
                    <a:pt x="11" y="3"/>
                  </a:cubicBezTo>
                  <a:cubicBezTo>
                    <a:pt x="11" y="3"/>
                    <a:pt x="12" y="3"/>
                    <a:pt x="12" y="4"/>
                  </a:cubicBezTo>
                  <a:cubicBezTo>
                    <a:pt x="12" y="4"/>
                    <a:pt x="12" y="4"/>
                    <a:pt x="12" y="4"/>
                  </a:cubicBezTo>
                  <a:cubicBezTo>
                    <a:pt x="13" y="4"/>
                    <a:pt x="13" y="4"/>
                    <a:pt x="14" y="4"/>
                  </a:cubicBezTo>
                  <a:cubicBezTo>
                    <a:pt x="14" y="4"/>
                    <a:pt x="14" y="4"/>
                    <a:pt x="14" y="4"/>
                  </a:cubicBezTo>
                  <a:cubicBezTo>
                    <a:pt x="14" y="4"/>
                    <a:pt x="14" y="4"/>
                    <a:pt x="14" y="4"/>
                  </a:cubicBezTo>
                  <a:cubicBezTo>
                    <a:pt x="15" y="5"/>
                    <a:pt x="16" y="5"/>
                    <a:pt x="17" y="6"/>
                  </a:cubicBezTo>
                  <a:cubicBezTo>
                    <a:pt x="18" y="6"/>
                    <a:pt x="19" y="7"/>
                    <a:pt x="19" y="7"/>
                  </a:cubicBezTo>
                  <a:cubicBezTo>
                    <a:pt x="19" y="7"/>
                    <a:pt x="20" y="7"/>
                    <a:pt x="20" y="7"/>
                  </a:cubicBezTo>
                  <a:cubicBezTo>
                    <a:pt x="20" y="8"/>
                    <a:pt x="21" y="9"/>
                    <a:pt x="22" y="9"/>
                  </a:cubicBezTo>
                  <a:cubicBezTo>
                    <a:pt x="22" y="9"/>
                    <a:pt x="22" y="9"/>
                    <a:pt x="22" y="9"/>
                  </a:cubicBezTo>
                  <a:cubicBezTo>
                    <a:pt x="22" y="9"/>
                    <a:pt x="22" y="9"/>
                    <a:pt x="22" y="9"/>
                  </a:cubicBezTo>
                  <a:cubicBezTo>
                    <a:pt x="22" y="9"/>
                    <a:pt x="22" y="9"/>
                    <a:pt x="22" y="9"/>
                  </a:cubicBezTo>
                  <a:cubicBezTo>
                    <a:pt x="23" y="10"/>
                    <a:pt x="23" y="10"/>
                    <a:pt x="24" y="11"/>
                  </a:cubicBezTo>
                  <a:cubicBezTo>
                    <a:pt x="24" y="11"/>
                    <a:pt x="24" y="11"/>
                    <a:pt x="24" y="11"/>
                  </a:cubicBezTo>
                  <a:cubicBezTo>
                    <a:pt x="25" y="12"/>
                    <a:pt x="26" y="13"/>
                    <a:pt x="26" y="13"/>
                  </a:cubicBezTo>
                  <a:cubicBezTo>
                    <a:pt x="26" y="13"/>
                    <a:pt x="26" y="13"/>
                    <a:pt x="26" y="13"/>
                  </a:cubicBezTo>
                  <a:cubicBezTo>
                    <a:pt x="26" y="13"/>
                    <a:pt x="26" y="13"/>
                    <a:pt x="26" y="13"/>
                  </a:cubicBezTo>
                  <a:cubicBezTo>
                    <a:pt x="26" y="13"/>
                    <a:pt x="26" y="13"/>
                    <a:pt x="26" y="13"/>
                  </a:cubicBezTo>
                  <a:cubicBezTo>
                    <a:pt x="27" y="14"/>
                    <a:pt x="28" y="15"/>
                    <a:pt x="29" y="16"/>
                  </a:cubicBezTo>
                  <a:cubicBezTo>
                    <a:pt x="29" y="16"/>
                    <a:pt x="29" y="16"/>
                    <a:pt x="29" y="16"/>
                  </a:cubicBezTo>
                  <a:cubicBezTo>
                    <a:pt x="29" y="16"/>
                    <a:pt x="29" y="16"/>
                    <a:pt x="29" y="17"/>
                  </a:cubicBezTo>
                  <a:cubicBezTo>
                    <a:pt x="30" y="17"/>
                    <a:pt x="30" y="18"/>
                    <a:pt x="31" y="18"/>
                  </a:cubicBezTo>
                  <a:cubicBezTo>
                    <a:pt x="31" y="18"/>
                    <a:pt x="31" y="18"/>
                    <a:pt x="31" y="18"/>
                  </a:cubicBezTo>
                  <a:cubicBezTo>
                    <a:pt x="31" y="19"/>
                    <a:pt x="32" y="20"/>
                    <a:pt x="32" y="21"/>
                  </a:cubicBezTo>
                  <a:cubicBezTo>
                    <a:pt x="33" y="21"/>
                    <a:pt x="33" y="22"/>
                    <a:pt x="33" y="22"/>
                  </a:cubicBezTo>
                  <a:cubicBezTo>
                    <a:pt x="33" y="23"/>
                    <a:pt x="34" y="23"/>
                    <a:pt x="34" y="24"/>
                  </a:cubicBezTo>
                  <a:cubicBezTo>
                    <a:pt x="34" y="24"/>
                    <a:pt x="34" y="24"/>
                    <a:pt x="34" y="24"/>
                  </a:cubicBezTo>
                  <a:cubicBezTo>
                    <a:pt x="34" y="24"/>
                    <a:pt x="34" y="24"/>
                    <a:pt x="34" y="24"/>
                  </a:cubicBezTo>
                  <a:cubicBezTo>
                    <a:pt x="34" y="24"/>
                    <a:pt x="34" y="24"/>
                    <a:pt x="34" y="24"/>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7" y="31"/>
                    <a:pt x="38" y="31"/>
                    <a:pt x="38" y="32"/>
                  </a:cubicBezTo>
                  <a:cubicBezTo>
                    <a:pt x="38" y="32"/>
                    <a:pt x="38" y="32"/>
                    <a:pt x="38" y="32"/>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8"/>
                  </a:cubicBezTo>
                  <a:cubicBezTo>
                    <a:pt x="40" y="39"/>
                    <a:pt x="40" y="39"/>
                    <a:pt x="40" y="39"/>
                  </a:cubicBezTo>
                  <a:cubicBezTo>
                    <a:pt x="40" y="40"/>
                    <a:pt x="40" y="41"/>
                    <a:pt x="41" y="42"/>
                  </a:cubicBezTo>
                  <a:cubicBezTo>
                    <a:pt x="41" y="42"/>
                    <a:pt x="41" y="42"/>
                    <a:pt x="41" y="42"/>
                  </a:cubicBezTo>
                  <a:cubicBezTo>
                    <a:pt x="41" y="42"/>
                    <a:pt x="41" y="42"/>
                    <a:pt x="41" y="42"/>
                  </a:cubicBezTo>
                  <a:cubicBezTo>
                    <a:pt x="41" y="42"/>
                    <a:pt x="41" y="42"/>
                    <a:pt x="41" y="42"/>
                  </a:cubicBezTo>
                  <a:cubicBezTo>
                    <a:pt x="41" y="43"/>
                    <a:pt x="41" y="44"/>
                    <a:pt x="41" y="44"/>
                  </a:cubicBezTo>
                  <a:cubicBezTo>
                    <a:pt x="41" y="45"/>
                    <a:pt x="41" y="45"/>
                    <a:pt x="41" y="45"/>
                  </a:cubicBezTo>
                  <a:cubicBezTo>
                    <a:pt x="41" y="46"/>
                    <a:pt x="41" y="47"/>
                    <a:pt x="41" y="48"/>
                  </a:cubicBezTo>
                  <a:cubicBezTo>
                    <a:pt x="41" y="48"/>
                    <a:pt x="41" y="49"/>
                    <a:pt x="41" y="50"/>
                  </a:cubicBezTo>
                  <a:cubicBezTo>
                    <a:pt x="41" y="50"/>
                    <a:pt x="41" y="50"/>
                    <a:pt x="41" y="50"/>
                  </a:cubicBezTo>
                  <a:cubicBezTo>
                    <a:pt x="41" y="51"/>
                    <a:pt x="41" y="51"/>
                    <a:pt x="41" y="51"/>
                  </a:cubicBezTo>
                  <a:cubicBezTo>
                    <a:pt x="41" y="52"/>
                    <a:pt x="41" y="52"/>
                    <a:pt x="41" y="52"/>
                  </a:cubicBezTo>
                  <a:cubicBezTo>
                    <a:pt x="42" y="53"/>
                    <a:pt x="43" y="52"/>
                    <a:pt x="45" y="52"/>
                  </a:cubicBezTo>
                  <a:cubicBezTo>
                    <a:pt x="45" y="52"/>
                    <a:pt x="45" y="52"/>
                    <a:pt x="45" y="52"/>
                  </a:cubicBezTo>
                  <a:cubicBezTo>
                    <a:pt x="45" y="52"/>
                    <a:pt x="45" y="52"/>
                    <a:pt x="45" y="52"/>
                  </a:cubicBezTo>
                  <a:cubicBezTo>
                    <a:pt x="45" y="51"/>
                    <a:pt x="45" y="51"/>
                    <a:pt x="45" y="51"/>
                  </a:cubicBezTo>
                  <a:cubicBezTo>
                    <a:pt x="45" y="50"/>
                    <a:pt x="45" y="50"/>
                    <a:pt x="45" y="50"/>
                  </a:cubicBezTo>
                  <a:cubicBezTo>
                    <a:pt x="45" y="50"/>
                    <a:pt x="45" y="50"/>
                    <a:pt x="45" y="50"/>
                  </a:cubicBezTo>
                  <a:cubicBezTo>
                    <a:pt x="45" y="50"/>
                    <a:pt x="45" y="50"/>
                    <a:pt x="45" y="49"/>
                  </a:cubicBezTo>
                  <a:cubicBezTo>
                    <a:pt x="46" y="49"/>
                    <a:pt x="46" y="49"/>
                    <a:pt x="46" y="48"/>
                  </a:cubicBezTo>
                  <a:cubicBezTo>
                    <a:pt x="46" y="48"/>
                    <a:pt x="46" y="48"/>
                    <a:pt x="46" y="48"/>
                  </a:cubicBezTo>
                  <a:cubicBezTo>
                    <a:pt x="46" y="48"/>
                    <a:pt x="46" y="47"/>
                    <a:pt x="46" y="47"/>
                  </a:cubicBezTo>
                  <a:cubicBezTo>
                    <a:pt x="46" y="47"/>
                    <a:pt x="46" y="47"/>
                    <a:pt x="46" y="47"/>
                  </a:cubicBezTo>
                  <a:cubicBezTo>
                    <a:pt x="46" y="47"/>
                    <a:pt x="46" y="46"/>
                    <a:pt x="46" y="46"/>
                  </a:cubicBezTo>
                  <a:cubicBezTo>
                    <a:pt x="46" y="46"/>
                    <a:pt x="46" y="45"/>
                    <a:pt x="46" y="45"/>
                  </a:cubicBezTo>
                  <a:cubicBezTo>
                    <a:pt x="46" y="45"/>
                    <a:pt x="46" y="45"/>
                    <a:pt x="46" y="45"/>
                  </a:cubicBezTo>
                  <a:cubicBezTo>
                    <a:pt x="46" y="44"/>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5" name="íšḷîde"/>
            <p:cNvSpPr>
              <a:spLocks noChangeArrowheads="1"/>
            </p:cNvSpPr>
            <p:nvPr/>
          </p:nvSpPr>
          <p:spPr bwMode="auto">
            <a:xfrm>
              <a:off x="1317625" y="3132138"/>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3" y="1"/>
                    <a:pt x="4" y="0"/>
                    <a:pt x="5" y="0"/>
                  </a:cubicBezTo>
                  <a:cubicBezTo>
                    <a:pt x="0" y="3"/>
                    <a:pt x="0" y="3"/>
                    <a:pt x="0" y="3"/>
                  </a:cubicBezTo>
                  <a:cubicBezTo>
                    <a:pt x="0" y="3"/>
                    <a:pt x="0" y="3"/>
                    <a:pt x="0" y="3"/>
                  </a:cubicBezTo>
                  <a:cubicBezTo>
                    <a:pt x="1" y="2"/>
                    <a:pt x="2" y="2"/>
                    <a:pt x="3" y="2"/>
                  </a:cubicBezTo>
                  <a:cubicBezTo>
                    <a:pt x="3" y="2"/>
                    <a:pt x="3" y="2"/>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6" name="ïṥļïḓé"/>
            <p:cNvSpPr>
              <a:spLocks noChangeArrowheads="1"/>
            </p:cNvSpPr>
            <p:nvPr/>
          </p:nvSpPr>
          <p:spPr bwMode="auto">
            <a:xfrm>
              <a:off x="1293813" y="3125788"/>
              <a:ext cx="122238" cy="127000"/>
            </a:xfrm>
            <a:custGeom>
              <a:avLst/>
              <a:gdLst>
                <a:gd name="T0" fmla="*/ 122238 w 48"/>
                <a:gd name="T1" fmla="*/ 101600 h 50"/>
                <a:gd name="T2" fmla="*/ 117145 w 48"/>
                <a:gd name="T3" fmla="*/ 86360 h 50"/>
                <a:gd name="T4" fmla="*/ 112052 w 48"/>
                <a:gd name="T5" fmla="*/ 71120 h 50"/>
                <a:gd name="T6" fmla="*/ 104412 w 48"/>
                <a:gd name="T7" fmla="*/ 55880 h 50"/>
                <a:gd name="T8" fmla="*/ 91679 w 48"/>
                <a:gd name="T9" fmla="*/ 38100 h 50"/>
                <a:gd name="T10" fmla="*/ 84039 w 48"/>
                <a:gd name="T11" fmla="*/ 27940 h 50"/>
                <a:gd name="T12" fmla="*/ 73852 w 48"/>
                <a:gd name="T13" fmla="*/ 17780 h 50"/>
                <a:gd name="T14" fmla="*/ 56026 w 48"/>
                <a:gd name="T15" fmla="*/ 7620 h 50"/>
                <a:gd name="T16" fmla="*/ 53479 w 48"/>
                <a:gd name="T17" fmla="*/ 5080 h 50"/>
                <a:gd name="T18" fmla="*/ 48386 w 48"/>
                <a:gd name="T19" fmla="*/ 5080 h 50"/>
                <a:gd name="T20" fmla="*/ 43293 w 48"/>
                <a:gd name="T21" fmla="*/ 2540 h 50"/>
                <a:gd name="T22" fmla="*/ 40746 w 48"/>
                <a:gd name="T23" fmla="*/ 2540 h 50"/>
                <a:gd name="T24" fmla="*/ 38199 w 48"/>
                <a:gd name="T25" fmla="*/ 2540 h 50"/>
                <a:gd name="T26" fmla="*/ 33106 w 48"/>
                <a:gd name="T27" fmla="*/ 2540 h 50"/>
                <a:gd name="T28" fmla="*/ 30560 w 48"/>
                <a:gd name="T29" fmla="*/ 2540 h 50"/>
                <a:gd name="T30" fmla="*/ 25466 w 48"/>
                <a:gd name="T31" fmla="*/ 2540 h 50"/>
                <a:gd name="T32" fmla="*/ 17826 w 48"/>
                <a:gd name="T33" fmla="*/ 5080 h 50"/>
                <a:gd name="T34" fmla="*/ 7640 w 48"/>
                <a:gd name="T35" fmla="*/ 86360 h 50"/>
                <a:gd name="T36" fmla="*/ 12733 w 48"/>
                <a:gd name="T37" fmla="*/ 81280 h 50"/>
                <a:gd name="T38" fmla="*/ 12733 w 48"/>
                <a:gd name="T39" fmla="*/ 78740 h 50"/>
                <a:gd name="T40" fmla="*/ 10187 w 48"/>
                <a:gd name="T41" fmla="*/ 76200 h 50"/>
                <a:gd name="T42" fmla="*/ 10187 w 48"/>
                <a:gd name="T43" fmla="*/ 76200 h 50"/>
                <a:gd name="T44" fmla="*/ 10187 w 48"/>
                <a:gd name="T45" fmla="*/ 73660 h 50"/>
                <a:gd name="T46" fmla="*/ 10187 w 48"/>
                <a:gd name="T47" fmla="*/ 68580 h 50"/>
                <a:gd name="T48" fmla="*/ 10187 w 48"/>
                <a:gd name="T49" fmla="*/ 68580 h 50"/>
                <a:gd name="T50" fmla="*/ 7640 w 48"/>
                <a:gd name="T51" fmla="*/ 63500 h 50"/>
                <a:gd name="T52" fmla="*/ 7640 w 48"/>
                <a:gd name="T53" fmla="*/ 60960 h 50"/>
                <a:gd name="T54" fmla="*/ 7640 w 48"/>
                <a:gd name="T55" fmla="*/ 60960 h 50"/>
                <a:gd name="T56" fmla="*/ 7640 w 48"/>
                <a:gd name="T57" fmla="*/ 55880 h 50"/>
                <a:gd name="T58" fmla="*/ 7640 w 48"/>
                <a:gd name="T59" fmla="*/ 55880 h 50"/>
                <a:gd name="T60" fmla="*/ 7640 w 48"/>
                <a:gd name="T61" fmla="*/ 50800 h 50"/>
                <a:gd name="T62" fmla="*/ 7640 w 48"/>
                <a:gd name="T63" fmla="*/ 48260 h 50"/>
                <a:gd name="T64" fmla="*/ 7640 w 48"/>
                <a:gd name="T65" fmla="*/ 43180 h 50"/>
                <a:gd name="T66" fmla="*/ 7640 w 48"/>
                <a:gd name="T67" fmla="*/ 43180 h 50"/>
                <a:gd name="T68" fmla="*/ 7640 w 48"/>
                <a:gd name="T69" fmla="*/ 40640 h 50"/>
                <a:gd name="T70" fmla="*/ 7640 w 48"/>
                <a:gd name="T71" fmla="*/ 38100 h 50"/>
                <a:gd name="T72" fmla="*/ 7640 w 48"/>
                <a:gd name="T73" fmla="*/ 38100 h 50"/>
                <a:gd name="T74" fmla="*/ 10187 w 48"/>
                <a:gd name="T75" fmla="*/ 33020 h 50"/>
                <a:gd name="T76" fmla="*/ 10187 w 48"/>
                <a:gd name="T77" fmla="*/ 33020 h 50"/>
                <a:gd name="T78" fmla="*/ 10187 w 48"/>
                <a:gd name="T79" fmla="*/ 30480 h 50"/>
                <a:gd name="T80" fmla="*/ 10187 w 48"/>
                <a:gd name="T81" fmla="*/ 27940 h 50"/>
                <a:gd name="T82" fmla="*/ 12733 w 48"/>
                <a:gd name="T83" fmla="*/ 27940 h 50"/>
                <a:gd name="T84" fmla="*/ 12733 w 48"/>
                <a:gd name="T85" fmla="*/ 22860 h 50"/>
                <a:gd name="T86" fmla="*/ 17826 w 48"/>
                <a:gd name="T87" fmla="*/ 17780 h 50"/>
                <a:gd name="T88" fmla="*/ 17826 w 48"/>
                <a:gd name="T89" fmla="*/ 17780 h 50"/>
                <a:gd name="T90" fmla="*/ 30560 w 48"/>
                <a:gd name="T91" fmla="*/ 12700 h 50"/>
                <a:gd name="T92" fmla="*/ 86585 w 48"/>
                <a:gd name="T93" fmla="*/ 40640 h 50"/>
                <a:gd name="T94" fmla="*/ 114598 w 48"/>
                <a:gd name="T95" fmla="*/ 111760 h 50"/>
                <a:gd name="T96" fmla="*/ 122238 w 48"/>
                <a:gd name="T97" fmla="*/ 127000 h 50"/>
                <a:gd name="T98" fmla="*/ 122238 w 48"/>
                <a:gd name="T99" fmla="*/ 121920 h 50"/>
                <a:gd name="T100" fmla="*/ 122238 w 48"/>
                <a:gd name="T101" fmla="*/ 11684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40"/>
                  </a:moveTo>
                  <a:cubicBezTo>
                    <a:pt x="48" y="40"/>
                    <a:pt x="48" y="40"/>
                    <a:pt x="48" y="40"/>
                  </a:cubicBezTo>
                  <a:cubicBezTo>
                    <a:pt x="47" y="38"/>
                    <a:pt x="47" y="36"/>
                    <a:pt x="46" y="34"/>
                  </a:cubicBezTo>
                  <a:cubicBezTo>
                    <a:pt x="46" y="34"/>
                    <a:pt x="46" y="34"/>
                    <a:pt x="46" y="34"/>
                  </a:cubicBezTo>
                  <a:cubicBezTo>
                    <a:pt x="46" y="32"/>
                    <a:pt x="45" y="31"/>
                    <a:pt x="45" y="30"/>
                  </a:cubicBezTo>
                  <a:cubicBezTo>
                    <a:pt x="45" y="29"/>
                    <a:pt x="44" y="28"/>
                    <a:pt x="44" y="28"/>
                  </a:cubicBezTo>
                  <a:cubicBezTo>
                    <a:pt x="44" y="28"/>
                    <a:pt x="44" y="28"/>
                    <a:pt x="44" y="28"/>
                  </a:cubicBezTo>
                  <a:cubicBezTo>
                    <a:pt x="43" y="26"/>
                    <a:pt x="42" y="24"/>
                    <a:pt x="41" y="22"/>
                  </a:cubicBezTo>
                  <a:cubicBezTo>
                    <a:pt x="41" y="22"/>
                    <a:pt x="41" y="22"/>
                    <a:pt x="41" y="22"/>
                  </a:cubicBezTo>
                  <a:cubicBezTo>
                    <a:pt x="40" y="19"/>
                    <a:pt x="38" y="17"/>
                    <a:pt x="36" y="15"/>
                  </a:cubicBezTo>
                  <a:cubicBezTo>
                    <a:pt x="35" y="14"/>
                    <a:pt x="34" y="12"/>
                    <a:pt x="33" y="11"/>
                  </a:cubicBezTo>
                  <a:cubicBezTo>
                    <a:pt x="33" y="11"/>
                    <a:pt x="33" y="11"/>
                    <a:pt x="33" y="11"/>
                  </a:cubicBezTo>
                  <a:cubicBezTo>
                    <a:pt x="32" y="10"/>
                    <a:pt x="30" y="8"/>
                    <a:pt x="29" y="7"/>
                  </a:cubicBezTo>
                  <a:cubicBezTo>
                    <a:pt x="29" y="7"/>
                    <a:pt x="29" y="7"/>
                    <a:pt x="29" y="7"/>
                  </a:cubicBezTo>
                  <a:cubicBezTo>
                    <a:pt x="27" y="6"/>
                    <a:pt x="26" y="5"/>
                    <a:pt x="24" y="4"/>
                  </a:cubicBezTo>
                  <a:cubicBezTo>
                    <a:pt x="23" y="3"/>
                    <a:pt x="22" y="3"/>
                    <a:pt x="22" y="3"/>
                  </a:cubicBezTo>
                  <a:cubicBezTo>
                    <a:pt x="22" y="3"/>
                    <a:pt x="22" y="3"/>
                    <a:pt x="21" y="2"/>
                  </a:cubicBezTo>
                  <a:cubicBezTo>
                    <a:pt x="21" y="2"/>
                    <a:pt x="21" y="2"/>
                    <a:pt x="21" y="2"/>
                  </a:cubicBezTo>
                  <a:cubicBezTo>
                    <a:pt x="20" y="2"/>
                    <a:pt x="20" y="2"/>
                    <a:pt x="19" y="2"/>
                  </a:cubicBezTo>
                  <a:cubicBezTo>
                    <a:pt x="19" y="2"/>
                    <a:pt x="19" y="2"/>
                    <a:pt x="19" y="2"/>
                  </a:cubicBezTo>
                  <a:cubicBezTo>
                    <a:pt x="19" y="1"/>
                    <a:pt x="18" y="1"/>
                    <a:pt x="18" y="1"/>
                  </a:cubicBezTo>
                  <a:cubicBezTo>
                    <a:pt x="18" y="1"/>
                    <a:pt x="17" y="1"/>
                    <a:pt x="17" y="1"/>
                  </a:cubicBezTo>
                  <a:cubicBezTo>
                    <a:pt x="17" y="1"/>
                    <a:pt x="17" y="1"/>
                    <a:pt x="17" y="1"/>
                  </a:cubicBezTo>
                  <a:cubicBezTo>
                    <a:pt x="16" y="1"/>
                    <a:pt x="16" y="1"/>
                    <a:pt x="16" y="1"/>
                  </a:cubicBezTo>
                  <a:cubicBezTo>
                    <a:pt x="15" y="1"/>
                    <a:pt x="15" y="1"/>
                    <a:pt x="15" y="1"/>
                  </a:cubicBezTo>
                  <a:cubicBezTo>
                    <a:pt x="15" y="1"/>
                    <a:pt x="15" y="1"/>
                    <a:pt x="15" y="1"/>
                  </a:cubicBezTo>
                  <a:cubicBezTo>
                    <a:pt x="14" y="1"/>
                    <a:pt x="14" y="1"/>
                    <a:pt x="14" y="1"/>
                  </a:cubicBezTo>
                  <a:cubicBezTo>
                    <a:pt x="13" y="1"/>
                    <a:pt x="13" y="0"/>
                    <a:pt x="13" y="1"/>
                  </a:cubicBezTo>
                  <a:cubicBezTo>
                    <a:pt x="13" y="1"/>
                    <a:pt x="12" y="1"/>
                    <a:pt x="12" y="1"/>
                  </a:cubicBezTo>
                  <a:cubicBezTo>
                    <a:pt x="12" y="1"/>
                    <a:pt x="12" y="1"/>
                    <a:pt x="12" y="1"/>
                  </a:cubicBezTo>
                  <a:cubicBezTo>
                    <a:pt x="11" y="1"/>
                    <a:pt x="11" y="1"/>
                    <a:pt x="10" y="1"/>
                  </a:cubicBezTo>
                  <a:cubicBezTo>
                    <a:pt x="10" y="1"/>
                    <a:pt x="10" y="1"/>
                    <a:pt x="10" y="1"/>
                  </a:cubicBezTo>
                  <a:cubicBezTo>
                    <a:pt x="9" y="1"/>
                    <a:pt x="9" y="1"/>
                    <a:pt x="9" y="1"/>
                  </a:cubicBezTo>
                  <a:cubicBezTo>
                    <a:pt x="8" y="1"/>
                    <a:pt x="7" y="2"/>
                    <a:pt x="7" y="2"/>
                  </a:cubicBezTo>
                  <a:cubicBezTo>
                    <a:pt x="3" y="5"/>
                    <a:pt x="0" y="10"/>
                    <a:pt x="0" y="18"/>
                  </a:cubicBezTo>
                  <a:cubicBezTo>
                    <a:pt x="0" y="23"/>
                    <a:pt x="1" y="28"/>
                    <a:pt x="3" y="34"/>
                  </a:cubicBezTo>
                  <a:cubicBezTo>
                    <a:pt x="5" y="32"/>
                    <a:pt x="5" y="32"/>
                    <a:pt x="5" y="32"/>
                  </a:cubicBezTo>
                  <a:cubicBezTo>
                    <a:pt x="5" y="32"/>
                    <a:pt x="5" y="32"/>
                    <a:pt x="5" y="32"/>
                  </a:cubicBezTo>
                  <a:cubicBezTo>
                    <a:pt x="5" y="32"/>
                    <a:pt x="5" y="32"/>
                    <a:pt x="5" y="32"/>
                  </a:cubicBezTo>
                  <a:cubicBezTo>
                    <a:pt x="5" y="32"/>
                    <a:pt x="5" y="31"/>
                    <a:pt x="5" y="31"/>
                  </a:cubicBezTo>
                  <a:cubicBezTo>
                    <a:pt x="5" y="31"/>
                    <a:pt x="5" y="30"/>
                    <a:pt x="5" y="30"/>
                  </a:cubicBezTo>
                  <a:cubicBezTo>
                    <a:pt x="5" y="30"/>
                    <a:pt x="4" y="30"/>
                    <a:pt x="4" y="30"/>
                  </a:cubicBezTo>
                  <a:cubicBezTo>
                    <a:pt x="4" y="30"/>
                    <a:pt x="4" y="30"/>
                    <a:pt x="4" y="30"/>
                  </a:cubicBezTo>
                  <a:cubicBezTo>
                    <a:pt x="4" y="30"/>
                    <a:pt x="4" y="30"/>
                    <a:pt x="4" y="30"/>
                  </a:cubicBezTo>
                  <a:cubicBezTo>
                    <a:pt x="4" y="30"/>
                    <a:pt x="4" y="30"/>
                    <a:pt x="4" y="30"/>
                  </a:cubicBezTo>
                  <a:cubicBezTo>
                    <a:pt x="4" y="29"/>
                    <a:pt x="4" y="29"/>
                    <a:pt x="4" y="29"/>
                  </a:cubicBezTo>
                  <a:cubicBezTo>
                    <a:pt x="4" y="28"/>
                    <a:pt x="4" y="28"/>
                    <a:pt x="4" y="28"/>
                  </a:cubicBezTo>
                  <a:cubicBezTo>
                    <a:pt x="4" y="28"/>
                    <a:pt x="4" y="27"/>
                    <a:pt x="4" y="27"/>
                  </a:cubicBezTo>
                  <a:cubicBezTo>
                    <a:pt x="4" y="27"/>
                    <a:pt x="4" y="27"/>
                    <a:pt x="4" y="27"/>
                  </a:cubicBezTo>
                  <a:cubicBezTo>
                    <a:pt x="4" y="27"/>
                    <a:pt x="4" y="27"/>
                    <a:pt x="4" y="27"/>
                  </a:cubicBezTo>
                  <a:cubicBezTo>
                    <a:pt x="4" y="26"/>
                    <a:pt x="3" y="26"/>
                    <a:pt x="3" y="26"/>
                  </a:cubicBezTo>
                  <a:cubicBezTo>
                    <a:pt x="3" y="25"/>
                    <a:pt x="3" y="25"/>
                    <a:pt x="3" y="25"/>
                  </a:cubicBezTo>
                  <a:cubicBezTo>
                    <a:pt x="3" y="25"/>
                    <a:pt x="3" y="25"/>
                    <a:pt x="3" y="25"/>
                  </a:cubicBezTo>
                  <a:cubicBezTo>
                    <a:pt x="3" y="25"/>
                    <a:pt x="3" y="25"/>
                    <a:pt x="3" y="24"/>
                  </a:cubicBezTo>
                  <a:cubicBezTo>
                    <a:pt x="3" y="24"/>
                    <a:pt x="3" y="24"/>
                    <a:pt x="3" y="24"/>
                  </a:cubicBezTo>
                  <a:cubicBezTo>
                    <a:pt x="3" y="24"/>
                    <a:pt x="3" y="24"/>
                    <a:pt x="3" y="24"/>
                  </a:cubicBezTo>
                  <a:cubicBezTo>
                    <a:pt x="3" y="24"/>
                    <a:pt x="3" y="24"/>
                    <a:pt x="3" y="23"/>
                  </a:cubicBezTo>
                  <a:cubicBezTo>
                    <a:pt x="3" y="23"/>
                    <a:pt x="3" y="23"/>
                    <a:pt x="3" y="22"/>
                  </a:cubicBezTo>
                  <a:cubicBezTo>
                    <a:pt x="3" y="22"/>
                    <a:pt x="3" y="22"/>
                    <a:pt x="3" y="22"/>
                  </a:cubicBezTo>
                  <a:cubicBezTo>
                    <a:pt x="3" y="22"/>
                    <a:pt x="3" y="22"/>
                    <a:pt x="3" y="22"/>
                  </a:cubicBezTo>
                  <a:cubicBezTo>
                    <a:pt x="3" y="22"/>
                    <a:pt x="3" y="21"/>
                    <a:pt x="3" y="21"/>
                  </a:cubicBezTo>
                  <a:cubicBezTo>
                    <a:pt x="3" y="21"/>
                    <a:pt x="3" y="21"/>
                    <a:pt x="3" y="20"/>
                  </a:cubicBezTo>
                  <a:cubicBezTo>
                    <a:pt x="3" y="20"/>
                    <a:pt x="3" y="20"/>
                    <a:pt x="3" y="19"/>
                  </a:cubicBezTo>
                  <a:cubicBezTo>
                    <a:pt x="3" y="19"/>
                    <a:pt x="3" y="19"/>
                    <a:pt x="3" y="19"/>
                  </a:cubicBezTo>
                  <a:cubicBezTo>
                    <a:pt x="3" y="19"/>
                    <a:pt x="3" y="19"/>
                    <a:pt x="3" y="18"/>
                  </a:cubicBezTo>
                  <a:cubicBezTo>
                    <a:pt x="3" y="18"/>
                    <a:pt x="3" y="18"/>
                    <a:pt x="3" y="17"/>
                  </a:cubicBezTo>
                  <a:cubicBezTo>
                    <a:pt x="3" y="17"/>
                    <a:pt x="3" y="17"/>
                    <a:pt x="3" y="17"/>
                  </a:cubicBezTo>
                  <a:cubicBezTo>
                    <a:pt x="3" y="17"/>
                    <a:pt x="3" y="17"/>
                    <a:pt x="3" y="17"/>
                  </a:cubicBezTo>
                  <a:cubicBezTo>
                    <a:pt x="3" y="17"/>
                    <a:pt x="3" y="17"/>
                    <a:pt x="3" y="17"/>
                  </a:cubicBezTo>
                  <a:cubicBezTo>
                    <a:pt x="3" y="17"/>
                    <a:pt x="3" y="16"/>
                    <a:pt x="3" y="16"/>
                  </a:cubicBezTo>
                  <a:cubicBezTo>
                    <a:pt x="3" y="16"/>
                    <a:pt x="3" y="16"/>
                    <a:pt x="3" y="15"/>
                  </a:cubicBezTo>
                  <a:cubicBezTo>
                    <a:pt x="3" y="15"/>
                    <a:pt x="3" y="15"/>
                    <a:pt x="3" y="15"/>
                  </a:cubicBezTo>
                  <a:cubicBezTo>
                    <a:pt x="3" y="15"/>
                    <a:pt x="3" y="15"/>
                    <a:pt x="3" y="15"/>
                  </a:cubicBezTo>
                  <a:cubicBezTo>
                    <a:pt x="3" y="15"/>
                    <a:pt x="3" y="15"/>
                    <a:pt x="3" y="15"/>
                  </a:cubicBezTo>
                  <a:cubicBezTo>
                    <a:pt x="3" y="14"/>
                    <a:pt x="3" y="14"/>
                    <a:pt x="3" y="14"/>
                  </a:cubicBezTo>
                  <a:cubicBezTo>
                    <a:pt x="3" y="14"/>
                    <a:pt x="4" y="13"/>
                    <a:pt x="4" y="13"/>
                  </a:cubicBezTo>
                  <a:cubicBezTo>
                    <a:pt x="4" y="13"/>
                    <a:pt x="4" y="13"/>
                    <a:pt x="4" y="13"/>
                  </a:cubicBezTo>
                  <a:cubicBezTo>
                    <a:pt x="4" y="13"/>
                    <a:pt x="4" y="13"/>
                    <a:pt x="4" y="13"/>
                  </a:cubicBezTo>
                  <a:cubicBezTo>
                    <a:pt x="4" y="13"/>
                    <a:pt x="4" y="13"/>
                    <a:pt x="4" y="13"/>
                  </a:cubicBezTo>
                  <a:cubicBezTo>
                    <a:pt x="4" y="12"/>
                    <a:pt x="4" y="12"/>
                    <a:pt x="4" y="12"/>
                  </a:cubicBezTo>
                  <a:cubicBezTo>
                    <a:pt x="4" y="12"/>
                    <a:pt x="4" y="11"/>
                    <a:pt x="4" y="11"/>
                  </a:cubicBezTo>
                  <a:cubicBezTo>
                    <a:pt x="4" y="11"/>
                    <a:pt x="4" y="11"/>
                    <a:pt x="4" y="11"/>
                  </a:cubicBezTo>
                  <a:cubicBezTo>
                    <a:pt x="4" y="11"/>
                    <a:pt x="5" y="11"/>
                    <a:pt x="5" y="11"/>
                  </a:cubicBezTo>
                  <a:cubicBezTo>
                    <a:pt x="5" y="11"/>
                    <a:pt x="5" y="11"/>
                    <a:pt x="5" y="11"/>
                  </a:cubicBezTo>
                  <a:cubicBezTo>
                    <a:pt x="5" y="10"/>
                    <a:pt x="5" y="10"/>
                    <a:pt x="5" y="9"/>
                  </a:cubicBezTo>
                  <a:cubicBezTo>
                    <a:pt x="5" y="9"/>
                    <a:pt x="5" y="9"/>
                    <a:pt x="5" y="9"/>
                  </a:cubicBezTo>
                  <a:cubicBezTo>
                    <a:pt x="5" y="9"/>
                    <a:pt x="5" y="9"/>
                    <a:pt x="5" y="9"/>
                  </a:cubicBezTo>
                  <a:cubicBezTo>
                    <a:pt x="6" y="9"/>
                    <a:pt x="6" y="8"/>
                    <a:pt x="7" y="7"/>
                  </a:cubicBezTo>
                  <a:cubicBezTo>
                    <a:pt x="7" y="7"/>
                    <a:pt x="7" y="7"/>
                    <a:pt x="7" y="7"/>
                  </a:cubicBezTo>
                  <a:cubicBezTo>
                    <a:pt x="7" y="7"/>
                    <a:pt x="7" y="7"/>
                    <a:pt x="7" y="7"/>
                  </a:cubicBezTo>
                  <a:cubicBezTo>
                    <a:pt x="8" y="7"/>
                    <a:pt x="8" y="6"/>
                    <a:pt x="9" y="6"/>
                  </a:cubicBezTo>
                  <a:cubicBezTo>
                    <a:pt x="10" y="5"/>
                    <a:pt x="11" y="5"/>
                    <a:pt x="12" y="5"/>
                  </a:cubicBezTo>
                  <a:cubicBezTo>
                    <a:pt x="15" y="4"/>
                    <a:pt x="19" y="5"/>
                    <a:pt x="24" y="7"/>
                  </a:cubicBezTo>
                  <a:cubicBezTo>
                    <a:pt x="28" y="9"/>
                    <a:pt x="31" y="12"/>
                    <a:pt x="34" y="16"/>
                  </a:cubicBezTo>
                  <a:cubicBezTo>
                    <a:pt x="38" y="20"/>
                    <a:pt x="40" y="25"/>
                    <a:pt x="42" y="31"/>
                  </a:cubicBezTo>
                  <a:cubicBezTo>
                    <a:pt x="44" y="35"/>
                    <a:pt x="45" y="40"/>
                    <a:pt x="45" y="44"/>
                  </a:cubicBezTo>
                  <a:cubicBezTo>
                    <a:pt x="45" y="46"/>
                    <a:pt x="45" y="48"/>
                    <a:pt x="44" y="50"/>
                  </a:cubicBezTo>
                  <a:cubicBezTo>
                    <a:pt x="45" y="50"/>
                    <a:pt x="46" y="50"/>
                    <a:pt x="48" y="50"/>
                  </a:cubicBezTo>
                  <a:cubicBezTo>
                    <a:pt x="48" y="50"/>
                    <a:pt x="48" y="50"/>
                    <a:pt x="48" y="49"/>
                  </a:cubicBezTo>
                  <a:cubicBezTo>
                    <a:pt x="48" y="49"/>
                    <a:pt x="48" y="49"/>
                    <a:pt x="48" y="48"/>
                  </a:cubicBezTo>
                  <a:cubicBezTo>
                    <a:pt x="48" y="48"/>
                    <a:pt x="48" y="48"/>
                    <a:pt x="48" y="48"/>
                  </a:cubicBezTo>
                  <a:cubicBezTo>
                    <a:pt x="48" y="47"/>
                    <a:pt x="48" y="46"/>
                    <a:pt x="48" y="46"/>
                  </a:cubicBezTo>
                  <a:cubicBezTo>
                    <a:pt x="48" y="44"/>
                    <a:pt x="48" y="42"/>
                    <a:pt x="48" y="4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7" name="iṩ1iďê"/>
            <p:cNvSpPr>
              <a:spLocks noChangeArrowheads="1"/>
            </p:cNvSpPr>
            <p:nvPr/>
          </p:nvSpPr>
          <p:spPr bwMode="auto">
            <a:xfrm>
              <a:off x="1312863" y="31432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8" name="î$1iḑê"/>
            <p:cNvSpPr>
              <a:spLocks noChangeArrowheads="1"/>
            </p:cNvSpPr>
            <p:nvPr/>
          </p:nvSpPr>
          <p:spPr bwMode="auto">
            <a:xfrm>
              <a:off x="1312863" y="31432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9" name="îṥḷïḑe"/>
            <p:cNvSpPr>
              <a:spLocks noChangeArrowheads="1"/>
            </p:cNvSpPr>
            <p:nvPr/>
          </p:nvSpPr>
          <p:spPr bwMode="auto">
            <a:xfrm>
              <a:off x="1338263" y="31273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0" name="ïšlïḍè"/>
            <p:cNvSpPr>
              <a:spLocks noChangeArrowheads="1"/>
            </p:cNvSpPr>
            <p:nvPr/>
          </p:nvSpPr>
          <p:spPr bwMode="auto">
            <a:xfrm>
              <a:off x="1338263" y="31273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1" name="iS1iḋê"/>
            <p:cNvSpPr>
              <a:spLocks noChangeArrowheads="1"/>
            </p:cNvSpPr>
            <p:nvPr/>
          </p:nvSpPr>
          <p:spPr bwMode="auto">
            <a:xfrm>
              <a:off x="1343025" y="31305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2" name="iṥlide"/>
            <p:cNvSpPr>
              <a:spLocks noChangeArrowheads="1"/>
            </p:cNvSpPr>
            <p:nvPr/>
          </p:nvSpPr>
          <p:spPr bwMode="auto">
            <a:xfrm>
              <a:off x="1343025" y="31305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3" name="íṡļïḍè"/>
            <p:cNvSpPr>
              <a:spLocks noChangeArrowheads="1"/>
            </p:cNvSpPr>
            <p:nvPr/>
          </p:nvSpPr>
          <p:spPr bwMode="auto">
            <a:xfrm>
              <a:off x="1325563" y="3125788"/>
              <a:ext cx="4763" cy="1588"/>
            </a:xfrm>
            <a:custGeom>
              <a:avLst/>
              <a:gdLst>
                <a:gd name="T0" fmla="*/ 0 w 2"/>
                <a:gd name="T1" fmla="*/ 1588 h 1"/>
                <a:gd name="T2" fmla="*/ 2382 w 2"/>
                <a:gd name="T3" fmla="*/ 1588 h 1"/>
                <a:gd name="T4" fmla="*/ 4763 w 2"/>
                <a:gd name="T5" fmla="*/ 1588 h 1"/>
                <a:gd name="T6" fmla="*/ 0 w 2"/>
                <a:gd name="T7" fmla="*/ 1588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1" y="1"/>
                    <a:pt x="1" y="1"/>
                  </a:cubicBezTo>
                  <a:cubicBezTo>
                    <a:pt x="1" y="0"/>
                    <a:pt x="1" y="1"/>
                    <a:pt x="2" y="1"/>
                  </a:cubicBezTo>
                  <a:cubicBezTo>
                    <a:pt x="1" y="1"/>
                    <a:pt x="1" y="0"/>
                    <a:pt x="0"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4" name="i$lïḋé"/>
            <p:cNvSpPr>
              <a:spLocks noChangeArrowheads="1"/>
            </p:cNvSpPr>
            <p:nvPr/>
          </p:nvSpPr>
          <p:spPr bwMode="auto">
            <a:xfrm>
              <a:off x="1325563" y="3125788"/>
              <a:ext cx="4763" cy="1588"/>
            </a:xfrm>
            <a:custGeom>
              <a:avLst/>
              <a:gdLst>
                <a:gd name="T0" fmla="*/ 0 w 2"/>
                <a:gd name="T1" fmla="*/ 1588 h 1"/>
                <a:gd name="T2" fmla="*/ 2382 w 2"/>
                <a:gd name="T3" fmla="*/ 1588 h 1"/>
                <a:gd name="T4" fmla="*/ 4763 w 2"/>
                <a:gd name="T5" fmla="*/ 1588 h 1"/>
                <a:gd name="T6" fmla="*/ 0 w 2"/>
                <a:gd name="T7" fmla="*/ 1588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1" y="1"/>
                    <a:pt x="1" y="1"/>
                  </a:cubicBezTo>
                  <a:cubicBezTo>
                    <a:pt x="1" y="0"/>
                    <a:pt x="1" y="1"/>
                    <a:pt x="2" y="1"/>
                  </a:cubicBezTo>
                  <a:cubicBezTo>
                    <a:pt x="1" y="1"/>
                    <a:pt x="1" y="0"/>
                    <a:pt x="0" y="1"/>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5" name="íSḻídê"/>
            <p:cNvSpPr>
              <a:spLocks noChangeArrowheads="1"/>
            </p:cNvSpPr>
            <p:nvPr/>
          </p:nvSpPr>
          <p:spPr bwMode="auto">
            <a:xfrm>
              <a:off x="1331913" y="3127375"/>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6" name="í$ḻîďê"/>
            <p:cNvSpPr>
              <a:spLocks noChangeArrowheads="1"/>
            </p:cNvSpPr>
            <p:nvPr/>
          </p:nvSpPr>
          <p:spPr bwMode="auto">
            <a:xfrm>
              <a:off x="1331913" y="3127375"/>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7" name="ïśḻíḋe"/>
            <p:cNvSpPr>
              <a:spLocks noChangeArrowheads="1"/>
            </p:cNvSpPr>
            <p:nvPr/>
          </p:nvSpPr>
          <p:spPr bwMode="auto">
            <a:xfrm>
              <a:off x="1312863" y="3127375"/>
              <a:ext cx="6350" cy="3175"/>
            </a:xfrm>
            <a:custGeom>
              <a:avLst/>
              <a:gdLst>
                <a:gd name="T0" fmla="*/ 6350 w 3"/>
                <a:gd name="T1" fmla="*/ 0 h 1"/>
                <a:gd name="T2" fmla="*/ 0 w 3"/>
                <a:gd name="T3" fmla="*/ 3175 h 1"/>
                <a:gd name="T4" fmla="*/ 4233 w 3"/>
                <a:gd name="T5" fmla="*/ 0 h 1"/>
                <a:gd name="T6" fmla="*/ 635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0" y="1"/>
                    <a:pt x="1" y="0"/>
                    <a:pt x="2" y="0"/>
                  </a:cubicBezTo>
                  <a:cubicBezTo>
                    <a:pt x="2" y="0"/>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8" name="îṩļíḑè"/>
            <p:cNvSpPr>
              <a:spLocks noChangeArrowheads="1"/>
            </p:cNvSpPr>
            <p:nvPr/>
          </p:nvSpPr>
          <p:spPr bwMode="auto">
            <a:xfrm>
              <a:off x="1312863" y="3127375"/>
              <a:ext cx="6350" cy="3175"/>
            </a:xfrm>
            <a:custGeom>
              <a:avLst/>
              <a:gdLst>
                <a:gd name="T0" fmla="*/ 6350 w 3"/>
                <a:gd name="T1" fmla="*/ 0 h 1"/>
                <a:gd name="T2" fmla="*/ 0 w 3"/>
                <a:gd name="T3" fmla="*/ 3175 h 1"/>
                <a:gd name="T4" fmla="*/ 4233 w 3"/>
                <a:gd name="T5" fmla="*/ 0 h 1"/>
                <a:gd name="T6" fmla="*/ 635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0" y="1"/>
                    <a:pt x="1" y="0"/>
                    <a:pt x="2" y="0"/>
                  </a:cubicBezTo>
                  <a:cubicBezTo>
                    <a:pt x="2" y="0"/>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9" name="îşľïḓè"/>
            <p:cNvSpPr>
              <a:spLocks noChangeArrowheads="1"/>
            </p:cNvSpPr>
            <p:nvPr/>
          </p:nvSpPr>
          <p:spPr bwMode="auto">
            <a:xfrm>
              <a:off x="1347788" y="3130550"/>
              <a:ext cx="7938" cy="4763"/>
            </a:xfrm>
            <a:custGeom>
              <a:avLst/>
              <a:gdLst>
                <a:gd name="T0" fmla="*/ 2646 w 3"/>
                <a:gd name="T1" fmla="*/ 2382 h 2"/>
                <a:gd name="T2" fmla="*/ 7938 w 3"/>
                <a:gd name="T3" fmla="*/ 4763 h 2"/>
                <a:gd name="T4" fmla="*/ 0 w 3"/>
                <a:gd name="T5" fmla="*/ 0 h 2"/>
                <a:gd name="T6" fmla="*/ 2646 w 3"/>
                <a:gd name="T7" fmla="*/ 238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1" y="1"/>
                    <a:pt x="2" y="1"/>
                    <a:pt x="3" y="2"/>
                  </a:cubicBezTo>
                  <a:cubicBezTo>
                    <a:pt x="2" y="1"/>
                    <a:pt x="1" y="1"/>
                    <a:pt x="0" y="0"/>
                  </a:cubicBezTo>
                  <a:cubicBezTo>
                    <a:pt x="1" y="1"/>
                    <a:pt x="1" y="1"/>
                    <a:pt x="1"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0" name="iṡḷîḓè"/>
            <p:cNvSpPr>
              <a:spLocks noChangeArrowheads="1"/>
            </p:cNvSpPr>
            <p:nvPr/>
          </p:nvSpPr>
          <p:spPr bwMode="auto">
            <a:xfrm>
              <a:off x="1347788" y="3130550"/>
              <a:ext cx="7938" cy="4763"/>
            </a:xfrm>
            <a:custGeom>
              <a:avLst/>
              <a:gdLst>
                <a:gd name="T0" fmla="*/ 2646 w 3"/>
                <a:gd name="T1" fmla="*/ 2382 h 2"/>
                <a:gd name="T2" fmla="*/ 7938 w 3"/>
                <a:gd name="T3" fmla="*/ 4763 h 2"/>
                <a:gd name="T4" fmla="*/ 0 w 3"/>
                <a:gd name="T5" fmla="*/ 0 h 2"/>
                <a:gd name="T6" fmla="*/ 2646 w 3"/>
                <a:gd name="T7" fmla="*/ 238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1" y="1"/>
                    <a:pt x="2" y="1"/>
                    <a:pt x="3" y="2"/>
                  </a:cubicBezTo>
                  <a:cubicBezTo>
                    <a:pt x="2" y="1"/>
                    <a:pt x="1" y="1"/>
                    <a:pt x="0" y="0"/>
                  </a:cubicBezTo>
                  <a:cubicBezTo>
                    <a:pt x="1" y="1"/>
                    <a:pt x="1" y="1"/>
                    <a:pt x="1" y="1"/>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1" name="ïṣľíḓê"/>
            <p:cNvSpPr>
              <a:spLocks noChangeArrowheads="1"/>
            </p:cNvSpPr>
            <p:nvPr/>
          </p:nvSpPr>
          <p:spPr bwMode="auto">
            <a:xfrm>
              <a:off x="1319213" y="3127375"/>
              <a:ext cx="6350" cy="1"/>
            </a:xfrm>
            <a:custGeom>
              <a:avLst/>
              <a:gdLst>
                <a:gd name="T0" fmla="*/ 6350 w 2"/>
                <a:gd name="T1" fmla="*/ 0 h 1"/>
                <a:gd name="T2" fmla="*/ 0 w 2"/>
                <a:gd name="T3" fmla="*/ 0 h 1"/>
                <a:gd name="T4" fmla="*/ 635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0"/>
                    <a:pt x="0" y="0"/>
                  </a:cubicBezTo>
                  <a:cubicBezTo>
                    <a:pt x="1" y="0"/>
                    <a:pt x="1" y="0"/>
                    <a:pt x="2"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2" name="íŝľîde"/>
            <p:cNvSpPr>
              <a:spLocks noChangeArrowheads="1"/>
            </p:cNvSpPr>
            <p:nvPr/>
          </p:nvSpPr>
          <p:spPr bwMode="auto">
            <a:xfrm>
              <a:off x="1319213" y="3127375"/>
              <a:ext cx="6350" cy="1"/>
            </a:xfrm>
            <a:custGeom>
              <a:avLst/>
              <a:gdLst>
                <a:gd name="T0" fmla="*/ 6350 w 2"/>
                <a:gd name="T1" fmla="*/ 0 h 1"/>
                <a:gd name="T2" fmla="*/ 0 w 2"/>
                <a:gd name="T3" fmla="*/ 0 h 1"/>
                <a:gd name="T4" fmla="*/ 635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0"/>
                    <a:pt x="0" y="0"/>
                  </a:cubicBezTo>
                  <a:cubicBezTo>
                    <a:pt x="1" y="0"/>
                    <a:pt x="1" y="0"/>
                    <a:pt x="2"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3" name="îšḻidê"/>
            <p:cNvSpPr>
              <a:spLocks noChangeArrowheads="1"/>
            </p:cNvSpPr>
            <p:nvPr/>
          </p:nvSpPr>
          <p:spPr bwMode="auto">
            <a:xfrm>
              <a:off x="1171575" y="3211513"/>
              <a:ext cx="23813" cy="71438"/>
            </a:xfrm>
            <a:custGeom>
              <a:avLst/>
              <a:gdLst>
                <a:gd name="T0" fmla="*/ 21167 w 9"/>
                <a:gd name="T1" fmla="*/ 63784 h 28"/>
                <a:gd name="T2" fmla="*/ 21167 w 9"/>
                <a:gd name="T3" fmla="*/ 63784 h 28"/>
                <a:gd name="T4" fmla="*/ 18521 w 9"/>
                <a:gd name="T5" fmla="*/ 56130 h 28"/>
                <a:gd name="T6" fmla="*/ 18521 w 9"/>
                <a:gd name="T7" fmla="*/ 56130 h 28"/>
                <a:gd name="T8" fmla="*/ 15875 w 9"/>
                <a:gd name="T9" fmla="*/ 51027 h 28"/>
                <a:gd name="T10" fmla="*/ 15875 w 9"/>
                <a:gd name="T11" fmla="*/ 48476 h 28"/>
                <a:gd name="T12" fmla="*/ 13229 w 9"/>
                <a:gd name="T13" fmla="*/ 43373 h 28"/>
                <a:gd name="T14" fmla="*/ 13229 w 9"/>
                <a:gd name="T15" fmla="*/ 43373 h 28"/>
                <a:gd name="T16" fmla="*/ 13229 w 9"/>
                <a:gd name="T17" fmla="*/ 35719 h 28"/>
                <a:gd name="T18" fmla="*/ 13229 w 9"/>
                <a:gd name="T19" fmla="*/ 35719 h 28"/>
                <a:gd name="T20" fmla="*/ 13229 w 9"/>
                <a:gd name="T21" fmla="*/ 30616 h 28"/>
                <a:gd name="T22" fmla="*/ 13229 w 9"/>
                <a:gd name="T23" fmla="*/ 22962 h 28"/>
                <a:gd name="T24" fmla="*/ 13229 w 9"/>
                <a:gd name="T25" fmla="*/ 22962 h 28"/>
                <a:gd name="T26" fmla="*/ 13229 w 9"/>
                <a:gd name="T27" fmla="*/ 17860 h 28"/>
                <a:gd name="T28" fmla="*/ 15875 w 9"/>
                <a:gd name="T29" fmla="*/ 17860 h 28"/>
                <a:gd name="T30" fmla="*/ 15875 w 9"/>
                <a:gd name="T31" fmla="*/ 12757 h 28"/>
                <a:gd name="T32" fmla="*/ 15875 w 9"/>
                <a:gd name="T33" fmla="*/ 12757 h 28"/>
                <a:gd name="T34" fmla="*/ 18521 w 9"/>
                <a:gd name="T35" fmla="*/ 7654 h 28"/>
                <a:gd name="T36" fmla="*/ 18521 w 9"/>
                <a:gd name="T37" fmla="*/ 7654 h 28"/>
                <a:gd name="T38" fmla="*/ 21167 w 9"/>
                <a:gd name="T39" fmla="*/ 5103 h 28"/>
                <a:gd name="T40" fmla="*/ 23813 w 9"/>
                <a:gd name="T41" fmla="*/ 0 h 28"/>
                <a:gd name="T42" fmla="*/ 23813 w 9"/>
                <a:gd name="T43" fmla="*/ 0 h 28"/>
                <a:gd name="T44" fmla="*/ 15875 w 9"/>
                <a:gd name="T45" fmla="*/ 2551 h 28"/>
                <a:gd name="T46" fmla="*/ 13229 w 9"/>
                <a:gd name="T47" fmla="*/ 5103 h 28"/>
                <a:gd name="T48" fmla="*/ 13229 w 9"/>
                <a:gd name="T49" fmla="*/ 7654 h 28"/>
                <a:gd name="T50" fmla="*/ 10584 w 9"/>
                <a:gd name="T51" fmla="*/ 7654 h 28"/>
                <a:gd name="T52" fmla="*/ 7938 w 9"/>
                <a:gd name="T53" fmla="*/ 12757 h 28"/>
                <a:gd name="T54" fmla="*/ 5292 w 9"/>
                <a:gd name="T55" fmla="*/ 15308 h 28"/>
                <a:gd name="T56" fmla="*/ 5292 w 9"/>
                <a:gd name="T57" fmla="*/ 15308 h 28"/>
                <a:gd name="T58" fmla="*/ 5292 w 9"/>
                <a:gd name="T59" fmla="*/ 15308 h 28"/>
                <a:gd name="T60" fmla="*/ 2646 w 9"/>
                <a:gd name="T61" fmla="*/ 20411 h 28"/>
                <a:gd name="T62" fmla="*/ 2646 w 9"/>
                <a:gd name="T63" fmla="*/ 20411 h 28"/>
                <a:gd name="T64" fmla="*/ 2646 w 9"/>
                <a:gd name="T65" fmla="*/ 20411 h 28"/>
                <a:gd name="T66" fmla="*/ 2646 w 9"/>
                <a:gd name="T67" fmla="*/ 25514 h 28"/>
                <a:gd name="T68" fmla="*/ 2646 w 9"/>
                <a:gd name="T69" fmla="*/ 25514 h 28"/>
                <a:gd name="T70" fmla="*/ 2646 w 9"/>
                <a:gd name="T71" fmla="*/ 25514 h 28"/>
                <a:gd name="T72" fmla="*/ 0 w 9"/>
                <a:gd name="T73" fmla="*/ 30616 h 28"/>
                <a:gd name="T74" fmla="*/ 0 w 9"/>
                <a:gd name="T75" fmla="*/ 30616 h 28"/>
                <a:gd name="T76" fmla="*/ 0 w 9"/>
                <a:gd name="T77" fmla="*/ 30616 h 28"/>
                <a:gd name="T78" fmla="*/ 0 w 9"/>
                <a:gd name="T79" fmla="*/ 38270 h 28"/>
                <a:gd name="T80" fmla="*/ 2646 w 9"/>
                <a:gd name="T81" fmla="*/ 51027 h 28"/>
                <a:gd name="T82" fmla="*/ 2646 w 9"/>
                <a:gd name="T83" fmla="*/ 51027 h 28"/>
                <a:gd name="T84" fmla="*/ 5292 w 9"/>
                <a:gd name="T85" fmla="*/ 63784 h 28"/>
                <a:gd name="T86" fmla="*/ 5292 w 9"/>
                <a:gd name="T87" fmla="*/ 63784 h 28"/>
                <a:gd name="T88" fmla="*/ 7938 w 9"/>
                <a:gd name="T89" fmla="*/ 71438 h 28"/>
                <a:gd name="T90" fmla="*/ 21167 w 9"/>
                <a:gd name="T91" fmla="*/ 63784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8"/>
                <a:gd name="T140" fmla="*/ 9 w 9"/>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8">
                  <a:moveTo>
                    <a:pt x="8" y="25"/>
                  </a:moveTo>
                  <a:cubicBezTo>
                    <a:pt x="8" y="25"/>
                    <a:pt x="8" y="25"/>
                    <a:pt x="8" y="25"/>
                  </a:cubicBezTo>
                  <a:cubicBezTo>
                    <a:pt x="7" y="24"/>
                    <a:pt x="7" y="23"/>
                    <a:pt x="7" y="22"/>
                  </a:cubicBezTo>
                  <a:cubicBezTo>
                    <a:pt x="7" y="22"/>
                    <a:pt x="7" y="22"/>
                    <a:pt x="7" y="22"/>
                  </a:cubicBezTo>
                  <a:cubicBezTo>
                    <a:pt x="6" y="21"/>
                    <a:pt x="6" y="20"/>
                    <a:pt x="6" y="20"/>
                  </a:cubicBezTo>
                  <a:cubicBezTo>
                    <a:pt x="6" y="20"/>
                    <a:pt x="6" y="20"/>
                    <a:pt x="6" y="19"/>
                  </a:cubicBezTo>
                  <a:cubicBezTo>
                    <a:pt x="6" y="19"/>
                    <a:pt x="6" y="18"/>
                    <a:pt x="5" y="17"/>
                  </a:cubicBezTo>
                  <a:cubicBezTo>
                    <a:pt x="5" y="17"/>
                    <a:pt x="5" y="17"/>
                    <a:pt x="5" y="17"/>
                  </a:cubicBezTo>
                  <a:cubicBezTo>
                    <a:pt x="5" y="16"/>
                    <a:pt x="5" y="15"/>
                    <a:pt x="5" y="14"/>
                  </a:cubicBezTo>
                  <a:cubicBezTo>
                    <a:pt x="5" y="14"/>
                    <a:pt x="5" y="14"/>
                    <a:pt x="5" y="14"/>
                  </a:cubicBezTo>
                  <a:cubicBezTo>
                    <a:pt x="5" y="13"/>
                    <a:pt x="5" y="13"/>
                    <a:pt x="5" y="12"/>
                  </a:cubicBezTo>
                  <a:cubicBezTo>
                    <a:pt x="5" y="11"/>
                    <a:pt x="5" y="10"/>
                    <a:pt x="5" y="9"/>
                  </a:cubicBezTo>
                  <a:cubicBezTo>
                    <a:pt x="5" y="9"/>
                    <a:pt x="5" y="9"/>
                    <a:pt x="5" y="9"/>
                  </a:cubicBezTo>
                  <a:cubicBezTo>
                    <a:pt x="5" y="9"/>
                    <a:pt x="5" y="8"/>
                    <a:pt x="5" y="7"/>
                  </a:cubicBezTo>
                  <a:cubicBezTo>
                    <a:pt x="5" y="7"/>
                    <a:pt x="5" y="7"/>
                    <a:pt x="6" y="7"/>
                  </a:cubicBezTo>
                  <a:cubicBezTo>
                    <a:pt x="6" y="6"/>
                    <a:pt x="6" y="6"/>
                    <a:pt x="6" y="5"/>
                  </a:cubicBezTo>
                  <a:cubicBezTo>
                    <a:pt x="6" y="5"/>
                    <a:pt x="6" y="5"/>
                    <a:pt x="6" y="5"/>
                  </a:cubicBezTo>
                  <a:cubicBezTo>
                    <a:pt x="6" y="4"/>
                    <a:pt x="6" y="4"/>
                    <a:pt x="7" y="3"/>
                  </a:cubicBezTo>
                  <a:cubicBezTo>
                    <a:pt x="7" y="3"/>
                    <a:pt x="7" y="3"/>
                    <a:pt x="7" y="3"/>
                  </a:cubicBezTo>
                  <a:cubicBezTo>
                    <a:pt x="7" y="3"/>
                    <a:pt x="7" y="2"/>
                    <a:pt x="8" y="2"/>
                  </a:cubicBezTo>
                  <a:cubicBezTo>
                    <a:pt x="8" y="1"/>
                    <a:pt x="8" y="1"/>
                    <a:pt x="9" y="0"/>
                  </a:cubicBezTo>
                  <a:cubicBezTo>
                    <a:pt x="9" y="0"/>
                    <a:pt x="9" y="0"/>
                    <a:pt x="9" y="0"/>
                  </a:cubicBezTo>
                  <a:cubicBezTo>
                    <a:pt x="8" y="0"/>
                    <a:pt x="7" y="1"/>
                    <a:pt x="6" y="1"/>
                  </a:cubicBezTo>
                  <a:cubicBezTo>
                    <a:pt x="6" y="1"/>
                    <a:pt x="5" y="2"/>
                    <a:pt x="5" y="2"/>
                  </a:cubicBezTo>
                  <a:cubicBezTo>
                    <a:pt x="5" y="2"/>
                    <a:pt x="5" y="2"/>
                    <a:pt x="5" y="3"/>
                  </a:cubicBezTo>
                  <a:cubicBezTo>
                    <a:pt x="4" y="3"/>
                    <a:pt x="4" y="3"/>
                    <a:pt x="4" y="3"/>
                  </a:cubicBezTo>
                  <a:cubicBezTo>
                    <a:pt x="4" y="3"/>
                    <a:pt x="3" y="4"/>
                    <a:pt x="3" y="5"/>
                  </a:cubicBezTo>
                  <a:cubicBezTo>
                    <a:pt x="3" y="5"/>
                    <a:pt x="2" y="5"/>
                    <a:pt x="2" y="6"/>
                  </a:cubicBezTo>
                  <a:cubicBezTo>
                    <a:pt x="2" y="6"/>
                    <a:pt x="2" y="6"/>
                    <a:pt x="2" y="6"/>
                  </a:cubicBezTo>
                  <a:cubicBezTo>
                    <a:pt x="2" y="6"/>
                    <a:pt x="2" y="6"/>
                    <a:pt x="2" y="6"/>
                  </a:cubicBezTo>
                  <a:cubicBezTo>
                    <a:pt x="2" y="7"/>
                    <a:pt x="2" y="7"/>
                    <a:pt x="1" y="8"/>
                  </a:cubicBezTo>
                  <a:cubicBezTo>
                    <a:pt x="1" y="8"/>
                    <a:pt x="1" y="8"/>
                    <a:pt x="1" y="8"/>
                  </a:cubicBezTo>
                  <a:cubicBezTo>
                    <a:pt x="1" y="8"/>
                    <a:pt x="1" y="8"/>
                    <a:pt x="1" y="8"/>
                  </a:cubicBezTo>
                  <a:cubicBezTo>
                    <a:pt x="1" y="9"/>
                    <a:pt x="1" y="9"/>
                    <a:pt x="1" y="10"/>
                  </a:cubicBezTo>
                  <a:cubicBezTo>
                    <a:pt x="1" y="10"/>
                    <a:pt x="1" y="10"/>
                    <a:pt x="1" y="10"/>
                  </a:cubicBezTo>
                  <a:cubicBezTo>
                    <a:pt x="1" y="10"/>
                    <a:pt x="1" y="10"/>
                    <a:pt x="1" y="10"/>
                  </a:cubicBezTo>
                  <a:cubicBezTo>
                    <a:pt x="1" y="11"/>
                    <a:pt x="1" y="11"/>
                    <a:pt x="0" y="12"/>
                  </a:cubicBezTo>
                  <a:cubicBezTo>
                    <a:pt x="0" y="12"/>
                    <a:pt x="0" y="12"/>
                    <a:pt x="0" y="12"/>
                  </a:cubicBezTo>
                  <a:cubicBezTo>
                    <a:pt x="0" y="12"/>
                    <a:pt x="0" y="12"/>
                    <a:pt x="0" y="12"/>
                  </a:cubicBezTo>
                  <a:cubicBezTo>
                    <a:pt x="0" y="13"/>
                    <a:pt x="0" y="14"/>
                    <a:pt x="0" y="15"/>
                  </a:cubicBezTo>
                  <a:cubicBezTo>
                    <a:pt x="0" y="16"/>
                    <a:pt x="0" y="18"/>
                    <a:pt x="1" y="20"/>
                  </a:cubicBezTo>
                  <a:cubicBezTo>
                    <a:pt x="1" y="20"/>
                    <a:pt x="1" y="20"/>
                    <a:pt x="1" y="20"/>
                  </a:cubicBezTo>
                  <a:cubicBezTo>
                    <a:pt x="1" y="21"/>
                    <a:pt x="1" y="23"/>
                    <a:pt x="2" y="25"/>
                  </a:cubicBezTo>
                  <a:cubicBezTo>
                    <a:pt x="2" y="25"/>
                    <a:pt x="2" y="25"/>
                    <a:pt x="2" y="25"/>
                  </a:cubicBezTo>
                  <a:cubicBezTo>
                    <a:pt x="2" y="26"/>
                    <a:pt x="3" y="27"/>
                    <a:pt x="3" y="28"/>
                  </a:cubicBezTo>
                  <a:lnTo>
                    <a:pt x="8"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4" name="išľîďe"/>
            <p:cNvSpPr>
              <a:spLocks noChangeArrowheads="1"/>
            </p:cNvSpPr>
            <p:nvPr/>
          </p:nvSpPr>
          <p:spPr bwMode="auto">
            <a:xfrm>
              <a:off x="1182688" y="3194050"/>
              <a:ext cx="117475" cy="134938"/>
            </a:xfrm>
            <a:custGeom>
              <a:avLst/>
              <a:gdLst>
                <a:gd name="T0" fmla="*/ 117475 w 46"/>
                <a:gd name="T1" fmla="*/ 106932 h 53"/>
                <a:gd name="T2" fmla="*/ 117475 w 46"/>
                <a:gd name="T3" fmla="*/ 101840 h 53"/>
                <a:gd name="T4" fmla="*/ 117475 w 46"/>
                <a:gd name="T5" fmla="*/ 99294 h 53"/>
                <a:gd name="T6" fmla="*/ 114921 w 46"/>
                <a:gd name="T7" fmla="*/ 91656 h 53"/>
                <a:gd name="T8" fmla="*/ 114921 w 46"/>
                <a:gd name="T9" fmla="*/ 86564 h 53"/>
                <a:gd name="T10" fmla="*/ 112367 w 46"/>
                <a:gd name="T11" fmla="*/ 84018 h 53"/>
                <a:gd name="T12" fmla="*/ 112367 w 46"/>
                <a:gd name="T13" fmla="*/ 76380 h 53"/>
                <a:gd name="T14" fmla="*/ 109814 w 46"/>
                <a:gd name="T15" fmla="*/ 73834 h 53"/>
                <a:gd name="T16" fmla="*/ 107260 w 46"/>
                <a:gd name="T17" fmla="*/ 68742 h 53"/>
                <a:gd name="T18" fmla="*/ 104706 w 46"/>
                <a:gd name="T19" fmla="*/ 61104 h 53"/>
                <a:gd name="T20" fmla="*/ 102152 w 46"/>
                <a:gd name="T21" fmla="*/ 58558 h 53"/>
                <a:gd name="T22" fmla="*/ 99598 w 46"/>
                <a:gd name="T23" fmla="*/ 53466 h 53"/>
                <a:gd name="T24" fmla="*/ 94491 w 46"/>
                <a:gd name="T25" fmla="*/ 45828 h 53"/>
                <a:gd name="T26" fmla="*/ 89383 w 46"/>
                <a:gd name="T27" fmla="*/ 35644 h 53"/>
                <a:gd name="T28" fmla="*/ 86829 w 46"/>
                <a:gd name="T29" fmla="*/ 33098 h 53"/>
                <a:gd name="T30" fmla="*/ 81722 w 46"/>
                <a:gd name="T31" fmla="*/ 28006 h 53"/>
                <a:gd name="T32" fmla="*/ 76614 w 46"/>
                <a:gd name="T33" fmla="*/ 22914 h 53"/>
                <a:gd name="T34" fmla="*/ 74060 w 46"/>
                <a:gd name="T35" fmla="*/ 20368 h 53"/>
                <a:gd name="T36" fmla="*/ 68953 w 46"/>
                <a:gd name="T37" fmla="*/ 17822 h 53"/>
                <a:gd name="T38" fmla="*/ 63845 w 46"/>
                <a:gd name="T39" fmla="*/ 12730 h 53"/>
                <a:gd name="T40" fmla="*/ 58738 w 46"/>
                <a:gd name="T41" fmla="*/ 10184 h 53"/>
                <a:gd name="T42" fmla="*/ 53630 w 46"/>
                <a:gd name="T43" fmla="*/ 7638 h 53"/>
                <a:gd name="T44" fmla="*/ 51076 w 46"/>
                <a:gd name="T45" fmla="*/ 5092 h 53"/>
                <a:gd name="T46" fmla="*/ 45968 w 46"/>
                <a:gd name="T47" fmla="*/ 2546 h 53"/>
                <a:gd name="T48" fmla="*/ 43415 w 46"/>
                <a:gd name="T49" fmla="*/ 2546 h 53"/>
                <a:gd name="T50" fmla="*/ 38307 w 46"/>
                <a:gd name="T51" fmla="*/ 0 h 53"/>
                <a:gd name="T52" fmla="*/ 33199 w 46"/>
                <a:gd name="T53" fmla="*/ 0 h 53"/>
                <a:gd name="T54" fmla="*/ 28092 w 46"/>
                <a:gd name="T55" fmla="*/ 0 h 53"/>
                <a:gd name="T56" fmla="*/ 25538 w 46"/>
                <a:gd name="T57" fmla="*/ 0 h 53"/>
                <a:gd name="T58" fmla="*/ 20430 w 46"/>
                <a:gd name="T59" fmla="*/ 0 h 53"/>
                <a:gd name="T60" fmla="*/ 12769 w 46"/>
                <a:gd name="T61" fmla="*/ 5092 h 53"/>
                <a:gd name="T62" fmla="*/ 7661 w 46"/>
                <a:gd name="T63" fmla="*/ 7638 h 53"/>
                <a:gd name="T64" fmla="*/ 10215 w 46"/>
                <a:gd name="T65" fmla="*/ 7638 h 53"/>
                <a:gd name="T66" fmla="*/ 15323 w 46"/>
                <a:gd name="T67" fmla="*/ 7638 h 53"/>
                <a:gd name="T68" fmla="*/ 20430 w 46"/>
                <a:gd name="T69" fmla="*/ 7638 h 53"/>
                <a:gd name="T70" fmla="*/ 25538 w 46"/>
                <a:gd name="T71" fmla="*/ 7638 h 53"/>
                <a:gd name="T72" fmla="*/ 33199 w 46"/>
                <a:gd name="T73" fmla="*/ 10184 h 53"/>
                <a:gd name="T74" fmla="*/ 38307 w 46"/>
                <a:gd name="T75" fmla="*/ 12730 h 53"/>
                <a:gd name="T76" fmla="*/ 51076 w 46"/>
                <a:gd name="T77" fmla="*/ 20368 h 53"/>
                <a:gd name="T78" fmla="*/ 56184 w 46"/>
                <a:gd name="T79" fmla="*/ 22914 h 53"/>
                <a:gd name="T80" fmla="*/ 63845 w 46"/>
                <a:gd name="T81" fmla="*/ 28006 h 53"/>
                <a:gd name="T82" fmla="*/ 68953 w 46"/>
                <a:gd name="T83" fmla="*/ 35644 h 53"/>
                <a:gd name="T84" fmla="*/ 74060 w 46"/>
                <a:gd name="T85" fmla="*/ 40736 h 53"/>
                <a:gd name="T86" fmla="*/ 79168 w 46"/>
                <a:gd name="T87" fmla="*/ 48374 h 53"/>
                <a:gd name="T88" fmla="*/ 86829 w 46"/>
                <a:gd name="T89" fmla="*/ 61104 h 53"/>
                <a:gd name="T90" fmla="*/ 89383 w 46"/>
                <a:gd name="T91" fmla="*/ 61104 h 53"/>
                <a:gd name="T92" fmla="*/ 94491 w 46"/>
                <a:gd name="T93" fmla="*/ 76380 h 53"/>
                <a:gd name="T94" fmla="*/ 97045 w 46"/>
                <a:gd name="T95" fmla="*/ 76380 h 53"/>
                <a:gd name="T96" fmla="*/ 99598 w 46"/>
                <a:gd name="T97" fmla="*/ 84018 h 53"/>
                <a:gd name="T98" fmla="*/ 102152 w 46"/>
                <a:gd name="T99" fmla="*/ 91656 h 53"/>
                <a:gd name="T100" fmla="*/ 104706 w 46"/>
                <a:gd name="T101" fmla="*/ 99294 h 53"/>
                <a:gd name="T102" fmla="*/ 104706 w 46"/>
                <a:gd name="T103" fmla="*/ 106932 h 53"/>
                <a:gd name="T104" fmla="*/ 104706 w 46"/>
                <a:gd name="T105" fmla="*/ 114570 h 53"/>
                <a:gd name="T106" fmla="*/ 104706 w 46"/>
                <a:gd name="T107" fmla="*/ 127300 h 53"/>
                <a:gd name="T108" fmla="*/ 114921 w 46"/>
                <a:gd name="T109" fmla="*/ 134938 h 53"/>
                <a:gd name="T110" fmla="*/ 117475 w 46"/>
                <a:gd name="T111" fmla="*/ 129846 h 53"/>
                <a:gd name="T112" fmla="*/ 117475 w 46"/>
                <a:gd name="T113" fmla="*/ 127300 h 53"/>
                <a:gd name="T114" fmla="*/ 117475 w 46"/>
                <a:gd name="T115" fmla="*/ 122208 h 53"/>
                <a:gd name="T116" fmla="*/ 117475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3"/>
                    <a:pt x="46" y="42"/>
                    <a:pt x="46" y="42"/>
                  </a:cubicBezTo>
                  <a:cubicBezTo>
                    <a:pt x="46" y="42"/>
                    <a:pt x="46" y="42"/>
                    <a:pt x="46" y="42"/>
                  </a:cubicBezTo>
                  <a:cubicBezTo>
                    <a:pt x="46" y="42"/>
                    <a:pt x="46" y="42"/>
                    <a:pt x="46" y="42"/>
                  </a:cubicBezTo>
                  <a:cubicBezTo>
                    <a:pt x="46" y="41"/>
                    <a:pt x="46" y="41"/>
                    <a:pt x="46" y="40"/>
                  </a:cubicBezTo>
                  <a:cubicBezTo>
                    <a:pt x="46" y="40"/>
                    <a:pt x="46" y="40"/>
                    <a:pt x="46" y="39"/>
                  </a:cubicBezTo>
                  <a:cubicBezTo>
                    <a:pt x="46" y="39"/>
                    <a:pt x="46" y="39"/>
                    <a:pt x="46" y="39"/>
                  </a:cubicBezTo>
                  <a:cubicBezTo>
                    <a:pt x="46" y="39"/>
                    <a:pt x="46" y="39"/>
                    <a:pt x="46" y="39"/>
                  </a:cubicBezTo>
                  <a:cubicBezTo>
                    <a:pt x="46" y="39"/>
                    <a:pt x="46" y="38"/>
                    <a:pt x="46" y="38"/>
                  </a:cubicBezTo>
                  <a:cubicBezTo>
                    <a:pt x="46" y="37"/>
                    <a:pt x="45" y="37"/>
                    <a:pt x="45" y="37"/>
                  </a:cubicBezTo>
                  <a:cubicBezTo>
                    <a:pt x="45" y="36"/>
                    <a:pt x="45" y="36"/>
                    <a:pt x="45" y="36"/>
                  </a:cubicBezTo>
                  <a:cubicBezTo>
                    <a:pt x="45" y="36"/>
                    <a:pt x="45" y="36"/>
                    <a:pt x="45" y="36"/>
                  </a:cubicBezTo>
                  <a:cubicBezTo>
                    <a:pt x="45" y="36"/>
                    <a:pt x="45" y="36"/>
                    <a:pt x="45" y="35"/>
                  </a:cubicBezTo>
                  <a:cubicBezTo>
                    <a:pt x="45" y="35"/>
                    <a:pt x="45" y="35"/>
                    <a:pt x="45" y="34"/>
                  </a:cubicBezTo>
                  <a:cubicBezTo>
                    <a:pt x="45" y="34"/>
                    <a:pt x="45" y="33"/>
                    <a:pt x="44" y="33"/>
                  </a:cubicBezTo>
                  <a:cubicBezTo>
                    <a:pt x="44" y="33"/>
                    <a:pt x="44" y="33"/>
                    <a:pt x="44" y="33"/>
                  </a:cubicBezTo>
                  <a:cubicBezTo>
                    <a:pt x="44" y="33"/>
                    <a:pt x="44" y="33"/>
                    <a:pt x="44" y="33"/>
                  </a:cubicBezTo>
                  <a:cubicBezTo>
                    <a:pt x="44" y="33"/>
                    <a:pt x="44" y="32"/>
                    <a:pt x="44" y="32"/>
                  </a:cubicBezTo>
                  <a:cubicBezTo>
                    <a:pt x="44" y="32"/>
                    <a:pt x="44" y="32"/>
                    <a:pt x="44" y="32"/>
                  </a:cubicBezTo>
                  <a:cubicBezTo>
                    <a:pt x="44" y="31"/>
                    <a:pt x="44" y="31"/>
                    <a:pt x="44" y="30"/>
                  </a:cubicBezTo>
                  <a:cubicBezTo>
                    <a:pt x="44" y="30"/>
                    <a:pt x="43" y="30"/>
                    <a:pt x="43" y="30"/>
                  </a:cubicBezTo>
                  <a:cubicBezTo>
                    <a:pt x="43" y="30"/>
                    <a:pt x="43" y="30"/>
                    <a:pt x="43" y="30"/>
                  </a:cubicBezTo>
                  <a:cubicBezTo>
                    <a:pt x="43" y="30"/>
                    <a:pt x="43" y="29"/>
                    <a:pt x="43" y="29"/>
                  </a:cubicBezTo>
                  <a:cubicBezTo>
                    <a:pt x="43" y="29"/>
                    <a:pt x="43" y="28"/>
                    <a:pt x="43" y="28"/>
                  </a:cubicBezTo>
                  <a:cubicBezTo>
                    <a:pt x="43" y="28"/>
                    <a:pt x="42" y="27"/>
                    <a:pt x="42" y="27"/>
                  </a:cubicBezTo>
                  <a:cubicBezTo>
                    <a:pt x="42" y="27"/>
                    <a:pt x="42" y="27"/>
                    <a:pt x="42" y="27"/>
                  </a:cubicBezTo>
                  <a:cubicBezTo>
                    <a:pt x="42" y="27"/>
                    <a:pt x="42" y="27"/>
                    <a:pt x="42" y="27"/>
                  </a:cubicBezTo>
                  <a:cubicBezTo>
                    <a:pt x="42" y="26"/>
                    <a:pt x="42" y="26"/>
                    <a:pt x="42" y="26"/>
                  </a:cubicBezTo>
                  <a:cubicBezTo>
                    <a:pt x="41" y="25"/>
                    <a:pt x="41" y="25"/>
                    <a:pt x="41" y="24"/>
                  </a:cubicBezTo>
                  <a:cubicBezTo>
                    <a:pt x="41" y="24"/>
                    <a:pt x="41" y="24"/>
                    <a:pt x="41" y="24"/>
                  </a:cubicBezTo>
                  <a:cubicBezTo>
                    <a:pt x="41" y="24"/>
                    <a:pt x="41" y="24"/>
                    <a:pt x="41" y="24"/>
                  </a:cubicBezTo>
                  <a:cubicBezTo>
                    <a:pt x="41" y="24"/>
                    <a:pt x="40" y="23"/>
                    <a:pt x="40" y="23"/>
                  </a:cubicBezTo>
                  <a:cubicBezTo>
                    <a:pt x="40" y="23"/>
                    <a:pt x="40" y="22"/>
                    <a:pt x="40" y="22"/>
                  </a:cubicBezTo>
                  <a:cubicBezTo>
                    <a:pt x="39" y="21"/>
                    <a:pt x="39" y="21"/>
                    <a:pt x="39" y="21"/>
                  </a:cubicBezTo>
                  <a:cubicBezTo>
                    <a:pt x="39" y="21"/>
                    <a:pt x="39" y="21"/>
                    <a:pt x="39" y="21"/>
                  </a:cubicBezTo>
                  <a:cubicBezTo>
                    <a:pt x="39" y="20"/>
                    <a:pt x="39" y="20"/>
                    <a:pt x="38" y="20"/>
                  </a:cubicBezTo>
                  <a:cubicBezTo>
                    <a:pt x="38" y="19"/>
                    <a:pt x="38" y="19"/>
                    <a:pt x="37" y="18"/>
                  </a:cubicBezTo>
                  <a:cubicBezTo>
                    <a:pt x="37" y="18"/>
                    <a:pt x="37" y="18"/>
                    <a:pt x="37" y="18"/>
                  </a:cubicBezTo>
                  <a:cubicBezTo>
                    <a:pt x="37" y="17"/>
                    <a:pt x="36" y="16"/>
                    <a:pt x="36" y="16"/>
                  </a:cubicBezTo>
                  <a:cubicBezTo>
                    <a:pt x="35" y="15"/>
                    <a:pt x="35" y="15"/>
                    <a:pt x="35" y="14"/>
                  </a:cubicBezTo>
                  <a:cubicBezTo>
                    <a:pt x="35" y="14"/>
                    <a:pt x="35" y="14"/>
                    <a:pt x="35" y="14"/>
                  </a:cubicBezTo>
                  <a:cubicBezTo>
                    <a:pt x="34" y="14"/>
                    <a:pt x="34" y="14"/>
                    <a:pt x="34" y="13"/>
                  </a:cubicBezTo>
                  <a:cubicBezTo>
                    <a:pt x="34" y="13"/>
                    <a:pt x="34" y="13"/>
                    <a:pt x="34" y="13"/>
                  </a:cubicBezTo>
                  <a:cubicBezTo>
                    <a:pt x="34" y="13"/>
                    <a:pt x="34" y="13"/>
                    <a:pt x="34" y="13"/>
                  </a:cubicBezTo>
                  <a:cubicBezTo>
                    <a:pt x="33" y="13"/>
                    <a:pt x="33" y="12"/>
                    <a:pt x="33" y="12"/>
                  </a:cubicBezTo>
                  <a:cubicBezTo>
                    <a:pt x="32" y="12"/>
                    <a:pt x="32" y="11"/>
                    <a:pt x="32" y="11"/>
                  </a:cubicBezTo>
                  <a:cubicBezTo>
                    <a:pt x="32" y="11"/>
                    <a:pt x="32" y="11"/>
                    <a:pt x="32" y="11"/>
                  </a:cubicBezTo>
                  <a:cubicBezTo>
                    <a:pt x="32" y="11"/>
                    <a:pt x="32" y="11"/>
                    <a:pt x="32" y="11"/>
                  </a:cubicBezTo>
                  <a:cubicBezTo>
                    <a:pt x="31" y="11"/>
                    <a:pt x="31" y="10"/>
                    <a:pt x="31" y="10"/>
                  </a:cubicBezTo>
                  <a:cubicBezTo>
                    <a:pt x="31" y="10"/>
                    <a:pt x="30" y="9"/>
                    <a:pt x="30" y="9"/>
                  </a:cubicBezTo>
                  <a:cubicBezTo>
                    <a:pt x="30" y="9"/>
                    <a:pt x="30" y="9"/>
                    <a:pt x="30" y="9"/>
                  </a:cubicBezTo>
                  <a:cubicBezTo>
                    <a:pt x="29" y="9"/>
                    <a:pt x="29" y="9"/>
                    <a:pt x="29" y="9"/>
                  </a:cubicBezTo>
                  <a:cubicBezTo>
                    <a:pt x="29" y="8"/>
                    <a:pt x="29" y="8"/>
                    <a:pt x="29" y="8"/>
                  </a:cubicBezTo>
                  <a:cubicBezTo>
                    <a:pt x="28" y="8"/>
                    <a:pt x="28" y="7"/>
                    <a:pt x="28" y="7"/>
                  </a:cubicBezTo>
                  <a:cubicBezTo>
                    <a:pt x="28" y="7"/>
                    <a:pt x="27" y="7"/>
                    <a:pt x="27" y="7"/>
                  </a:cubicBezTo>
                  <a:cubicBezTo>
                    <a:pt x="27" y="7"/>
                    <a:pt x="27" y="7"/>
                    <a:pt x="27" y="7"/>
                  </a:cubicBezTo>
                  <a:cubicBezTo>
                    <a:pt x="27" y="6"/>
                    <a:pt x="27" y="6"/>
                    <a:pt x="27" y="6"/>
                  </a:cubicBezTo>
                  <a:cubicBezTo>
                    <a:pt x="26" y="6"/>
                    <a:pt x="26" y="6"/>
                    <a:pt x="26" y="5"/>
                  </a:cubicBezTo>
                  <a:cubicBezTo>
                    <a:pt x="25" y="5"/>
                    <a:pt x="25" y="5"/>
                    <a:pt x="25" y="5"/>
                  </a:cubicBezTo>
                  <a:cubicBezTo>
                    <a:pt x="25" y="5"/>
                    <a:pt x="25" y="5"/>
                    <a:pt x="25" y="5"/>
                  </a:cubicBezTo>
                  <a:cubicBezTo>
                    <a:pt x="25" y="5"/>
                    <a:pt x="25" y="5"/>
                    <a:pt x="25" y="5"/>
                  </a:cubicBezTo>
                  <a:cubicBezTo>
                    <a:pt x="24" y="4"/>
                    <a:pt x="24" y="4"/>
                    <a:pt x="23" y="4"/>
                  </a:cubicBezTo>
                  <a:cubicBezTo>
                    <a:pt x="23" y="4"/>
                    <a:pt x="23" y="4"/>
                    <a:pt x="22" y="3"/>
                  </a:cubicBezTo>
                  <a:cubicBezTo>
                    <a:pt x="22" y="3"/>
                    <a:pt x="22" y="3"/>
                    <a:pt x="22" y="3"/>
                  </a:cubicBezTo>
                  <a:cubicBezTo>
                    <a:pt x="22" y="3"/>
                    <a:pt x="22" y="3"/>
                    <a:pt x="21" y="3"/>
                  </a:cubicBezTo>
                  <a:cubicBezTo>
                    <a:pt x="21" y="3"/>
                    <a:pt x="21" y="2"/>
                    <a:pt x="20" y="2"/>
                  </a:cubicBezTo>
                  <a:cubicBezTo>
                    <a:pt x="20" y="2"/>
                    <a:pt x="20" y="2"/>
                    <a:pt x="20" y="2"/>
                  </a:cubicBezTo>
                  <a:cubicBezTo>
                    <a:pt x="20" y="2"/>
                    <a:pt x="20" y="2"/>
                    <a:pt x="20" y="2"/>
                  </a:cubicBezTo>
                  <a:cubicBezTo>
                    <a:pt x="20" y="2"/>
                    <a:pt x="20" y="2"/>
                    <a:pt x="20" y="2"/>
                  </a:cubicBezTo>
                  <a:cubicBezTo>
                    <a:pt x="19" y="2"/>
                    <a:pt x="19" y="2"/>
                    <a:pt x="19" y="1"/>
                  </a:cubicBezTo>
                  <a:cubicBezTo>
                    <a:pt x="18" y="1"/>
                    <a:pt x="18" y="1"/>
                    <a:pt x="18" y="1"/>
                  </a:cubicBezTo>
                  <a:cubicBezTo>
                    <a:pt x="18" y="1"/>
                    <a:pt x="17" y="1"/>
                    <a:pt x="17" y="1"/>
                  </a:cubicBezTo>
                  <a:cubicBezTo>
                    <a:pt x="17" y="1"/>
                    <a:pt x="17" y="1"/>
                    <a:pt x="17" y="1"/>
                  </a:cubicBezTo>
                  <a:cubicBezTo>
                    <a:pt x="17" y="1"/>
                    <a:pt x="17" y="1"/>
                    <a:pt x="17" y="1"/>
                  </a:cubicBezTo>
                  <a:cubicBezTo>
                    <a:pt x="16" y="1"/>
                    <a:pt x="16" y="1"/>
                    <a:pt x="16" y="0"/>
                  </a:cubicBezTo>
                  <a:cubicBezTo>
                    <a:pt x="15" y="0"/>
                    <a:pt x="15" y="0"/>
                    <a:pt x="15" y="0"/>
                  </a:cubicBezTo>
                  <a:cubicBezTo>
                    <a:pt x="15" y="0"/>
                    <a:pt x="15" y="0"/>
                    <a:pt x="15" y="0"/>
                  </a:cubicBezTo>
                  <a:cubicBezTo>
                    <a:pt x="15" y="0"/>
                    <a:pt x="15" y="0"/>
                    <a:pt x="15" y="0"/>
                  </a:cubicBezTo>
                  <a:cubicBezTo>
                    <a:pt x="14" y="0"/>
                    <a:pt x="14" y="0"/>
                    <a:pt x="14" y="0"/>
                  </a:cubicBezTo>
                  <a:cubicBezTo>
                    <a:pt x="13" y="0"/>
                    <a:pt x="13" y="0"/>
                    <a:pt x="13" y="0"/>
                  </a:cubicBezTo>
                  <a:cubicBezTo>
                    <a:pt x="13" y="0"/>
                    <a:pt x="13" y="0"/>
                    <a:pt x="13" y="0"/>
                  </a:cubicBezTo>
                  <a:cubicBezTo>
                    <a:pt x="13" y="0"/>
                    <a:pt x="13" y="0"/>
                    <a:pt x="12" y="0"/>
                  </a:cubicBezTo>
                  <a:cubicBezTo>
                    <a:pt x="12" y="0"/>
                    <a:pt x="12" y="0"/>
                    <a:pt x="11" y="0"/>
                  </a:cubicBezTo>
                  <a:cubicBezTo>
                    <a:pt x="11" y="0"/>
                    <a:pt x="11" y="0"/>
                    <a:pt x="11" y="0"/>
                  </a:cubicBezTo>
                  <a:cubicBezTo>
                    <a:pt x="11" y="0"/>
                    <a:pt x="11" y="0"/>
                    <a:pt x="10" y="0"/>
                  </a:cubicBezTo>
                  <a:cubicBezTo>
                    <a:pt x="10" y="0"/>
                    <a:pt x="10" y="0"/>
                    <a:pt x="10" y="0"/>
                  </a:cubicBezTo>
                  <a:cubicBezTo>
                    <a:pt x="10" y="0"/>
                    <a:pt x="9" y="0"/>
                    <a:pt x="9" y="0"/>
                  </a:cubicBezTo>
                  <a:cubicBezTo>
                    <a:pt x="9" y="0"/>
                    <a:pt x="9" y="0"/>
                    <a:pt x="9" y="0"/>
                  </a:cubicBezTo>
                  <a:cubicBezTo>
                    <a:pt x="9" y="0"/>
                    <a:pt x="8" y="0"/>
                    <a:pt x="8" y="0"/>
                  </a:cubicBezTo>
                  <a:cubicBezTo>
                    <a:pt x="8" y="0"/>
                    <a:pt x="7" y="0"/>
                    <a:pt x="7" y="1"/>
                  </a:cubicBezTo>
                  <a:cubicBezTo>
                    <a:pt x="7" y="1"/>
                    <a:pt x="7" y="1"/>
                    <a:pt x="7" y="1"/>
                  </a:cubicBezTo>
                  <a:cubicBezTo>
                    <a:pt x="6" y="1"/>
                    <a:pt x="6" y="1"/>
                    <a:pt x="5" y="2"/>
                  </a:cubicBezTo>
                  <a:cubicBezTo>
                    <a:pt x="0" y="4"/>
                    <a:pt x="0" y="4"/>
                    <a:pt x="0" y="4"/>
                  </a:cubicBezTo>
                  <a:cubicBezTo>
                    <a:pt x="0" y="4"/>
                    <a:pt x="0" y="4"/>
                    <a:pt x="0" y="4"/>
                  </a:cubicBezTo>
                  <a:cubicBezTo>
                    <a:pt x="1" y="4"/>
                    <a:pt x="2" y="3"/>
                    <a:pt x="3" y="3"/>
                  </a:cubicBezTo>
                  <a:cubicBezTo>
                    <a:pt x="3" y="3"/>
                    <a:pt x="3" y="3"/>
                    <a:pt x="4" y="3"/>
                  </a:cubicBezTo>
                  <a:cubicBezTo>
                    <a:pt x="4" y="3"/>
                    <a:pt x="4" y="3"/>
                    <a:pt x="4" y="3"/>
                  </a:cubicBezTo>
                  <a:cubicBezTo>
                    <a:pt x="4" y="3"/>
                    <a:pt x="4" y="3"/>
                    <a:pt x="4" y="3"/>
                  </a:cubicBezTo>
                  <a:cubicBezTo>
                    <a:pt x="4" y="3"/>
                    <a:pt x="5" y="3"/>
                    <a:pt x="5" y="3"/>
                  </a:cubicBezTo>
                  <a:cubicBezTo>
                    <a:pt x="5" y="3"/>
                    <a:pt x="6" y="3"/>
                    <a:pt x="6" y="3"/>
                  </a:cubicBezTo>
                  <a:cubicBezTo>
                    <a:pt x="6" y="3"/>
                    <a:pt x="6" y="3"/>
                    <a:pt x="6" y="3"/>
                  </a:cubicBezTo>
                  <a:cubicBezTo>
                    <a:pt x="6" y="3"/>
                    <a:pt x="7" y="3"/>
                    <a:pt x="7" y="3"/>
                  </a:cubicBezTo>
                  <a:cubicBezTo>
                    <a:pt x="7" y="3"/>
                    <a:pt x="8" y="3"/>
                    <a:pt x="8" y="3"/>
                  </a:cubicBezTo>
                  <a:cubicBezTo>
                    <a:pt x="8" y="3"/>
                    <a:pt x="8" y="3"/>
                    <a:pt x="8" y="3"/>
                  </a:cubicBezTo>
                  <a:cubicBezTo>
                    <a:pt x="8" y="3"/>
                    <a:pt x="9" y="3"/>
                    <a:pt x="9" y="3"/>
                  </a:cubicBezTo>
                  <a:cubicBezTo>
                    <a:pt x="10" y="3"/>
                    <a:pt x="10" y="3"/>
                    <a:pt x="10" y="3"/>
                  </a:cubicBezTo>
                  <a:cubicBezTo>
                    <a:pt x="10" y="3"/>
                    <a:pt x="10" y="3"/>
                    <a:pt x="10" y="3"/>
                  </a:cubicBezTo>
                  <a:cubicBezTo>
                    <a:pt x="11" y="3"/>
                    <a:pt x="11" y="3"/>
                    <a:pt x="12" y="3"/>
                  </a:cubicBezTo>
                  <a:cubicBezTo>
                    <a:pt x="12" y="4"/>
                    <a:pt x="12" y="4"/>
                    <a:pt x="13" y="4"/>
                  </a:cubicBezTo>
                  <a:cubicBezTo>
                    <a:pt x="13" y="4"/>
                    <a:pt x="13" y="4"/>
                    <a:pt x="13" y="4"/>
                  </a:cubicBezTo>
                  <a:cubicBezTo>
                    <a:pt x="13" y="4"/>
                    <a:pt x="14" y="4"/>
                    <a:pt x="14" y="4"/>
                  </a:cubicBezTo>
                  <a:cubicBezTo>
                    <a:pt x="14" y="4"/>
                    <a:pt x="15" y="5"/>
                    <a:pt x="15" y="5"/>
                  </a:cubicBezTo>
                  <a:cubicBezTo>
                    <a:pt x="15" y="5"/>
                    <a:pt x="15" y="5"/>
                    <a:pt x="15" y="5"/>
                  </a:cubicBezTo>
                  <a:cubicBezTo>
                    <a:pt x="16" y="5"/>
                    <a:pt x="17" y="5"/>
                    <a:pt x="18" y="6"/>
                  </a:cubicBezTo>
                  <a:cubicBezTo>
                    <a:pt x="18" y="6"/>
                    <a:pt x="19" y="7"/>
                    <a:pt x="20" y="8"/>
                  </a:cubicBezTo>
                  <a:cubicBezTo>
                    <a:pt x="20" y="8"/>
                    <a:pt x="20" y="8"/>
                    <a:pt x="20" y="8"/>
                  </a:cubicBezTo>
                  <a:cubicBezTo>
                    <a:pt x="21" y="8"/>
                    <a:pt x="22" y="9"/>
                    <a:pt x="22" y="9"/>
                  </a:cubicBezTo>
                  <a:cubicBezTo>
                    <a:pt x="22" y="9"/>
                    <a:pt x="22" y="9"/>
                    <a:pt x="22" y="9"/>
                  </a:cubicBezTo>
                  <a:cubicBezTo>
                    <a:pt x="22" y="9"/>
                    <a:pt x="22" y="9"/>
                    <a:pt x="22" y="9"/>
                  </a:cubicBezTo>
                  <a:cubicBezTo>
                    <a:pt x="22" y="9"/>
                    <a:pt x="22" y="9"/>
                    <a:pt x="23" y="9"/>
                  </a:cubicBezTo>
                  <a:cubicBezTo>
                    <a:pt x="23" y="10"/>
                    <a:pt x="24" y="11"/>
                    <a:pt x="25" y="11"/>
                  </a:cubicBezTo>
                  <a:cubicBezTo>
                    <a:pt x="25" y="11"/>
                    <a:pt x="25" y="11"/>
                    <a:pt x="25" y="11"/>
                  </a:cubicBezTo>
                  <a:cubicBezTo>
                    <a:pt x="25" y="12"/>
                    <a:pt x="26" y="13"/>
                    <a:pt x="27" y="13"/>
                  </a:cubicBezTo>
                  <a:cubicBezTo>
                    <a:pt x="27" y="14"/>
                    <a:pt x="27" y="14"/>
                    <a:pt x="27" y="14"/>
                  </a:cubicBezTo>
                  <a:cubicBezTo>
                    <a:pt x="27" y="14"/>
                    <a:pt x="27" y="14"/>
                    <a:pt x="27" y="14"/>
                  </a:cubicBezTo>
                  <a:cubicBezTo>
                    <a:pt x="27" y="14"/>
                    <a:pt x="27" y="14"/>
                    <a:pt x="27" y="14"/>
                  </a:cubicBezTo>
                  <a:cubicBezTo>
                    <a:pt x="28" y="14"/>
                    <a:pt x="28" y="15"/>
                    <a:pt x="29" y="16"/>
                  </a:cubicBezTo>
                  <a:cubicBezTo>
                    <a:pt x="29" y="16"/>
                    <a:pt x="29" y="16"/>
                    <a:pt x="29" y="16"/>
                  </a:cubicBezTo>
                  <a:cubicBezTo>
                    <a:pt x="29" y="16"/>
                    <a:pt x="29" y="17"/>
                    <a:pt x="30" y="17"/>
                  </a:cubicBezTo>
                  <a:cubicBezTo>
                    <a:pt x="30" y="17"/>
                    <a:pt x="31" y="18"/>
                    <a:pt x="31" y="19"/>
                  </a:cubicBezTo>
                  <a:cubicBezTo>
                    <a:pt x="31" y="19"/>
                    <a:pt x="31" y="19"/>
                    <a:pt x="31" y="19"/>
                  </a:cubicBezTo>
                  <a:cubicBezTo>
                    <a:pt x="32" y="19"/>
                    <a:pt x="32" y="20"/>
                    <a:pt x="33" y="21"/>
                  </a:cubicBezTo>
                  <a:cubicBezTo>
                    <a:pt x="33" y="21"/>
                    <a:pt x="33" y="22"/>
                    <a:pt x="34" y="22"/>
                  </a:cubicBezTo>
                  <a:cubicBezTo>
                    <a:pt x="34" y="23"/>
                    <a:pt x="34" y="23"/>
                    <a:pt x="34" y="24"/>
                  </a:cubicBezTo>
                  <a:cubicBezTo>
                    <a:pt x="34" y="24"/>
                    <a:pt x="34" y="24"/>
                    <a:pt x="35" y="24"/>
                  </a:cubicBezTo>
                  <a:cubicBezTo>
                    <a:pt x="35" y="24"/>
                    <a:pt x="35" y="24"/>
                    <a:pt x="35" y="24"/>
                  </a:cubicBezTo>
                  <a:cubicBezTo>
                    <a:pt x="35" y="24"/>
                    <a:pt x="35" y="24"/>
                    <a:pt x="35" y="24"/>
                  </a:cubicBezTo>
                  <a:cubicBezTo>
                    <a:pt x="35" y="25"/>
                    <a:pt x="36" y="26"/>
                    <a:pt x="36" y="27"/>
                  </a:cubicBezTo>
                  <a:cubicBezTo>
                    <a:pt x="36" y="27"/>
                    <a:pt x="36" y="27"/>
                    <a:pt x="36" y="27"/>
                  </a:cubicBezTo>
                  <a:cubicBezTo>
                    <a:pt x="37" y="28"/>
                    <a:pt x="37" y="29"/>
                    <a:pt x="37" y="30"/>
                  </a:cubicBezTo>
                  <a:cubicBezTo>
                    <a:pt x="37" y="30"/>
                    <a:pt x="37" y="30"/>
                    <a:pt x="38" y="30"/>
                  </a:cubicBezTo>
                  <a:cubicBezTo>
                    <a:pt x="38" y="30"/>
                    <a:pt x="38" y="30"/>
                    <a:pt x="38" y="30"/>
                  </a:cubicBezTo>
                  <a:cubicBezTo>
                    <a:pt x="38" y="30"/>
                    <a:pt x="38" y="30"/>
                    <a:pt x="38" y="30"/>
                  </a:cubicBezTo>
                  <a:cubicBezTo>
                    <a:pt x="38" y="31"/>
                    <a:pt x="38" y="32"/>
                    <a:pt x="39" y="32"/>
                  </a:cubicBezTo>
                  <a:cubicBezTo>
                    <a:pt x="39" y="32"/>
                    <a:pt x="39" y="33"/>
                    <a:pt x="39" y="33"/>
                  </a:cubicBezTo>
                  <a:cubicBezTo>
                    <a:pt x="39" y="33"/>
                    <a:pt x="39" y="33"/>
                    <a:pt x="39" y="33"/>
                  </a:cubicBezTo>
                  <a:cubicBezTo>
                    <a:pt x="39" y="34"/>
                    <a:pt x="39" y="35"/>
                    <a:pt x="40" y="36"/>
                  </a:cubicBezTo>
                  <a:cubicBezTo>
                    <a:pt x="40" y="36"/>
                    <a:pt x="40" y="36"/>
                    <a:pt x="40" y="36"/>
                  </a:cubicBezTo>
                  <a:cubicBezTo>
                    <a:pt x="40" y="36"/>
                    <a:pt x="40" y="36"/>
                    <a:pt x="40" y="36"/>
                  </a:cubicBezTo>
                  <a:cubicBezTo>
                    <a:pt x="40" y="36"/>
                    <a:pt x="40" y="36"/>
                    <a:pt x="40" y="36"/>
                  </a:cubicBezTo>
                  <a:cubicBezTo>
                    <a:pt x="40" y="37"/>
                    <a:pt x="40" y="38"/>
                    <a:pt x="40" y="39"/>
                  </a:cubicBezTo>
                  <a:cubicBezTo>
                    <a:pt x="41" y="39"/>
                    <a:pt x="41" y="39"/>
                    <a:pt x="41" y="39"/>
                  </a:cubicBezTo>
                  <a:cubicBezTo>
                    <a:pt x="41" y="40"/>
                    <a:pt x="41" y="41"/>
                    <a:pt x="41" y="42"/>
                  </a:cubicBezTo>
                  <a:cubicBezTo>
                    <a:pt x="41" y="42"/>
                    <a:pt x="41" y="42"/>
                    <a:pt x="41" y="42"/>
                  </a:cubicBezTo>
                  <a:cubicBezTo>
                    <a:pt x="41" y="42"/>
                    <a:pt x="41" y="42"/>
                    <a:pt x="41" y="42"/>
                  </a:cubicBezTo>
                  <a:cubicBezTo>
                    <a:pt x="41" y="42"/>
                    <a:pt x="41" y="42"/>
                    <a:pt x="41" y="42"/>
                  </a:cubicBezTo>
                  <a:cubicBezTo>
                    <a:pt x="41" y="43"/>
                    <a:pt x="41" y="44"/>
                    <a:pt x="41" y="45"/>
                  </a:cubicBezTo>
                  <a:cubicBezTo>
                    <a:pt x="41" y="45"/>
                    <a:pt x="41" y="45"/>
                    <a:pt x="41" y="45"/>
                  </a:cubicBezTo>
                  <a:cubicBezTo>
                    <a:pt x="42" y="46"/>
                    <a:pt x="42" y="47"/>
                    <a:pt x="42" y="48"/>
                  </a:cubicBezTo>
                  <a:cubicBezTo>
                    <a:pt x="42" y="49"/>
                    <a:pt x="42" y="49"/>
                    <a:pt x="41" y="50"/>
                  </a:cubicBezTo>
                  <a:cubicBezTo>
                    <a:pt x="41" y="50"/>
                    <a:pt x="41" y="50"/>
                    <a:pt x="41" y="50"/>
                  </a:cubicBezTo>
                  <a:cubicBezTo>
                    <a:pt x="41" y="51"/>
                    <a:pt x="41" y="51"/>
                    <a:pt x="41" y="51"/>
                  </a:cubicBezTo>
                  <a:cubicBezTo>
                    <a:pt x="41" y="52"/>
                    <a:pt x="41" y="52"/>
                    <a:pt x="41" y="53"/>
                  </a:cubicBezTo>
                  <a:cubicBezTo>
                    <a:pt x="43" y="53"/>
                    <a:pt x="44" y="53"/>
                    <a:pt x="45" y="53"/>
                  </a:cubicBezTo>
                  <a:cubicBezTo>
                    <a:pt x="45" y="52"/>
                    <a:pt x="45" y="52"/>
                    <a:pt x="45" y="52"/>
                  </a:cubicBezTo>
                  <a:cubicBezTo>
                    <a:pt x="45" y="52"/>
                    <a:pt x="45" y="52"/>
                    <a:pt x="45" y="52"/>
                  </a:cubicBezTo>
                  <a:cubicBezTo>
                    <a:pt x="45" y="52"/>
                    <a:pt x="46" y="51"/>
                    <a:pt x="46" y="51"/>
                  </a:cubicBezTo>
                  <a:cubicBezTo>
                    <a:pt x="46" y="51"/>
                    <a:pt x="46" y="51"/>
                    <a:pt x="46" y="50"/>
                  </a:cubicBezTo>
                  <a:cubicBezTo>
                    <a:pt x="46" y="50"/>
                    <a:pt x="46" y="50"/>
                    <a:pt x="46" y="50"/>
                  </a:cubicBezTo>
                  <a:cubicBezTo>
                    <a:pt x="46" y="50"/>
                    <a:pt x="46" y="50"/>
                    <a:pt x="46" y="50"/>
                  </a:cubicBezTo>
                  <a:cubicBezTo>
                    <a:pt x="46" y="49"/>
                    <a:pt x="46" y="49"/>
                    <a:pt x="46" y="48"/>
                  </a:cubicBezTo>
                  <a:cubicBezTo>
                    <a:pt x="46" y="48"/>
                    <a:pt x="46" y="48"/>
                    <a:pt x="46" y="48"/>
                  </a:cubicBezTo>
                  <a:cubicBezTo>
                    <a:pt x="46" y="48"/>
                    <a:pt x="46" y="48"/>
                    <a:pt x="46" y="48"/>
                  </a:cubicBezTo>
                  <a:cubicBezTo>
                    <a:pt x="46" y="47"/>
                    <a:pt x="46" y="47"/>
                    <a:pt x="46" y="47"/>
                  </a:cubicBezTo>
                  <a:cubicBezTo>
                    <a:pt x="46" y="47"/>
                    <a:pt x="46" y="47"/>
                    <a:pt x="46" y="46"/>
                  </a:cubicBezTo>
                  <a:cubicBezTo>
                    <a:pt x="46" y="46"/>
                    <a:pt x="46" y="45"/>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5" name="îṥľîḍé"/>
            <p:cNvSpPr>
              <a:spLocks noChangeArrowheads="1"/>
            </p:cNvSpPr>
            <p:nvPr/>
          </p:nvSpPr>
          <p:spPr bwMode="auto">
            <a:xfrm>
              <a:off x="1187450" y="3206750"/>
              <a:ext cx="12700" cy="7938"/>
            </a:xfrm>
            <a:custGeom>
              <a:avLst/>
              <a:gdLst>
                <a:gd name="T0" fmla="*/ 7620 w 5"/>
                <a:gd name="T1" fmla="*/ 5292 h 3"/>
                <a:gd name="T2" fmla="*/ 12700 w 5"/>
                <a:gd name="T3" fmla="*/ 0 h 3"/>
                <a:gd name="T4" fmla="*/ 0 w 5"/>
                <a:gd name="T5" fmla="*/ 7938 h 3"/>
                <a:gd name="T6" fmla="*/ 0 w 5"/>
                <a:gd name="T7" fmla="*/ 7938 h 3"/>
                <a:gd name="T8" fmla="*/ 762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4" y="1"/>
                    <a:pt x="5" y="1"/>
                    <a:pt x="5" y="0"/>
                  </a:cubicBezTo>
                  <a:cubicBezTo>
                    <a:pt x="0" y="3"/>
                    <a:pt x="0" y="3"/>
                    <a:pt x="0" y="3"/>
                  </a:cubicBezTo>
                  <a:cubicBezTo>
                    <a:pt x="0" y="3"/>
                    <a:pt x="0" y="3"/>
                    <a:pt x="0" y="3"/>
                  </a:cubicBezTo>
                  <a:cubicBezTo>
                    <a:pt x="1" y="3"/>
                    <a:pt x="2" y="2"/>
                    <a:pt x="3" y="2"/>
                  </a:cubicBezTo>
                  <a:cubicBezTo>
                    <a:pt x="3"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6" name="iśľîḍé"/>
            <p:cNvSpPr>
              <a:spLocks noChangeArrowheads="1"/>
            </p:cNvSpPr>
            <p:nvPr/>
          </p:nvSpPr>
          <p:spPr bwMode="auto">
            <a:xfrm>
              <a:off x="1165225" y="3201988"/>
              <a:ext cx="123825" cy="127000"/>
            </a:xfrm>
            <a:custGeom>
              <a:avLst/>
              <a:gdLst>
                <a:gd name="T0" fmla="*/ 121298 w 49"/>
                <a:gd name="T1" fmla="*/ 99060 h 50"/>
                <a:gd name="T2" fmla="*/ 118771 w 49"/>
                <a:gd name="T3" fmla="*/ 83820 h 50"/>
                <a:gd name="T4" fmla="*/ 113717 w 49"/>
                <a:gd name="T5" fmla="*/ 68580 h 50"/>
                <a:gd name="T6" fmla="*/ 106136 w 49"/>
                <a:gd name="T7" fmla="*/ 53340 h 50"/>
                <a:gd name="T8" fmla="*/ 93501 w 49"/>
                <a:gd name="T9" fmla="*/ 35560 h 50"/>
                <a:gd name="T10" fmla="*/ 85919 w 49"/>
                <a:gd name="T11" fmla="*/ 27940 h 50"/>
                <a:gd name="T12" fmla="*/ 73284 w 49"/>
                <a:gd name="T13" fmla="*/ 15240 h 50"/>
                <a:gd name="T14" fmla="*/ 55595 w 49"/>
                <a:gd name="T15" fmla="*/ 5080 h 50"/>
                <a:gd name="T16" fmla="*/ 53068 w 49"/>
                <a:gd name="T17" fmla="*/ 2540 h 50"/>
                <a:gd name="T18" fmla="*/ 50541 w 49"/>
                <a:gd name="T19" fmla="*/ 2540 h 50"/>
                <a:gd name="T20" fmla="*/ 42960 w 49"/>
                <a:gd name="T21" fmla="*/ 0 h 50"/>
                <a:gd name="T22" fmla="*/ 40433 w 49"/>
                <a:gd name="T23" fmla="*/ 0 h 50"/>
                <a:gd name="T24" fmla="*/ 37906 w 49"/>
                <a:gd name="T25" fmla="*/ 0 h 50"/>
                <a:gd name="T26" fmla="*/ 32852 w 49"/>
                <a:gd name="T27" fmla="*/ 0 h 50"/>
                <a:gd name="T28" fmla="*/ 30324 w 49"/>
                <a:gd name="T29" fmla="*/ 0 h 50"/>
                <a:gd name="T30" fmla="*/ 25270 w 49"/>
                <a:gd name="T31" fmla="*/ 0 h 50"/>
                <a:gd name="T32" fmla="*/ 17689 w 49"/>
                <a:gd name="T33" fmla="*/ 2540 h 50"/>
                <a:gd name="T34" fmla="*/ 10108 w 49"/>
                <a:gd name="T35" fmla="*/ 83820 h 50"/>
                <a:gd name="T36" fmla="*/ 15162 w 49"/>
                <a:gd name="T37" fmla="*/ 81280 h 50"/>
                <a:gd name="T38" fmla="*/ 12635 w 49"/>
                <a:gd name="T39" fmla="*/ 76200 h 50"/>
                <a:gd name="T40" fmla="*/ 12635 w 49"/>
                <a:gd name="T41" fmla="*/ 73660 h 50"/>
                <a:gd name="T42" fmla="*/ 12635 w 49"/>
                <a:gd name="T43" fmla="*/ 73660 h 50"/>
                <a:gd name="T44" fmla="*/ 12635 w 49"/>
                <a:gd name="T45" fmla="*/ 71120 h 50"/>
                <a:gd name="T46" fmla="*/ 10108 w 49"/>
                <a:gd name="T47" fmla="*/ 66040 h 50"/>
                <a:gd name="T48" fmla="*/ 10108 w 49"/>
                <a:gd name="T49" fmla="*/ 66040 h 50"/>
                <a:gd name="T50" fmla="*/ 10108 w 49"/>
                <a:gd name="T51" fmla="*/ 60960 h 50"/>
                <a:gd name="T52" fmla="*/ 10108 w 49"/>
                <a:gd name="T53" fmla="*/ 60960 h 50"/>
                <a:gd name="T54" fmla="*/ 10108 w 49"/>
                <a:gd name="T55" fmla="*/ 60960 h 50"/>
                <a:gd name="T56" fmla="*/ 7581 w 49"/>
                <a:gd name="T57" fmla="*/ 55880 h 50"/>
                <a:gd name="T58" fmla="*/ 7581 w 49"/>
                <a:gd name="T59" fmla="*/ 53340 h 50"/>
                <a:gd name="T60" fmla="*/ 7581 w 49"/>
                <a:gd name="T61" fmla="*/ 48260 h 50"/>
                <a:gd name="T62" fmla="*/ 7581 w 49"/>
                <a:gd name="T63" fmla="*/ 45720 h 50"/>
                <a:gd name="T64" fmla="*/ 7581 w 49"/>
                <a:gd name="T65" fmla="*/ 40640 h 50"/>
                <a:gd name="T66" fmla="*/ 7581 w 49"/>
                <a:gd name="T67" fmla="*/ 40640 h 50"/>
                <a:gd name="T68" fmla="*/ 10108 w 49"/>
                <a:gd name="T69" fmla="*/ 38100 h 50"/>
                <a:gd name="T70" fmla="*/ 10108 w 49"/>
                <a:gd name="T71" fmla="*/ 35560 h 50"/>
                <a:gd name="T72" fmla="*/ 10108 w 49"/>
                <a:gd name="T73" fmla="*/ 35560 h 50"/>
                <a:gd name="T74" fmla="*/ 10108 w 49"/>
                <a:gd name="T75" fmla="*/ 30480 h 50"/>
                <a:gd name="T76" fmla="*/ 10108 w 49"/>
                <a:gd name="T77" fmla="*/ 30480 h 50"/>
                <a:gd name="T78" fmla="*/ 12635 w 49"/>
                <a:gd name="T79" fmla="*/ 27940 h 50"/>
                <a:gd name="T80" fmla="*/ 12635 w 49"/>
                <a:gd name="T81" fmla="*/ 25400 h 50"/>
                <a:gd name="T82" fmla="*/ 12635 w 49"/>
                <a:gd name="T83" fmla="*/ 25400 h 50"/>
                <a:gd name="T84" fmla="*/ 15162 w 49"/>
                <a:gd name="T85" fmla="*/ 22860 h 50"/>
                <a:gd name="T86" fmla="*/ 20216 w 49"/>
                <a:gd name="T87" fmla="*/ 17780 h 50"/>
                <a:gd name="T88" fmla="*/ 20216 w 49"/>
                <a:gd name="T89" fmla="*/ 15240 h 50"/>
                <a:gd name="T90" fmla="*/ 30324 w 49"/>
                <a:gd name="T91" fmla="*/ 10160 h 50"/>
                <a:gd name="T92" fmla="*/ 85919 w 49"/>
                <a:gd name="T93" fmla="*/ 38100 h 50"/>
                <a:gd name="T94" fmla="*/ 116244 w 49"/>
                <a:gd name="T95" fmla="*/ 109220 h 50"/>
                <a:gd name="T96" fmla="*/ 121298 w 49"/>
                <a:gd name="T97" fmla="*/ 127000 h 50"/>
                <a:gd name="T98" fmla="*/ 121298 w 49"/>
                <a:gd name="T99" fmla="*/ 121920 h 50"/>
                <a:gd name="T100" fmla="*/ 123825 w 49"/>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
                <a:gd name="T154" fmla="*/ 0 h 50"/>
                <a:gd name="T155" fmla="*/ 49 w 49"/>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 h="50">
                  <a:moveTo>
                    <a:pt x="48" y="39"/>
                  </a:moveTo>
                  <a:cubicBezTo>
                    <a:pt x="48" y="39"/>
                    <a:pt x="48" y="39"/>
                    <a:pt x="48" y="39"/>
                  </a:cubicBezTo>
                  <a:cubicBezTo>
                    <a:pt x="48" y="37"/>
                    <a:pt x="47" y="35"/>
                    <a:pt x="47" y="33"/>
                  </a:cubicBezTo>
                  <a:cubicBezTo>
                    <a:pt x="47" y="33"/>
                    <a:pt x="47" y="33"/>
                    <a:pt x="47" y="33"/>
                  </a:cubicBezTo>
                  <a:cubicBezTo>
                    <a:pt x="46" y="32"/>
                    <a:pt x="46" y="31"/>
                    <a:pt x="45" y="29"/>
                  </a:cubicBezTo>
                  <a:cubicBezTo>
                    <a:pt x="45" y="29"/>
                    <a:pt x="45" y="28"/>
                    <a:pt x="45" y="27"/>
                  </a:cubicBezTo>
                  <a:cubicBezTo>
                    <a:pt x="45" y="27"/>
                    <a:pt x="45" y="27"/>
                    <a:pt x="45" y="27"/>
                  </a:cubicBezTo>
                  <a:cubicBezTo>
                    <a:pt x="44" y="25"/>
                    <a:pt x="43" y="23"/>
                    <a:pt x="42" y="21"/>
                  </a:cubicBezTo>
                  <a:cubicBezTo>
                    <a:pt x="42" y="21"/>
                    <a:pt x="42" y="21"/>
                    <a:pt x="42" y="21"/>
                  </a:cubicBezTo>
                  <a:cubicBezTo>
                    <a:pt x="40" y="18"/>
                    <a:pt x="38" y="16"/>
                    <a:pt x="37" y="14"/>
                  </a:cubicBezTo>
                  <a:cubicBezTo>
                    <a:pt x="36" y="13"/>
                    <a:pt x="35" y="12"/>
                    <a:pt x="34" y="11"/>
                  </a:cubicBezTo>
                  <a:cubicBezTo>
                    <a:pt x="34" y="11"/>
                    <a:pt x="34" y="11"/>
                    <a:pt x="34" y="11"/>
                  </a:cubicBezTo>
                  <a:cubicBezTo>
                    <a:pt x="32" y="9"/>
                    <a:pt x="31" y="8"/>
                    <a:pt x="29" y="6"/>
                  </a:cubicBezTo>
                  <a:cubicBezTo>
                    <a:pt x="29" y="6"/>
                    <a:pt x="29" y="6"/>
                    <a:pt x="29" y="6"/>
                  </a:cubicBezTo>
                  <a:cubicBezTo>
                    <a:pt x="28" y="5"/>
                    <a:pt x="26" y="4"/>
                    <a:pt x="25" y="3"/>
                  </a:cubicBezTo>
                  <a:cubicBezTo>
                    <a:pt x="24" y="3"/>
                    <a:pt x="23" y="2"/>
                    <a:pt x="22" y="2"/>
                  </a:cubicBezTo>
                  <a:cubicBezTo>
                    <a:pt x="22" y="2"/>
                    <a:pt x="22" y="2"/>
                    <a:pt x="22" y="2"/>
                  </a:cubicBezTo>
                  <a:cubicBezTo>
                    <a:pt x="22" y="2"/>
                    <a:pt x="21" y="1"/>
                    <a:pt x="21" y="1"/>
                  </a:cubicBezTo>
                  <a:cubicBezTo>
                    <a:pt x="21" y="1"/>
                    <a:pt x="20" y="1"/>
                    <a:pt x="20" y="1"/>
                  </a:cubicBezTo>
                  <a:cubicBezTo>
                    <a:pt x="20" y="1"/>
                    <a:pt x="20" y="1"/>
                    <a:pt x="20" y="1"/>
                  </a:cubicBezTo>
                  <a:cubicBezTo>
                    <a:pt x="19" y="1"/>
                    <a:pt x="19" y="1"/>
                    <a:pt x="19" y="0"/>
                  </a:cubicBezTo>
                  <a:cubicBezTo>
                    <a:pt x="18" y="0"/>
                    <a:pt x="18" y="0"/>
                    <a:pt x="17" y="0"/>
                  </a:cubicBezTo>
                  <a:cubicBezTo>
                    <a:pt x="17" y="0"/>
                    <a:pt x="17" y="0"/>
                    <a:pt x="17" y="0"/>
                  </a:cubicBezTo>
                  <a:cubicBezTo>
                    <a:pt x="17" y="0"/>
                    <a:pt x="17" y="0"/>
                    <a:pt x="16" y="0"/>
                  </a:cubicBezTo>
                  <a:cubicBezTo>
                    <a:pt x="16" y="0"/>
                    <a:pt x="16" y="0"/>
                    <a:pt x="15" y="0"/>
                  </a:cubicBezTo>
                  <a:cubicBezTo>
                    <a:pt x="15" y="0"/>
                    <a:pt x="15" y="0"/>
                    <a:pt x="15" y="0"/>
                  </a:cubicBezTo>
                  <a:cubicBezTo>
                    <a:pt x="15" y="0"/>
                    <a:pt x="14" y="0"/>
                    <a:pt x="14" y="0"/>
                  </a:cubicBezTo>
                  <a:cubicBezTo>
                    <a:pt x="14" y="0"/>
                    <a:pt x="13" y="0"/>
                    <a:pt x="13" y="0"/>
                  </a:cubicBezTo>
                  <a:cubicBezTo>
                    <a:pt x="13" y="0"/>
                    <a:pt x="13" y="0"/>
                    <a:pt x="13" y="0"/>
                  </a:cubicBezTo>
                  <a:cubicBezTo>
                    <a:pt x="13" y="0"/>
                    <a:pt x="12" y="0"/>
                    <a:pt x="12" y="0"/>
                  </a:cubicBezTo>
                  <a:cubicBezTo>
                    <a:pt x="12" y="0"/>
                    <a:pt x="11" y="0"/>
                    <a:pt x="11" y="0"/>
                  </a:cubicBezTo>
                  <a:cubicBezTo>
                    <a:pt x="11" y="0"/>
                    <a:pt x="10" y="0"/>
                    <a:pt x="10" y="0"/>
                  </a:cubicBezTo>
                  <a:cubicBezTo>
                    <a:pt x="10" y="0"/>
                    <a:pt x="9" y="0"/>
                    <a:pt x="9" y="0"/>
                  </a:cubicBezTo>
                  <a:cubicBezTo>
                    <a:pt x="9" y="1"/>
                    <a:pt x="8" y="1"/>
                    <a:pt x="7" y="1"/>
                  </a:cubicBezTo>
                  <a:cubicBezTo>
                    <a:pt x="3" y="4"/>
                    <a:pt x="0" y="9"/>
                    <a:pt x="0" y="17"/>
                  </a:cubicBezTo>
                  <a:cubicBezTo>
                    <a:pt x="0" y="22"/>
                    <a:pt x="2" y="28"/>
                    <a:pt x="4" y="33"/>
                  </a:cubicBezTo>
                  <a:cubicBezTo>
                    <a:pt x="6" y="32"/>
                    <a:pt x="6" y="32"/>
                    <a:pt x="6" y="32"/>
                  </a:cubicBezTo>
                  <a:cubicBezTo>
                    <a:pt x="6" y="32"/>
                    <a:pt x="6" y="32"/>
                    <a:pt x="6" y="32"/>
                  </a:cubicBezTo>
                  <a:cubicBezTo>
                    <a:pt x="6" y="31"/>
                    <a:pt x="6" y="31"/>
                    <a:pt x="6" y="31"/>
                  </a:cubicBezTo>
                  <a:cubicBezTo>
                    <a:pt x="6" y="31"/>
                    <a:pt x="5" y="31"/>
                    <a:pt x="5" y="30"/>
                  </a:cubicBezTo>
                  <a:cubicBezTo>
                    <a:pt x="5" y="30"/>
                    <a:pt x="5" y="30"/>
                    <a:pt x="5" y="29"/>
                  </a:cubicBezTo>
                  <a:cubicBezTo>
                    <a:pt x="5" y="29"/>
                    <a:pt x="5" y="29"/>
                    <a:pt x="5" y="29"/>
                  </a:cubicBezTo>
                  <a:cubicBezTo>
                    <a:pt x="5" y="29"/>
                    <a:pt x="5" y="29"/>
                    <a:pt x="5" y="29"/>
                  </a:cubicBezTo>
                  <a:cubicBezTo>
                    <a:pt x="5" y="29"/>
                    <a:pt x="5" y="29"/>
                    <a:pt x="5" y="29"/>
                  </a:cubicBezTo>
                  <a:cubicBezTo>
                    <a:pt x="5" y="29"/>
                    <a:pt x="5" y="29"/>
                    <a:pt x="5" y="29"/>
                  </a:cubicBezTo>
                  <a:cubicBezTo>
                    <a:pt x="5" y="29"/>
                    <a:pt x="5" y="28"/>
                    <a:pt x="5" y="28"/>
                  </a:cubicBezTo>
                  <a:cubicBezTo>
                    <a:pt x="5" y="28"/>
                    <a:pt x="4" y="27"/>
                    <a:pt x="4" y="27"/>
                  </a:cubicBezTo>
                  <a:cubicBezTo>
                    <a:pt x="4" y="27"/>
                    <a:pt x="4" y="27"/>
                    <a:pt x="4" y="26"/>
                  </a:cubicBezTo>
                  <a:cubicBezTo>
                    <a:pt x="4" y="26"/>
                    <a:pt x="4" y="26"/>
                    <a:pt x="4" y="26"/>
                  </a:cubicBezTo>
                  <a:cubicBezTo>
                    <a:pt x="4" y="26"/>
                    <a:pt x="4" y="26"/>
                    <a:pt x="4" y="26"/>
                  </a:cubicBezTo>
                  <a:cubicBezTo>
                    <a:pt x="4" y="25"/>
                    <a:pt x="4" y="25"/>
                    <a:pt x="4" y="25"/>
                  </a:cubicBezTo>
                  <a:cubicBezTo>
                    <a:pt x="4" y="24"/>
                    <a:pt x="4" y="24"/>
                    <a:pt x="4" y="24"/>
                  </a:cubicBezTo>
                  <a:cubicBezTo>
                    <a:pt x="4" y="24"/>
                    <a:pt x="4" y="24"/>
                    <a:pt x="4" y="24"/>
                  </a:cubicBezTo>
                  <a:cubicBezTo>
                    <a:pt x="4" y="24"/>
                    <a:pt x="4" y="24"/>
                    <a:pt x="4" y="24"/>
                  </a:cubicBezTo>
                  <a:cubicBezTo>
                    <a:pt x="4" y="24"/>
                    <a:pt x="4" y="24"/>
                    <a:pt x="4" y="24"/>
                  </a:cubicBezTo>
                  <a:cubicBezTo>
                    <a:pt x="4" y="24"/>
                    <a:pt x="4" y="24"/>
                    <a:pt x="4" y="24"/>
                  </a:cubicBezTo>
                  <a:cubicBezTo>
                    <a:pt x="4" y="23"/>
                    <a:pt x="4" y="23"/>
                    <a:pt x="4" y="23"/>
                  </a:cubicBezTo>
                  <a:cubicBezTo>
                    <a:pt x="4" y="22"/>
                    <a:pt x="3" y="22"/>
                    <a:pt x="3" y="22"/>
                  </a:cubicBezTo>
                  <a:cubicBezTo>
                    <a:pt x="3" y="21"/>
                    <a:pt x="3" y="21"/>
                    <a:pt x="3" y="21"/>
                  </a:cubicBezTo>
                  <a:cubicBezTo>
                    <a:pt x="3" y="21"/>
                    <a:pt x="3" y="21"/>
                    <a:pt x="3" y="21"/>
                  </a:cubicBezTo>
                  <a:cubicBezTo>
                    <a:pt x="3" y="21"/>
                    <a:pt x="3" y="21"/>
                    <a:pt x="3" y="21"/>
                  </a:cubicBezTo>
                  <a:cubicBezTo>
                    <a:pt x="3" y="20"/>
                    <a:pt x="3" y="20"/>
                    <a:pt x="3" y="19"/>
                  </a:cubicBezTo>
                  <a:cubicBezTo>
                    <a:pt x="3" y="19"/>
                    <a:pt x="3" y="19"/>
                    <a:pt x="3" y="19"/>
                  </a:cubicBezTo>
                  <a:cubicBezTo>
                    <a:pt x="3" y="19"/>
                    <a:pt x="3" y="18"/>
                    <a:pt x="3" y="18"/>
                  </a:cubicBezTo>
                  <a:cubicBezTo>
                    <a:pt x="3" y="18"/>
                    <a:pt x="3" y="18"/>
                    <a:pt x="3" y="17"/>
                  </a:cubicBezTo>
                  <a:cubicBezTo>
                    <a:pt x="3" y="17"/>
                    <a:pt x="3" y="17"/>
                    <a:pt x="3" y="16"/>
                  </a:cubicBezTo>
                  <a:cubicBezTo>
                    <a:pt x="3" y="16"/>
                    <a:pt x="3" y="16"/>
                    <a:pt x="3" y="16"/>
                  </a:cubicBezTo>
                  <a:cubicBezTo>
                    <a:pt x="3" y="16"/>
                    <a:pt x="3" y="16"/>
                    <a:pt x="3" y="16"/>
                  </a:cubicBezTo>
                  <a:cubicBezTo>
                    <a:pt x="3" y="16"/>
                    <a:pt x="3" y="16"/>
                    <a:pt x="3" y="16"/>
                  </a:cubicBezTo>
                  <a:cubicBezTo>
                    <a:pt x="3" y="16"/>
                    <a:pt x="3" y="16"/>
                    <a:pt x="4" y="15"/>
                  </a:cubicBezTo>
                  <a:cubicBezTo>
                    <a:pt x="4" y="15"/>
                    <a:pt x="4" y="15"/>
                    <a:pt x="4" y="14"/>
                  </a:cubicBezTo>
                  <a:cubicBezTo>
                    <a:pt x="4" y="14"/>
                    <a:pt x="4" y="14"/>
                    <a:pt x="4" y="14"/>
                  </a:cubicBezTo>
                  <a:cubicBezTo>
                    <a:pt x="4" y="14"/>
                    <a:pt x="4" y="14"/>
                    <a:pt x="4" y="14"/>
                  </a:cubicBezTo>
                  <a:cubicBezTo>
                    <a:pt x="4" y="14"/>
                    <a:pt x="4" y="14"/>
                    <a:pt x="4" y="14"/>
                  </a:cubicBezTo>
                  <a:cubicBezTo>
                    <a:pt x="4" y="14"/>
                    <a:pt x="4" y="14"/>
                    <a:pt x="4" y="13"/>
                  </a:cubicBezTo>
                  <a:cubicBezTo>
                    <a:pt x="4" y="13"/>
                    <a:pt x="4" y="13"/>
                    <a:pt x="4" y="12"/>
                  </a:cubicBezTo>
                  <a:cubicBezTo>
                    <a:pt x="4" y="12"/>
                    <a:pt x="4" y="12"/>
                    <a:pt x="4" y="12"/>
                  </a:cubicBezTo>
                  <a:cubicBezTo>
                    <a:pt x="4" y="12"/>
                    <a:pt x="4" y="12"/>
                    <a:pt x="4" y="12"/>
                  </a:cubicBezTo>
                  <a:cubicBezTo>
                    <a:pt x="4" y="12"/>
                    <a:pt x="4" y="12"/>
                    <a:pt x="4" y="12"/>
                  </a:cubicBezTo>
                  <a:cubicBezTo>
                    <a:pt x="4" y="12"/>
                    <a:pt x="4" y="11"/>
                    <a:pt x="5" y="11"/>
                  </a:cubicBezTo>
                  <a:cubicBezTo>
                    <a:pt x="5" y="11"/>
                    <a:pt x="5" y="11"/>
                    <a:pt x="5" y="10"/>
                  </a:cubicBezTo>
                  <a:cubicBezTo>
                    <a:pt x="5" y="10"/>
                    <a:pt x="5" y="10"/>
                    <a:pt x="5" y="10"/>
                  </a:cubicBezTo>
                  <a:cubicBezTo>
                    <a:pt x="5" y="10"/>
                    <a:pt x="5" y="10"/>
                    <a:pt x="5" y="10"/>
                  </a:cubicBezTo>
                  <a:cubicBezTo>
                    <a:pt x="5" y="10"/>
                    <a:pt x="5" y="10"/>
                    <a:pt x="5" y="10"/>
                  </a:cubicBezTo>
                  <a:cubicBezTo>
                    <a:pt x="5" y="9"/>
                    <a:pt x="6" y="9"/>
                    <a:pt x="6" y="9"/>
                  </a:cubicBezTo>
                  <a:cubicBezTo>
                    <a:pt x="6" y="9"/>
                    <a:pt x="6" y="9"/>
                    <a:pt x="6" y="9"/>
                  </a:cubicBezTo>
                  <a:cubicBezTo>
                    <a:pt x="6" y="9"/>
                    <a:pt x="6" y="9"/>
                    <a:pt x="6" y="9"/>
                  </a:cubicBezTo>
                  <a:cubicBezTo>
                    <a:pt x="6" y="8"/>
                    <a:pt x="7" y="7"/>
                    <a:pt x="8" y="7"/>
                  </a:cubicBezTo>
                  <a:cubicBezTo>
                    <a:pt x="8" y="6"/>
                    <a:pt x="8" y="6"/>
                    <a:pt x="8" y="6"/>
                  </a:cubicBezTo>
                  <a:cubicBezTo>
                    <a:pt x="8" y="6"/>
                    <a:pt x="8" y="6"/>
                    <a:pt x="8" y="6"/>
                  </a:cubicBezTo>
                  <a:cubicBezTo>
                    <a:pt x="8" y="6"/>
                    <a:pt x="9" y="5"/>
                    <a:pt x="9" y="5"/>
                  </a:cubicBezTo>
                  <a:cubicBezTo>
                    <a:pt x="10" y="5"/>
                    <a:pt x="11" y="4"/>
                    <a:pt x="12" y="4"/>
                  </a:cubicBezTo>
                  <a:cubicBezTo>
                    <a:pt x="16" y="3"/>
                    <a:pt x="20" y="4"/>
                    <a:pt x="25" y="6"/>
                  </a:cubicBezTo>
                  <a:cubicBezTo>
                    <a:pt x="28" y="9"/>
                    <a:pt x="31" y="12"/>
                    <a:pt x="34" y="15"/>
                  </a:cubicBezTo>
                  <a:cubicBezTo>
                    <a:pt x="38" y="19"/>
                    <a:pt x="41" y="25"/>
                    <a:pt x="43" y="30"/>
                  </a:cubicBezTo>
                  <a:cubicBezTo>
                    <a:pt x="45" y="34"/>
                    <a:pt x="46" y="39"/>
                    <a:pt x="46" y="43"/>
                  </a:cubicBezTo>
                  <a:cubicBezTo>
                    <a:pt x="46" y="45"/>
                    <a:pt x="45" y="47"/>
                    <a:pt x="45" y="49"/>
                  </a:cubicBezTo>
                  <a:cubicBezTo>
                    <a:pt x="46" y="50"/>
                    <a:pt x="47" y="50"/>
                    <a:pt x="48" y="50"/>
                  </a:cubicBezTo>
                  <a:cubicBezTo>
                    <a:pt x="48" y="49"/>
                    <a:pt x="48" y="49"/>
                    <a:pt x="48" y="48"/>
                  </a:cubicBezTo>
                  <a:cubicBezTo>
                    <a:pt x="48" y="48"/>
                    <a:pt x="48" y="48"/>
                    <a:pt x="48" y="48"/>
                  </a:cubicBezTo>
                  <a:cubicBezTo>
                    <a:pt x="48" y="47"/>
                    <a:pt x="48" y="47"/>
                    <a:pt x="48" y="47"/>
                  </a:cubicBezTo>
                  <a:cubicBezTo>
                    <a:pt x="49" y="46"/>
                    <a:pt x="49" y="46"/>
                    <a:pt x="49" y="45"/>
                  </a:cubicBezTo>
                  <a:cubicBezTo>
                    <a:pt x="49"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7" name="ïṡḷîḋê"/>
            <p:cNvSpPr>
              <a:spLocks noChangeArrowheads="1"/>
            </p:cNvSpPr>
            <p:nvPr/>
          </p:nvSpPr>
          <p:spPr bwMode="auto">
            <a:xfrm>
              <a:off x="1184275" y="3216275"/>
              <a:ext cx="1" cy="3175"/>
            </a:xfrm>
            <a:custGeom>
              <a:avLst/>
              <a:gdLst>
                <a:gd name="T0" fmla="*/ 0 w 1"/>
                <a:gd name="T1" fmla="*/ 0 h 1"/>
                <a:gd name="T2" fmla="*/ 0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8" name="ïṧḷiḋê"/>
            <p:cNvSpPr>
              <a:spLocks noChangeArrowheads="1"/>
            </p:cNvSpPr>
            <p:nvPr/>
          </p:nvSpPr>
          <p:spPr bwMode="auto">
            <a:xfrm>
              <a:off x="1184275" y="3216275"/>
              <a:ext cx="1" cy="3175"/>
            </a:xfrm>
            <a:custGeom>
              <a:avLst/>
              <a:gdLst>
                <a:gd name="T0" fmla="*/ 0 w 1"/>
                <a:gd name="T1" fmla="*/ 0 h 1"/>
                <a:gd name="T2" fmla="*/ 0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9" name="íSliḍê"/>
            <p:cNvSpPr>
              <a:spLocks noChangeArrowheads="1"/>
            </p:cNvSpPr>
            <p:nvPr/>
          </p:nvSpPr>
          <p:spPr bwMode="auto">
            <a:xfrm>
              <a:off x="1208088" y="3201988"/>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0" name="ïśḷiḓe"/>
            <p:cNvSpPr>
              <a:spLocks noChangeArrowheads="1"/>
            </p:cNvSpPr>
            <p:nvPr/>
          </p:nvSpPr>
          <p:spPr bwMode="auto">
            <a:xfrm>
              <a:off x="1208088" y="3201988"/>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1" name="íṣlïḑê"/>
            <p:cNvSpPr>
              <a:spLocks noChangeArrowheads="1"/>
            </p:cNvSpPr>
            <p:nvPr/>
          </p:nvSpPr>
          <p:spPr bwMode="auto">
            <a:xfrm>
              <a:off x="1216025" y="32035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2" name="îşľíḍê"/>
            <p:cNvSpPr>
              <a:spLocks noChangeArrowheads="1"/>
            </p:cNvSpPr>
            <p:nvPr/>
          </p:nvSpPr>
          <p:spPr bwMode="auto">
            <a:xfrm>
              <a:off x="1216025" y="32035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3" name="iṡḷîḓe"/>
            <p:cNvSpPr>
              <a:spLocks noChangeArrowheads="1"/>
            </p:cNvSpPr>
            <p:nvPr/>
          </p:nvSpPr>
          <p:spPr bwMode="auto">
            <a:xfrm>
              <a:off x="1196975" y="3201988"/>
              <a:ext cx="3175" cy="1"/>
            </a:xfrm>
            <a:custGeom>
              <a:avLst/>
              <a:gdLst>
                <a:gd name="T0" fmla="*/ 0 w 1"/>
                <a:gd name="T1" fmla="*/ 0 h 1"/>
                <a:gd name="T2" fmla="*/ 0 w 1"/>
                <a:gd name="T3" fmla="*/ 0 h 1"/>
                <a:gd name="T4" fmla="*/ 317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4" name="íślîḍè"/>
            <p:cNvSpPr>
              <a:spLocks noChangeArrowheads="1"/>
            </p:cNvSpPr>
            <p:nvPr/>
          </p:nvSpPr>
          <p:spPr bwMode="auto">
            <a:xfrm>
              <a:off x="1196975" y="3201988"/>
              <a:ext cx="3175" cy="1"/>
            </a:xfrm>
            <a:custGeom>
              <a:avLst/>
              <a:gdLst>
                <a:gd name="T0" fmla="*/ 0 w 1"/>
                <a:gd name="T1" fmla="*/ 0 h 1"/>
                <a:gd name="T2" fmla="*/ 0 w 1"/>
                <a:gd name="T3" fmla="*/ 0 h 1"/>
                <a:gd name="T4" fmla="*/ 317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5" name="íSḷîḓe"/>
            <p:cNvSpPr>
              <a:spLocks noChangeArrowheads="1"/>
            </p:cNvSpPr>
            <p:nvPr/>
          </p:nvSpPr>
          <p:spPr bwMode="auto">
            <a:xfrm>
              <a:off x="1203325" y="3201988"/>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6" name="ïŝļîḋé"/>
            <p:cNvSpPr>
              <a:spLocks noChangeArrowheads="1"/>
            </p:cNvSpPr>
            <p:nvPr/>
          </p:nvSpPr>
          <p:spPr bwMode="auto">
            <a:xfrm>
              <a:off x="1203325" y="3201988"/>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7" name="îSlïḑè"/>
            <p:cNvSpPr>
              <a:spLocks noChangeArrowheads="1"/>
            </p:cNvSpPr>
            <p:nvPr/>
          </p:nvSpPr>
          <p:spPr bwMode="auto">
            <a:xfrm>
              <a:off x="1182688" y="3201988"/>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2" y="1"/>
                    <a:pt x="2" y="0"/>
                  </a:cubicBezTo>
                  <a:cubicBezTo>
                    <a:pt x="2" y="0"/>
                    <a:pt x="3"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8" name="íšļíďe"/>
            <p:cNvSpPr>
              <a:spLocks noChangeArrowheads="1"/>
            </p:cNvSpPr>
            <p:nvPr/>
          </p:nvSpPr>
          <p:spPr bwMode="auto">
            <a:xfrm>
              <a:off x="1182688" y="3201988"/>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2" y="1"/>
                    <a:pt x="2" y="0"/>
                  </a:cubicBezTo>
                  <a:cubicBezTo>
                    <a:pt x="2" y="0"/>
                    <a:pt x="3"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9" name="i$ļîḓè"/>
            <p:cNvSpPr>
              <a:spLocks noChangeArrowheads="1"/>
            </p:cNvSpPr>
            <p:nvPr/>
          </p:nvSpPr>
          <p:spPr bwMode="auto">
            <a:xfrm>
              <a:off x="1220788" y="3206750"/>
              <a:ext cx="7938" cy="1588"/>
            </a:xfrm>
            <a:custGeom>
              <a:avLst/>
              <a:gdLst>
                <a:gd name="T0" fmla="*/ 0 w 3"/>
                <a:gd name="T1" fmla="*/ 0 h 1"/>
                <a:gd name="T2" fmla="*/ 7938 w 3"/>
                <a:gd name="T3" fmla="*/ 1588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0" name="ïšlïḍé"/>
            <p:cNvSpPr>
              <a:spLocks noChangeArrowheads="1"/>
            </p:cNvSpPr>
            <p:nvPr/>
          </p:nvSpPr>
          <p:spPr bwMode="auto">
            <a:xfrm>
              <a:off x="1220788" y="3206750"/>
              <a:ext cx="7938" cy="1588"/>
            </a:xfrm>
            <a:custGeom>
              <a:avLst/>
              <a:gdLst>
                <a:gd name="T0" fmla="*/ 0 w 3"/>
                <a:gd name="T1" fmla="*/ 0 h 1"/>
                <a:gd name="T2" fmla="*/ 7938 w 3"/>
                <a:gd name="T3" fmla="*/ 1588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1" name="islíḑé"/>
            <p:cNvSpPr>
              <a:spLocks noChangeArrowheads="1"/>
            </p:cNvSpPr>
            <p:nvPr/>
          </p:nvSpPr>
          <p:spPr bwMode="auto">
            <a:xfrm>
              <a:off x="1192213" y="320198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2" name="iṥ1idé"/>
            <p:cNvSpPr>
              <a:spLocks noChangeArrowheads="1"/>
            </p:cNvSpPr>
            <p:nvPr/>
          </p:nvSpPr>
          <p:spPr bwMode="auto">
            <a:xfrm>
              <a:off x="1192213" y="320198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3" name="ïṩḷidè"/>
            <p:cNvSpPr>
              <a:spLocks noChangeArrowheads="1"/>
            </p:cNvSpPr>
            <p:nvPr/>
          </p:nvSpPr>
          <p:spPr bwMode="auto">
            <a:xfrm>
              <a:off x="1044575" y="3286125"/>
              <a:ext cx="23813" cy="69850"/>
            </a:xfrm>
            <a:custGeom>
              <a:avLst/>
              <a:gdLst>
                <a:gd name="T0" fmla="*/ 18521 w 9"/>
                <a:gd name="T1" fmla="*/ 62366 h 28"/>
                <a:gd name="T2" fmla="*/ 18521 w 9"/>
                <a:gd name="T3" fmla="*/ 62366 h 28"/>
                <a:gd name="T4" fmla="*/ 15875 w 9"/>
                <a:gd name="T5" fmla="*/ 54882 h 28"/>
                <a:gd name="T6" fmla="*/ 15875 w 9"/>
                <a:gd name="T7" fmla="*/ 54882 h 28"/>
                <a:gd name="T8" fmla="*/ 15875 w 9"/>
                <a:gd name="T9" fmla="*/ 49893 h 28"/>
                <a:gd name="T10" fmla="*/ 15875 w 9"/>
                <a:gd name="T11" fmla="*/ 49893 h 28"/>
                <a:gd name="T12" fmla="*/ 13229 w 9"/>
                <a:gd name="T13" fmla="*/ 42409 h 28"/>
                <a:gd name="T14" fmla="*/ 13229 w 9"/>
                <a:gd name="T15" fmla="*/ 42409 h 28"/>
                <a:gd name="T16" fmla="*/ 13229 w 9"/>
                <a:gd name="T17" fmla="*/ 37420 h 28"/>
                <a:gd name="T18" fmla="*/ 13229 w 9"/>
                <a:gd name="T19" fmla="*/ 34925 h 28"/>
                <a:gd name="T20" fmla="*/ 13229 w 9"/>
                <a:gd name="T21" fmla="*/ 29936 h 28"/>
                <a:gd name="T22" fmla="*/ 13229 w 9"/>
                <a:gd name="T23" fmla="*/ 24946 h 28"/>
                <a:gd name="T24" fmla="*/ 13229 w 9"/>
                <a:gd name="T25" fmla="*/ 24946 h 28"/>
                <a:gd name="T26" fmla="*/ 13229 w 9"/>
                <a:gd name="T27" fmla="*/ 19957 h 28"/>
                <a:gd name="T28" fmla="*/ 13229 w 9"/>
                <a:gd name="T29" fmla="*/ 17463 h 28"/>
                <a:gd name="T30" fmla="*/ 15875 w 9"/>
                <a:gd name="T31" fmla="*/ 14968 h 28"/>
                <a:gd name="T32" fmla="*/ 15875 w 9"/>
                <a:gd name="T33" fmla="*/ 12473 h 28"/>
                <a:gd name="T34" fmla="*/ 15875 w 9"/>
                <a:gd name="T35" fmla="*/ 9979 h 28"/>
                <a:gd name="T36" fmla="*/ 15875 w 9"/>
                <a:gd name="T37" fmla="*/ 9979 h 28"/>
                <a:gd name="T38" fmla="*/ 18521 w 9"/>
                <a:gd name="T39" fmla="*/ 4989 h 28"/>
                <a:gd name="T40" fmla="*/ 23813 w 9"/>
                <a:gd name="T41" fmla="*/ 0 h 28"/>
                <a:gd name="T42" fmla="*/ 23813 w 9"/>
                <a:gd name="T43" fmla="*/ 0 h 28"/>
                <a:gd name="T44" fmla="*/ 15875 w 9"/>
                <a:gd name="T45" fmla="*/ 2495 h 28"/>
                <a:gd name="T46" fmla="*/ 10584 w 9"/>
                <a:gd name="T47" fmla="*/ 7484 h 28"/>
                <a:gd name="T48" fmla="*/ 10584 w 9"/>
                <a:gd name="T49" fmla="*/ 7484 h 28"/>
                <a:gd name="T50" fmla="*/ 10584 w 9"/>
                <a:gd name="T51" fmla="*/ 7484 h 28"/>
                <a:gd name="T52" fmla="*/ 5292 w 9"/>
                <a:gd name="T53" fmla="*/ 12473 h 28"/>
                <a:gd name="T54" fmla="*/ 5292 w 9"/>
                <a:gd name="T55" fmla="*/ 14968 h 28"/>
                <a:gd name="T56" fmla="*/ 5292 w 9"/>
                <a:gd name="T57" fmla="*/ 14968 h 28"/>
                <a:gd name="T58" fmla="*/ 5292 w 9"/>
                <a:gd name="T59" fmla="*/ 14968 h 28"/>
                <a:gd name="T60" fmla="*/ 2646 w 9"/>
                <a:gd name="T61" fmla="*/ 19957 h 28"/>
                <a:gd name="T62" fmla="*/ 2646 w 9"/>
                <a:gd name="T63" fmla="*/ 19957 h 28"/>
                <a:gd name="T64" fmla="*/ 2646 w 9"/>
                <a:gd name="T65" fmla="*/ 19957 h 28"/>
                <a:gd name="T66" fmla="*/ 0 w 9"/>
                <a:gd name="T67" fmla="*/ 24946 h 28"/>
                <a:gd name="T68" fmla="*/ 0 w 9"/>
                <a:gd name="T69" fmla="*/ 24946 h 28"/>
                <a:gd name="T70" fmla="*/ 0 w 9"/>
                <a:gd name="T71" fmla="*/ 24946 h 28"/>
                <a:gd name="T72" fmla="*/ 0 w 9"/>
                <a:gd name="T73" fmla="*/ 29936 h 28"/>
                <a:gd name="T74" fmla="*/ 0 w 9"/>
                <a:gd name="T75" fmla="*/ 29936 h 28"/>
                <a:gd name="T76" fmla="*/ 0 w 9"/>
                <a:gd name="T77" fmla="*/ 29936 h 28"/>
                <a:gd name="T78" fmla="*/ 0 w 9"/>
                <a:gd name="T79" fmla="*/ 37420 h 28"/>
                <a:gd name="T80" fmla="*/ 0 w 9"/>
                <a:gd name="T81" fmla="*/ 49893 h 28"/>
                <a:gd name="T82" fmla="*/ 0 w 9"/>
                <a:gd name="T83" fmla="*/ 49893 h 28"/>
                <a:gd name="T84" fmla="*/ 5292 w 9"/>
                <a:gd name="T85" fmla="*/ 62366 h 28"/>
                <a:gd name="T86" fmla="*/ 5292 w 9"/>
                <a:gd name="T87" fmla="*/ 62366 h 28"/>
                <a:gd name="T88" fmla="*/ 7938 w 9"/>
                <a:gd name="T89" fmla="*/ 69850 h 28"/>
                <a:gd name="T90" fmla="*/ 18521 w 9"/>
                <a:gd name="T91" fmla="*/ 62366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8"/>
                <a:gd name="T140" fmla="*/ 9 w 9"/>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8">
                  <a:moveTo>
                    <a:pt x="7" y="25"/>
                  </a:moveTo>
                  <a:cubicBezTo>
                    <a:pt x="7" y="25"/>
                    <a:pt x="7" y="25"/>
                    <a:pt x="7" y="25"/>
                  </a:cubicBezTo>
                  <a:cubicBezTo>
                    <a:pt x="7" y="24"/>
                    <a:pt x="7" y="23"/>
                    <a:pt x="6" y="22"/>
                  </a:cubicBezTo>
                  <a:cubicBezTo>
                    <a:pt x="6" y="22"/>
                    <a:pt x="6" y="22"/>
                    <a:pt x="6" y="22"/>
                  </a:cubicBezTo>
                  <a:cubicBezTo>
                    <a:pt x="6" y="22"/>
                    <a:pt x="6" y="21"/>
                    <a:pt x="6" y="20"/>
                  </a:cubicBezTo>
                  <a:cubicBezTo>
                    <a:pt x="6" y="20"/>
                    <a:pt x="6" y="20"/>
                    <a:pt x="6" y="20"/>
                  </a:cubicBezTo>
                  <a:cubicBezTo>
                    <a:pt x="5" y="19"/>
                    <a:pt x="5" y="18"/>
                    <a:pt x="5" y="17"/>
                  </a:cubicBezTo>
                  <a:cubicBezTo>
                    <a:pt x="5" y="17"/>
                    <a:pt x="5" y="17"/>
                    <a:pt x="5" y="17"/>
                  </a:cubicBezTo>
                  <a:cubicBezTo>
                    <a:pt x="5" y="16"/>
                    <a:pt x="5" y="15"/>
                    <a:pt x="5" y="15"/>
                  </a:cubicBezTo>
                  <a:cubicBezTo>
                    <a:pt x="5" y="15"/>
                    <a:pt x="5" y="15"/>
                    <a:pt x="5" y="14"/>
                  </a:cubicBezTo>
                  <a:cubicBezTo>
                    <a:pt x="5" y="14"/>
                    <a:pt x="5" y="13"/>
                    <a:pt x="5" y="12"/>
                  </a:cubicBezTo>
                  <a:cubicBezTo>
                    <a:pt x="5" y="11"/>
                    <a:pt x="5" y="10"/>
                    <a:pt x="5" y="10"/>
                  </a:cubicBezTo>
                  <a:cubicBezTo>
                    <a:pt x="5" y="10"/>
                    <a:pt x="5" y="10"/>
                    <a:pt x="5" y="10"/>
                  </a:cubicBezTo>
                  <a:cubicBezTo>
                    <a:pt x="5" y="9"/>
                    <a:pt x="5" y="8"/>
                    <a:pt x="5" y="8"/>
                  </a:cubicBezTo>
                  <a:cubicBezTo>
                    <a:pt x="5" y="7"/>
                    <a:pt x="5" y="7"/>
                    <a:pt x="5" y="7"/>
                  </a:cubicBezTo>
                  <a:cubicBezTo>
                    <a:pt x="5" y="7"/>
                    <a:pt x="5" y="6"/>
                    <a:pt x="6" y="6"/>
                  </a:cubicBezTo>
                  <a:cubicBezTo>
                    <a:pt x="6" y="5"/>
                    <a:pt x="6" y="5"/>
                    <a:pt x="6" y="5"/>
                  </a:cubicBezTo>
                  <a:cubicBezTo>
                    <a:pt x="6" y="5"/>
                    <a:pt x="6" y="4"/>
                    <a:pt x="6" y="4"/>
                  </a:cubicBezTo>
                  <a:cubicBezTo>
                    <a:pt x="6" y="4"/>
                    <a:pt x="6" y="4"/>
                    <a:pt x="6" y="4"/>
                  </a:cubicBezTo>
                  <a:cubicBezTo>
                    <a:pt x="7" y="3"/>
                    <a:pt x="7" y="2"/>
                    <a:pt x="7" y="2"/>
                  </a:cubicBezTo>
                  <a:cubicBezTo>
                    <a:pt x="8" y="1"/>
                    <a:pt x="8" y="1"/>
                    <a:pt x="9" y="0"/>
                  </a:cubicBezTo>
                  <a:cubicBezTo>
                    <a:pt x="9" y="0"/>
                    <a:pt x="9" y="0"/>
                    <a:pt x="9" y="0"/>
                  </a:cubicBezTo>
                  <a:cubicBezTo>
                    <a:pt x="8" y="0"/>
                    <a:pt x="7" y="1"/>
                    <a:pt x="6" y="1"/>
                  </a:cubicBezTo>
                  <a:cubicBezTo>
                    <a:pt x="5" y="2"/>
                    <a:pt x="5" y="2"/>
                    <a:pt x="4" y="3"/>
                  </a:cubicBezTo>
                  <a:cubicBezTo>
                    <a:pt x="4" y="3"/>
                    <a:pt x="4" y="3"/>
                    <a:pt x="4" y="3"/>
                  </a:cubicBezTo>
                  <a:cubicBezTo>
                    <a:pt x="4" y="3"/>
                    <a:pt x="4" y="3"/>
                    <a:pt x="4" y="3"/>
                  </a:cubicBezTo>
                  <a:cubicBezTo>
                    <a:pt x="3" y="3"/>
                    <a:pt x="3" y="4"/>
                    <a:pt x="2" y="5"/>
                  </a:cubicBezTo>
                  <a:cubicBezTo>
                    <a:pt x="2" y="5"/>
                    <a:pt x="2" y="6"/>
                    <a:pt x="2" y="6"/>
                  </a:cubicBezTo>
                  <a:cubicBezTo>
                    <a:pt x="2" y="6"/>
                    <a:pt x="2" y="6"/>
                    <a:pt x="2" y="6"/>
                  </a:cubicBezTo>
                  <a:cubicBezTo>
                    <a:pt x="2" y="6"/>
                    <a:pt x="2" y="6"/>
                    <a:pt x="2" y="6"/>
                  </a:cubicBezTo>
                  <a:cubicBezTo>
                    <a:pt x="1" y="7"/>
                    <a:pt x="1" y="7"/>
                    <a:pt x="1" y="8"/>
                  </a:cubicBezTo>
                  <a:cubicBezTo>
                    <a:pt x="1" y="8"/>
                    <a:pt x="1" y="8"/>
                    <a:pt x="1" y="8"/>
                  </a:cubicBezTo>
                  <a:cubicBezTo>
                    <a:pt x="1" y="8"/>
                    <a:pt x="1" y="8"/>
                    <a:pt x="1" y="8"/>
                  </a:cubicBezTo>
                  <a:cubicBezTo>
                    <a:pt x="1" y="9"/>
                    <a:pt x="1" y="9"/>
                    <a:pt x="0" y="10"/>
                  </a:cubicBezTo>
                  <a:cubicBezTo>
                    <a:pt x="0" y="10"/>
                    <a:pt x="0" y="10"/>
                    <a:pt x="0" y="10"/>
                  </a:cubicBezTo>
                  <a:cubicBezTo>
                    <a:pt x="0" y="10"/>
                    <a:pt x="0" y="10"/>
                    <a:pt x="0" y="10"/>
                  </a:cubicBezTo>
                  <a:cubicBezTo>
                    <a:pt x="0" y="11"/>
                    <a:pt x="0" y="12"/>
                    <a:pt x="0" y="12"/>
                  </a:cubicBezTo>
                  <a:cubicBezTo>
                    <a:pt x="0" y="12"/>
                    <a:pt x="0" y="12"/>
                    <a:pt x="0" y="12"/>
                  </a:cubicBezTo>
                  <a:cubicBezTo>
                    <a:pt x="0" y="12"/>
                    <a:pt x="0" y="12"/>
                    <a:pt x="0" y="12"/>
                  </a:cubicBezTo>
                  <a:cubicBezTo>
                    <a:pt x="0" y="13"/>
                    <a:pt x="0" y="14"/>
                    <a:pt x="0" y="15"/>
                  </a:cubicBezTo>
                  <a:cubicBezTo>
                    <a:pt x="0" y="16"/>
                    <a:pt x="0" y="18"/>
                    <a:pt x="0" y="20"/>
                  </a:cubicBezTo>
                  <a:cubicBezTo>
                    <a:pt x="0" y="20"/>
                    <a:pt x="0" y="20"/>
                    <a:pt x="0" y="20"/>
                  </a:cubicBezTo>
                  <a:cubicBezTo>
                    <a:pt x="1" y="22"/>
                    <a:pt x="1" y="23"/>
                    <a:pt x="2" y="25"/>
                  </a:cubicBezTo>
                  <a:cubicBezTo>
                    <a:pt x="2" y="25"/>
                    <a:pt x="2" y="25"/>
                    <a:pt x="2" y="25"/>
                  </a:cubicBezTo>
                  <a:cubicBezTo>
                    <a:pt x="2" y="26"/>
                    <a:pt x="2" y="27"/>
                    <a:pt x="3" y="28"/>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4" name="ïş1îḋé"/>
            <p:cNvSpPr>
              <a:spLocks noChangeArrowheads="1"/>
            </p:cNvSpPr>
            <p:nvPr/>
          </p:nvSpPr>
          <p:spPr bwMode="auto">
            <a:xfrm>
              <a:off x="1055688" y="3267075"/>
              <a:ext cx="115888" cy="134938"/>
            </a:xfrm>
            <a:custGeom>
              <a:avLst/>
              <a:gdLst>
                <a:gd name="T0" fmla="*/ 115888 w 46"/>
                <a:gd name="T1" fmla="*/ 106932 h 53"/>
                <a:gd name="T2" fmla="*/ 115888 w 46"/>
                <a:gd name="T3" fmla="*/ 104386 h 53"/>
                <a:gd name="T4" fmla="*/ 113369 w 46"/>
                <a:gd name="T5" fmla="*/ 99294 h 53"/>
                <a:gd name="T6" fmla="*/ 113369 w 46"/>
                <a:gd name="T7" fmla="*/ 91656 h 53"/>
                <a:gd name="T8" fmla="*/ 110849 w 46"/>
                <a:gd name="T9" fmla="*/ 86564 h 53"/>
                <a:gd name="T10" fmla="*/ 110849 w 46"/>
                <a:gd name="T11" fmla="*/ 84018 h 53"/>
                <a:gd name="T12" fmla="*/ 108330 w 46"/>
                <a:gd name="T13" fmla="*/ 78926 h 53"/>
                <a:gd name="T14" fmla="*/ 108330 w 46"/>
                <a:gd name="T15" fmla="*/ 73834 h 53"/>
                <a:gd name="T16" fmla="*/ 105811 w 46"/>
                <a:gd name="T17" fmla="*/ 68742 h 53"/>
                <a:gd name="T18" fmla="*/ 103291 w 46"/>
                <a:gd name="T19" fmla="*/ 63650 h 53"/>
                <a:gd name="T20" fmla="*/ 100772 w 46"/>
                <a:gd name="T21" fmla="*/ 58558 h 53"/>
                <a:gd name="T22" fmla="*/ 98253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8021 w 46"/>
                <a:gd name="T37" fmla="*/ 17822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7790 w 46"/>
                <a:gd name="T51" fmla="*/ 2546 h 53"/>
                <a:gd name="T52" fmla="*/ 32751 w 46"/>
                <a:gd name="T53" fmla="*/ 0 h 53"/>
                <a:gd name="T54" fmla="*/ 27712 w 46"/>
                <a:gd name="T55" fmla="*/ 0 h 53"/>
                <a:gd name="T56" fmla="*/ 25193 w 46"/>
                <a:gd name="T57" fmla="*/ 0 h 53"/>
                <a:gd name="T58" fmla="*/ 20154 w 46"/>
                <a:gd name="T59" fmla="*/ 2546 h 53"/>
                <a:gd name="T60" fmla="*/ 12597 w 46"/>
                <a:gd name="T61" fmla="*/ 5092 h 53"/>
                <a:gd name="T62" fmla="*/ 7558 w 46"/>
                <a:gd name="T63" fmla="*/ 7638 h 53"/>
                <a:gd name="T64" fmla="*/ 10077 w 46"/>
                <a:gd name="T65" fmla="*/ 7638 h 53"/>
                <a:gd name="T66" fmla="*/ 12597 w 46"/>
                <a:gd name="T67" fmla="*/ 7638 h 53"/>
                <a:gd name="T68" fmla="*/ 20154 w 46"/>
                <a:gd name="T69" fmla="*/ 7638 h 53"/>
                <a:gd name="T70" fmla="*/ 25193 w 46"/>
                <a:gd name="T71" fmla="*/ 7638 h 53"/>
                <a:gd name="T72" fmla="*/ 30232 w 46"/>
                <a:gd name="T73" fmla="*/ 10184 h 53"/>
                <a:gd name="T74" fmla="*/ 37790 w 46"/>
                <a:gd name="T75" fmla="*/ 12730 h 53"/>
                <a:gd name="T76" fmla="*/ 50386 w 46"/>
                <a:gd name="T77" fmla="*/ 20368 h 53"/>
                <a:gd name="T78" fmla="*/ 55425 w 46"/>
                <a:gd name="T79" fmla="*/ 25460 h 53"/>
                <a:gd name="T80" fmla="*/ 60463 w 46"/>
                <a:gd name="T81" fmla="*/ 30552 h 53"/>
                <a:gd name="T82" fmla="*/ 68021 w 46"/>
                <a:gd name="T83" fmla="*/ 35644 h 53"/>
                <a:gd name="T84" fmla="*/ 73060 w 46"/>
                <a:gd name="T85" fmla="*/ 40736 h 53"/>
                <a:gd name="T86" fmla="*/ 78098 w 46"/>
                <a:gd name="T87" fmla="*/ 48374 h 53"/>
                <a:gd name="T88" fmla="*/ 85656 w 46"/>
                <a:gd name="T89" fmla="*/ 61104 h 53"/>
                <a:gd name="T90" fmla="*/ 85656 w 46"/>
                <a:gd name="T91" fmla="*/ 63650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3291 w 46"/>
                <a:gd name="T103" fmla="*/ 106932 h 53"/>
                <a:gd name="T104" fmla="*/ 103291 w 46"/>
                <a:gd name="T105" fmla="*/ 114570 h 53"/>
                <a:gd name="T106" fmla="*/ 103291 w 46"/>
                <a:gd name="T107" fmla="*/ 129846 h 53"/>
                <a:gd name="T108" fmla="*/ 113369 w 46"/>
                <a:gd name="T109" fmla="*/ 134938 h 53"/>
                <a:gd name="T110" fmla="*/ 113369 w 46"/>
                <a:gd name="T111" fmla="*/ 129846 h 53"/>
                <a:gd name="T112" fmla="*/ 115888 w 46"/>
                <a:gd name="T113" fmla="*/ 127300 h 53"/>
                <a:gd name="T114" fmla="*/ 115888 w 46"/>
                <a:gd name="T115" fmla="*/ 122208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4"/>
                    <a:pt x="46" y="43"/>
                    <a:pt x="46" y="43"/>
                  </a:cubicBezTo>
                  <a:cubicBezTo>
                    <a:pt x="46" y="43"/>
                    <a:pt x="46" y="43"/>
                    <a:pt x="46" y="42"/>
                  </a:cubicBezTo>
                  <a:cubicBezTo>
                    <a:pt x="46" y="42"/>
                    <a:pt x="46" y="42"/>
                    <a:pt x="46" y="42"/>
                  </a:cubicBezTo>
                  <a:cubicBezTo>
                    <a:pt x="46" y="42"/>
                    <a:pt x="46" y="42"/>
                    <a:pt x="46" y="42"/>
                  </a:cubicBezTo>
                  <a:cubicBezTo>
                    <a:pt x="46" y="41"/>
                    <a:pt x="46" y="41"/>
                    <a:pt x="46" y="41"/>
                  </a:cubicBezTo>
                  <a:cubicBezTo>
                    <a:pt x="46" y="40"/>
                    <a:pt x="46" y="40"/>
                    <a:pt x="45" y="39"/>
                  </a:cubicBezTo>
                  <a:cubicBezTo>
                    <a:pt x="45" y="39"/>
                    <a:pt x="45" y="39"/>
                    <a:pt x="45" y="39"/>
                  </a:cubicBezTo>
                  <a:cubicBezTo>
                    <a:pt x="45" y="39"/>
                    <a:pt x="45" y="39"/>
                    <a:pt x="45" y="39"/>
                  </a:cubicBezTo>
                  <a:cubicBezTo>
                    <a:pt x="45" y="39"/>
                    <a:pt x="45" y="39"/>
                    <a:pt x="45" y="38"/>
                  </a:cubicBezTo>
                  <a:cubicBezTo>
                    <a:pt x="45" y="38"/>
                    <a:pt x="45" y="37"/>
                    <a:pt x="45" y="37"/>
                  </a:cubicBezTo>
                  <a:cubicBezTo>
                    <a:pt x="45" y="37"/>
                    <a:pt x="45" y="37"/>
                    <a:pt x="45" y="36"/>
                  </a:cubicBezTo>
                  <a:cubicBezTo>
                    <a:pt x="45" y="36"/>
                    <a:pt x="45" y="36"/>
                    <a:pt x="45" y="36"/>
                  </a:cubicBezTo>
                  <a:cubicBezTo>
                    <a:pt x="45" y="36"/>
                    <a:pt x="45" y="36"/>
                    <a:pt x="45" y="36"/>
                  </a:cubicBezTo>
                  <a:cubicBezTo>
                    <a:pt x="45" y="35"/>
                    <a:pt x="45" y="35"/>
                    <a:pt x="44" y="34"/>
                  </a:cubicBezTo>
                  <a:cubicBezTo>
                    <a:pt x="44" y="34"/>
                    <a:pt x="44" y="34"/>
                    <a:pt x="44" y="33"/>
                  </a:cubicBezTo>
                  <a:cubicBezTo>
                    <a:pt x="44" y="33"/>
                    <a:pt x="44" y="33"/>
                    <a:pt x="44" y="33"/>
                  </a:cubicBezTo>
                  <a:cubicBezTo>
                    <a:pt x="44" y="33"/>
                    <a:pt x="44" y="33"/>
                    <a:pt x="44" y="33"/>
                  </a:cubicBezTo>
                  <a:cubicBezTo>
                    <a:pt x="44" y="33"/>
                    <a:pt x="44" y="33"/>
                    <a:pt x="44" y="33"/>
                  </a:cubicBezTo>
                  <a:cubicBezTo>
                    <a:pt x="44" y="32"/>
                    <a:pt x="44" y="32"/>
                    <a:pt x="44" y="32"/>
                  </a:cubicBezTo>
                  <a:cubicBezTo>
                    <a:pt x="43" y="31"/>
                    <a:pt x="43" y="31"/>
                    <a:pt x="43" y="31"/>
                  </a:cubicBezTo>
                  <a:cubicBezTo>
                    <a:pt x="43" y="30"/>
                    <a:pt x="43" y="30"/>
                    <a:pt x="43" y="30"/>
                  </a:cubicBezTo>
                  <a:cubicBezTo>
                    <a:pt x="43" y="30"/>
                    <a:pt x="43" y="30"/>
                    <a:pt x="43" y="30"/>
                  </a:cubicBezTo>
                  <a:cubicBezTo>
                    <a:pt x="43" y="30"/>
                    <a:pt x="43" y="30"/>
                    <a:pt x="43" y="29"/>
                  </a:cubicBezTo>
                  <a:cubicBezTo>
                    <a:pt x="43" y="29"/>
                    <a:pt x="42" y="29"/>
                    <a:pt x="42" y="28"/>
                  </a:cubicBezTo>
                  <a:cubicBezTo>
                    <a:pt x="42" y="28"/>
                    <a:pt x="42" y="28"/>
                    <a:pt x="42" y="27"/>
                  </a:cubicBezTo>
                  <a:cubicBezTo>
                    <a:pt x="42" y="27"/>
                    <a:pt x="42" y="27"/>
                    <a:pt x="42" y="27"/>
                  </a:cubicBezTo>
                  <a:cubicBezTo>
                    <a:pt x="42" y="27"/>
                    <a:pt x="42" y="27"/>
                    <a:pt x="42" y="27"/>
                  </a:cubicBezTo>
                  <a:cubicBezTo>
                    <a:pt x="42" y="27"/>
                    <a:pt x="41" y="26"/>
                    <a:pt x="41" y="26"/>
                  </a:cubicBezTo>
                  <a:cubicBezTo>
                    <a:pt x="41" y="25"/>
                    <a:pt x="41" y="25"/>
                    <a:pt x="41" y="25"/>
                  </a:cubicBezTo>
                  <a:cubicBezTo>
                    <a:pt x="41" y="25"/>
                    <a:pt x="41" y="24"/>
                    <a:pt x="41" y="24"/>
                  </a:cubicBezTo>
                  <a:cubicBezTo>
                    <a:pt x="40" y="24"/>
                    <a:pt x="40" y="24"/>
                    <a:pt x="40" y="24"/>
                  </a:cubicBezTo>
                  <a:cubicBezTo>
                    <a:pt x="40" y="24"/>
                    <a:pt x="40" y="23"/>
                    <a:pt x="40" y="23"/>
                  </a:cubicBezTo>
                  <a:cubicBezTo>
                    <a:pt x="40" y="23"/>
                    <a:pt x="39" y="22"/>
                    <a:pt x="39" y="22"/>
                  </a:cubicBezTo>
                  <a:cubicBezTo>
                    <a:pt x="39" y="22"/>
                    <a:pt x="39" y="21"/>
                    <a:pt x="39" y="21"/>
                  </a:cubicBezTo>
                  <a:cubicBezTo>
                    <a:pt x="39" y="21"/>
                    <a:pt x="39" y="21"/>
                    <a:pt x="39" y="21"/>
                  </a:cubicBezTo>
                  <a:cubicBezTo>
                    <a:pt x="38" y="21"/>
                    <a:pt x="38" y="20"/>
                    <a:pt x="38" y="20"/>
                  </a:cubicBezTo>
                  <a:cubicBezTo>
                    <a:pt x="38" y="19"/>
                    <a:pt x="37" y="19"/>
                    <a:pt x="37" y="18"/>
                  </a:cubicBezTo>
                  <a:cubicBezTo>
                    <a:pt x="37" y="18"/>
                    <a:pt x="37" y="18"/>
                    <a:pt x="37" y="18"/>
                  </a:cubicBezTo>
                  <a:cubicBezTo>
                    <a:pt x="36" y="17"/>
                    <a:pt x="36" y="17"/>
                    <a:pt x="35" y="16"/>
                  </a:cubicBezTo>
                  <a:cubicBezTo>
                    <a:pt x="35" y="16"/>
                    <a:pt x="35" y="15"/>
                    <a:pt x="34" y="15"/>
                  </a:cubicBezTo>
                  <a:cubicBezTo>
                    <a:pt x="34" y="15"/>
                    <a:pt x="34" y="15"/>
                    <a:pt x="34" y="14"/>
                  </a:cubicBezTo>
                  <a:cubicBezTo>
                    <a:pt x="34" y="14"/>
                    <a:pt x="34" y="14"/>
                    <a:pt x="33" y="13"/>
                  </a:cubicBezTo>
                  <a:cubicBezTo>
                    <a:pt x="33" y="13"/>
                    <a:pt x="33" y="13"/>
                    <a:pt x="33" y="13"/>
                  </a:cubicBezTo>
                  <a:cubicBezTo>
                    <a:pt x="33" y="13"/>
                    <a:pt x="33" y="13"/>
                    <a:pt x="33" y="13"/>
                  </a:cubicBezTo>
                  <a:cubicBezTo>
                    <a:pt x="33" y="13"/>
                    <a:pt x="33" y="13"/>
                    <a:pt x="32" y="12"/>
                  </a:cubicBezTo>
                  <a:cubicBezTo>
                    <a:pt x="32" y="12"/>
                    <a:pt x="32" y="12"/>
                    <a:pt x="31" y="11"/>
                  </a:cubicBezTo>
                  <a:cubicBezTo>
                    <a:pt x="31" y="11"/>
                    <a:pt x="31" y="11"/>
                    <a:pt x="31" y="11"/>
                  </a:cubicBezTo>
                  <a:cubicBezTo>
                    <a:pt x="31" y="11"/>
                    <a:pt x="31" y="11"/>
                    <a:pt x="31" y="11"/>
                  </a:cubicBezTo>
                  <a:cubicBezTo>
                    <a:pt x="31" y="11"/>
                    <a:pt x="31" y="10"/>
                    <a:pt x="30" y="10"/>
                  </a:cubicBezTo>
                  <a:cubicBezTo>
                    <a:pt x="30" y="10"/>
                    <a:pt x="30" y="10"/>
                    <a:pt x="29" y="9"/>
                  </a:cubicBezTo>
                  <a:cubicBezTo>
                    <a:pt x="29" y="9"/>
                    <a:pt x="29" y="9"/>
                    <a:pt x="29" y="9"/>
                  </a:cubicBezTo>
                  <a:cubicBezTo>
                    <a:pt x="29" y="9"/>
                    <a:pt x="29" y="9"/>
                    <a:pt x="29" y="9"/>
                  </a:cubicBezTo>
                  <a:cubicBezTo>
                    <a:pt x="29" y="9"/>
                    <a:pt x="29" y="8"/>
                    <a:pt x="28" y="8"/>
                  </a:cubicBezTo>
                  <a:cubicBezTo>
                    <a:pt x="28" y="8"/>
                    <a:pt x="28" y="8"/>
                    <a:pt x="27" y="7"/>
                  </a:cubicBezTo>
                  <a:cubicBezTo>
                    <a:pt x="27" y="7"/>
                    <a:pt x="27" y="7"/>
                    <a:pt x="27" y="7"/>
                  </a:cubicBezTo>
                  <a:cubicBezTo>
                    <a:pt x="27" y="7"/>
                    <a:pt x="27" y="7"/>
                    <a:pt x="27" y="7"/>
                  </a:cubicBezTo>
                  <a:cubicBezTo>
                    <a:pt x="27" y="7"/>
                    <a:pt x="26" y="7"/>
                    <a:pt x="26" y="6"/>
                  </a:cubicBezTo>
                  <a:cubicBezTo>
                    <a:pt x="26" y="6"/>
                    <a:pt x="26" y="6"/>
                    <a:pt x="25" y="6"/>
                  </a:cubicBezTo>
                  <a:cubicBezTo>
                    <a:pt x="25" y="5"/>
                    <a:pt x="25" y="5"/>
                    <a:pt x="24" y="5"/>
                  </a:cubicBezTo>
                  <a:cubicBezTo>
                    <a:pt x="24" y="5"/>
                    <a:pt x="24" y="5"/>
                    <a:pt x="24" y="5"/>
                  </a:cubicBezTo>
                  <a:cubicBezTo>
                    <a:pt x="24" y="5"/>
                    <a:pt x="24" y="5"/>
                    <a:pt x="24" y="5"/>
                  </a:cubicBezTo>
                  <a:cubicBezTo>
                    <a:pt x="24" y="5"/>
                    <a:pt x="23" y="4"/>
                    <a:pt x="23" y="4"/>
                  </a:cubicBezTo>
                  <a:cubicBezTo>
                    <a:pt x="23" y="4"/>
                    <a:pt x="22" y="4"/>
                    <a:pt x="22" y="4"/>
                  </a:cubicBezTo>
                  <a:cubicBezTo>
                    <a:pt x="22" y="4"/>
                    <a:pt x="22" y="4"/>
                    <a:pt x="22" y="3"/>
                  </a:cubicBezTo>
                  <a:cubicBezTo>
                    <a:pt x="22" y="3"/>
                    <a:pt x="21" y="3"/>
                    <a:pt x="21" y="3"/>
                  </a:cubicBezTo>
                  <a:cubicBezTo>
                    <a:pt x="21" y="3"/>
                    <a:pt x="20" y="3"/>
                    <a:pt x="20" y="3"/>
                  </a:cubicBezTo>
                  <a:cubicBezTo>
                    <a:pt x="20" y="2"/>
                    <a:pt x="20" y="2"/>
                    <a:pt x="19" y="2"/>
                  </a:cubicBezTo>
                  <a:cubicBezTo>
                    <a:pt x="19" y="2"/>
                    <a:pt x="19" y="2"/>
                    <a:pt x="19" y="2"/>
                  </a:cubicBezTo>
                  <a:cubicBezTo>
                    <a:pt x="19" y="2"/>
                    <a:pt x="19" y="2"/>
                    <a:pt x="19" y="2"/>
                  </a:cubicBezTo>
                  <a:cubicBezTo>
                    <a:pt x="19" y="2"/>
                    <a:pt x="18" y="2"/>
                    <a:pt x="18" y="2"/>
                  </a:cubicBezTo>
                  <a:cubicBezTo>
                    <a:pt x="18" y="2"/>
                    <a:pt x="18" y="1"/>
                    <a:pt x="17" y="1"/>
                  </a:cubicBezTo>
                  <a:cubicBezTo>
                    <a:pt x="17" y="1"/>
                    <a:pt x="17" y="1"/>
                    <a:pt x="17" y="1"/>
                  </a:cubicBezTo>
                  <a:cubicBezTo>
                    <a:pt x="17" y="1"/>
                    <a:pt x="17" y="1"/>
                    <a:pt x="17" y="1"/>
                  </a:cubicBezTo>
                  <a:cubicBezTo>
                    <a:pt x="17" y="1"/>
                    <a:pt x="16" y="1"/>
                    <a:pt x="16" y="1"/>
                  </a:cubicBezTo>
                  <a:cubicBezTo>
                    <a:pt x="16" y="1"/>
                    <a:pt x="16" y="1"/>
                    <a:pt x="15" y="1"/>
                  </a:cubicBezTo>
                  <a:cubicBezTo>
                    <a:pt x="15" y="1"/>
                    <a:pt x="15" y="1"/>
                    <a:pt x="15" y="1"/>
                  </a:cubicBezTo>
                  <a:cubicBezTo>
                    <a:pt x="15" y="1"/>
                    <a:pt x="15" y="1"/>
                    <a:pt x="15" y="1"/>
                  </a:cubicBezTo>
                  <a:cubicBezTo>
                    <a:pt x="14" y="1"/>
                    <a:pt x="14" y="0"/>
                    <a:pt x="14" y="0"/>
                  </a:cubicBezTo>
                  <a:cubicBezTo>
                    <a:pt x="14" y="0"/>
                    <a:pt x="14" y="0"/>
                    <a:pt x="13" y="0"/>
                  </a:cubicBezTo>
                  <a:cubicBezTo>
                    <a:pt x="13" y="0"/>
                    <a:pt x="13" y="0"/>
                    <a:pt x="13" y="0"/>
                  </a:cubicBezTo>
                  <a:cubicBezTo>
                    <a:pt x="12" y="0"/>
                    <a:pt x="12" y="0"/>
                    <a:pt x="12" y="0"/>
                  </a:cubicBezTo>
                  <a:cubicBezTo>
                    <a:pt x="12" y="0"/>
                    <a:pt x="12" y="0"/>
                    <a:pt x="12" y="0"/>
                  </a:cubicBezTo>
                  <a:cubicBezTo>
                    <a:pt x="12" y="0"/>
                    <a:pt x="11" y="0"/>
                    <a:pt x="11" y="0"/>
                  </a:cubicBezTo>
                  <a:cubicBezTo>
                    <a:pt x="11" y="0"/>
                    <a:pt x="11" y="0"/>
                    <a:pt x="10" y="0"/>
                  </a:cubicBezTo>
                  <a:cubicBezTo>
                    <a:pt x="10" y="0"/>
                    <a:pt x="10" y="0"/>
                    <a:pt x="10" y="0"/>
                  </a:cubicBezTo>
                  <a:cubicBezTo>
                    <a:pt x="10" y="0"/>
                    <a:pt x="10" y="0"/>
                    <a:pt x="10" y="0"/>
                  </a:cubicBezTo>
                  <a:cubicBezTo>
                    <a:pt x="9" y="0"/>
                    <a:pt x="9" y="0"/>
                    <a:pt x="8" y="0"/>
                  </a:cubicBezTo>
                  <a:cubicBezTo>
                    <a:pt x="8" y="0"/>
                    <a:pt x="8" y="0"/>
                    <a:pt x="8" y="0"/>
                  </a:cubicBezTo>
                  <a:cubicBezTo>
                    <a:pt x="8" y="0"/>
                    <a:pt x="8" y="0"/>
                    <a:pt x="8" y="1"/>
                  </a:cubicBezTo>
                  <a:cubicBezTo>
                    <a:pt x="8" y="1"/>
                    <a:pt x="7" y="1"/>
                    <a:pt x="7" y="1"/>
                  </a:cubicBezTo>
                  <a:cubicBezTo>
                    <a:pt x="7" y="1"/>
                    <a:pt x="7" y="1"/>
                    <a:pt x="7" y="1"/>
                  </a:cubicBezTo>
                  <a:cubicBezTo>
                    <a:pt x="6" y="1"/>
                    <a:pt x="5" y="1"/>
                    <a:pt x="5" y="2"/>
                  </a:cubicBezTo>
                  <a:cubicBezTo>
                    <a:pt x="0" y="5"/>
                    <a:pt x="0" y="5"/>
                    <a:pt x="0" y="5"/>
                  </a:cubicBezTo>
                  <a:cubicBezTo>
                    <a:pt x="0" y="5"/>
                    <a:pt x="0" y="5"/>
                    <a:pt x="0" y="5"/>
                  </a:cubicBezTo>
                  <a:cubicBezTo>
                    <a:pt x="1" y="4"/>
                    <a:pt x="2" y="4"/>
                    <a:pt x="3" y="3"/>
                  </a:cubicBezTo>
                  <a:cubicBezTo>
                    <a:pt x="3" y="3"/>
                    <a:pt x="3" y="3"/>
                    <a:pt x="3" y="3"/>
                  </a:cubicBezTo>
                  <a:cubicBezTo>
                    <a:pt x="3" y="3"/>
                    <a:pt x="3" y="3"/>
                    <a:pt x="4" y="3"/>
                  </a:cubicBezTo>
                  <a:cubicBezTo>
                    <a:pt x="4" y="3"/>
                    <a:pt x="4" y="3"/>
                    <a:pt x="4" y="3"/>
                  </a:cubicBezTo>
                  <a:cubicBezTo>
                    <a:pt x="4" y="3"/>
                    <a:pt x="4" y="3"/>
                    <a:pt x="5" y="3"/>
                  </a:cubicBezTo>
                  <a:cubicBezTo>
                    <a:pt x="5" y="3"/>
                    <a:pt x="5" y="3"/>
                    <a:pt x="5" y="3"/>
                  </a:cubicBezTo>
                  <a:cubicBezTo>
                    <a:pt x="5" y="3"/>
                    <a:pt x="5" y="3"/>
                    <a:pt x="5" y="3"/>
                  </a:cubicBezTo>
                  <a:cubicBezTo>
                    <a:pt x="6" y="3"/>
                    <a:pt x="6" y="3"/>
                    <a:pt x="7" y="3"/>
                  </a:cubicBezTo>
                  <a:cubicBezTo>
                    <a:pt x="7" y="3"/>
                    <a:pt x="7" y="3"/>
                    <a:pt x="8" y="3"/>
                  </a:cubicBezTo>
                  <a:cubicBezTo>
                    <a:pt x="8" y="3"/>
                    <a:pt x="8" y="3"/>
                    <a:pt x="8" y="3"/>
                  </a:cubicBezTo>
                  <a:cubicBezTo>
                    <a:pt x="8" y="3"/>
                    <a:pt x="9" y="3"/>
                    <a:pt x="9" y="3"/>
                  </a:cubicBezTo>
                  <a:cubicBezTo>
                    <a:pt x="9" y="3"/>
                    <a:pt x="10" y="3"/>
                    <a:pt x="10" y="3"/>
                  </a:cubicBezTo>
                  <a:cubicBezTo>
                    <a:pt x="10" y="3"/>
                    <a:pt x="10" y="3"/>
                    <a:pt x="10" y="3"/>
                  </a:cubicBezTo>
                  <a:cubicBezTo>
                    <a:pt x="10" y="3"/>
                    <a:pt x="11" y="4"/>
                    <a:pt x="11" y="4"/>
                  </a:cubicBezTo>
                  <a:cubicBezTo>
                    <a:pt x="12" y="4"/>
                    <a:pt x="12" y="4"/>
                    <a:pt x="12" y="4"/>
                  </a:cubicBezTo>
                  <a:cubicBezTo>
                    <a:pt x="12" y="4"/>
                    <a:pt x="12" y="4"/>
                    <a:pt x="12" y="4"/>
                  </a:cubicBezTo>
                  <a:cubicBezTo>
                    <a:pt x="13" y="4"/>
                    <a:pt x="13" y="4"/>
                    <a:pt x="14" y="5"/>
                  </a:cubicBezTo>
                  <a:cubicBezTo>
                    <a:pt x="14" y="5"/>
                    <a:pt x="14" y="5"/>
                    <a:pt x="15" y="5"/>
                  </a:cubicBezTo>
                  <a:cubicBezTo>
                    <a:pt x="15" y="5"/>
                    <a:pt x="15" y="5"/>
                    <a:pt x="15" y="5"/>
                  </a:cubicBezTo>
                  <a:cubicBezTo>
                    <a:pt x="15" y="5"/>
                    <a:pt x="16" y="6"/>
                    <a:pt x="17" y="6"/>
                  </a:cubicBezTo>
                  <a:cubicBezTo>
                    <a:pt x="18" y="7"/>
                    <a:pt x="19" y="7"/>
                    <a:pt x="20" y="8"/>
                  </a:cubicBezTo>
                  <a:cubicBezTo>
                    <a:pt x="20" y="8"/>
                    <a:pt x="20" y="8"/>
                    <a:pt x="20" y="8"/>
                  </a:cubicBezTo>
                  <a:cubicBezTo>
                    <a:pt x="20" y="8"/>
                    <a:pt x="21" y="9"/>
                    <a:pt x="22" y="9"/>
                  </a:cubicBezTo>
                  <a:cubicBezTo>
                    <a:pt x="22" y="10"/>
                    <a:pt x="22" y="10"/>
                    <a:pt x="22" y="10"/>
                  </a:cubicBezTo>
                  <a:cubicBezTo>
                    <a:pt x="22" y="10"/>
                    <a:pt x="22" y="10"/>
                    <a:pt x="22" y="10"/>
                  </a:cubicBezTo>
                  <a:cubicBezTo>
                    <a:pt x="22" y="10"/>
                    <a:pt x="22" y="10"/>
                    <a:pt x="22" y="10"/>
                  </a:cubicBezTo>
                  <a:cubicBezTo>
                    <a:pt x="23" y="10"/>
                    <a:pt x="24" y="11"/>
                    <a:pt x="24" y="11"/>
                  </a:cubicBezTo>
                  <a:cubicBezTo>
                    <a:pt x="24" y="12"/>
                    <a:pt x="24" y="12"/>
                    <a:pt x="24" y="12"/>
                  </a:cubicBezTo>
                  <a:cubicBezTo>
                    <a:pt x="25" y="12"/>
                    <a:pt x="26" y="13"/>
                    <a:pt x="26" y="14"/>
                  </a:cubicBezTo>
                  <a:cubicBezTo>
                    <a:pt x="26" y="14"/>
                    <a:pt x="26" y="14"/>
                    <a:pt x="27" y="14"/>
                  </a:cubicBezTo>
                  <a:cubicBezTo>
                    <a:pt x="27" y="14"/>
                    <a:pt x="27" y="14"/>
                    <a:pt x="27" y="14"/>
                  </a:cubicBezTo>
                  <a:cubicBezTo>
                    <a:pt x="27" y="14"/>
                    <a:pt x="27" y="14"/>
                    <a:pt x="27" y="14"/>
                  </a:cubicBezTo>
                  <a:cubicBezTo>
                    <a:pt x="27" y="15"/>
                    <a:pt x="28" y="15"/>
                    <a:pt x="29" y="16"/>
                  </a:cubicBezTo>
                  <a:cubicBezTo>
                    <a:pt x="29" y="16"/>
                    <a:pt x="29" y="16"/>
                    <a:pt x="29" y="16"/>
                  </a:cubicBezTo>
                  <a:cubicBezTo>
                    <a:pt x="29" y="16"/>
                    <a:pt x="29" y="17"/>
                    <a:pt x="29" y="17"/>
                  </a:cubicBezTo>
                  <a:cubicBezTo>
                    <a:pt x="30" y="18"/>
                    <a:pt x="30" y="18"/>
                    <a:pt x="31" y="19"/>
                  </a:cubicBezTo>
                  <a:cubicBezTo>
                    <a:pt x="31" y="19"/>
                    <a:pt x="31" y="19"/>
                    <a:pt x="31" y="19"/>
                  </a:cubicBezTo>
                  <a:cubicBezTo>
                    <a:pt x="31" y="20"/>
                    <a:pt x="32" y="20"/>
                    <a:pt x="32" y="21"/>
                  </a:cubicBezTo>
                  <a:cubicBezTo>
                    <a:pt x="33" y="22"/>
                    <a:pt x="33" y="22"/>
                    <a:pt x="33" y="23"/>
                  </a:cubicBezTo>
                  <a:cubicBezTo>
                    <a:pt x="34" y="23"/>
                    <a:pt x="34" y="24"/>
                    <a:pt x="34" y="24"/>
                  </a:cubicBezTo>
                  <a:cubicBezTo>
                    <a:pt x="34" y="24"/>
                    <a:pt x="34" y="24"/>
                    <a:pt x="34" y="24"/>
                  </a:cubicBezTo>
                  <a:cubicBezTo>
                    <a:pt x="34" y="24"/>
                    <a:pt x="34" y="24"/>
                    <a:pt x="34" y="24"/>
                  </a:cubicBezTo>
                  <a:cubicBezTo>
                    <a:pt x="34" y="24"/>
                    <a:pt x="34" y="25"/>
                    <a:pt x="34" y="25"/>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8" y="31"/>
                    <a:pt x="38" y="32"/>
                    <a:pt x="38" y="33"/>
                  </a:cubicBezTo>
                  <a:cubicBezTo>
                    <a:pt x="38" y="33"/>
                    <a:pt x="38" y="33"/>
                    <a:pt x="38" y="33"/>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9"/>
                  </a:cubicBezTo>
                  <a:cubicBezTo>
                    <a:pt x="40" y="39"/>
                    <a:pt x="40" y="39"/>
                    <a:pt x="40" y="39"/>
                  </a:cubicBezTo>
                  <a:cubicBezTo>
                    <a:pt x="40" y="40"/>
                    <a:pt x="41" y="41"/>
                    <a:pt x="41" y="42"/>
                  </a:cubicBezTo>
                  <a:cubicBezTo>
                    <a:pt x="41" y="42"/>
                    <a:pt x="41" y="42"/>
                    <a:pt x="41" y="42"/>
                  </a:cubicBezTo>
                  <a:cubicBezTo>
                    <a:pt x="41" y="42"/>
                    <a:pt x="41" y="42"/>
                    <a:pt x="41" y="42"/>
                  </a:cubicBezTo>
                  <a:cubicBezTo>
                    <a:pt x="41" y="42"/>
                    <a:pt x="41" y="42"/>
                    <a:pt x="41" y="42"/>
                  </a:cubicBezTo>
                  <a:cubicBezTo>
                    <a:pt x="41" y="43"/>
                    <a:pt x="41" y="44"/>
                    <a:pt x="41" y="45"/>
                  </a:cubicBezTo>
                  <a:cubicBezTo>
                    <a:pt x="41" y="45"/>
                    <a:pt x="41" y="45"/>
                    <a:pt x="41" y="45"/>
                  </a:cubicBezTo>
                  <a:cubicBezTo>
                    <a:pt x="41" y="46"/>
                    <a:pt x="41" y="47"/>
                    <a:pt x="41" y="48"/>
                  </a:cubicBezTo>
                  <a:cubicBezTo>
                    <a:pt x="41" y="49"/>
                    <a:pt x="41" y="50"/>
                    <a:pt x="41" y="51"/>
                  </a:cubicBezTo>
                  <a:cubicBezTo>
                    <a:pt x="41" y="51"/>
                    <a:pt x="41" y="51"/>
                    <a:pt x="41" y="51"/>
                  </a:cubicBezTo>
                  <a:cubicBezTo>
                    <a:pt x="41" y="51"/>
                    <a:pt x="41" y="51"/>
                    <a:pt x="41" y="52"/>
                  </a:cubicBezTo>
                  <a:cubicBezTo>
                    <a:pt x="41" y="52"/>
                    <a:pt x="41" y="52"/>
                    <a:pt x="41" y="53"/>
                  </a:cubicBezTo>
                  <a:cubicBezTo>
                    <a:pt x="42" y="53"/>
                    <a:pt x="44" y="53"/>
                    <a:pt x="45" y="53"/>
                  </a:cubicBezTo>
                  <a:cubicBezTo>
                    <a:pt x="45" y="53"/>
                    <a:pt x="45" y="53"/>
                    <a:pt x="45" y="53"/>
                  </a:cubicBezTo>
                  <a:cubicBezTo>
                    <a:pt x="45" y="52"/>
                    <a:pt x="45" y="52"/>
                    <a:pt x="45" y="52"/>
                  </a:cubicBezTo>
                  <a:cubicBezTo>
                    <a:pt x="45" y="52"/>
                    <a:pt x="45" y="51"/>
                    <a:pt x="45" y="51"/>
                  </a:cubicBezTo>
                  <a:cubicBezTo>
                    <a:pt x="45" y="51"/>
                    <a:pt x="45" y="51"/>
                    <a:pt x="45" y="51"/>
                  </a:cubicBezTo>
                  <a:cubicBezTo>
                    <a:pt x="45" y="50"/>
                    <a:pt x="45" y="50"/>
                    <a:pt x="45" y="50"/>
                  </a:cubicBezTo>
                  <a:cubicBezTo>
                    <a:pt x="46" y="50"/>
                    <a:pt x="46" y="50"/>
                    <a:pt x="46" y="50"/>
                  </a:cubicBezTo>
                  <a:cubicBezTo>
                    <a:pt x="46" y="49"/>
                    <a:pt x="46" y="49"/>
                    <a:pt x="46" y="49"/>
                  </a:cubicBezTo>
                  <a:cubicBezTo>
                    <a:pt x="46" y="48"/>
                    <a:pt x="46" y="48"/>
                    <a:pt x="46" y="48"/>
                  </a:cubicBezTo>
                  <a:cubicBezTo>
                    <a:pt x="46" y="48"/>
                    <a:pt x="46" y="48"/>
                    <a:pt x="46" y="48"/>
                  </a:cubicBezTo>
                  <a:cubicBezTo>
                    <a:pt x="46" y="48"/>
                    <a:pt x="46" y="48"/>
                    <a:pt x="46" y="48"/>
                  </a:cubicBezTo>
                  <a:cubicBezTo>
                    <a:pt x="46" y="47"/>
                    <a:pt x="46" y="47"/>
                    <a:pt x="46" y="46"/>
                  </a:cubicBezTo>
                  <a:cubicBezTo>
                    <a:pt x="46" y="46"/>
                    <a:pt x="46" y="46"/>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5" name="î$ḻiḑè"/>
            <p:cNvSpPr>
              <a:spLocks noChangeArrowheads="1"/>
            </p:cNvSpPr>
            <p:nvPr/>
          </p:nvSpPr>
          <p:spPr bwMode="auto">
            <a:xfrm>
              <a:off x="1060450" y="3279775"/>
              <a:ext cx="12700" cy="7938"/>
            </a:xfrm>
            <a:custGeom>
              <a:avLst/>
              <a:gdLst>
                <a:gd name="T0" fmla="*/ 7620 w 5"/>
                <a:gd name="T1" fmla="*/ 5292 h 3"/>
                <a:gd name="T2" fmla="*/ 12700 w 5"/>
                <a:gd name="T3" fmla="*/ 0 h 3"/>
                <a:gd name="T4" fmla="*/ 0 w 5"/>
                <a:gd name="T5" fmla="*/ 7938 h 3"/>
                <a:gd name="T6" fmla="*/ 0 w 5"/>
                <a:gd name="T7" fmla="*/ 7938 h 3"/>
                <a:gd name="T8" fmla="*/ 762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4" y="1"/>
                    <a:pt x="4" y="1"/>
                    <a:pt x="5" y="0"/>
                  </a:cubicBezTo>
                  <a:cubicBezTo>
                    <a:pt x="0" y="3"/>
                    <a:pt x="0" y="3"/>
                    <a:pt x="0" y="3"/>
                  </a:cubicBezTo>
                  <a:cubicBezTo>
                    <a:pt x="0" y="3"/>
                    <a:pt x="0" y="3"/>
                    <a:pt x="0" y="3"/>
                  </a:cubicBezTo>
                  <a:cubicBezTo>
                    <a:pt x="1" y="3"/>
                    <a:pt x="2" y="2"/>
                    <a:pt x="3" y="2"/>
                  </a:cubicBezTo>
                  <a:cubicBezTo>
                    <a:pt x="3"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6" name="íŝļîďè"/>
            <p:cNvSpPr>
              <a:spLocks noChangeArrowheads="1"/>
            </p:cNvSpPr>
            <p:nvPr/>
          </p:nvSpPr>
          <p:spPr bwMode="auto">
            <a:xfrm>
              <a:off x="1036638" y="3275012"/>
              <a:ext cx="122238" cy="127000"/>
            </a:xfrm>
            <a:custGeom>
              <a:avLst/>
              <a:gdLst>
                <a:gd name="T0" fmla="*/ 122238 w 48"/>
                <a:gd name="T1" fmla="*/ 99060 h 50"/>
                <a:gd name="T2" fmla="*/ 117145 w 48"/>
                <a:gd name="T3" fmla="*/ 83820 h 50"/>
                <a:gd name="T4" fmla="*/ 112052 w 48"/>
                <a:gd name="T5" fmla="*/ 68580 h 50"/>
                <a:gd name="T6" fmla="*/ 104412 w 48"/>
                <a:gd name="T7" fmla="*/ 53340 h 50"/>
                <a:gd name="T8" fmla="*/ 91679 w 48"/>
                <a:gd name="T9" fmla="*/ 35560 h 50"/>
                <a:gd name="T10" fmla="*/ 86585 w 48"/>
                <a:gd name="T11" fmla="*/ 27940 h 50"/>
                <a:gd name="T12" fmla="*/ 73852 w 48"/>
                <a:gd name="T13" fmla="*/ 17780 h 50"/>
                <a:gd name="T14" fmla="*/ 56026 w 48"/>
                <a:gd name="T15" fmla="*/ 5080 h 50"/>
                <a:gd name="T16" fmla="*/ 53479 w 48"/>
                <a:gd name="T17" fmla="*/ 5080 h 50"/>
                <a:gd name="T18" fmla="*/ 48386 w 48"/>
                <a:gd name="T19" fmla="*/ 2540 h 50"/>
                <a:gd name="T20" fmla="*/ 43293 w 48"/>
                <a:gd name="T21" fmla="*/ 0 h 50"/>
                <a:gd name="T22" fmla="*/ 40746 w 48"/>
                <a:gd name="T23" fmla="*/ 0 h 50"/>
                <a:gd name="T24" fmla="*/ 38199 w 48"/>
                <a:gd name="T25" fmla="*/ 0 h 50"/>
                <a:gd name="T26" fmla="*/ 33106 w 48"/>
                <a:gd name="T27" fmla="*/ 0 h 50"/>
                <a:gd name="T28" fmla="*/ 30560 w 48"/>
                <a:gd name="T29" fmla="*/ 0 h 50"/>
                <a:gd name="T30" fmla="*/ 25466 w 48"/>
                <a:gd name="T31" fmla="*/ 0 h 50"/>
                <a:gd name="T32" fmla="*/ 17826 w 48"/>
                <a:gd name="T33" fmla="*/ 5080 h 50"/>
                <a:gd name="T34" fmla="*/ 7640 w 48"/>
                <a:gd name="T35" fmla="*/ 83820 h 50"/>
                <a:gd name="T36" fmla="*/ 12733 w 48"/>
                <a:gd name="T37" fmla="*/ 81280 h 50"/>
                <a:gd name="T38" fmla="*/ 12733 w 48"/>
                <a:gd name="T39" fmla="*/ 76200 h 50"/>
                <a:gd name="T40" fmla="*/ 12733 w 48"/>
                <a:gd name="T41" fmla="*/ 73660 h 50"/>
                <a:gd name="T42" fmla="*/ 12733 w 48"/>
                <a:gd name="T43" fmla="*/ 73660 h 50"/>
                <a:gd name="T44" fmla="*/ 10187 w 48"/>
                <a:gd name="T45" fmla="*/ 71120 h 50"/>
                <a:gd name="T46" fmla="*/ 10187 w 48"/>
                <a:gd name="T47" fmla="*/ 68580 h 50"/>
                <a:gd name="T48" fmla="*/ 10187 w 48"/>
                <a:gd name="T49" fmla="*/ 66040 h 50"/>
                <a:gd name="T50" fmla="*/ 7640 w 48"/>
                <a:gd name="T51" fmla="*/ 60960 h 50"/>
                <a:gd name="T52" fmla="*/ 7640 w 48"/>
                <a:gd name="T53" fmla="*/ 60960 h 50"/>
                <a:gd name="T54" fmla="*/ 7640 w 48"/>
                <a:gd name="T55" fmla="*/ 60960 h 50"/>
                <a:gd name="T56" fmla="*/ 7640 w 48"/>
                <a:gd name="T57" fmla="*/ 55880 h 50"/>
                <a:gd name="T58" fmla="*/ 7640 w 48"/>
                <a:gd name="T59" fmla="*/ 53340 h 50"/>
                <a:gd name="T60" fmla="*/ 7640 w 48"/>
                <a:gd name="T61" fmla="*/ 50800 h 50"/>
                <a:gd name="T62" fmla="*/ 7640 w 48"/>
                <a:gd name="T63" fmla="*/ 48260 h 50"/>
                <a:gd name="T64" fmla="*/ 7640 w 48"/>
                <a:gd name="T65" fmla="*/ 43180 h 50"/>
                <a:gd name="T66" fmla="*/ 7640 w 48"/>
                <a:gd name="T67" fmla="*/ 40640 h 50"/>
                <a:gd name="T68" fmla="*/ 7640 w 48"/>
                <a:gd name="T69" fmla="*/ 40640 h 50"/>
                <a:gd name="T70" fmla="*/ 7640 w 48"/>
                <a:gd name="T71" fmla="*/ 35560 h 50"/>
                <a:gd name="T72" fmla="*/ 7640 w 48"/>
                <a:gd name="T73" fmla="*/ 35560 h 50"/>
                <a:gd name="T74" fmla="*/ 10187 w 48"/>
                <a:gd name="T75" fmla="*/ 33020 h 50"/>
                <a:gd name="T76" fmla="*/ 10187 w 48"/>
                <a:gd name="T77" fmla="*/ 30480 h 50"/>
                <a:gd name="T78" fmla="*/ 10187 w 48"/>
                <a:gd name="T79" fmla="*/ 27940 h 50"/>
                <a:gd name="T80" fmla="*/ 12733 w 48"/>
                <a:gd name="T81" fmla="*/ 25400 h 50"/>
                <a:gd name="T82" fmla="*/ 12733 w 48"/>
                <a:gd name="T83" fmla="*/ 25400 h 50"/>
                <a:gd name="T84" fmla="*/ 12733 w 48"/>
                <a:gd name="T85" fmla="*/ 22860 h 50"/>
                <a:gd name="T86" fmla="*/ 17826 w 48"/>
                <a:gd name="T87" fmla="*/ 17780 h 50"/>
                <a:gd name="T88" fmla="*/ 17826 w 48"/>
                <a:gd name="T89" fmla="*/ 17780 h 50"/>
                <a:gd name="T90" fmla="*/ 30560 w 48"/>
                <a:gd name="T91" fmla="*/ 10160 h 50"/>
                <a:gd name="T92" fmla="*/ 86585 w 48"/>
                <a:gd name="T93" fmla="*/ 38100 h 50"/>
                <a:gd name="T94" fmla="*/ 114598 w 48"/>
                <a:gd name="T95" fmla="*/ 109220 h 50"/>
                <a:gd name="T96" fmla="*/ 122238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39"/>
                  </a:moveTo>
                  <a:cubicBezTo>
                    <a:pt x="48" y="39"/>
                    <a:pt x="48" y="39"/>
                    <a:pt x="48" y="39"/>
                  </a:cubicBezTo>
                  <a:cubicBezTo>
                    <a:pt x="47" y="37"/>
                    <a:pt x="47" y="35"/>
                    <a:pt x="46" y="33"/>
                  </a:cubicBezTo>
                  <a:cubicBezTo>
                    <a:pt x="46" y="33"/>
                    <a:pt x="46" y="33"/>
                    <a:pt x="46" y="33"/>
                  </a:cubicBezTo>
                  <a:cubicBezTo>
                    <a:pt x="46" y="32"/>
                    <a:pt x="46" y="31"/>
                    <a:pt x="45" y="30"/>
                  </a:cubicBezTo>
                  <a:cubicBezTo>
                    <a:pt x="45" y="29"/>
                    <a:pt x="45" y="28"/>
                    <a:pt x="44" y="27"/>
                  </a:cubicBezTo>
                  <a:cubicBezTo>
                    <a:pt x="44" y="27"/>
                    <a:pt x="44" y="27"/>
                    <a:pt x="44" y="27"/>
                  </a:cubicBezTo>
                  <a:cubicBezTo>
                    <a:pt x="43" y="25"/>
                    <a:pt x="42" y="23"/>
                    <a:pt x="41" y="21"/>
                  </a:cubicBezTo>
                  <a:cubicBezTo>
                    <a:pt x="41" y="21"/>
                    <a:pt x="41" y="21"/>
                    <a:pt x="41" y="21"/>
                  </a:cubicBezTo>
                  <a:cubicBezTo>
                    <a:pt x="40" y="19"/>
                    <a:pt x="38" y="16"/>
                    <a:pt x="36" y="14"/>
                  </a:cubicBezTo>
                  <a:cubicBezTo>
                    <a:pt x="35" y="13"/>
                    <a:pt x="35" y="12"/>
                    <a:pt x="34" y="11"/>
                  </a:cubicBezTo>
                  <a:cubicBezTo>
                    <a:pt x="34" y="11"/>
                    <a:pt x="34" y="11"/>
                    <a:pt x="34" y="11"/>
                  </a:cubicBezTo>
                  <a:cubicBezTo>
                    <a:pt x="32" y="9"/>
                    <a:pt x="31" y="8"/>
                    <a:pt x="29" y="7"/>
                  </a:cubicBezTo>
                  <a:cubicBezTo>
                    <a:pt x="29" y="7"/>
                    <a:pt x="29" y="7"/>
                    <a:pt x="29" y="7"/>
                  </a:cubicBezTo>
                  <a:cubicBezTo>
                    <a:pt x="27" y="5"/>
                    <a:pt x="26" y="4"/>
                    <a:pt x="24" y="3"/>
                  </a:cubicBezTo>
                  <a:cubicBezTo>
                    <a:pt x="23" y="3"/>
                    <a:pt x="23" y="2"/>
                    <a:pt x="22" y="2"/>
                  </a:cubicBezTo>
                  <a:cubicBezTo>
                    <a:pt x="22" y="2"/>
                    <a:pt x="22" y="2"/>
                    <a:pt x="22" y="2"/>
                  </a:cubicBezTo>
                  <a:cubicBezTo>
                    <a:pt x="21" y="2"/>
                    <a:pt x="21" y="2"/>
                    <a:pt x="21" y="2"/>
                  </a:cubicBezTo>
                  <a:cubicBezTo>
                    <a:pt x="20" y="1"/>
                    <a:pt x="20" y="1"/>
                    <a:pt x="19" y="1"/>
                  </a:cubicBezTo>
                  <a:cubicBezTo>
                    <a:pt x="19" y="1"/>
                    <a:pt x="19" y="1"/>
                    <a:pt x="19" y="1"/>
                  </a:cubicBezTo>
                  <a:cubicBezTo>
                    <a:pt x="19" y="1"/>
                    <a:pt x="19" y="1"/>
                    <a:pt x="18" y="1"/>
                  </a:cubicBezTo>
                  <a:cubicBezTo>
                    <a:pt x="18" y="1"/>
                    <a:pt x="17" y="0"/>
                    <a:pt x="17" y="0"/>
                  </a:cubicBezTo>
                  <a:cubicBezTo>
                    <a:pt x="17" y="0"/>
                    <a:pt x="17" y="0"/>
                    <a:pt x="17" y="0"/>
                  </a:cubicBezTo>
                  <a:cubicBezTo>
                    <a:pt x="17" y="0"/>
                    <a:pt x="16" y="0"/>
                    <a:pt x="16" y="0"/>
                  </a:cubicBezTo>
                  <a:cubicBezTo>
                    <a:pt x="16" y="0"/>
                    <a:pt x="15" y="0"/>
                    <a:pt x="15" y="0"/>
                  </a:cubicBezTo>
                  <a:cubicBezTo>
                    <a:pt x="15" y="0"/>
                    <a:pt x="15" y="0"/>
                    <a:pt x="15" y="0"/>
                  </a:cubicBezTo>
                  <a:cubicBezTo>
                    <a:pt x="14" y="0"/>
                    <a:pt x="14" y="0"/>
                    <a:pt x="14" y="0"/>
                  </a:cubicBezTo>
                  <a:cubicBezTo>
                    <a:pt x="13" y="0"/>
                    <a:pt x="13" y="0"/>
                    <a:pt x="13" y="0"/>
                  </a:cubicBezTo>
                  <a:cubicBezTo>
                    <a:pt x="13" y="0"/>
                    <a:pt x="13" y="0"/>
                    <a:pt x="12" y="0"/>
                  </a:cubicBezTo>
                  <a:cubicBezTo>
                    <a:pt x="12" y="0"/>
                    <a:pt x="12" y="0"/>
                    <a:pt x="12" y="0"/>
                  </a:cubicBezTo>
                  <a:cubicBezTo>
                    <a:pt x="11" y="0"/>
                    <a:pt x="11" y="0"/>
                    <a:pt x="11" y="0"/>
                  </a:cubicBezTo>
                  <a:cubicBezTo>
                    <a:pt x="10" y="0"/>
                    <a:pt x="10" y="0"/>
                    <a:pt x="10" y="0"/>
                  </a:cubicBezTo>
                  <a:cubicBezTo>
                    <a:pt x="9" y="0"/>
                    <a:pt x="9" y="1"/>
                    <a:pt x="9" y="1"/>
                  </a:cubicBezTo>
                  <a:cubicBezTo>
                    <a:pt x="8" y="1"/>
                    <a:pt x="8" y="1"/>
                    <a:pt x="7" y="2"/>
                  </a:cubicBezTo>
                  <a:cubicBezTo>
                    <a:pt x="3" y="4"/>
                    <a:pt x="0" y="9"/>
                    <a:pt x="0" y="17"/>
                  </a:cubicBezTo>
                  <a:cubicBezTo>
                    <a:pt x="0" y="22"/>
                    <a:pt x="1" y="28"/>
                    <a:pt x="3" y="33"/>
                  </a:cubicBezTo>
                  <a:cubicBezTo>
                    <a:pt x="5" y="32"/>
                    <a:pt x="5" y="32"/>
                    <a:pt x="5" y="32"/>
                  </a:cubicBezTo>
                  <a:cubicBezTo>
                    <a:pt x="5" y="32"/>
                    <a:pt x="5" y="32"/>
                    <a:pt x="5" y="32"/>
                  </a:cubicBezTo>
                  <a:cubicBezTo>
                    <a:pt x="5" y="32"/>
                    <a:pt x="5" y="32"/>
                    <a:pt x="5" y="32"/>
                  </a:cubicBezTo>
                  <a:cubicBezTo>
                    <a:pt x="5" y="31"/>
                    <a:pt x="5" y="31"/>
                    <a:pt x="5" y="30"/>
                  </a:cubicBezTo>
                  <a:cubicBezTo>
                    <a:pt x="5" y="30"/>
                    <a:pt x="5" y="30"/>
                    <a:pt x="5" y="29"/>
                  </a:cubicBezTo>
                  <a:cubicBezTo>
                    <a:pt x="5" y="29"/>
                    <a:pt x="5" y="29"/>
                    <a:pt x="5" y="29"/>
                  </a:cubicBezTo>
                  <a:cubicBezTo>
                    <a:pt x="5" y="29"/>
                    <a:pt x="5" y="29"/>
                    <a:pt x="5" y="29"/>
                  </a:cubicBezTo>
                  <a:cubicBezTo>
                    <a:pt x="5" y="29"/>
                    <a:pt x="5" y="29"/>
                    <a:pt x="5" y="29"/>
                  </a:cubicBezTo>
                  <a:cubicBezTo>
                    <a:pt x="5" y="29"/>
                    <a:pt x="5" y="29"/>
                    <a:pt x="5" y="29"/>
                  </a:cubicBezTo>
                  <a:cubicBezTo>
                    <a:pt x="4" y="29"/>
                    <a:pt x="4" y="29"/>
                    <a:pt x="4" y="28"/>
                  </a:cubicBezTo>
                  <a:cubicBezTo>
                    <a:pt x="4" y="28"/>
                    <a:pt x="4" y="28"/>
                    <a:pt x="4" y="27"/>
                  </a:cubicBezTo>
                  <a:cubicBezTo>
                    <a:pt x="4" y="27"/>
                    <a:pt x="4" y="27"/>
                    <a:pt x="4" y="27"/>
                  </a:cubicBezTo>
                  <a:cubicBezTo>
                    <a:pt x="4" y="27"/>
                    <a:pt x="4" y="27"/>
                    <a:pt x="4" y="26"/>
                  </a:cubicBezTo>
                  <a:cubicBezTo>
                    <a:pt x="4" y="26"/>
                    <a:pt x="4" y="26"/>
                    <a:pt x="4" y="26"/>
                  </a:cubicBezTo>
                  <a:cubicBezTo>
                    <a:pt x="4" y="26"/>
                    <a:pt x="4" y="25"/>
                    <a:pt x="4" y="25"/>
                  </a:cubicBezTo>
                  <a:cubicBezTo>
                    <a:pt x="3" y="25"/>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3" y="23"/>
                    <a:pt x="3" y="23"/>
                  </a:cubicBezTo>
                  <a:cubicBezTo>
                    <a:pt x="3" y="22"/>
                    <a:pt x="3" y="22"/>
                    <a:pt x="3" y="22"/>
                  </a:cubicBezTo>
                  <a:cubicBezTo>
                    <a:pt x="3" y="22"/>
                    <a:pt x="3" y="22"/>
                    <a:pt x="3" y="21"/>
                  </a:cubicBezTo>
                  <a:cubicBezTo>
                    <a:pt x="3" y="21"/>
                    <a:pt x="3" y="21"/>
                    <a:pt x="3" y="21"/>
                  </a:cubicBezTo>
                  <a:cubicBezTo>
                    <a:pt x="3" y="21"/>
                    <a:pt x="3" y="21"/>
                    <a:pt x="3" y="21"/>
                  </a:cubicBezTo>
                  <a:cubicBezTo>
                    <a:pt x="3" y="20"/>
                    <a:pt x="3" y="20"/>
                    <a:pt x="3" y="20"/>
                  </a:cubicBezTo>
                  <a:cubicBezTo>
                    <a:pt x="3" y="19"/>
                    <a:pt x="3" y="19"/>
                    <a:pt x="3" y="19"/>
                  </a:cubicBezTo>
                  <a:cubicBezTo>
                    <a:pt x="3" y="19"/>
                    <a:pt x="3" y="19"/>
                    <a:pt x="3" y="19"/>
                  </a:cubicBezTo>
                  <a:cubicBezTo>
                    <a:pt x="3" y="18"/>
                    <a:pt x="3" y="18"/>
                    <a:pt x="3" y="18"/>
                  </a:cubicBezTo>
                  <a:cubicBezTo>
                    <a:pt x="3" y="17"/>
                    <a:pt x="3" y="17"/>
                    <a:pt x="3" y="17"/>
                  </a:cubicBezTo>
                  <a:cubicBezTo>
                    <a:pt x="3" y="17"/>
                    <a:pt x="3" y="17"/>
                    <a:pt x="3" y="16"/>
                  </a:cubicBezTo>
                  <a:cubicBezTo>
                    <a:pt x="3" y="16"/>
                    <a:pt x="3" y="16"/>
                    <a:pt x="3" y="16"/>
                  </a:cubicBezTo>
                  <a:cubicBezTo>
                    <a:pt x="3" y="16"/>
                    <a:pt x="3" y="16"/>
                    <a:pt x="3" y="16"/>
                  </a:cubicBezTo>
                  <a:cubicBezTo>
                    <a:pt x="3" y="16"/>
                    <a:pt x="3" y="16"/>
                    <a:pt x="3" y="16"/>
                  </a:cubicBezTo>
                  <a:cubicBezTo>
                    <a:pt x="3" y="15"/>
                    <a:pt x="3" y="15"/>
                    <a:pt x="3" y="15"/>
                  </a:cubicBezTo>
                  <a:cubicBezTo>
                    <a:pt x="3" y="15"/>
                    <a:pt x="3" y="14"/>
                    <a:pt x="3" y="14"/>
                  </a:cubicBezTo>
                  <a:cubicBezTo>
                    <a:pt x="3" y="14"/>
                    <a:pt x="3" y="14"/>
                    <a:pt x="3" y="14"/>
                  </a:cubicBezTo>
                  <a:cubicBezTo>
                    <a:pt x="3" y="14"/>
                    <a:pt x="3" y="14"/>
                    <a:pt x="3" y="14"/>
                  </a:cubicBezTo>
                  <a:cubicBezTo>
                    <a:pt x="3" y="14"/>
                    <a:pt x="3" y="14"/>
                    <a:pt x="3" y="14"/>
                  </a:cubicBezTo>
                  <a:cubicBezTo>
                    <a:pt x="4" y="13"/>
                    <a:pt x="4" y="13"/>
                    <a:pt x="4" y="13"/>
                  </a:cubicBezTo>
                  <a:cubicBezTo>
                    <a:pt x="4" y="12"/>
                    <a:pt x="4" y="12"/>
                    <a:pt x="4" y="12"/>
                  </a:cubicBezTo>
                  <a:cubicBezTo>
                    <a:pt x="4" y="12"/>
                    <a:pt x="4" y="12"/>
                    <a:pt x="4" y="12"/>
                  </a:cubicBezTo>
                  <a:cubicBezTo>
                    <a:pt x="4" y="12"/>
                    <a:pt x="4" y="12"/>
                    <a:pt x="4" y="12"/>
                  </a:cubicBezTo>
                  <a:cubicBezTo>
                    <a:pt x="4" y="12"/>
                    <a:pt x="4" y="12"/>
                    <a:pt x="4" y="11"/>
                  </a:cubicBezTo>
                  <a:cubicBezTo>
                    <a:pt x="4" y="11"/>
                    <a:pt x="4" y="11"/>
                    <a:pt x="5" y="10"/>
                  </a:cubicBezTo>
                  <a:cubicBezTo>
                    <a:pt x="5" y="10"/>
                    <a:pt x="5" y="10"/>
                    <a:pt x="5" y="10"/>
                  </a:cubicBezTo>
                  <a:cubicBezTo>
                    <a:pt x="5" y="10"/>
                    <a:pt x="5" y="10"/>
                    <a:pt x="5" y="10"/>
                  </a:cubicBezTo>
                  <a:cubicBezTo>
                    <a:pt x="5" y="10"/>
                    <a:pt x="5" y="10"/>
                    <a:pt x="5" y="10"/>
                  </a:cubicBezTo>
                  <a:cubicBezTo>
                    <a:pt x="5" y="10"/>
                    <a:pt x="5" y="9"/>
                    <a:pt x="5" y="9"/>
                  </a:cubicBezTo>
                  <a:cubicBezTo>
                    <a:pt x="5" y="9"/>
                    <a:pt x="5" y="9"/>
                    <a:pt x="5" y="9"/>
                  </a:cubicBezTo>
                  <a:cubicBezTo>
                    <a:pt x="5" y="9"/>
                    <a:pt x="5" y="9"/>
                    <a:pt x="5" y="9"/>
                  </a:cubicBezTo>
                  <a:cubicBezTo>
                    <a:pt x="6" y="8"/>
                    <a:pt x="7" y="7"/>
                    <a:pt x="7" y="7"/>
                  </a:cubicBezTo>
                  <a:cubicBezTo>
                    <a:pt x="7" y="7"/>
                    <a:pt x="7" y="7"/>
                    <a:pt x="7" y="7"/>
                  </a:cubicBezTo>
                  <a:cubicBezTo>
                    <a:pt x="7" y="7"/>
                    <a:pt x="7" y="7"/>
                    <a:pt x="7" y="7"/>
                  </a:cubicBezTo>
                  <a:cubicBezTo>
                    <a:pt x="8" y="6"/>
                    <a:pt x="8" y="6"/>
                    <a:pt x="9" y="5"/>
                  </a:cubicBezTo>
                  <a:cubicBezTo>
                    <a:pt x="10" y="5"/>
                    <a:pt x="11" y="4"/>
                    <a:pt x="12" y="4"/>
                  </a:cubicBezTo>
                  <a:cubicBezTo>
                    <a:pt x="15" y="3"/>
                    <a:pt x="19" y="4"/>
                    <a:pt x="24" y="7"/>
                  </a:cubicBezTo>
                  <a:cubicBezTo>
                    <a:pt x="28" y="9"/>
                    <a:pt x="31" y="12"/>
                    <a:pt x="34" y="15"/>
                  </a:cubicBezTo>
                  <a:cubicBezTo>
                    <a:pt x="38" y="20"/>
                    <a:pt x="41" y="25"/>
                    <a:pt x="43" y="30"/>
                  </a:cubicBezTo>
                  <a:cubicBezTo>
                    <a:pt x="44" y="34"/>
                    <a:pt x="45" y="39"/>
                    <a:pt x="45" y="43"/>
                  </a:cubicBezTo>
                  <a:cubicBezTo>
                    <a:pt x="45" y="46"/>
                    <a:pt x="45" y="48"/>
                    <a:pt x="44" y="50"/>
                  </a:cubicBezTo>
                  <a:cubicBezTo>
                    <a:pt x="45" y="50"/>
                    <a:pt x="47" y="50"/>
                    <a:pt x="48" y="50"/>
                  </a:cubicBezTo>
                  <a:cubicBezTo>
                    <a:pt x="48" y="49"/>
                    <a:pt x="48" y="49"/>
                    <a:pt x="48" y="49"/>
                  </a:cubicBezTo>
                  <a:cubicBezTo>
                    <a:pt x="48" y="48"/>
                    <a:pt x="48" y="48"/>
                    <a:pt x="48" y="48"/>
                  </a:cubicBezTo>
                  <a:cubicBezTo>
                    <a:pt x="48" y="48"/>
                    <a:pt x="48" y="48"/>
                    <a:pt x="48" y="48"/>
                  </a:cubicBezTo>
                  <a:cubicBezTo>
                    <a:pt x="48" y="47"/>
                    <a:pt x="48" y="46"/>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7" name="islïḋè"/>
            <p:cNvSpPr>
              <a:spLocks noChangeArrowheads="1"/>
            </p:cNvSpPr>
            <p:nvPr/>
          </p:nvSpPr>
          <p:spPr bwMode="auto">
            <a:xfrm>
              <a:off x="1055688" y="329247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8" name="ïs1ïḓe"/>
            <p:cNvSpPr>
              <a:spLocks noChangeArrowheads="1"/>
            </p:cNvSpPr>
            <p:nvPr/>
          </p:nvSpPr>
          <p:spPr bwMode="auto">
            <a:xfrm>
              <a:off x="1055688" y="329247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9" name="îšḷïdé"/>
            <p:cNvSpPr>
              <a:spLocks noChangeArrowheads="1"/>
            </p:cNvSpPr>
            <p:nvPr/>
          </p:nvSpPr>
          <p:spPr bwMode="auto">
            <a:xfrm>
              <a:off x="1081088" y="3275012"/>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1"/>
                    <a:pt x="1" y="1"/>
                  </a:cubicBezTo>
                  <a:cubicBezTo>
                    <a:pt x="1"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0" name="îśḻîḓè"/>
            <p:cNvSpPr>
              <a:spLocks noChangeArrowheads="1"/>
            </p:cNvSpPr>
            <p:nvPr/>
          </p:nvSpPr>
          <p:spPr bwMode="auto">
            <a:xfrm>
              <a:off x="1081088" y="3275012"/>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1"/>
                    <a:pt x="1" y="1"/>
                  </a:cubicBezTo>
                  <a:cubicBezTo>
                    <a:pt x="1"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1" name="îSḻîďè"/>
            <p:cNvSpPr>
              <a:spLocks noChangeArrowheads="1"/>
            </p:cNvSpPr>
            <p:nvPr/>
          </p:nvSpPr>
          <p:spPr bwMode="auto">
            <a:xfrm>
              <a:off x="1085850" y="3278187"/>
              <a:ext cx="4763" cy="1588"/>
            </a:xfrm>
            <a:custGeom>
              <a:avLst/>
              <a:gdLst>
                <a:gd name="T0" fmla="*/ 0 w 2"/>
                <a:gd name="T1" fmla="*/ 0 h 1"/>
                <a:gd name="T2" fmla="*/ 4763 w 2"/>
                <a:gd name="T3" fmla="*/ 1588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2" name="iśľíďe"/>
            <p:cNvSpPr>
              <a:spLocks noChangeArrowheads="1"/>
            </p:cNvSpPr>
            <p:nvPr/>
          </p:nvSpPr>
          <p:spPr bwMode="auto">
            <a:xfrm>
              <a:off x="1085850" y="3278187"/>
              <a:ext cx="4763" cy="1588"/>
            </a:xfrm>
            <a:custGeom>
              <a:avLst/>
              <a:gdLst>
                <a:gd name="T0" fmla="*/ 0 w 2"/>
                <a:gd name="T1" fmla="*/ 0 h 1"/>
                <a:gd name="T2" fmla="*/ 4763 w 2"/>
                <a:gd name="T3" fmla="*/ 1588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3" name="išḷîḓe"/>
            <p:cNvSpPr>
              <a:spLocks noChangeArrowheads="1"/>
            </p:cNvSpPr>
            <p:nvPr/>
          </p:nvSpPr>
          <p:spPr bwMode="auto">
            <a:xfrm>
              <a:off x="1068388" y="3275012"/>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4" name="îṧľîḍé"/>
            <p:cNvSpPr>
              <a:spLocks noChangeArrowheads="1"/>
            </p:cNvSpPr>
            <p:nvPr/>
          </p:nvSpPr>
          <p:spPr bwMode="auto">
            <a:xfrm>
              <a:off x="1068388" y="3275012"/>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5" name="îṩḷidé"/>
            <p:cNvSpPr>
              <a:spLocks noChangeArrowheads="1"/>
            </p:cNvSpPr>
            <p:nvPr/>
          </p:nvSpPr>
          <p:spPr bwMode="auto">
            <a:xfrm>
              <a:off x="1074738" y="3275012"/>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6" name="îṩľïḋe"/>
            <p:cNvSpPr>
              <a:spLocks noChangeArrowheads="1"/>
            </p:cNvSpPr>
            <p:nvPr/>
          </p:nvSpPr>
          <p:spPr bwMode="auto">
            <a:xfrm>
              <a:off x="1074738" y="3275012"/>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7" name="î$lîḑè"/>
            <p:cNvSpPr>
              <a:spLocks noChangeArrowheads="1"/>
            </p:cNvSpPr>
            <p:nvPr/>
          </p:nvSpPr>
          <p:spPr bwMode="auto">
            <a:xfrm>
              <a:off x="1055688" y="3275012"/>
              <a:ext cx="6350" cy="4763"/>
            </a:xfrm>
            <a:custGeom>
              <a:avLst/>
              <a:gdLst>
                <a:gd name="T0" fmla="*/ 6350 w 3"/>
                <a:gd name="T1" fmla="*/ 0 h 2"/>
                <a:gd name="T2" fmla="*/ 0 w 3"/>
                <a:gd name="T3" fmla="*/ 4763 h 2"/>
                <a:gd name="T4" fmla="*/ 4233 w 3"/>
                <a:gd name="T5" fmla="*/ 2382 h 2"/>
                <a:gd name="T6" fmla="*/ 635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cubicBezTo>
                    <a:pt x="2" y="1"/>
                    <a:pt x="1" y="1"/>
                    <a:pt x="0" y="2"/>
                  </a:cubicBezTo>
                  <a:cubicBezTo>
                    <a:pt x="1" y="1"/>
                    <a:pt x="1" y="1"/>
                    <a:pt x="2" y="1"/>
                  </a:cubicBezTo>
                  <a:cubicBezTo>
                    <a:pt x="2" y="1"/>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8" name="ï$ḻîḑe"/>
            <p:cNvSpPr>
              <a:spLocks noChangeArrowheads="1"/>
            </p:cNvSpPr>
            <p:nvPr/>
          </p:nvSpPr>
          <p:spPr bwMode="auto">
            <a:xfrm>
              <a:off x="1055688" y="3275012"/>
              <a:ext cx="6350" cy="4763"/>
            </a:xfrm>
            <a:custGeom>
              <a:avLst/>
              <a:gdLst>
                <a:gd name="T0" fmla="*/ 6350 w 3"/>
                <a:gd name="T1" fmla="*/ 0 h 2"/>
                <a:gd name="T2" fmla="*/ 0 w 3"/>
                <a:gd name="T3" fmla="*/ 4763 h 2"/>
                <a:gd name="T4" fmla="*/ 4233 w 3"/>
                <a:gd name="T5" fmla="*/ 2382 h 2"/>
                <a:gd name="T6" fmla="*/ 635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cubicBezTo>
                    <a:pt x="2" y="1"/>
                    <a:pt x="1" y="1"/>
                    <a:pt x="0" y="2"/>
                  </a:cubicBezTo>
                  <a:cubicBezTo>
                    <a:pt x="1" y="1"/>
                    <a:pt x="1" y="1"/>
                    <a:pt x="2" y="1"/>
                  </a:cubicBezTo>
                  <a:cubicBezTo>
                    <a:pt x="2" y="1"/>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9" name="ïşľîdê"/>
            <p:cNvSpPr>
              <a:spLocks noChangeArrowheads="1"/>
            </p:cNvSpPr>
            <p:nvPr/>
          </p:nvSpPr>
          <p:spPr bwMode="auto">
            <a:xfrm>
              <a:off x="1093788" y="32797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1"/>
                    <a:pt x="2" y="1"/>
                  </a:cubicBezTo>
                  <a:cubicBezTo>
                    <a:pt x="1"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0" name="ïşļidè"/>
            <p:cNvSpPr>
              <a:spLocks noChangeArrowheads="1"/>
            </p:cNvSpPr>
            <p:nvPr/>
          </p:nvSpPr>
          <p:spPr bwMode="auto">
            <a:xfrm>
              <a:off x="1093788" y="32797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1"/>
                    <a:pt x="2" y="1"/>
                  </a:cubicBezTo>
                  <a:cubicBezTo>
                    <a:pt x="1"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1" name="îslïďè"/>
            <p:cNvSpPr>
              <a:spLocks noChangeArrowheads="1"/>
            </p:cNvSpPr>
            <p:nvPr/>
          </p:nvSpPr>
          <p:spPr bwMode="auto">
            <a:xfrm>
              <a:off x="1065213" y="3275012"/>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2" name="îṡḷîďé"/>
            <p:cNvSpPr>
              <a:spLocks noChangeArrowheads="1"/>
            </p:cNvSpPr>
            <p:nvPr/>
          </p:nvSpPr>
          <p:spPr bwMode="auto">
            <a:xfrm>
              <a:off x="1065213" y="3275012"/>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3" name="ïš1iďe"/>
            <p:cNvSpPr>
              <a:spLocks noChangeArrowheads="1"/>
            </p:cNvSpPr>
            <p:nvPr/>
          </p:nvSpPr>
          <p:spPr bwMode="auto">
            <a:xfrm>
              <a:off x="2397125" y="219075"/>
              <a:ext cx="488950" cy="280988"/>
            </a:xfrm>
            <a:custGeom>
              <a:avLst/>
              <a:gdLst>
                <a:gd name="T0" fmla="*/ 301625 w 308"/>
                <a:gd name="T1" fmla="*/ 280988 h 177"/>
                <a:gd name="T2" fmla="*/ 488950 w 308"/>
                <a:gd name="T3" fmla="*/ 173038 h 177"/>
                <a:gd name="T4" fmla="*/ 188913 w 308"/>
                <a:gd name="T5" fmla="*/ 0 h 177"/>
                <a:gd name="T6" fmla="*/ 0 w 308"/>
                <a:gd name="T7" fmla="*/ 107950 h 177"/>
                <a:gd name="T8" fmla="*/ 301625 w 308"/>
                <a:gd name="T9" fmla="*/ 280988 h 177"/>
                <a:gd name="T10" fmla="*/ 0 60000 65536"/>
                <a:gd name="T11" fmla="*/ 0 60000 65536"/>
                <a:gd name="T12" fmla="*/ 0 60000 65536"/>
                <a:gd name="T13" fmla="*/ 0 60000 65536"/>
                <a:gd name="T14" fmla="*/ 0 60000 65536"/>
                <a:gd name="T15" fmla="*/ 0 w 308"/>
                <a:gd name="T16" fmla="*/ 0 h 177"/>
                <a:gd name="T17" fmla="*/ 308 w 308"/>
                <a:gd name="T18" fmla="*/ 177 h 177"/>
              </a:gdLst>
              <a:ahLst/>
              <a:cxnLst>
                <a:cxn ang="T10">
                  <a:pos x="T0" y="T1"/>
                </a:cxn>
                <a:cxn ang="T11">
                  <a:pos x="T2" y="T3"/>
                </a:cxn>
                <a:cxn ang="T12">
                  <a:pos x="T4" y="T5"/>
                </a:cxn>
                <a:cxn ang="T13">
                  <a:pos x="T6" y="T7"/>
                </a:cxn>
                <a:cxn ang="T14">
                  <a:pos x="T8" y="T9"/>
                </a:cxn>
              </a:cxnLst>
              <a:rect l="T15" t="T16" r="T17" b="T18"/>
              <a:pathLst>
                <a:path w="308" h="177">
                  <a:moveTo>
                    <a:pt x="190" y="177"/>
                  </a:moveTo>
                  <a:lnTo>
                    <a:pt x="308" y="109"/>
                  </a:lnTo>
                  <a:lnTo>
                    <a:pt x="119" y="0"/>
                  </a:lnTo>
                  <a:lnTo>
                    <a:pt x="0" y="68"/>
                  </a:lnTo>
                  <a:lnTo>
                    <a:pt x="190" y="177"/>
                  </a:lnTo>
                  <a:close/>
                </a:path>
              </a:pathLst>
            </a:cu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4" name="îşḷîḋe"/>
            <p:cNvSpPr>
              <a:spLocks noChangeArrowheads="1"/>
            </p:cNvSpPr>
            <p:nvPr/>
          </p:nvSpPr>
          <p:spPr bwMode="auto">
            <a:xfrm>
              <a:off x="2420938" y="111125"/>
              <a:ext cx="177800" cy="257175"/>
            </a:xfrm>
            <a:custGeom>
              <a:avLst/>
              <a:gdLst>
                <a:gd name="T0" fmla="*/ 177800 w 70"/>
                <a:gd name="T1" fmla="*/ 56018 h 101"/>
                <a:gd name="T2" fmla="*/ 0 w 70"/>
                <a:gd name="T3" fmla="*/ 155324 h 101"/>
                <a:gd name="T4" fmla="*/ 177800 w 70"/>
                <a:gd name="T5" fmla="*/ 257175 h 101"/>
                <a:gd name="T6" fmla="*/ 177800 w 70"/>
                <a:gd name="T7" fmla="*/ 56018 h 101"/>
                <a:gd name="T8" fmla="*/ 0 60000 65536"/>
                <a:gd name="T9" fmla="*/ 0 60000 65536"/>
                <a:gd name="T10" fmla="*/ 0 60000 65536"/>
                <a:gd name="T11" fmla="*/ 0 60000 65536"/>
                <a:gd name="T12" fmla="*/ 0 w 70"/>
                <a:gd name="T13" fmla="*/ 0 h 101"/>
                <a:gd name="T14" fmla="*/ 70 w 70"/>
                <a:gd name="T15" fmla="*/ 101 h 101"/>
              </a:gdLst>
              <a:ahLst/>
              <a:cxnLst>
                <a:cxn ang="T8">
                  <a:pos x="T0" y="T1"/>
                </a:cxn>
                <a:cxn ang="T9">
                  <a:pos x="T2" y="T3"/>
                </a:cxn>
                <a:cxn ang="T10">
                  <a:pos x="T4" y="T5"/>
                </a:cxn>
                <a:cxn ang="T11">
                  <a:pos x="T6" y="T7"/>
                </a:cxn>
              </a:cxnLst>
              <a:rect l="T12" t="T13" r="T14" b="T15"/>
              <a:pathLst>
                <a:path w="70" h="101">
                  <a:moveTo>
                    <a:pt x="70" y="22"/>
                  </a:moveTo>
                  <a:cubicBezTo>
                    <a:pt x="32" y="0"/>
                    <a:pt x="0" y="17"/>
                    <a:pt x="0" y="61"/>
                  </a:cubicBezTo>
                  <a:cubicBezTo>
                    <a:pt x="70" y="101"/>
                    <a:pt x="70" y="101"/>
                    <a:pt x="70" y="101"/>
                  </a:cubicBezTo>
                  <a:lnTo>
                    <a:pt x="70" y="22"/>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5" name="išľíďè"/>
            <p:cNvSpPr>
              <a:spLocks noChangeArrowheads="1"/>
            </p:cNvSpPr>
            <p:nvPr/>
          </p:nvSpPr>
          <p:spPr bwMode="auto">
            <a:xfrm>
              <a:off x="2471738" y="50800"/>
              <a:ext cx="287338" cy="117475"/>
            </a:xfrm>
            <a:custGeom>
              <a:avLst/>
              <a:gdLst>
                <a:gd name="T0" fmla="*/ 10171 w 113"/>
                <a:gd name="T1" fmla="*/ 99598 h 46"/>
                <a:gd name="T2" fmla="*/ 20343 w 113"/>
                <a:gd name="T3" fmla="*/ 97045 h 46"/>
                <a:gd name="T4" fmla="*/ 20343 w 113"/>
                <a:gd name="T5" fmla="*/ 97045 h 46"/>
                <a:gd name="T6" fmla="*/ 27971 w 113"/>
                <a:gd name="T7" fmla="*/ 94491 h 46"/>
                <a:gd name="T8" fmla="*/ 30514 w 113"/>
                <a:gd name="T9" fmla="*/ 94491 h 46"/>
                <a:gd name="T10" fmla="*/ 38142 w 113"/>
                <a:gd name="T11" fmla="*/ 91937 h 46"/>
                <a:gd name="T12" fmla="*/ 40685 w 113"/>
                <a:gd name="T13" fmla="*/ 91937 h 46"/>
                <a:gd name="T14" fmla="*/ 50856 w 113"/>
                <a:gd name="T15" fmla="*/ 91937 h 46"/>
                <a:gd name="T16" fmla="*/ 53399 w 113"/>
                <a:gd name="T17" fmla="*/ 91937 h 46"/>
                <a:gd name="T18" fmla="*/ 66113 w 113"/>
                <a:gd name="T19" fmla="*/ 94491 h 46"/>
                <a:gd name="T20" fmla="*/ 73742 w 113"/>
                <a:gd name="T21" fmla="*/ 94491 h 46"/>
                <a:gd name="T22" fmla="*/ 76284 w 113"/>
                <a:gd name="T23" fmla="*/ 97045 h 46"/>
                <a:gd name="T24" fmla="*/ 81370 w 113"/>
                <a:gd name="T25" fmla="*/ 97045 h 46"/>
                <a:gd name="T26" fmla="*/ 91541 w 113"/>
                <a:gd name="T27" fmla="*/ 99598 h 46"/>
                <a:gd name="T28" fmla="*/ 94084 w 113"/>
                <a:gd name="T29" fmla="*/ 102152 h 46"/>
                <a:gd name="T30" fmla="*/ 101713 w 113"/>
                <a:gd name="T31" fmla="*/ 104706 h 46"/>
                <a:gd name="T32" fmla="*/ 104255 w 113"/>
                <a:gd name="T33" fmla="*/ 104706 h 46"/>
                <a:gd name="T34" fmla="*/ 111884 w 113"/>
                <a:gd name="T35" fmla="*/ 109814 h 46"/>
                <a:gd name="T36" fmla="*/ 114427 w 113"/>
                <a:gd name="T37" fmla="*/ 109814 h 46"/>
                <a:gd name="T38" fmla="*/ 127141 w 113"/>
                <a:gd name="T39" fmla="*/ 117475 h 46"/>
                <a:gd name="T40" fmla="*/ 287338 w 113"/>
                <a:gd name="T41" fmla="*/ 22984 h 46"/>
                <a:gd name="T42" fmla="*/ 274624 w 113"/>
                <a:gd name="T43" fmla="*/ 17877 h 46"/>
                <a:gd name="T44" fmla="*/ 272081 w 113"/>
                <a:gd name="T45" fmla="*/ 15323 h 46"/>
                <a:gd name="T46" fmla="*/ 264453 w 113"/>
                <a:gd name="T47" fmla="*/ 12769 h 46"/>
                <a:gd name="T48" fmla="*/ 261910 w 113"/>
                <a:gd name="T49" fmla="*/ 10215 h 46"/>
                <a:gd name="T50" fmla="*/ 261910 w 113"/>
                <a:gd name="T51" fmla="*/ 10215 h 46"/>
                <a:gd name="T52" fmla="*/ 251739 w 113"/>
                <a:gd name="T53" fmla="*/ 7661 h 46"/>
                <a:gd name="T54" fmla="*/ 251739 w 113"/>
                <a:gd name="T55" fmla="*/ 7661 h 46"/>
                <a:gd name="T56" fmla="*/ 241567 w 113"/>
                <a:gd name="T57" fmla="*/ 5108 h 46"/>
                <a:gd name="T58" fmla="*/ 241567 w 113"/>
                <a:gd name="T59" fmla="*/ 5108 h 46"/>
                <a:gd name="T60" fmla="*/ 236482 w 113"/>
                <a:gd name="T61" fmla="*/ 2554 h 46"/>
                <a:gd name="T62" fmla="*/ 233939 w 113"/>
                <a:gd name="T63" fmla="*/ 2554 h 46"/>
                <a:gd name="T64" fmla="*/ 226310 w 113"/>
                <a:gd name="T65" fmla="*/ 0 h 46"/>
                <a:gd name="T66" fmla="*/ 226310 w 113"/>
                <a:gd name="T67" fmla="*/ 0 h 46"/>
                <a:gd name="T68" fmla="*/ 213596 w 113"/>
                <a:gd name="T69" fmla="*/ 0 h 46"/>
                <a:gd name="T70" fmla="*/ 211054 w 113"/>
                <a:gd name="T71" fmla="*/ 0 h 46"/>
                <a:gd name="T72" fmla="*/ 211054 w 113"/>
                <a:gd name="T73" fmla="*/ 0 h 46"/>
                <a:gd name="T74" fmla="*/ 200882 w 113"/>
                <a:gd name="T75" fmla="*/ 0 h 46"/>
                <a:gd name="T76" fmla="*/ 200882 w 113"/>
                <a:gd name="T77" fmla="*/ 0 h 46"/>
                <a:gd name="T78" fmla="*/ 198340 w 113"/>
                <a:gd name="T79" fmla="*/ 0 h 46"/>
                <a:gd name="T80" fmla="*/ 190711 w 113"/>
                <a:gd name="T81" fmla="*/ 0 h 46"/>
                <a:gd name="T82" fmla="*/ 188168 w 113"/>
                <a:gd name="T83" fmla="*/ 0 h 46"/>
                <a:gd name="T84" fmla="*/ 188168 w 113"/>
                <a:gd name="T85" fmla="*/ 0 h 46"/>
                <a:gd name="T86" fmla="*/ 180540 w 113"/>
                <a:gd name="T87" fmla="*/ 2554 h 46"/>
                <a:gd name="T88" fmla="*/ 180540 w 113"/>
                <a:gd name="T89" fmla="*/ 2554 h 46"/>
                <a:gd name="T90" fmla="*/ 177997 w 113"/>
                <a:gd name="T91" fmla="*/ 2554 h 46"/>
                <a:gd name="T92" fmla="*/ 170369 w 113"/>
                <a:gd name="T93" fmla="*/ 5108 h 46"/>
                <a:gd name="T94" fmla="*/ 170369 w 113"/>
                <a:gd name="T95" fmla="*/ 7661 h 46"/>
                <a:gd name="T96" fmla="*/ 167826 w 113"/>
                <a:gd name="T97" fmla="*/ 7661 h 46"/>
                <a:gd name="T98" fmla="*/ 162740 w 113"/>
                <a:gd name="T99" fmla="*/ 10215 h 46"/>
                <a:gd name="T100" fmla="*/ 160197 w 113"/>
                <a:gd name="T101" fmla="*/ 10215 h 46"/>
                <a:gd name="T102" fmla="*/ 160197 w 113"/>
                <a:gd name="T103" fmla="*/ 10215 h 46"/>
                <a:gd name="T104" fmla="*/ 0 w 113"/>
                <a:gd name="T105" fmla="*/ 104706 h 46"/>
                <a:gd name="T106" fmla="*/ 2543 w 113"/>
                <a:gd name="T107" fmla="*/ 104706 h 46"/>
                <a:gd name="T108" fmla="*/ 10171 w 113"/>
                <a:gd name="T109" fmla="*/ 99598 h 46"/>
                <a:gd name="T110" fmla="*/ 10171 w 113"/>
                <a:gd name="T111" fmla="*/ 99598 h 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46"/>
                <a:gd name="T170" fmla="*/ 113 w 113"/>
                <a:gd name="T171" fmla="*/ 46 h 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46">
                  <a:moveTo>
                    <a:pt x="4" y="39"/>
                  </a:moveTo>
                  <a:cubicBezTo>
                    <a:pt x="5" y="38"/>
                    <a:pt x="6" y="38"/>
                    <a:pt x="8" y="38"/>
                  </a:cubicBezTo>
                  <a:cubicBezTo>
                    <a:pt x="8" y="38"/>
                    <a:pt x="8" y="38"/>
                    <a:pt x="8" y="38"/>
                  </a:cubicBezTo>
                  <a:cubicBezTo>
                    <a:pt x="9" y="37"/>
                    <a:pt x="10" y="37"/>
                    <a:pt x="11" y="37"/>
                  </a:cubicBezTo>
                  <a:cubicBezTo>
                    <a:pt x="12" y="37"/>
                    <a:pt x="12" y="37"/>
                    <a:pt x="12" y="37"/>
                  </a:cubicBezTo>
                  <a:cubicBezTo>
                    <a:pt x="13" y="37"/>
                    <a:pt x="14" y="36"/>
                    <a:pt x="15" y="36"/>
                  </a:cubicBezTo>
                  <a:cubicBezTo>
                    <a:pt x="16" y="36"/>
                    <a:pt x="16" y="36"/>
                    <a:pt x="16" y="36"/>
                  </a:cubicBezTo>
                  <a:cubicBezTo>
                    <a:pt x="17" y="36"/>
                    <a:pt x="19" y="36"/>
                    <a:pt x="20" y="36"/>
                  </a:cubicBezTo>
                  <a:cubicBezTo>
                    <a:pt x="20" y="36"/>
                    <a:pt x="21" y="36"/>
                    <a:pt x="21" y="36"/>
                  </a:cubicBezTo>
                  <a:cubicBezTo>
                    <a:pt x="23" y="36"/>
                    <a:pt x="24" y="37"/>
                    <a:pt x="26" y="37"/>
                  </a:cubicBezTo>
                  <a:cubicBezTo>
                    <a:pt x="27" y="37"/>
                    <a:pt x="28" y="37"/>
                    <a:pt x="29" y="37"/>
                  </a:cubicBezTo>
                  <a:cubicBezTo>
                    <a:pt x="29" y="37"/>
                    <a:pt x="30" y="38"/>
                    <a:pt x="30" y="38"/>
                  </a:cubicBezTo>
                  <a:cubicBezTo>
                    <a:pt x="31" y="38"/>
                    <a:pt x="31" y="38"/>
                    <a:pt x="32" y="38"/>
                  </a:cubicBezTo>
                  <a:cubicBezTo>
                    <a:pt x="33" y="39"/>
                    <a:pt x="35" y="39"/>
                    <a:pt x="36" y="39"/>
                  </a:cubicBezTo>
                  <a:cubicBezTo>
                    <a:pt x="36" y="39"/>
                    <a:pt x="36" y="40"/>
                    <a:pt x="37" y="40"/>
                  </a:cubicBezTo>
                  <a:cubicBezTo>
                    <a:pt x="38" y="40"/>
                    <a:pt x="39" y="40"/>
                    <a:pt x="40" y="41"/>
                  </a:cubicBezTo>
                  <a:cubicBezTo>
                    <a:pt x="40" y="41"/>
                    <a:pt x="40" y="41"/>
                    <a:pt x="41" y="41"/>
                  </a:cubicBezTo>
                  <a:cubicBezTo>
                    <a:pt x="42" y="42"/>
                    <a:pt x="43" y="42"/>
                    <a:pt x="44" y="43"/>
                  </a:cubicBezTo>
                  <a:cubicBezTo>
                    <a:pt x="45" y="43"/>
                    <a:pt x="45" y="43"/>
                    <a:pt x="45" y="43"/>
                  </a:cubicBezTo>
                  <a:cubicBezTo>
                    <a:pt x="47" y="44"/>
                    <a:pt x="48" y="45"/>
                    <a:pt x="50" y="46"/>
                  </a:cubicBezTo>
                  <a:cubicBezTo>
                    <a:pt x="113" y="9"/>
                    <a:pt x="113" y="9"/>
                    <a:pt x="113" y="9"/>
                  </a:cubicBezTo>
                  <a:cubicBezTo>
                    <a:pt x="111" y="8"/>
                    <a:pt x="110" y="8"/>
                    <a:pt x="108" y="7"/>
                  </a:cubicBezTo>
                  <a:cubicBezTo>
                    <a:pt x="108" y="7"/>
                    <a:pt x="108" y="7"/>
                    <a:pt x="107" y="6"/>
                  </a:cubicBezTo>
                  <a:cubicBezTo>
                    <a:pt x="106" y="6"/>
                    <a:pt x="105" y="5"/>
                    <a:pt x="104" y="5"/>
                  </a:cubicBezTo>
                  <a:cubicBezTo>
                    <a:pt x="103" y="5"/>
                    <a:pt x="103" y="5"/>
                    <a:pt x="103" y="4"/>
                  </a:cubicBezTo>
                  <a:cubicBezTo>
                    <a:pt x="103" y="4"/>
                    <a:pt x="103" y="4"/>
                    <a:pt x="103" y="4"/>
                  </a:cubicBezTo>
                  <a:cubicBezTo>
                    <a:pt x="102" y="4"/>
                    <a:pt x="101" y="3"/>
                    <a:pt x="99" y="3"/>
                  </a:cubicBezTo>
                  <a:cubicBezTo>
                    <a:pt x="99" y="3"/>
                    <a:pt x="99" y="3"/>
                    <a:pt x="99" y="3"/>
                  </a:cubicBezTo>
                  <a:cubicBezTo>
                    <a:pt x="97" y="2"/>
                    <a:pt x="96" y="2"/>
                    <a:pt x="95" y="2"/>
                  </a:cubicBezTo>
                  <a:cubicBezTo>
                    <a:pt x="95" y="2"/>
                    <a:pt x="95" y="2"/>
                    <a:pt x="95" y="2"/>
                  </a:cubicBezTo>
                  <a:cubicBezTo>
                    <a:pt x="94" y="1"/>
                    <a:pt x="93" y="1"/>
                    <a:pt x="93" y="1"/>
                  </a:cubicBezTo>
                  <a:cubicBezTo>
                    <a:pt x="92" y="1"/>
                    <a:pt x="92" y="1"/>
                    <a:pt x="92" y="1"/>
                  </a:cubicBezTo>
                  <a:cubicBezTo>
                    <a:pt x="91" y="1"/>
                    <a:pt x="90" y="0"/>
                    <a:pt x="89" y="0"/>
                  </a:cubicBezTo>
                  <a:cubicBezTo>
                    <a:pt x="89" y="0"/>
                    <a:pt x="89" y="0"/>
                    <a:pt x="89" y="0"/>
                  </a:cubicBezTo>
                  <a:cubicBezTo>
                    <a:pt x="87" y="0"/>
                    <a:pt x="85" y="0"/>
                    <a:pt x="84" y="0"/>
                  </a:cubicBezTo>
                  <a:cubicBezTo>
                    <a:pt x="84" y="0"/>
                    <a:pt x="84" y="0"/>
                    <a:pt x="83" y="0"/>
                  </a:cubicBezTo>
                  <a:cubicBezTo>
                    <a:pt x="83" y="0"/>
                    <a:pt x="83" y="0"/>
                    <a:pt x="83" y="0"/>
                  </a:cubicBezTo>
                  <a:cubicBezTo>
                    <a:pt x="82" y="0"/>
                    <a:pt x="80" y="0"/>
                    <a:pt x="79" y="0"/>
                  </a:cubicBezTo>
                  <a:cubicBezTo>
                    <a:pt x="79" y="0"/>
                    <a:pt x="79" y="0"/>
                    <a:pt x="79" y="0"/>
                  </a:cubicBezTo>
                  <a:cubicBezTo>
                    <a:pt x="79" y="0"/>
                    <a:pt x="78" y="0"/>
                    <a:pt x="78" y="0"/>
                  </a:cubicBezTo>
                  <a:cubicBezTo>
                    <a:pt x="77" y="0"/>
                    <a:pt x="76" y="0"/>
                    <a:pt x="75" y="0"/>
                  </a:cubicBezTo>
                  <a:cubicBezTo>
                    <a:pt x="75" y="0"/>
                    <a:pt x="75" y="0"/>
                    <a:pt x="74" y="0"/>
                  </a:cubicBezTo>
                  <a:cubicBezTo>
                    <a:pt x="74" y="0"/>
                    <a:pt x="74" y="0"/>
                    <a:pt x="74" y="0"/>
                  </a:cubicBezTo>
                  <a:cubicBezTo>
                    <a:pt x="73" y="1"/>
                    <a:pt x="72" y="1"/>
                    <a:pt x="71" y="1"/>
                  </a:cubicBezTo>
                  <a:cubicBezTo>
                    <a:pt x="71" y="1"/>
                    <a:pt x="71" y="1"/>
                    <a:pt x="71" y="1"/>
                  </a:cubicBezTo>
                  <a:cubicBezTo>
                    <a:pt x="71" y="1"/>
                    <a:pt x="70" y="1"/>
                    <a:pt x="70" y="1"/>
                  </a:cubicBezTo>
                  <a:cubicBezTo>
                    <a:pt x="69" y="2"/>
                    <a:pt x="68" y="2"/>
                    <a:pt x="67" y="2"/>
                  </a:cubicBezTo>
                  <a:cubicBezTo>
                    <a:pt x="67" y="2"/>
                    <a:pt x="67" y="2"/>
                    <a:pt x="67" y="3"/>
                  </a:cubicBezTo>
                  <a:cubicBezTo>
                    <a:pt x="67" y="3"/>
                    <a:pt x="67" y="3"/>
                    <a:pt x="66" y="3"/>
                  </a:cubicBezTo>
                  <a:cubicBezTo>
                    <a:pt x="66" y="3"/>
                    <a:pt x="65" y="4"/>
                    <a:pt x="64" y="4"/>
                  </a:cubicBezTo>
                  <a:cubicBezTo>
                    <a:pt x="64" y="4"/>
                    <a:pt x="63" y="4"/>
                    <a:pt x="63" y="4"/>
                  </a:cubicBezTo>
                  <a:cubicBezTo>
                    <a:pt x="63" y="4"/>
                    <a:pt x="63" y="4"/>
                    <a:pt x="63" y="4"/>
                  </a:cubicBezTo>
                  <a:cubicBezTo>
                    <a:pt x="0" y="41"/>
                    <a:pt x="0" y="41"/>
                    <a:pt x="0" y="41"/>
                  </a:cubicBezTo>
                  <a:cubicBezTo>
                    <a:pt x="0" y="41"/>
                    <a:pt x="1" y="41"/>
                    <a:pt x="1" y="41"/>
                  </a:cubicBezTo>
                  <a:cubicBezTo>
                    <a:pt x="2" y="40"/>
                    <a:pt x="3" y="40"/>
                    <a:pt x="4" y="39"/>
                  </a:cubicBezTo>
                  <a:cubicBezTo>
                    <a:pt x="4" y="39"/>
                    <a:pt x="4" y="39"/>
                    <a:pt x="4" y="39"/>
                  </a:cubicBezTo>
                  <a:close/>
                </a:path>
              </a:pathLst>
            </a:custGeom>
            <a:solidFill>
              <a:srgbClr val="D8391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6" name="îṩlïďé"/>
            <p:cNvSpPr>
              <a:spLocks noChangeArrowheads="1"/>
            </p:cNvSpPr>
            <p:nvPr/>
          </p:nvSpPr>
          <p:spPr bwMode="auto">
            <a:xfrm>
              <a:off x="2598738" y="73025"/>
              <a:ext cx="160338" cy="295275"/>
            </a:xfrm>
            <a:custGeom>
              <a:avLst/>
              <a:gdLst>
                <a:gd name="T0" fmla="*/ 0 w 101"/>
                <a:gd name="T1" fmla="*/ 95250 h 186"/>
                <a:gd name="T2" fmla="*/ 0 w 101"/>
                <a:gd name="T3" fmla="*/ 295275 h 186"/>
                <a:gd name="T4" fmla="*/ 160338 w 101"/>
                <a:gd name="T5" fmla="*/ 201613 h 186"/>
                <a:gd name="T6" fmla="*/ 160338 w 101"/>
                <a:gd name="T7" fmla="*/ 0 h 186"/>
                <a:gd name="T8" fmla="*/ 0 w 101"/>
                <a:gd name="T9" fmla="*/ 95250 h 186"/>
                <a:gd name="T10" fmla="*/ 0 60000 65536"/>
                <a:gd name="T11" fmla="*/ 0 60000 65536"/>
                <a:gd name="T12" fmla="*/ 0 60000 65536"/>
                <a:gd name="T13" fmla="*/ 0 60000 65536"/>
                <a:gd name="T14" fmla="*/ 0 60000 65536"/>
                <a:gd name="T15" fmla="*/ 0 w 101"/>
                <a:gd name="T16" fmla="*/ 0 h 186"/>
                <a:gd name="T17" fmla="*/ 101 w 101"/>
                <a:gd name="T18" fmla="*/ 186 h 186"/>
              </a:gdLst>
              <a:ahLst/>
              <a:cxnLst>
                <a:cxn ang="T10">
                  <a:pos x="T0" y="T1"/>
                </a:cxn>
                <a:cxn ang="T11">
                  <a:pos x="T2" y="T3"/>
                </a:cxn>
                <a:cxn ang="T12">
                  <a:pos x="T4" y="T5"/>
                </a:cxn>
                <a:cxn ang="T13">
                  <a:pos x="T6" y="T7"/>
                </a:cxn>
                <a:cxn ang="T14">
                  <a:pos x="T8" y="T9"/>
                </a:cxn>
              </a:cxnLst>
              <a:rect l="T15" t="T16" r="T17" b="T18"/>
              <a:pathLst>
                <a:path w="101" h="186">
                  <a:moveTo>
                    <a:pt x="0" y="60"/>
                  </a:moveTo>
                  <a:lnTo>
                    <a:pt x="0" y="186"/>
                  </a:lnTo>
                  <a:lnTo>
                    <a:pt x="101" y="127"/>
                  </a:lnTo>
                  <a:lnTo>
                    <a:pt x="101" y="0"/>
                  </a:lnTo>
                  <a:lnTo>
                    <a:pt x="0" y="60"/>
                  </a:lnTo>
                  <a:close/>
                </a:path>
              </a:pathLst>
            </a:custGeom>
            <a:solidFill>
              <a:srgbClr val="B5240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7" name="işlîdè"/>
            <p:cNvSpPr>
              <a:spLocks noChangeArrowheads="1"/>
            </p:cNvSpPr>
            <p:nvPr/>
          </p:nvSpPr>
          <p:spPr bwMode="auto">
            <a:xfrm>
              <a:off x="2700338" y="98425"/>
              <a:ext cx="407988" cy="773113"/>
            </a:xfrm>
            <a:custGeom>
              <a:avLst/>
              <a:gdLst>
                <a:gd name="T0" fmla="*/ 405438 w 160"/>
                <a:gd name="T1" fmla="*/ 485739 h 304"/>
                <a:gd name="T2" fmla="*/ 402888 w 160"/>
                <a:gd name="T3" fmla="*/ 457764 h 304"/>
                <a:gd name="T4" fmla="*/ 400338 w 160"/>
                <a:gd name="T5" fmla="*/ 442505 h 304"/>
                <a:gd name="T6" fmla="*/ 397788 w 160"/>
                <a:gd name="T7" fmla="*/ 422160 h 304"/>
                <a:gd name="T8" fmla="*/ 395238 w 160"/>
                <a:gd name="T9" fmla="*/ 411988 h 304"/>
                <a:gd name="T10" fmla="*/ 390139 w 160"/>
                <a:gd name="T11" fmla="*/ 394186 h 304"/>
                <a:gd name="T12" fmla="*/ 387589 w 160"/>
                <a:gd name="T13" fmla="*/ 384013 h 304"/>
                <a:gd name="T14" fmla="*/ 379939 w 160"/>
                <a:gd name="T15" fmla="*/ 353496 h 304"/>
                <a:gd name="T16" fmla="*/ 379939 w 160"/>
                <a:gd name="T17" fmla="*/ 350953 h 304"/>
                <a:gd name="T18" fmla="*/ 369739 w 160"/>
                <a:gd name="T19" fmla="*/ 325521 h 304"/>
                <a:gd name="T20" fmla="*/ 359539 w 160"/>
                <a:gd name="T21" fmla="*/ 300090 h 304"/>
                <a:gd name="T22" fmla="*/ 356990 w 160"/>
                <a:gd name="T23" fmla="*/ 297547 h 304"/>
                <a:gd name="T24" fmla="*/ 346790 w 160"/>
                <a:gd name="T25" fmla="*/ 272115 h 304"/>
                <a:gd name="T26" fmla="*/ 334040 w 160"/>
                <a:gd name="T27" fmla="*/ 249227 h 304"/>
                <a:gd name="T28" fmla="*/ 331490 w 160"/>
                <a:gd name="T29" fmla="*/ 244141 h 304"/>
                <a:gd name="T30" fmla="*/ 318741 w 160"/>
                <a:gd name="T31" fmla="*/ 221253 h 304"/>
                <a:gd name="T32" fmla="*/ 305991 w 160"/>
                <a:gd name="T33" fmla="*/ 198365 h 304"/>
                <a:gd name="T34" fmla="*/ 300891 w 160"/>
                <a:gd name="T35" fmla="*/ 193278 h 304"/>
                <a:gd name="T36" fmla="*/ 285592 w 160"/>
                <a:gd name="T37" fmla="*/ 170390 h 304"/>
                <a:gd name="T38" fmla="*/ 267742 w 160"/>
                <a:gd name="T39" fmla="*/ 144959 h 304"/>
                <a:gd name="T40" fmla="*/ 265192 w 160"/>
                <a:gd name="T41" fmla="*/ 142416 h 304"/>
                <a:gd name="T42" fmla="*/ 242243 w 160"/>
                <a:gd name="T43" fmla="*/ 111898 h 304"/>
                <a:gd name="T44" fmla="*/ 226943 w 160"/>
                <a:gd name="T45" fmla="*/ 96639 h 304"/>
                <a:gd name="T46" fmla="*/ 209094 w 160"/>
                <a:gd name="T47" fmla="*/ 78837 h 304"/>
                <a:gd name="T48" fmla="*/ 198894 w 160"/>
                <a:gd name="T49" fmla="*/ 68665 h 304"/>
                <a:gd name="T50" fmla="*/ 183595 w 160"/>
                <a:gd name="T51" fmla="*/ 55949 h 304"/>
                <a:gd name="T52" fmla="*/ 170845 w 160"/>
                <a:gd name="T53" fmla="*/ 43233 h 304"/>
                <a:gd name="T54" fmla="*/ 155545 w 160"/>
                <a:gd name="T55" fmla="*/ 33061 h 304"/>
                <a:gd name="T56" fmla="*/ 142796 w 160"/>
                <a:gd name="T57" fmla="*/ 22888 h 304"/>
                <a:gd name="T58" fmla="*/ 127496 w 160"/>
                <a:gd name="T59" fmla="*/ 12716 h 304"/>
                <a:gd name="T60" fmla="*/ 107097 w 160"/>
                <a:gd name="T61" fmla="*/ 0 h 304"/>
                <a:gd name="T62" fmla="*/ 12750 w 160"/>
                <a:gd name="T63" fmla="*/ 71208 h 304"/>
                <a:gd name="T64" fmla="*/ 28049 w 160"/>
                <a:gd name="T65" fmla="*/ 81380 h 304"/>
                <a:gd name="T66" fmla="*/ 40799 w 160"/>
                <a:gd name="T67" fmla="*/ 91553 h 304"/>
                <a:gd name="T68" fmla="*/ 56098 w 160"/>
                <a:gd name="T69" fmla="*/ 101725 h 304"/>
                <a:gd name="T70" fmla="*/ 71398 w 160"/>
                <a:gd name="T71" fmla="*/ 114441 h 304"/>
                <a:gd name="T72" fmla="*/ 86697 w 160"/>
                <a:gd name="T73" fmla="*/ 129700 h 304"/>
                <a:gd name="T74" fmla="*/ 99447 w 160"/>
                <a:gd name="T75" fmla="*/ 142416 h 304"/>
                <a:gd name="T76" fmla="*/ 117297 w 160"/>
                <a:gd name="T77" fmla="*/ 157674 h 304"/>
                <a:gd name="T78" fmla="*/ 132596 w 160"/>
                <a:gd name="T79" fmla="*/ 178019 h 304"/>
                <a:gd name="T80" fmla="*/ 158095 w 160"/>
                <a:gd name="T81" fmla="*/ 208537 h 304"/>
                <a:gd name="T82" fmla="*/ 175945 w 160"/>
                <a:gd name="T83" fmla="*/ 233968 h 304"/>
                <a:gd name="T84" fmla="*/ 196344 w 160"/>
                <a:gd name="T85" fmla="*/ 261943 h 304"/>
                <a:gd name="T86" fmla="*/ 209094 w 160"/>
                <a:gd name="T87" fmla="*/ 284831 h 304"/>
                <a:gd name="T88" fmla="*/ 224393 w 160"/>
                <a:gd name="T89" fmla="*/ 312806 h 304"/>
                <a:gd name="T90" fmla="*/ 237143 w 160"/>
                <a:gd name="T91" fmla="*/ 335694 h 304"/>
                <a:gd name="T92" fmla="*/ 249893 w 160"/>
                <a:gd name="T93" fmla="*/ 363668 h 304"/>
                <a:gd name="T94" fmla="*/ 260092 w 160"/>
                <a:gd name="T95" fmla="*/ 389100 h 304"/>
                <a:gd name="T96" fmla="*/ 270292 w 160"/>
                <a:gd name="T97" fmla="*/ 417074 h 304"/>
                <a:gd name="T98" fmla="*/ 280492 w 160"/>
                <a:gd name="T99" fmla="*/ 450135 h 304"/>
                <a:gd name="T100" fmla="*/ 283042 w 160"/>
                <a:gd name="T101" fmla="*/ 467937 h 304"/>
                <a:gd name="T102" fmla="*/ 288142 w 160"/>
                <a:gd name="T103" fmla="*/ 483196 h 304"/>
                <a:gd name="T104" fmla="*/ 290691 w 160"/>
                <a:gd name="T105" fmla="*/ 503541 h 304"/>
                <a:gd name="T106" fmla="*/ 293241 w 160"/>
                <a:gd name="T107" fmla="*/ 523886 h 304"/>
                <a:gd name="T108" fmla="*/ 298341 w 160"/>
                <a:gd name="T109" fmla="*/ 554403 h 304"/>
                <a:gd name="T110" fmla="*/ 211644 w 160"/>
                <a:gd name="T111" fmla="*/ 773113 h 304"/>
                <a:gd name="T112" fmla="*/ 407988 w 160"/>
                <a:gd name="T113" fmla="*/ 518800 h 3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0"/>
                <a:gd name="T172" fmla="*/ 0 h 304"/>
                <a:gd name="T173" fmla="*/ 160 w 160"/>
                <a:gd name="T174" fmla="*/ 304 h 3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0" h="304">
                  <a:moveTo>
                    <a:pt x="160" y="193"/>
                  </a:moveTo>
                  <a:cubicBezTo>
                    <a:pt x="160" y="193"/>
                    <a:pt x="159" y="192"/>
                    <a:pt x="159" y="191"/>
                  </a:cubicBezTo>
                  <a:cubicBezTo>
                    <a:pt x="159" y="188"/>
                    <a:pt x="159" y="184"/>
                    <a:pt x="158" y="181"/>
                  </a:cubicBezTo>
                  <a:cubicBezTo>
                    <a:pt x="158" y="181"/>
                    <a:pt x="158" y="181"/>
                    <a:pt x="158" y="180"/>
                  </a:cubicBezTo>
                  <a:cubicBezTo>
                    <a:pt x="158" y="180"/>
                    <a:pt x="158" y="179"/>
                    <a:pt x="158" y="178"/>
                  </a:cubicBezTo>
                  <a:cubicBezTo>
                    <a:pt x="158" y="177"/>
                    <a:pt x="158" y="175"/>
                    <a:pt x="157" y="174"/>
                  </a:cubicBezTo>
                  <a:cubicBezTo>
                    <a:pt x="157" y="172"/>
                    <a:pt x="157" y="171"/>
                    <a:pt x="157" y="170"/>
                  </a:cubicBezTo>
                  <a:cubicBezTo>
                    <a:pt x="156" y="169"/>
                    <a:pt x="156" y="167"/>
                    <a:pt x="156" y="166"/>
                  </a:cubicBezTo>
                  <a:cubicBezTo>
                    <a:pt x="156" y="165"/>
                    <a:pt x="156" y="165"/>
                    <a:pt x="156" y="164"/>
                  </a:cubicBezTo>
                  <a:cubicBezTo>
                    <a:pt x="155" y="163"/>
                    <a:pt x="155" y="163"/>
                    <a:pt x="155" y="162"/>
                  </a:cubicBezTo>
                  <a:cubicBezTo>
                    <a:pt x="155" y="161"/>
                    <a:pt x="155" y="160"/>
                    <a:pt x="154" y="159"/>
                  </a:cubicBezTo>
                  <a:cubicBezTo>
                    <a:pt x="154" y="158"/>
                    <a:pt x="154" y="156"/>
                    <a:pt x="153" y="155"/>
                  </a:cubicBezTo>
                  <a:cubicBezTo>
                    <a:pt x="153" y="154"/>
                    <a:pt x="153" y="153"/>
                    <a:pt x="153" y="152"/>
                  </a:cubicBezTo>
                  <a:cubicBezTo>
                    <a:pt x="152" y="151"/>
                    <a:pt x="152" y="151"/>
                    <a:pt x="152" y="151"/>
                  </a:cubicBezTo>
                  <a:cubicBezTo>
                    <a:pt x="152" y="150"/>
                    <a:pt x="152" y="150"/>
                    <a:pt x="152" y="149"/>
                  </a:cubicBezTo>
                  <a:cubicBezTo>
                    <a:pt x="151" y="146"/>
                    <a:pt x="150" y="143"/>
                    <a:pt x="149" y="139"/>
                  </a:cubicBezTo>
                  <a:cubicBezTo>
                    <a:pt x="149" y="139"/>
                    <a:pt x="149" y="139"/>
                    <a:pt x="149" y="139"/>
                  </a:cubicBezTo>
                  <a:cubicBezTo>
                    <a:pt x="149" y="139"/>
                    <a:pt x="149" y="139"/>
                    <a:pt x="149" y="138"/>
                  </a:cubicBezTo>
                  <a:cubicBezTo>
                    <a:pt x="147" y="135"/>
                    <a:pt x="146" y="132"/>
                    <a:pt x="145" y="129"/>
                  </a:cubicBezTo>
                  <a:cubicBezTo>
                    <a:pt x="145" y="128"/>
                    <a:pt x="145" y="128"/>
                    <a:pt x="145" y="128"/>
                  </a:cubicBezTo>
                  <a:cubicBezTo>
                    <a:pt x="144" y="127"/>
                    <a:pt x="144" y="127"/>
                    <a:pt x="144" y="126"/>
                  </a:cubicBezTo>
                  <a:cubicBezTo>
                    <a:pt x="143" y="123"/>
                    <a:pt x="142" y="121"/>
                    <a:pt x="141" y="118"/>
                  </a:cubicBezTo>
                  <a:cubicBezTo>
                    <a:pt x="141" y="118"/>
                    <a:pt x="140" y="117"/>
                    <a:pt x="140" y="117"/>
                  </a:cubicBezTo>
                  <a:cubicBezTo>
                    <a:pt x="140" y="117"/>
                    <a:pt x="140" y="117"/>
                    <a:pt x="140" y="117"/>
                  </a:cubicBezTo>
                  <a:cubicBezTo>
                    <a:pt x="139" y="114"/>
                    <a:pt x="137" y="111"/>
                    <a:pt x="136" y="108"/>
                  </a:cubicBezTo>
                  <a:cubicBezTo>
                    <a:pt x="136" y="107"/>
                    <a:pt x="136" y="107"/>
                    <a:pt x="136" y="107"/>
                  </a:cubicBezTo>
                  <a:cubicBezTo>
                    <a:pt x="135" y="106"/>
                    <a:pt x="135" y="106"/>
                    <a:pt x="135" y="105"/>
                  </a:cubicBezTo>
                  <a:cubicBezTo>
                    <a:pt x="134" y="103"/>
                    <a:pt x="132" y="101"/>
                    <a:pt x="131" y="98"/>
                  </a:cubicBezTo>
                  <a:cubicBezTo>
                    <a:pt x="131" y="98"/>
                    <a:pt x="131" y="97"/>
                    <a:pt x="131" y="97"/>
                  </a:cubicBezTo>
                  <a:cubicBezTo>
                    <a:pt x="130" y="96"/>
                    <a:pt x="130" y="96"/>
                    <a:pt x="130" y="96"/>
                  </a:cubicBezTo>
                  <a:cubicBezTo>
                    <a:pt x="129" y="93"/>
                    <a:pt x="127" y="90"/>
                    <a:pt x="125" y="87"/>
                  </a:cubicBezTo>
                  <a:cubicBezTo>
                    <a:pt x="125" y="87"/>
                    <a:pt x="125" y="87"/>
                    <a:pt x="125" y="87"/>
                  </a:cubicBezTo>
                  <a:cubicBezTo>
                    <a:pt x="125" y="86"/>
                    <a:pt x="124" y="86"/>
                    <a:pt x="124" y="86"/>
                  </a:cubicBezTo>
                  <a:cubicBezTo>
                    <a:pt x="123" y="83"/>
                    <a:pt x="121" y="81"/>
                    <a:pt x="120" y="78"/>
                  </a:cubicBezTo>
                  <a:cubicBezTo>
                    <a:pt x="119" y="78"/>
                    <a:pt x="119" y="77"/>
                    <a:pt x="119" y="77"/>
                  </a:cubicBezTo>
                  <a:cubicBezTo>
                    <a:pt x="119" y="77"/>
                    <a:pt x="119" y="76"/>
                    <a:pt x="118" y="76"/>
                  </a:cubicBezTo>
                  <a:cubicBezTo>
                    <a:pt x="116" y="73"/>
                    <a:pt x="114" y="70"/>
                    <a:pt x="112" y="67"/>
                  </a:cubicBezTo>
                  <a:cubicBezTo>
                    <a:pt x="112" y="67"/>
                    <a:pt x="112" y="67"/>
                    <a:pt x="112" y="67"/>
                  </a:cubicBezTo>
                  <a:cubicBezTo>
                    <a:pt x="112" y="66"/>
                    <a:pt x="112" y="66"/>
                    <a:pt x="111" y="66"/>
                  </a:cubicBezTo>
                  <a:cubicBezTo>
                    <a:pt x="109" y="63"/>
                    <a:pt x="107" y="60"/>
                    <a:pt x="105" y="57"/>
                  </a:cubicBezTo>
                  <a:cubicBezTo>
                    <a:pt x="105" y="57"/>
                    <a:pt x="104" y="56"/>
                    <a:pt x="104" y="56"/>
                  </a:cubicBezTo>
                  <a:cubicBezTo>
                    <a:pt x="104" y="56"/>
                    <a:pt x="104" y="56"/>
                    <a:pt x="104" y="56"/>
                  </a:cubicBezTo>
                  <a:cubicBezTo>
                    <a:pt x="101" y="52"/>
                    <a:pt x="98" y="49"/>
                    <a:pt x="95" y="45"/>
                  </a:cubicBezTo>
                  <a:cubicBezTo>
                    <a:pt x="95" y="45"/>
                    <a:pt x="95" y="45"/>
                    <a:pt x="95" y="44"/>
                  </a:cubicBezTo>
                  <a:cubicBezTo>
                    <a:pt x="95" y="44"/>
                    <a:pt x="94" y="44"/>
                    <a:pt x="94" y="44"/>
                  </a:cubicBezTo>
                  <a:cubicBezTo>
                    <a:pt x="92" y="42"/>
                    <a:pt x="90" y="40"/>
                    <a:pt x="89" y="38"/>
                  </a:cubicBezTo>
                  <a:cubicBezTo>
                    <a:pt x="89" y="38"/>
                    <a:pt x="88" y="37"/>
                    <a:pt x="88" y="37"/>
                  </a:cubicBezTo>
                  <a:cubicBezTo>
                    <a:pt x="86" y="35"/>
                    <a:pt x="84" y="33"/>
                    <a:pt x="82" y="31"/>
                  </a:cubicBezTo>
                  <a:cubicBezTo>
                    <a:pt x="82" y="31"/>
                    <a:pt x="82" y="31"/>
                    <a:pt x="82" y="31"/>
                  </a:cubicBezTo>
                  <a:cubicBezTo>
                    <a:pt x="81" y="30"/>
                    <a:pt x="80" y="29"/>
                    <a:pt x="78" y="27"/>
                  </a:cubicBezTo>
                  <a:cubicBezTo>
                    <a:pt x="78" y="27"/>
                    <a:pt x="78" y="27"/>
                    <a:pt x="77" y="26"/>
                  </a:cubicBezTo>
                  <a:cubicBezTo>
                    <a:pt x="76" y="25"/>
                    <a:pt x="74" y="23"/>
                    <a:pt x="72" y="22"/>
                  </a:cubicBezTo>
                  <a:cubicBezTo>
                    <a:pt x="72" y="21"/>
                    <a:pt x="71" y="21"/>
                    <a:pt x="71" y="20"/>
                  </a:cubicBezTo>
                  <a:cubicBezTo>
                    <a:pt x="69" y="19"/>
                    <a:pt x="68" y="18"/>
                    <a:pt x="67" y="17"/>
                  </a:cubicBezTo>
                  <a:cubicBezTo>
                    <a:pt x="66" y="17"/>
                    <a:pt x="66" y="16"/>
                    <a:pt x="65" y="16"/>
                  </a:cubicBezTo>
                  <a:cubicBezTo>
                    <a:pt x="64" y="15"/>
                    <a:pt x="63" y="14"/>
                    <a:pt x="61" y="13"/>
                  </a:cubicBezTo>
                  <a:cubicBezTo>
                    <a:pt x="61" y="12"/>
                    <a:pt x="60" y="12"/>
                    <a:pt x="59" y="11"/>
                  </a:cubicBezTo>
                  <a:cubicBezTo>
                    <a:pt x="58" y="10"/>
                    <a:pt x="57" y="10"/>
                    <a:pt x="56" y="9"/>
                  </a:cubicBezTo>
                  <a:cubicBezTo>
                    <a:pt x="55" y="8"/>
                    <a:pt x="54" y="8"/>
                    <a:pt x="54" y="7"/>
                  </a:cubicBezTo>
                  <a:cubicBezTo>
                    <a:pt x="52" y="6"/>
                    <a:pt x="51" y="6"/>
                    <a:pt x="50" y="5"/>
                  </a:cubicBezTo>
                  <a:cubicBezTo>
                    <a:pt x="49" y="4"/>
                    <a:pt x="49" y="4"/>
                    <a:pt x="48" y="4"/>
                  </a:cubicBezTo>
                  <a:cubicBezTo>
                    <a:pt x="46" y="2"/>
                    <a:pt x="44" y="1"/>
                    <a:pt x="42" y="0"/>
                  </a:cubicBezTo>
                  <a:cubicBezTo>
                    <a:pt x="0" y="25"/>
                    <a:pt x="0" y="25"/>
                    <a:pt x="0" y="25"/>
                  </a:cubicBezTo>
                  <a:cubicBezTo>
                    <a:pt x="1" y="26"/>
                    <a:pt x="3" y="27"/>
                    <a:pt x="5" y="28"/>
                  </a:cubicBezTo>
                  <a:cubicBezTo>
                    <a:pt x="6" y="29"/>
                    <a:pt x="6" y="29"/>
                    <a:pt x="7" y="30"/>
                  </a:cubicBezTo>
                  <a:cubicBezTo>
                    <a:pt x="8" y="30"/>
                    <a:pt x="10" y="31"/>
                    <a:pt x="11" y="32"/>
                  </a:cubicBezTo>
                  <a:cubicBezTo>
                    <a:pt x="11" y="33"/>
                    <a:pt x="12" y="33"/>
                    <a:pt x="13" y="34"/>
                  </a:cubicBezTo>
                  <a:cubicBezTo>
                    <a:pt x="14" y="34"/>
                    <a:pt x="15" y="35"/>
                    <a:pt x="16" y="36"/>
                  </a:cubicBezTo>
                  <a:cubicBezTo>
                    <a:pt x="17" y="37"/>
                    <a:pt x="18" y="37"/>
                    <a:pt x="18" y="38"/>
                  </a:cubicBezTo>
                  <a:cubicBezTo>
                    <a:pt x="20" y="39"/>
                    <a:pt x="21" y="39"/>
                    <a:pt x="22" y="40"/>
                  </a:cubicBezTo>
                  <a:cubicBezTo>
                    <a:pt x="23" y="41"/>
                    <a:pt x="23" y="41"/>
                    <a:pt x="24" y="42"/>
                  </a:cubicBezTo>
                  <a:cubicBezTo>
                    <a:pt x="25" y="43"/>
                    <a:pt x="26" y="44"/>
                    <a:pt x="28" y="45"/>
                  </a:cubicBezTo>
                  <a:cubicBezTo>
                    <a:pt x="28" y="46"/>
                    <a:pt x="29" y="46"/>
                    <a:pt x="29" y="46"/>
                  </a:cubicBezTo>
                  <a:cubicBezTo>
                    <a:pt x="31" y="48"/>
                    <a:pt x="33" y="50"/>
                    <a:pt x="34" y="51"/>
                  </a:cubicBezTo>
                  <a:cubicBezTo>
                    <a:pt x="35" y="51"/>
                    <a:pt x="35" y="52"/>
                    <a:pt x="36" y="52"/>
                  </a:cubicBezTo>
                  <a:cubicBezTo>
                    <a:pt x="37" y="53"/>
                    <a:pt x="38" y="55"/>
                    <a:pt x="39" y="56"/>
                  </a:cubicBezTo>
                  <a:cubicBezTo>
                    <a:pt x="41" y="58"/>
                    <a:pt x="43" y="60"/>
                    <a:pt x="45" y="62"/>
                  </a:cubicBezTo>
                  <a:cubicBezTo>
                    <a:pt x="45" y="62"/>
                    <a:pt x="46" y="62"/>
                    <a:pt x="46" y="62"/>
                  </a:cubicBezTo>
                  <a:cubicBezTo>
                    <a:pt x="48" y="64"/>
                    <a:pt x="49" y="66"/>
                    <a:pt x="51" y="69"/>
                  </a:cubicBezTo>
                  <a:cubicBezTo>
                    <a:pt x="52" y="69"/>
                    <a:pt x="52" y="69"/>
                    <a:pt x="52" y="70"/>
                  </a:cubicBezTo>
                  <a:cubicBezTo>
                    <a:pt x="55" y="73"/>
                    <a:pt x="58" y="77"/>
                    <a:pt x="61" y="80"/>
                  </a:cubicBezTo>
                  <a:cubicBezTo>
                    <a:pt x="61" y="81"/>
                    <a:pt x="62" y="81"/>
                    <a:pt x="62" y="82"/>
                  </a:cubicBezTo>
                  <a:cubicBezTo>
                    <a:pt x="64" y="85"/>
                    <a:pt x="66" y="87"/>
                    <a:pt x="68" y="91"/>
                  </a:cubicBezTo>
                  <a:cubicBezTo>
                    <a:pt x="69" y="91"/>
                    <a:pt x="69" y="91"/>
                    <a:pt x="69" y="92"/>
                  </a:cubicBezTo>
                  <a:cubicBezTo>
                    <a:pt x="71" y="95"/>
                    <a:pt x="73" y="98"/>
                    <a:pt x="75" y="101"/>
                  </a:cubicBezTo>
                  <a:cubicBezTo>
                    <a:pt x="76" y="101"/>
                    <a:pt x="76" y="102"/>
                    <a:pt x="77" y="103"/>
                  </a:cubicBezTo>
                  <a:cubicBezTo>
                    <a:pt x="78" y="105"/>
                    <a:pt x="80" y="108"/>
                    <a:pt x="81" y="110"/>
                  </a:cubicBezTo>
                  <a:cubicBezTo>
                    <a:pt x="82" y="111"/>
                    <a:pt x="82" y="111"/>
                    <a:pt x="82" y="112"/>
                  </a:cubicBezTo>
                  <a:cubicBezTo>
                    <a:pt x="84" y="115"/>
                    <a:pt x="86" y="118"/>
                    <a:pt x="87" y="121"/>
                  </a:cubicBezTo>
                  <a:cubicBezTo>
                    <a:pt x="88" y="121"/>
                    <a:pt x="88" y="122"/>
                    <a:pt x="88" y="123"/>
                  </a:cubicBezTo>
                  <a:cubicBezTo>
                    <a:pt x="90" y="125"/>
                    <a:pt x="91" y="128"/>
                    <a:pt x="92" y="130"/>
                  </a:cubicBezTo>
                  <a:cubicBezTo>
                    <a:pt x="92" y="131"/>
                    <a:pt x="93" y="132"/>
                    <a:pt x="93" y="132"/>
                  </a:cubicBezTo>
                  <a:cubicBezTo>
                    <a:pt x="94" y="135"/>
                    <a:pt x="96" y="138"/>
                    <a:pt x="97" y="141"/>
                  </a:cubicBezTo>
                  <a:cubicBezTo>
                    <a:pt x="97" y="142"/>
                    <a:pt x="98" y="142"/>
                    <a:pt x="98" y="143"/>
                  </a:cubicBezTo>
                  <a:cubicBezTo>
                    <a:pt x="99" y="145"/>
                    <a:pt x="100" y="148"/>
                    <a:pt x="101" y="151"/>
                  </a:cubicBezTo>
                  <a:cubicBezTo>
                    <a:pt x="101" y="152"/>
                    <a:pt x="102" y="153"/>
                    <a:pt x="102" y="153"/>
                  </a:cubicBezTo>
                  <a:cubicBezTo>
                    <a:pt x="103" y="157"/>
                    <a:pt x="104" y="160"/>
                    <a:pt x="106" y="163"/>
                  </a:cubicBezTo>
                  <a:cubicBezTo>
                    <a:pt x="106" y="163"/>
                    <a:pt x="106" y="164"/>
                    <a:pt x="106" y="164"/>
                  </a:cubicBezTo>
                  <a:cubicBezTo>
                    <a:pt x="107" y="167"/>
                    <a:pt x="108" y="171"/>
                    <a:pt x="109" y="174"/>
                  </a:cubicBezTo>
                  <a:cubicBezTo>
                    <a:pt x="109" y="175"/>
                    <a:pt x="109" y="176"/>
                    <a:pt x="110" y="177"/>
                  </a:cubicBezTo>
                  <a:cubicBezTo>
                    <a:pt x="110" y="178"/>
                    <a:pt x="110" y="179"/>
                    <a:pt x="110" y="180"/>
                  </a:cubicBezTo>
                  <a:cubicBezTo>
                    <a:pt x="111" y="181"/>
                    <a:pt x="111" y="182"/>
                    <a:pt x="111" y="184"/>
                  </a:cubicBezTo>
                  <a:cubicBezTo>
                    <a:pt x="112" y="185"/>
                    <a:pt x="112" y="186"/>
                    <a:pt x="112" y="187"/>
                  </a:cubicBezTo>
                  <a:cubicBezTo>
                    <a:pt x="112" y="188"/>
                    <a:pt x="113" y="189"/>
                    <a:pt x="113" y="190"/>
                  </a:cubicBezTo>
                  <a:cubicBezTo>
                    <a:pt x="113" y="192"/>
                    <a:pt x="114" y="194"/>
                    <a:pt x="114" y="195"/>
                  </a:cubicBezTo>
                  <a:cubicBezTo>
                    <a:pt x="114" y="196"/>
                    <a:pt x="114" y="197"/>
                    <a:pt x="114" y="198"/>
                  </a:cubicBezTo>
                  <a:cubicBezTo>
                    <a:pt x="115" y="200"/>
                    <a:pt x="115" y="201"/>
                    <a:pt x="115" y="203"/>
                  </a:cubicBezTo>
                  <a:cubicBezTo>
                    <a:pt x="115" y="204"/>
                    <a:pt x="115" y="205"/>
                    <a:pt x="115" y="206"/>
                  </a:cubicBezTo>
                  <a:cubicBezTo>
                    <a:pt x="116" y="209"/>
                    <a:pt x="116" y="213"/>
                    <a:pt x="116" y="216"/>
                  </a:cubicBezTo>
                  <a:cubicBezTo>
                    <a:pt x="117" y="217"/>
                    <a:pt x="117" y="217"/>
                    <a:pt x="117" y="218"/>
                  </a:cubicBezTo>
                  <a:cubicBezTo>
                    <a:pt x="117" y="221"/>
                    <a:pt x="117" y="225"/>
                    <a:pt x="117" y="228"/>
                  </a:cubicBezTo>
                  <a:cubicBezTo>
                    <a:pt x="117" y="265"/>
                    <a:pt x="104" y="292"/>
                    <a:pt x="83" y="304"/>
                  </a:cubicBezTo>
                  <a:cubicBezTo>
                    <a:pt x="126" y="279"/>
                    <a:pt x="126" y="279"/>
                    <a:pt x="126" y="279"/>
                  </a:cubicBezTo>
                  <a:cubicBezTo>
                    <a:pt x="147" y="267"/>
                    <a:pt x="160" y="241"/>
                    <a:pt x="160" y="204"/>
                  </a:cubicBezTo>
                  <a:cubicBezTo>
                    <a:pt x="160" y="200"/>
                    <a:pt x="160" y="197"/>
                    <a:pt x="160" y="193"/>
                  </a:cubicBezTo>
                  <a:close/>
                </a:path>
              </a:pathLst>
            </a:cu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8" name="íś1ïḓè"/>
            <p:cNvSpPr>
              <a:spLocks noChangeArrowheads="1"/>
            </p:cNvSpPr>
            <p:nvPr/>
          </p:nvSpPr>
          <p:spPr bwMode="auto">
            <a:xfrm>
              <a:off x="2395538" y="161925"/>
              <a:ext cx="603250" cy="784225"/>
            </a:xfrm>
            <a:custGeom>
              <a:avLst/>
              <a:gdLst>
                <a:gd name="T0" fmla="*/ 305443 w 237"/>
                <a:gd name="T1" fmla="*/ 0 h 308"/>
                <a:gd name="T2" fmla="*/ 302898 w 237"/>
                <a:gd name="T3" fmla="*/ 323366 h 308"/>
                <a:gd name="T4" fmla="*/ 290171 w 237"/>
                <a:gd name="T5" fmla="*/ 331004 h 308"/>
                <a:gd name="T6" fmla="*/ 2545 w 237"/>
                <a:gd name="T7" fmla="*/ 165502 h 308"/>
                <a:gd name="T8" fmla="*/ 2545 w 237"/>
                <a:gd name="T9" fmla="*/ 165502 h 308"/>
                <a:gd name="T10" fmla="*/ 302898 w 237"/>
                <a:gd name="T11" fmla="*/ 690016 h 308"/>
                <a:gd name="T12" fmla="*/ 603250 w 237"/>
                <a:gd name="T13" fmla="*/ 516876 h 308"/>
                <a:gd name="T14" fmla="*/ 305443 w 237"/>
                <a:gd name="T15" fmla="*/ 0 h 308"/>
                <a:gd name="T16" fmla="*/ 0 60000 65536"/>
                <a:gd name="T17" fmla="*/ 0 60000 65536"/>
                <a:gd name="T18" fmla="*/ 0 60000 65536"/>
                <a:gd name="T19" fmla="*/ 0 60000 65536"/>
                <a:gd name="T20" fmla="*/ 0 60000 65536"/>
                <a:gd name="T21" fmla="*/ 0 60000 65536"/>
                <a:gd name="T22" fmla="*/ 0 60000 65536"/>
                <a:gd name="T23" fmla="*/ 0 60000 65536"/>
                <a:gd name="T24" fmla="*/ 0 w 237"/>
                <a:gd name="T25" fmla="*/ 0 h 308"/>
                <a:gd name="T26" fmla="*/ 237 w 237"/>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 h="308">
                  <a:moveTo>
                    <a:pt x="120" y="0"/>
                  </a:moveTo>
                  <a:cubicBezTo>
                    <a:pt x="119" y="127"/>
                    <a:pt x="119" y="127"/>
                    <a:pt x="119" y="127"/>
                  </a:cubicBezTo>
                  <a:cubicBezTo>
                    <a:pt x="119" y="130"/>
                    <a:pt x="116" y="131"/>
                    <a:pt x="114" y="130"/>
                  </a:cubicBezTo>
                  <a:cubicBezTo>
                    <a:pt x="1" y="65"/>
                    <a:pt x="1" y="65"/>
                    <a:pt x="1" y="65"/>
                  </a:cubicBezTo>
                  <a:cubicBezTo>
                    <a:pt x="1" y="65"/>
                    <a:pt x="1" y="65"/>
                    <a:pt x="1" y="65"/>
                  </a:cubicBezTo>
                  <a:cubicBezTo>
                    <a:pt x="0" y="140"/>
                    <a:pt x="53" y="233"/>
                    <a:pt x="119" y="271"/>
                  </a:cubicBezTo>
                  <a:cubicBezTo>
                    <a:pt x="184" y="308"/>
                    <a:pt x="237" y="278"/>
                    <a:pt x="237" y="203"/>
                  </a:cubicBezTo>
                  <a:cubicBezTo>
                    <a:pt x="237" y="129"/>
                    <a:pt x="185" y="37"/>
                    <a:pt x="120"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9" name="ïšḻíḍe"/>
            <p:cNvSpPr>
              <a:spLocks noChangeArrowheads="1"/>
            </p:cNvSpPr>
            <p:nvPr/>
          </p:nvSpPr>
          <p:spPr bwMode="auto">
            <a:xfrm>
              <a:off x="779463" y="2582862"/>
              <a:ext cx="184150" cy="147638"/>
            </a:xfrm>
            <a:custGeom>
              <a:avLst/>
              <a:gdLst>
                <a:gd name="T0" fmla="*/ 0 w 72"/>
                <a:gd name="T1" fmla="*/ 58546 h 58"/>
                <a:gd name="T2" fmla="*/ 5115 w 72"/>
                <a:gd name="T3" fmla="*/ 96728 h 58"/>
                <a:gd name="T4" fmla="*/ 46038 w 72"/>
                <a:gd name="T5" fmla="*/ 147638 h 58"/>
                <a:gd name="T6" fmla="*/ 130440 w 72"/>
                <a:gd name="T7" fmla="*/ 63637 h 58"/>
                <a:gd name="T8" fmla="*/ 179035 w 72"/>
                <a:gd name="T9" fmla="*/ 15273 h 58"/>
                <a:gd name="T10" fmla="*/ 171362 w 72"/>
                <a:gd name="T11" fmla="*/ 2545 h 58"/>
                <a:gd name="T12" fmla="*/ 99748 w 72"/>
                <a:gd name="T13" fmla="*/ 25455 h 58"/>
                <a:gd name="T14" fmla="*/ 0 w 72"/>
                <a:gd name="T15" fmla="*/ 58546 h 58"/>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58"/>
                <a:gd name="T26" fmla="*/ 72 w 72"/>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58">
                  <a:moveTo>
                    <a:pt x="0" y="23"/>
                  </a:moveTo>
                  <a:cubicBezTo>
                    <a:pt x="2" y="38"/>
                    <a:pt x="2" y="38"/>
                    <a:pt x="2" y="38"/>
                  </a:cubicBezTo>
                  <a:cubicBezTo>
                    <a:pt x="18" y="58"/>
                    <a:pt x="18" y="58"/>
                    <a:pt x="18" y="58"/>
                  </a:cubicBezTo>
                  <a:cubicBezTo>
                    <a:pt x="51" y="25"/>
                    <a:pt x="51" y="25"/>
                    <a:pt x="51" y="25"/>
                  </a:cubicBezTo>
                  <a:cubicBezTo>
                    <a:pt x="70" y="6"/>
                    <a:pt x="70" y="6"/>
                    <a:pt x="70" y="6"/>
                  </a:cubicBezTo>
                  <a:cubicBezTo>
                    <a:pt x="72" y="4"/>
                    <a:pt x="70" y="0"/>
                    <a:pt x="67" y="1"/>
                  </a:cubicBezTo>
                  <a:cubicBezTo>
                    <a:pt x="39" y="10"/>
                    <a:pt x="39" y="10"/>
                    <a:pt x="39" y="10"/>
                  </a:cubicBezTo>
                  <a:lnTo>
                    <a:pt x="0" y="23"/>
                  </a:lnTo>
                  <a:close/>
                </a:path>
              </a:pathLst>
            </a:custGeom>
            <a:solidFill>
              <a:srgbClr val="3C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0" name="î$ḻiḑe"/>
            <p:cNvSpPr>
              <a:spLocks noChangeArrowheads="1"/>
            </p:cNvSpPr>
            <p:nvPr/>
          </p:nvSpPr>
          <p:spPr bwMode="auto">
            <a:xfrm>
              <a:off x="779463" y="2608262"/>
              <a:ext cx="130175" cy="122238"/>
            </a:xfrm>
            <a:custGeom>
              <a:avLst/>
              <a:gdLst>
                <a:gd name="T0" fmla="*/ 0 w 51"/>
                <a:gd name="T1" fmla="*/ 33106 h 48"/>
                <a:gd name="T2" fmla="*/ 5105 w 51"/>
                <a:gd name="T3" fmla="*/ 71306 h 48"/>
                <a:gd name="T4" fmla="*/ 45944 w 51"/>
                <a:gd name="T5" fmla="*/ 122238 h 48"/>
                <a:gd name="T6" fmla="*/ 130175 w 51"/>
                <a:gd name="T7" fmla="*/ 38199 h 48"/>
                <a:gd name="T8" fmla="*/ 99546 w 51"/>
                <a:gd name="T9" fmla="*/ 0 h 48"/>
                <a:gd name="T10" fmla="*/ 0 w 51"/>
                <a:gd name="T11" fmla="*/ 33106 h 48"/>
                <a:gd name="T12" fmla="*/ 0 60000 65536"/>
                <a:gd name="T13" fmla="*/ 0 60000 65536"/>
                <a:gd name="T14" fmla="*/ 0 60000 65536"/>
                <a:gd name="T15" fmla="*/ 0 60000 65536"/>
                <a:gd name="T16" fmla="*/ 0 60000 65536"/>
                <a:gd name="T17" fmla="*/ 0 60000 65536"/>
                <a:gd name="T18" fmla="*/ 0 w 51"/>
                <a:gd name="T19" fmla="*/ 0 h 48"/>
                <a:gd name="T20" fmla="*/ 51 w 51"/>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51" h="48">
                  <a:moveTo>
                    <a:pt x="0" y="13"/>
                  </a:moveTo>
                  <a:cubicBezTo>
                    <a:pt x="2" y="28"/>
                    <a:pt x="2" y="28"/>
                    <a:pt x="2" y="28"/>
                  </a:cubicBezTo>
                  <a:cubicBezTo>
                    <a:pt x="18" y="48"/>
                    <a:pt x="18" y="48"/>
                    <a:pt x="18" y="48"/>
                  </a:cubicBezTo>
                  <a:cubicBezTo>
                    <a:pt x="51" y="15"/>
                    <a:pt x="51" y="15"/>
                    <a:pt x="51" y="15"/>
                  </a:cubicBezTo>
                  <a:cubicBezTo>
                    <a:pt x="48" y="10"/>
                    <a:pt x="44" y="5"/>
                    <a:pt x="39" y="0"/>
                  </a:cubicBezTo>
                  <a:lnTo>
                    <a:pt x="0" y="13"/>
                  </a:ln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1" name="iśľídè"/>
            <p:cNvSpPr>
              <a:spLocks noChangeArrowheads="1"/>
            </p:cNvSpPr>
            <p:nvPr/>
          </p:nvSpPr>
          <p:spPr bwMode="auto">
            <a:xfrm>
              <a:off x="303213" y="2641600"/>
              <a:ext cx="533400" cy="354013"/>
            </a:xfrm>
            <a:custGeom>
              <a:avLst/>
              <a:gdLst>
                <a:gd name="T0" fmla="*/ 58700 w 209"/>
                <a:gd name="T1" fmla="*/ 313263 h 139"/>
                <a:gd name="T2" fmla="*/ 56147 w 209"/>
                <a:gd name="T3" fmla="*/ 305623 h 139"/>
                <a:gd name="T4" fmla="*/ 51043 w 209"/>
                <a:gd name="T5" fmla="*/ 295435 h 139"/>
                <a:gd name="T6" fmla="*/ 45939 w 209"/>
                <a:gd name="T7" fmla="*/ 287795 h 139"/>
                <a:gd name="T8" fmla="*/ 40834 w 209"/>
                <a:gd name="T9" fmla="*/ 282701 h 139"/>
                <a:gd name="T10" fmla="*/ 33178 w 209"/>
                <a:gd name="T11" fmla="*/ 275060 h 139"/>
                <a:gd name="T12" fmla="*/ 25522 w 209"/>
                <a:gd name="T13" fmla="*/ 269967 h 139"/>
                <a:gd name="T14" fmla="*/ 17865 w 209"/>
                <a:gd name="T15" fmla="*/ 264873 h 139"/>
                <a:gd name="T16" fmla="*/ 10209 w 209"/>
                <a:gd name="T17" fmla="*/ 264873 h 139"/>
                <a:gd name="T18" fmla="*/ 5104 w 209"/>
                <a:gd name="T19" fmla="*/ 264873 h 139"/>
                <a:gd name="T20" fmla="*/ 472148 w 209"/>
                <a:gd name="T21" fmla="*/ 2547 h 139"/>
                <a:gd name="T22" fmla="*/ 474700 w 209"/>
                <a:gd name="T23" fmla="*/ 2547 h 139"/>
                <a:gd name="T24" fmla="*/ 477253 w 209"/>
                <a:gd name="T25" fmla="*/ 0 h 139"/>
                <a:gd name="T26" fmla="*/ 477253 w 209"/>
                <a:gd name="T27" fmla="*/ 0 h 139"/>
                <a:gd name="T28" fmla="*/ 482357 w 209"/>
                <a:gd name="T29" fmla="*/ 0 h 139"/>
                <a:gd name="T30" fmla="*/ 484909 w 209"/>
                <a:gd name="T31" fmla="*/ 0 h 139"/>
                <a:gd name="T32" fmla="*/ 487461 w 209"/>
                <a:gd name="T33" fmla="*/ 0 h 139"/>
                <a:gd name="T34" fmla="*/ 490013 w 209"/>
                <a:gd name="T35" fmla="*/ 2547 h 139"/>
                <a:gd name="T36" fmla="*/ 497670 w 209"/>
                <a:gd name="T37" fmla="*/ 5094 h 139"/>
                <a:gd name="T38" fmla="*/ 505326 w 209"/>
                <a:gd name="T39" fmla="*/ 12734 h 139"/>
                <a:gd name="T40" fmla="*/ 510431 w 209"/>
                <a:gd name="T41" fmla="*/ 15281 h 139"/>
                <a:gd name="T42" fmla="*/ 512983 w 209"/>
                <a:gd name="T43" fmla="*/ 17828 h 139"/>
                <a:gd name="T44" fmla="*/ 518087 w 209"/>
                <a:gd name="T45" fmla="*/ 22922 h 139"/>
                <a:gd name="T46" fmla="*/ 518087 w 209"/>
                <a:gd name="T47" fmla="*/ 25469 h 139"/>
                <a:gd name="T48" fmla="*/ 523191 w 209"/>
                <a:gd name="T49" fmla="*/ 30562 h 139"/>
                <a:gd name="T50" fmla="*/ 523191 w 209"/>
                <a:gd name="T51" fmla="*/ 33109 h 139"/>
                <a:gd name="T52" fmla="*/ 525744 w 209"/>
                <a:gd name="T53" fmla="*/ 38203 h 139"/>
                <a:gd name="T54" fmla="*/ 528296 w 209"/>
                <a:gd name="T55" fmla="*/ 40750 h 139"/>
                <a:gd name="T56" fmla="*/ 528296 w 209"/>
                <a:gd name="T57" fmla="*/ 43297 h 139"/>
                <a:gd name="T58" fmla="*/ 530848 w 209"/>
                <a:gd name="T59" fmla="*/ 48390 h 139"/>
                <a:gd name="T60" fmla="*/ 530848 w 209"/>
                <a:gd name="T61" fmla="*/ 50937 h 139"/>
                <a:gd name="T62" fmla="*/ 533400 w 209"/>
                <a:gd name="T63" fmla="*/ 58578 h 139"/>
                <a:gd name="T64" fmla="*/ 533400 w 209"/>
                <a:gd name="T65" fmla="*/ 61125 h 139"/>
                <a:gd name="T66" fmla="*/ 523191 w 209"/>
                <a:gd name="T67" fmla="*/ 89140 h 139"/>
                <a:gd name="T68" fmla="*/ 61252 w 209"/>
                <a:gd name="T69" fmla="*/ 331091 h 139"/>
                <a:gd name="T70" fmla="*/ 61252 w 209"/>
                <a:gd name="T71" fmla="*/ 320904 h 1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
                <a:gd name="T109" fmla="*/ 0 h 139"/>
                <a:gd name="T110" fmla="*/ 209 w 209"/>
                <a:gd name="T111" fmla="*/ 139 h 1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 h="139">
                  <a:moveTo>
                    <a:pt x="24" y="126"/>
                  </a:moveTo>
                  <a:cubicBezTo>
                    <a:pt x="24" y="125"/>
                    <a:pt x="23" y="124"/>
                    <a:pt x="23" y="123"/>
                  </a:cubicBezTo>
                  <a:cubicBezTo>
                    <a:pt x="23" y="123"/>
                    <a:pt x="23" y="123"/>
                    <a:pt x="23" y="123"/>
                  </a:cubicBezTo>
                  <a:cubicBezTo>
                    <a:pt x="23" y="122"/>
                    <a:pt x="22" y="121"/>
                    <a:pt x="22" y="120"/>
                  </a:cubicBezTo>
                  <a:cubicBezTo>
                    <a:pt x="22" y="120"/>
                    <a:pt x="22" y="120"/>
                    <a:pt x="22" y="120"/>
                  </a:cubicBezTo>
                  <a:cubicBezTo>
                    <a:pt x="21" y="119"/>
                    <a:pt x="21" y="117"/>
                    <a:pt x="20" y="116"/>
                  </a:cubicBezTo>
                  <a:cubicBezTo>
                    <a:pt x="20" y="116"/>
                    <a:pt x="20" y="116"/>
                    <a:pt x="20" y="116"/>
                  </a:cubicBezTo>
                  <a:cubicBezTo>
                    <a:pt x="19" y="115"/>
                    <a:pt x="19" y="114"/>
                    <a:pt x="18" y="113"/>
                  </a:cubicBezTo>
                  <a:cubicBezTo>
                    <a:pt x="18" y="113"/>
                    <a:pt x="18" y="113"/>
                    <a:pt x="18" y="113"/>
                  </a:cubicBezTo>
                  <a:cubicBezTo>
                    <a:pt x="17" y="112"/>
                    <a:pt x="16" y="111"/>
                    <a:pt x="16" y="111"/>
                  </a:cubicBezTo>
                  <a:cubicBezTo>
                    <a:pt x="16" y="110"/>
                    <a:pt x="15" y="110"/>
                    <a:pt x="15" y="110"/>
                  </a:cubicBezTo>
                  <a:cubicBezTo>
                    <a:pt x="15" y="109"/>
                    <a:pt x="14" y="109"/>
                    <a:pt x="13" y="108"/>
                  </a:cubicBezTo>
                  <a:cubicBezTo>
                    <a:pt x="13" y="108"/>
                    <a:pt x="13" y="108"/>
                    <a:pt x="13" y="108"/>
                  </a:cubicBezTo>
                  <a:cubicBezTo>
                    <a:pt x="12" y="107"/>
                    <a:pt x="11" y="106"/>
                    <a:pt x="10" y="106"/>
                  </a:cubicBezTo>
                  <a:cubicBezTo>
                    <a:pt x="9" y="105"/>
                    <a:pt x="8" y="105"/>
                    <a:pt x="7" y="105"/>
                  </a:cubicBezTo>
                  <a:cubicBezTo>
                    <a:pt x="7" y="104"/>
                    <a:pt x="7" y="104"/>
                    <a:pt x="7" y="104"/>
                  </a:cubicBezTo>
                  <a:cubicBezTo>
                    <a:pt x="6" y="104"/>
                    <a:pt x="5" y="104"/>
                    <a:pt x="5" y="104"/>
                  </a:cubicBezTo>
                  <a:cubicBezTo>
                    <a:pt x="5" y="104"/>
                    <a:pt x="5" y="104"/>
                    <a:pt x="4" y="104"/>
                  </a:cubicBezTo>
                  <a:cubicBezTo>
                    <a:pt x="4" y="104"/>
                    <a:pt x="3" y="104"/>
                    <a:pt x="2" y="104"/>
                  </a:cubicBezTo>
                  <a:cubicBezTo>
                    <a:pt x="2" y="104"/>
                    <a:pt x="2" y="104"/>
                    <a:pt x="2" y="104"/>
                  </a:cubicBezTo>
                  <a:cubicBezTo>
                    <a:pt x="1" y="104"/>
                    <a:pt x="1" y="104"/>
                    <a:pt x="0" y="105"/>
                  </a:cubicBezTo>
                  <a:cubicBezTo>
                    <a:pt x="185" y="1"/>
                    <a:pt x="185" y="1"/>
                    <a:pt x="185" y="1"/>
                  </a:cubicBezTo>
                  <a:cubicBezTo>
                    <a:pt x="185" y="1"/>
                    <a:pt x="185" y="1"/>
                    <a:pt x="185" y="1"/>
                  </a:cubicBezTo>
                  <a:cubicBezTo>
                    <a:pt x="185" y="1"/>
                    <a:pt x="186" y="1"/>
                    <a:pt x="186" y="1"/>
                  </a:cubicBezTo>
                  <a:cubicBezTo>
                    <a:pt x="186" y="0"/>
                    <a:pt x="186" y="0"/>
                    <a:pt x="187" y="0"/>
                  </a:cubicBezTo>
                  <a:cubicBezTo>
                    <a:pt x="187" y="0"/>
                    <a:pt x="187" y="0"/>
                    <a:pt x="187" y="0"/>
                  </a:cubicBezTo>
                  <a:cubicBezTo>
                    <a:pt x="187" y="0"/>
                    <a:pt x="187" y="0"/>
                    <a:pt x="187" y="0"/>
                  </a:cubicBezTo>
                  <a:cubicBezTo>
                    <a:pt x="187" y="0"/>
                    <a:pt x="187" y="0"/>
                    <a:pt x="187" y="0"/>
                  </a:cubicBezTo>
                  <a:cubicBezTo>
                    <a:pt x="188" y="0"/>
                    <a:pt x="188" y="0"/>
                    <a:pt x="188" y="0"/>
                  </a:cubicBezTo>
                  <a:cubicBezTo>
                    <a:pt x="188" y="0"/>
                    <a:pt x="189" y="0"/>
                    <a:pt x="189" y="0"/>
                  </a:cubicBezTo>
                  <a:cubicBezTo>
                    <a:pt x="189" y="0"/>
                    <a:pt x="189" y="0"/>
                    <a:pt x="189" y="0"/>
                  </a:cubicBezTo>
                  <a:cubicBezTo>
                    <a:pt x="189" y="0"/>
                    <a:pt x="190" y="0"/>
                    <a:pt x="190" y="0"/>
                  </a:cubicBezTo>
                  <a:cubicBezTo>
                    <a:pt x="190" y="0"/>
                    <a:pt x="190" y="0"/>
                    <a:pt x="190" y="0"/>
                  </a:cubicBezTo>
                  <a:cubicBezTo>
                    <a:pt x="191" y="0"/>
                    <a:pt x="191" y="0"/>
                    <a:pt x="191" y="0"/>
                  </a:cubicBezTo>
                  <a:cubicBezTo>
                    <a:pt x="192" y="0"/>
                    <a:pt x="192" y="1"/>
                    <a:pt x="192" y="1"/>
                  </a:cubicBezTo>
                  <a:cubicBezTo>
                    <a:pt x="192" y="1"/>
                    <a:pt x="192" y="1"/>
                    <a:pt x="192" y="1"/>
                  </a:cubicBezTo>
                  <a:cubicBezTo>
                    <a:pt x="193" y="1"/>
                    <a:pt x="193" y="1"/>
                    <a:pt x="193" y="1"/>
                  </a:cubicBezTo>
                  <a:cubicBezTo>
                    <a:pt x="194" y="1"/>
                    <a:pt x="194" y="2"/>
                    <a:pt x="195" y="2"/>
                  </a:cubicBezTo>
                  <a:cubicBezTo>
                    <a:pt x="196" y="3"/>
                    <a:pt x="197" y="3"/>
                    <a:pt x="198" y="4"/>
                  </a:cubicBezTo>
                  <a:cubicBezTo>
                    <a:pt x="198" y="4"/>
                    <a:pt x="198" y="4"/>
                    <a:pt x="198" y="5"/>
                  </a:cubicBezTo>
                  <a:cubicBezTo>
                    <a:pt x="199" y="5"/>
                    <a:pt x="199" y="5"/>
                    <a:pt x="200" y="6"/>
                  </a:cubicBezTo>
                  <a:cubicBezTo>
                    <a:pt x="200" y="6"/>
                    <a:pt x="200" y="6"/>
                    <a:pt x="200" y="6"/>
                  </a:cubicBezTo>
                  <a:cubicBezTo>
                    <a:pt x="200" y="6"/>
                    <a:pt x="201" y="7"/>
                    <a:pt x="201" y="7"/>
                  </a:cubicBezTo>
                  <a:cubicBezTo>
                    <a:pt x="201" y="7"/>
                    <a:pt x="201" y="7"/>
                    <a:pt x="201" y="7"/>
                  </a:cubicBezTo>
                  <a:cubicBezTo>
                    <a:pt x="202" y="8"/>
                    <a:pt x="202" y="8"/>
                    <a:pt x="202" y="9"/>
                  </a:cubicBezTo>
                  <a:cubicBezTo>
                    <a:pt x="202" y="9"/>
                    <a:pt x="203" y="9"/>
                    <a:pt x="203" y="9"/>
                  </a:cubicBezTo>
                  <a:cubicBezTo>
                    <a:pt x="203" y="9"/>
                    <a:pt x="203" y="9"/>
                    <a:pt x="203" y="10"/>
                  </a:cubicBezTo>
                  <a:cubicBezTo>
                    <a:pt x="203" y="10"/>
                    <a:pt x="203" y="10"/>
                    <a:pt x="203" y="10"/>
                  </a:cubicBezTo>
                  <a:cubicBezTo>
                    <a:pt x="204" y="10"/>
                    <a:pt x="204" y="11"/>
                    <a:pt x="204" y="11"/>
                  </a:cubicBezTo>
                  <a:cubicBezTo>
                    <a:pt x="204" y="12"/>
                    <a:pt x="205" y="12"/>
                    <a:pt x="205" y="12"/>
                  </a:cubicBezTo>
                  <a:cubicBezTo>
                    <a:pt x="205" y="12"/>
                    <a:pt x="205" y="13"/>
                    <a:pt x="205" y="13"/>
                  </a:cubicBezTo>
                  <a:cubicBezTo>
                    <a:pt x="205" y="13"/>
                    <a:pt x="205" y="13"/>
                    <a:pt x="205" y="13"/>
                  </a:cubicBezTo>
                  <a:cubicBezTo>
                    <a:pt x="205" y="13"/>
                    <a:pt x="205" y="13"/>
                    <a:pt x="205" y="14"/>
                  </a:cubicBezTo>
                  <a:cubicBezTo>
                    <a:pt x="206" y="14"/>
                    <a:pt x="206" y="14"/>
                    <a:pt x="206" y="15"/>
                  </a:cubicBezTo>
                  <a:cubicBezTo>
                    <a:pt x="206" y="15"/>
                    <a:pt x="206" y="16"/>
                    <a:pt x="207" y="16"/>
                  </a:cubicBezTo>
                  <a:cubicBezTo>
                    <a:pt x="207" y="16"/>
                    <a:pt x="207" y="16"/>
                    <a:pt x="207" y="16"/>
                  </a:cubicBezTo>
                  <a:cubicBezTo>
                    <a:pt x="207" y="16"/>
                    <a:pt x="207" y="16"/>
                    <a:pt x="207" y="16"/>
                  </a:cubicBezTo>
                  <a:cubicBezTo>
                    <a:pt x="207" y="16"/>
                    <a:pt x="207" y="17"/>
                    <a:pt x="207" y="17"/>
                  </a:cubicBezTo>
                  <a:cubicBezTo>
                    <a:pt x="207" y="18"/>
                    <a:pt x="207" y="18"/>
                    <a:pt x="208" y="19"/>
                  </a:cubicBezTo>
                  <a:cubicBezTo>
                    <a:pt x="208" y="19"/>
                    <a:pt x="208" y="19"/>
                    <a:pt x="208" y="19"/>
                  </a:cubicBezTo>
                  <a:cubicBezTo>
                    <a:pt x="208" y="19"/>
                    <a:pt x="208" y="20"/>
                    <a:pt x="208" y="20"/>
                  </a:cubicBezTo>
                  <a:cubicBezTo>
                    <a:pt x="208" y="20"/>
                    <a:pt x="208" y="20"/>
                    <a:pt x="208" y="20"/>
                  </a:cubicBezTo>
                  <a:cubicBezTo>
                    <a:pt x="208" y="21"/>
                    <a:pt x="208" y="21"/>
                    <a:pt x="208" y="22"/>
                  </a:cubicBezTo>
                  <a:cubicBezTo>
                    <a:pt x="209" y="22"/>
                    <a:pt x="209" y="22"/>
                    <a:pt x="209" y="23"/>
                  </a:cubicBezTo>
                  <a:cubicBezTo>
                    <a:pt x="209" y="23"/>
                    <a:pt x="209" y="23"/>
                    <a:pt x="209" y="23"/>
                  </a:cubicBezTo>
                  <a:cubicBezTo>
                    <a:pt x="209" y="23"/>
                    <a:pt x="209" y="23"/>
                    <a:pt x="209" y="24"/>
                  </a:cubicBezTo>
                  <a:cubicBezTo>
                    <a:pt x="209" y="25"/>
                    <a:pt x="209" y="25"/>
                    <a:pt x="209" y="26"/>
                  </a:cubicBezTo>
                  <a:cubicBezTo>
                    <a:pt x="209" y="31"/>
                    <a:pt x="207" y="34"/>
                    <a:pt x="205" y="35"/>
                  </a:cubicBezTo>
                  <a:cubicBezTo>
                    <a:pt x="20" y="139"/>
                    <a:pt x="20" y="139"/>
                    <a:pt x="20" y="139"/>
                  </a:cubicBezTo>
                  <a:cubicBezTo>
                    <a:pt x="22" y="138"/>
                    <a:pt x="24" y="135"/>
                    <a:pt x="24" y="130"/>
                  </a:cubicBezTo>
                  <a:cubicBezTo>
                    <a:pt x="24" y="129"/>
                    <a:pt x="24" y="128"/>
                    <a:pt x="24" y="127"/>
                  </a:cubicBezTo>
                  <a:cubicBezTo>
                    <a:pt x="24" y="127"/>
                    <a:pt x="24" y="127"/>
                    <a:pt x="24" y="126"/>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2" name="íSḻîďe"/>
            <p:cNvSpPr>
              <a:spLocks noChangeArrowheads="1"/>
            </p:cNvSpPr>
            <p:nvPr/>
          </p:nvSpPr>
          <p:spPr bwMode="auto">
            <a:xfrm>
              <a:off x="303213" y="2865437"/>
              <a:ext cx="122238" cy="130175"/>
            </a:xfrm>
            <a:custGeom>
              <a:avLst/>
              <a:gdLst>
                <a:gd name="T0" fmla="*/ 122238 w 48"/>
                <a:gd name="T1" fmla="*/ 79126 h 51"/>
                <a:gd name="T2" fmla="*/ 122238 w 48"/>
                <a:gd name="T3" fmla="*/ 89336 h 51"/>
                <a:gd name="T4" fmla="*/ 50933 w 48"/>
                <a:gd name="T5" fmla="*/ 130175 h 51"/>
                <a:gd name="T6" fmla="*/ 61119 w 48"/>
                <a:gd name="T7" fmla="*/ 107203 h 51"/>
                <a:gd name="T8" fmla="*/ 61119 w 48"/>
                <a:gd name="T9" fmla="*/ 99546 h 51"/>
                <a:gd name="T10" fmla="*/ 61119 w 48"/>
                <a:gd name="T11" fmla="*/ 96993 h 51"/>
                <a:gd name="T12" fmla="*/ 58572 w 48"/>
                <a:gd name="T13" fmla="*/ 89336 h 51"/>
                <a:gd name="T14" fmla="*/ 58572 w 48"/>
                <a:gd name="T15" fmla="*/ 89336 h 51"/>
                <a:gd name="T16" fmla="*/ 56026 w 48"/>
                <a:gd name="T17" fmla="*/ 81678 h 51"/>
                <a:gd name="T18" fmla="*/ 56026 w 48"/>
                <a:gd name="T19" fmla="*/ 81678 h 51"/>
                <a:gd name="T20" fmla="*/ 50933 w 48"/>
                <a:gd name="T21" fmla="*/ 71469 h 51"/>
                <a:gd name="T22" fmla="*/ 50933 w 48"/>
                <a:gd name="T23" fmla="*/ 71469 h 51"/>
                <a:gd name="T24" fmla="*/ 45839 w 48"/>
                <a:gd name="T25" fmla="*/ 63811 h 51"/>
                <a:gd name="T26" fmla="*/ 45839 w 48"/>
                <a:gd name="T27" fmla="*/ 63811 h 51"/>
                <a:gd name="T28" fmla="*/ 40746 w 48"/>
                <a:gd name="T29" fmla="*/ 56154 h 51"/>
                <a:gd name="T30" fmla="*/ 38199 w 48"/>
                <a:gd name="T31" fmla="*/ 56154 h 51"/>
                <a:gd name="T32" fmla="*/ 33106 w 48"/>
                <a:gd name="T33" fmla="*/ 51049 h 51"/>
                <a:gd name="T34" fmla="*/ 33106 w 48"/>
                <a:gd name="T35" fmla="*/ 51049 h 51"/>
                <a:gd name="T36" fmla="*/ 25466 w 48"/>
                <a:gd name="T37" fmla="*/ 45944 h 51"/>
                <a:gd name="T38" fmla="*/ 17826 w 48"/>
                <a:gd name="T39" fmla="*/ 43392 h 51"/>
                <a:gd name="T40" fmla="*/ 17826 w 48"/>
                <a:gd name="T41" fmla="*/ 40839 h 51"/>
                <a:gd name="T42" fmla="*/ 12733 w 48"/>
                <a:gd name="T43" fmla="*/ 40839 h 51"/>
                <a:gd name="T44" fmla="*/ 10187 w 48"/>
                <a:gd name="T45" fmla="*/ 40839 h 51"/>
                <a:gd name="T46" fmla="*/ 5093 w 48"/>
                <a:gd name="T47" fmla="*/ 40839 h 51"/>
                <a:gd name="T48" fmla="*/ 5093 w 48"/>
                <a:gd name="T49" fmla="*/ 40839 h 51"/>
                <a:gd name="T50" fmla="*/ 0 w 48"/>
                <a:gd name="T51" fmla="*/ 43392 h 51"/>
                <a:gd name="T52" fmla="*/ 73852 w 48"/>
                <a:gd name="T53" fmla="*/ 0 h 51"/>
                <a:gd name="T54" fmla="*/ 78945 w 48"/>
                <a:gd name="T55" fmla="*/ 5105 h 51"/>
                <a:gd name="T56" fmla="*/ 86585 w 48"/>
                <a:gd name="T57" fmla="*/ 10210 h 51"/>
                <a:gd name="T58" fmla="*/ 89132 w 48"/>
                <a:gd name="T59" fmla="*/ 12762 h 51"/>
                <a:gd name="T60" fmla="*/ 96772 w 48"/>
                <a:gd name="T61" fmla="*/ 17867 h 51"/>
                <a:gd name="T62" fmla="*/ 96772 w 48"/>
                <a:gd name="T63" fmla="*/ 17867 h 51"/>
                <a:gd name="T64" fmla="*/ 104412 w 48"/>
                <a:gd name="T65" fmla="*/ 25525 h 51"/>
                <a:gd name="T66" fmla="*/ 104412 w 48"/>
                <a:gd name="T67" fmla="*/ 28077 h 51"/>
                <a:gd name="T68" fmla="*/ 109505 w 48"/>
                <a:gd name="T69" fmla="*/ 35734 h 51"/>
                <a:gd name="T70" fmla="*/ 109505 w 48"/>
                <a:gd name="T71" fmla="*/ 38287 h 51"/>
                <a:gd name="T72" fmla="*/ 114598 w 48"/>
                <a:gd name="T73" fmla="*/ 48497 h 51"/>
                <a:gd name="T74" fmla="*/ 114598 w 48"/>
                <a:gd name="T75" fmla="*/ 48497 h 51"/>
                <a:gd name="T76" fmla="*/ 119691 w 48"/>
                <a:gd name="T77" fmla="*/ 58706 h 51"/>
                <a:gd name="T78" fmla="*/ 119691 w 48"/>
                <a:gd name="T79" fmla="*/ 58706 h 51"/>
                <a:gd name="T80" fmla="*/ 122238 w 48"/>
                <a:gd name="T81" fmla="*/ 68916 h 51"/>
                <a:gd name="T82" fmla="*/ 122238 w 48"/>
                <a:gd name="T83" fmla="*/ 68916 h 51"/>
                <a:gd name="T84" fmla="*/ 122238 w 48"/>
                <a:gd name="T85" fmla="*/ 79126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51"/>
                <a:gd name="T131" fmla="*/ 48 w 48"/>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51">
                  <a:moveTo>
                    <a:pt x="48" y="31"/>
                  </a:moveTo>
                  <a:cubicBezTo>
                    <a:pt x="48" y="33"/>
                    <a:pt x="48" y="34"/>
                    <a:pt x="48" y="35"/>
                  </a:cubicBezTo>
                  <a:cubicBezTo>
                    <a:pt x="20" y="51"/>
                    <a:pt x="20" y="51"/>
                    <a:pt x="20" y="51"/>
                  </a:cubicBezTo>
                  <a:cubicBezTo>
                    <a:pt x="22" y="50"/>
                    <a:pt x="24" y="47"/>
                    <a:pt x="24" y="42"/>
                  </a:cubicBezTo>
                  <a:cubicBezTo>
                    <a:pt x="24" y="41"/>
                    <a:pt x="24" y="40"/>
                    <a:pt x="24" y="39"/>
                  </a:cubicBezTo>
                  <a:cubicBezTo>
                    <a:pt x="24" y="39"/>
                    <a:pt x="24" y="39"/>
                    <a:pt x="24" y="38"/>
                  </a:cubicBezTo>
                  <a:cubicBezTo>
                    <a:pt x="23" y="37"/>
                    <a:pt x="23" y="36"/>
                    <a:pt x="23" y="35"/>
                  </a:cubicBezTo>
                  <a:cubicBezTo>
                    <a:pt x="23" y="35"/>
                    <a:pt x="23" y="35"/>
                    <a:pt x="23" y="35"/>
                  </a:cubicBezTo>
                  <a:cubicBezTo>
                    <a:pt x="23" y="34"/>
                    <a:pt x="22" y="33"/>
                    <a:pt x="22" y="32"/>
                  </a:cubicBezTo>
                  <a:cubicBezTo>
                    <a:pt x="22" y="32"/>
                    <a:pt x="22" y="32"/>
                    <a:pt x="22" y="32"/>
                  </a:cubicBezTo>
                  <a:cubicBezTo>
                    <a:pt x="21" y="31"/>
                    <a:pt x="21" y="29"/>
                    <a:pt x="20" y="28"/>
                  </a:cubicBezTo>
                  <a:cubicBezTo>
                    <a:pt x="20" y="28"/>
                    <a:pt x="20" y="28"/>
                    <a:pt x="20" y="28"/>
                  </a:cubicBezTo>
                  <a:cubicBezTo>
                    <a:pt x="19" y="27"/>
                    <a:pt x="19" y="26"/>
                    <a:pt x="18" y="25"/>
                  </a:cubicBezTo>
                  <a:cubicBezTo>
                    <a:pt x="18" y="25"/>
                    <a:pt x="18" y="25"/>
                    <a:pt x="18" y="25"/>
                  </a:cubicBezTo>
                  <a:cubicBezTo>
                    <a:pt x="17" y="24"/>
                    <a:pt x="16" y="23"/>
                    <a:pt x="16" y="22"/>
                  </a:cubicBezTo>
                  <a:cubicBezTo>
                    <a:pt x="16" y="22"/>
                    <a:pt x="15" y="22"/>
                    <a:pt x="15" y="22"/>
                  </a:cubicBezTo>
                  <a:cubicBezTo>
                    <a:pt x="15" y="21"/>
                    <a:pt x="14" y="21"/>
                    <a:pt x="13" y="20"/>
                  </a:cubicBezTo>
                  <a:cubicBezTo>
                    <a:pt x="13" y="20"/>
                    <a:pt x="13" y="20"/>
                    <a:pt x="13" y="20"/>
                  </a:cubicBezTo>
                  <a:cubicBezTo>
                    <a:pt x="12" y="19"/>
                    <a:pt x="11" y="18"/>
                    <a:pt x="10" y="18"/>
                  </a:cubicBezTo>
                  <a:cubicBezTo>
                    <a:pt x="9" y="17"/>
                    <a:pt x="8" y="17"/>
                    <a:pt x="7" y="17"/>
                  </a:cubicBezTo>
                  <a:cubicBezTo>
                    <a:pt x="7" y="16"/>
                    <a:pt x="7" y="16"/>
                    <a:pt x="7" y="16"/>
                  </a:cubicBezTo>
                  <a:cubicBezTo>
                    <a:pt x="6" y="16"/>
                    <a:pt x="5" y="16"/>
                    <a:pt x="5" y="16"/>
                  </a:cubicBezTo>
                  <a:cubicBezTo>
                    <a:pt x="4" y="16"/>
                    <a:pt x="4" y="16"/>
                    <a:pt x="4" y="16"/>
                  </a:cubicBezTo>
                  <a:cubicBezTo>
                    <a:pt x="4" y="16"/>
                    <a:pt x="3" y="16"/>
                    <a:pt x="2" y="16"/>
                  </a:cubicBezTo>
                  <a:cubicBezTo>
                    <a:pt x="2" y="16"/>
                    <a:pt x="2" y="16"/>
                    <a:pt x="2" y="16"/>
                  </a:cubicBezTo>
                  <a:cubicBezTo>
                    <a:pt x="1" y="16"/>
                    <a:pt x="1" y="16"/>
                    <a:pt x="0" y="17"/>
                  </a:cubicBezTo>
                  <a:cubicBezTo>
                    <a:pt x="29" y="0"/>
                    <a:pt x="29" y="0"/>
                    <a:pt x="29" y="0"/>
                  </a:cubicBezTo>
                  <a:cubicBezTo>
                    <a:pt x="30" y="1"/>
                    <a:pt x="30" y="1"/>
                    <a:pt x="31" y="2"/>
                  </a:cubicBezTo>
                  <a:cubicBezTo>
                    <a:pt x="32" y="2"/>
                    <a:pt x="33" y="3"/>
                    <a:pt x="34" y="4"/>
                  </a:cubicBezTo>
                  <a:cubicBezTo>
                    <a:pt x="35" y="4"/>
                    <a:pt x="35" y="4"/>
                    <a:pt x="35" y="5"/>
                  </a:cubicBezTo>
                  <a:cubicBezTo>
                    <a:pt x="36" y="5"/>
                    <a:pt x="37" y="6"/>
                    <a:pt x="38" y="7"/>
                  </a:cubicBezTo>
                  <a:cubicBezTo>
                    <a:pt x="38" y="7"/>
                    <a:pt x="38" y="7"/>
                    <a:pt x="38" y="7"/>
                  </a:cubicBezTo>
                  <a:cubicBezTo>
                    <a:pt x="39" y="8"/>
                    <a:pt x="40" y="9"/>
                    <a:pt x="41" y="10"/>
                  </a:cubicBezTo>
                  <a:cubicBezTo>
                    <a:pt x="41" y="11"/>
                    <a:pt x="41" y="11"/>
                    <a:pt x="41" y="11"/>
                  </a:cubicBezTo>
                  <a:cubicBezTo>
                    <a:pt x="42" y="12"/>
                    <a:pt x="43" y="13"/>
                    <a:pt x="43" y="14"/>
                  </a:cubicBezTo>
                  <a:cubicBezTo>
                    <a:pt x="43" y="14"/>
                    <a:pt x="43" y="15"/>
                    <a:pt x="43" y="15"/>
                  </a:cubicBezTo>
                  <a:cubicBezTo>
                    <a:pt x="44" y="16"/>
                    <a:pt x="45" y="17"/>
                    <a:pt x="45" y="19"/>
                  </a:cubicBezTo>
                  <a:cubicBezTo>
                    <a:pt x="45" y="19"/>
                    <a:pt x="45" y="19"/>
                    <a:pt x="45" y="19"/>
                  </a:cubicBezTo>
                  <a:cubicBezTo>
                    <a:pt x="46" y="20"/>
                    <a:pt x="46" y="21"/>
                    <a:pt x="47" y="23"/>
                  </a:cubicBezTo>
                  <a:cubicBezTo>
                    <a:pt x="47" y="23"/>
                    <a:pt x="47" y="23"/>
                    <a:pt x="47" y="23"/>
                  </a:cubicBezTo>
                  <a:cubicBezTo>
                    <a:pt x="47" y="24"/>
                    <a:pt x="48" y="26"/>
                    <a:pt x="48" y="27"/>
                  </a:cubicBezTo>
                  <a:cubicBezTo>
                    <a:pt x="48" y="27"/>
                    <a:pt x="48" y="27"/>
                    <a:pt x="48" y="27"/>
                  </a:cubicBezTo>
                  <a:cubicBezTo>
                    <a:pt x="48" y="29"/>
                    <a:pt x="48" y="30"/>
                    <a:pt x="48" y="31"/>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3" name="ïsḻîdê"/>
            <p:cNvSpPr>
              <a:spLocks noChangeArrowheads="1"/>
            </p:cNvSpPr>
            <p:nvPr/>
          </p:nvSpPr>
          <p:spPr bwMode="auto">
            <a:xfrm>
              <a:off x="293688" y="2898775"/>
              <a:ext cx="71438" cy="106363"/>
            </a:xfrm>
            <a:custGeom>
              <a:avLst/>
              <a:gdLst>
                <a:gd name="T0" fmla="*/ 35719 w 28"/>
                <a:gd name="T1" fmla="*/ 12662 h 42"/>
                <a:gd name="T2" fmla="*/ 0 w 28"/>
                <a:gd name="T3" fmla="*/ 32922 h 42"/>
                <a:gd name="T4" fmla="*/ 35719 w 28"/>
                <a:gd name="T5" fmla="*/ 93701 h 42"/>
                <a:gd name="T6" fmla="*/ 71438 w 28"/>
                <a:gd name="T7" fmla="*/ 73441 h 42"/>
                <a:gd name="T8" fmla="*/ 35719 w 28"/>
                <a:gd name="T9" fmla="*/ 12662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14" y="5"/>
                  </a:moveTo>
                  <a:cubicBezTo>
                    <a:pt x="6" y="0"/>
                    <a:pt x="0" y="4"/>
                    <a:pt x="0" y="13"/>
                  </a:cubicBezTo>
                  <a:cubicBezTo>
                    <a:pt x="0" y="22"/>
                    <a:pt x="6" y="32"/>
                    <a:pt x="14" y="37"/>
                  </a:cubicBezTo>
                  <a:cubicBezTo>
                    <a:pt x="22" y="42"/>
                    <a:pt x="28" y="38"/>
                    <a:pt x="28" y="29"/>
                  </a:cubicBezTo>
                  <a:cubicBezTo>
                    <a:pt x="28" y="20"/>
                    <a:pt x="22" y="9"/>
                    <a:pt x="14" y="5"/>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4" name="i$1iḑe"/>
            <p:cNvSpPr>
              <a:spLocks noChangeArrowheads="1"/>
            </p:cNvSpPr>
            <p:nvPr/>
          </p:nvSpPr>
          <p:spPr bwMode="auto">
            <a:xfrm>
              <a:off x="307975" y="2924175"/>
              <a:ext cx="41275" cy="55563"/>
            </a:xfrm>
            <a:custGeom>
              <a:avLst/>
              <a:gdLst>
                <a:gd name="T0" fmla="*/ 20638 w 16"/>
                <a:gd name="T1" fmla="*/ 5051 h 22"/>
                <a:gd name="T2" fmla="*/ 0 w 16"/>
                <a:gd name="T3" fmla="*/ 15154 h 22"/>
                <a:gd name="T4" fmla="*/ 20638 w 16"/>
                <a:gd name="T5" fmla="*/ 50512 h 22"/>
                <a:gd name="T6" fmla="*/ 41275 w 16"/>
                <a:gd name="T7" fmla="*/ 37884 h 22"/>
                <a:gd name="T8" fmla="*/ 20638 w 16"/>
                <a:gd name="T9" fmla="*/ 5051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8" y="2"/>
                  </a:moveTo>
                  <a:cubicBezTo>
                    <a:pt x="4" y="0"/>
                    <a:pt x="1" y="2"/>
                    <a:pt x="0" y="6"/>
                  </a:cubicBezTo>
                  <a:cubicBezTo>
                    <a:pt x="0" y="11"/>
                    <a:pt x="4" y="17"/>
                    <a:pt x="8" y="20"/>
                  </a:cubicBezTo>
                  <a:cubicBezTo>
                    <a:pt x="12" y="22"/>
                    <a:pt x="15" y="20"/>
                    <a:pt x="16" y="15"/>
                  </a:cubicBezTo>
                  <a:cubicBezTo>
                    <a:pt x="16" y="11"/>
                    <a:pt x="12" y="5"/>
                    <a:pt x="8" y="2"/>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5" name="ís1iḍê"/>
            <p:cNvSpPr>
              <a:spLocks noChangeArrowheads="1"/>
            </p:cNvSpPr>
            <p:nvPr/>
          </p:nvSpPr>
          <p:spPr bwMode="auto">
            <a:xfrm>
              <a:off x="1541463" y="1652587"/>
              <a:ext cx="185738" cy="180975"/>
            </a:xfrm>
            <a:custGeom>
              <a:avLst/>
              <a:gdLst>
                <a:gd name="T0" fmla="*/ 0 w 73"/>
                <a:gd name="T1" fmla="*/ 137643 h 71"/>
                <a:gd name="T2" fmla="*/ 66153 w 73"/>
                <a:gd name="T3" fmla="*/ 89213 h 71"/>
                <a:gd name="T4" fmla="*/ 91597 w 73"/>
                <a:gd name="T5" fmla="*/ 58626 h 71"/>
                <a:gd name="T6" fmla="*/ 94141 w 73"/>
                <a:gd name="T7" fmla="*/ 56077 h 71"/>
                <a:gd name="T8" fmla="*/ 162839 w 73"/>
                <a:gd name="T9" fmla="*/ 5098 h 71"/>
                <a:gd name="T10" fmla="*/ 180649 w 73"/>
                <a:gd name="T11" fmla="*/ 7647 h 71"/>
                <a:gd name="T12" fmla="*/ 180649 w 73"/>
                <a:gd name="T13" fmla="*/ 7647 h 71"/>
                <a:gd name="T14" fmla="*/ 180649 w 73"/>
                <a:gd name="T15" fmla="*/ 25489 h 71"/>
                <a:gd name="T16" fmla="*/ 142484 w 73"/>
                <a:gd name="T17" fmla="*/ 58626 h 71"/>
                <a:gd name="T18" fmla="*/ 142484 w 73"/>
                <a:gd name="T19" fmla="*/ 68821 h 71"/>
                <a:gd name="T20" fmla="*/ 152661 w 73"/>
                <a:gd name="T21" fmla="*/ 81566 h 71"/>
                <a:gd name="T22" fmla="*/ 152661 w 73"/>
                <a:gd name="T23" fmla="*/ 112154 h 71"/>
                <a:gd name="T24" fmla="*/ 139940 w 73"/>
                <a:gd name="T25" fmla="*/ 129996 h 71"/>
                <a:gd name="T26" fmla="*/ 38165 w 73"/>
                <a:gd name="T27" fmla="*/ 180975 h 71"/>
                <a:gd name="T28" fmla="*/ 0 w 73"/>
                <a:gd name="T29" fmla="*/ 13764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71"/>
                <a:gd name="T47" fmla="*/ 73 w 73"/>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71">
                  <a:moveTo>
                    <a:pt x="0" y="54"/>
                  </a:moveTo>
                  <a:cubicBezTo>
                    <a:pt x="26" y="35"/>
                    <a:pt x="26" y="35"/>
                    <a:pt x="26" y="35"/>
                  </a:cubicBezTo>
                  <a:cubicBezTo>
                    <a:pt x="36" y="23"/>
                    <a:pt x="36" y="23"/>
                    <a:pt x="36" y="23"/>
                  </a:cubicBezTo>
                  <a:cubicBezTo>
                    <a:pt x="37" y="23"/>
                    <a:pt x="37" y="22"/>
                    <a:pt x="37" y="22"/>
                  </a:cubicBezTo>
                  <a:cubicBezTo>
                    <a:pt x="64" y="2"/>
                    <a:pt x="64" y="2"/>
                    <a:pt x="64" y="2"/>
                  </a:cubicBezTo>
                  <a:cubicBezTo>
                    <a:pt x="67" y="0"/>
                    <a:pt x="70" y="1"/>
                    <a:pt x="71" y="3"/>
                  </a:cubicBezTo>
                  <a:cubicBezTo>
                    <a:pt x="71" y="3"/>
                    <a:pt x="71" y="3"/>
                    <a:pt x="71" y="3"/>
                  </a:cubicBezTo>
                  <a:cubicBezTo>
                    <a:pt x="73" y="5"/>
                    <a:pt x="73" y="8"/>
                    <a:pt x="71" y="10"/>
                  </a:cubicBezTo>
                  <a:cubicBezTo>
                    <a:pt x="56" y="23"/>
                    <a:pt x="56" y="23"/>
                    <a:pt x="56" y="23"/>
                  </a:cubicBezTo>
                  <a:cubicBezTo>
                    <a:pt x="54" y="24"/>
                    <a:pt x="54" y="26"/>
                    <a:pt x="56" y="27"/>
                  </a:cubicBezTo>
                  <a:cubicBezTo>
                    <a:pt x="60" y="32"/>
                    <a:pt x="60" y="32"/>
                    <a:pt x="60" y="32"/>
                  </a:cubicBezTo>
                  <a:cubicBezTo>
                    <a:pt x="63" y="36"/>
                    <a:pt x="63" y="41"/>
                    <a:pt x="60" y="44"/>
                  </a:cubicBezTo>
                  <a:cubicBezTo>
                    <a:pt x="55" y="51"/>
                    <a:pt x="55" y="51"/>
                    <a:pt x="55" y="51"/>
                  </a:cubicBezTo>
                  <a:cubicBezTo>
                    <a:pt x="15" y="71"/>
                    <a:pt x="15" y="71"/>
                    <a:pt x="15" y="71"/>
                  </a:cubicBezTo>
                  <a:lnTo>
                    <a:pt x="0" y="54"/>
                  </a:ln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6" name="îšliḑé"/>
            <p:cNvSpPr>
              <a:spLocks noChangeArrowheads="1"/>
            </p:cNvSpPr>
            <p:nvPr/>
          </p:nvSpPr>
          <p:spPr bwMode="auto">
            <a:xfrm>
              <a:off x="984250" y="1584325"/>
              <a:ext cx="180975" cy="627063"/>
            </a:xfrm>
            <a:custGeom>
              <a:avLst/>
              <a:gdLst>
                <a:gd name="T0" fmla="*/ 149225 w 114"/>
                <a:gd name="T1" fmla="*/ 320675 h 395"/>
                <a:gd name="T2" fmla="*/ 136525 w 114"/>
                <a:gd name="T3" fmla="*/ 381000 h 395"/>
                <a:gd name="T4" fmla="*/ 101600 w 114"/>
                <a:gd name="T5" fmla="*/ 338138 h 395"/>
                <a:gd name="T6" fmla="*/ 144463 w 114"/>
                <a:gd name="T7" fmla="*/ 279400 h 395"/>
                <a:gd name="T8" fmla="*/ 111125 w 114"/>
                <a:gd name="T9" fmla="*/ 0 h 395"/>
                <a:gd name="T10" fmla="*/ 52388 w 114"/>
                <a:gd name="T11" fmla="*/ 60325 h 395"/>
                <a:gd name="T12" fmla="*/ 0 w 114"/>
                <a:gd name="T13" fmla="*/ 392113 h 395"/>
                <a:gd name="T14" fmla="*/ 134938 w 114"/>
                <a:gd name="T15" fmla="*/ 627063 h 395"/>
                <a:gd name="T16" fmla="*/ 180975 w 114"/>
                <a:gd name="T17" fmla="*/ 587375 h 395"/>
                <a:gd name="T18" fmla="*/ 149225 w 114"/>
                <a:gd name="T19" fmla="*/ 320675 h 3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395"/>
                <a:gd name="T32" fmla="*/ 114 w 114"/>
                <a:gd name="T33" fmla="*/ 395 h 3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395">
                  <a:moveTo>
                    <a:pt x="94" y="202"/>
                  </a:moveTo>
                  <a:lnTo>
                    <a:pt x="86" y="240"/>
                  </a:lnTo>
                  <a:lnTo>
                    <a:pt x="64" y="213"/>
                  </a:lnTo>
                  <a:lnTo>
                    <a:pt x="91" y="176"/>
                  </a:lnTo>
                  <a:lnTo>
                    <a:pt x="70" y="0"/>
                  </a:lnTo>
                  <a:lnTo>
                    <a:pt x="33" y="38"/>
                  </a:lnTo>
                  <a:lnTo>
                    <a:pt x="0" y="247"/>
                  </a:lnTo>
                  <a:lnTo>
                    <a:pt x="85" y="395"/>
                  </a:lnTo>
                  <a:lnTo>
                    <a:pt x="114" y="370"/>
                  </a:lnTo>
                  <a:lnTo>
                    <a:pt x="94" y="202"/>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7" name="ïSlîḑé"/>
            <p:cNvSpPr>
              <a:spLocks noChangeArrowheads="1"/>
            </p:cNvSpPr>
            <p:nvPr/>
          </p:nvSpPr>
          <p:spPr bwMode="auto">
            <a:xfrm>
              <a:off x="1069975" y="2754312"/>
              <a:ext cx="244475" cy="123825"/>
            </a:xfrm>
            <a:custGeom>
              <a:avLst/>
              <a:gdLst>
                <a:gd name="T0" fmla="*/ 241928 w 96"/>
                <a:gd name="T1" fmla="*/ 48014 h 49"/>
                <a:gd name="T2" fmla="*/ 137517 w 96"/>
                <a:gd name="T3" fmla="*/ 111190 h 49"/>
                <a:gd name="T4" fmla="*/ 43292 w 96"/>
                <a:gd name="T5" fmla="*/ 111190 h 49"/>
                <a:gd name="T6" fmla="*/ 10186 w 96"/>
                <a:gd name="T7" fmla="*/ 93501 h 49"/>
                <a:gd name="T8" fmla="*/ 15280 w 96"/>
                <a:gd name="T9" fmla="*/ 32852 h 49"/>
                <a:gd name="T10" fmla="*/ 119691 w 96"/>
                <a:gd name="T11" fmla="*/ 15162 h 49"/>
                <a:gd name="T12" fmla="*/ 150250 w 96"/>
                <a:gd name="T13" fmla="*/ 7581 h 49"/>
                <a:gd name="T14" fmla="*/ 241928 w 96"/>
                <a:gd name="T15" fmla="*/ 48014 h 49"/>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49"/>
                <a:gd name="T26" fmla="*/ 96 w 9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49">
                  <a:moveTo>
                    <a:pt x="95" y="19"/>
                  </a:moveTo>
                  <a:cubicBezTo>
                    <a:pt x="96" y="30"/>
                    <a:pt x="72" y="35"/>
                    <a:pt x="54" y="44"/>
                  </a:cubicBezTo>
                  <a:cubicBezTo>
                    <a:pt x="42" y="49"/>
                    <a:pt x="29" y="49"/>
                    <a:pt x="17" y="44"/>
                  </a:cubicBezTo>
                  <a:cubicBezTo>
                    <a:pt x="11" y="42"/>
                    <a:pt x="6" y="39"/>
                    <a:pt x="4" y="37"/>
                  </a:cubicBezTo>
                  <a:cubicBezTo>
                    <a:pt x="0" y="32"/>
                    <a:pt x="6" y="13"/>
                    <a:pt x="6" y="13"/>
                  </a:cubicBezTo>
                  <a:cubicBezTo>
                    <a:pt x="22" y="11"/>
                    <a:pt x="37" y="8"/>
                    <a:pt x="47" y="6"/>
                  </a:cubicBezTo>
                  <a:cubicBezTo>
                    <a:pt x="52" y="5"/>
                    <a:pt x="56" y="4"/>
                    <a:pt x="59" y="3"/>
                  </a:cubicBezTo>
                  <a:cubicBezTo>
                    <a:pt x="65" y="0"/>
                    <a:pt x="92" y="4"/>
                    <a:pt x="95" y="19"/>
                  </a:cubicBez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8" name="ísḻïḍe"/>
            <p:cNvSpPr>
              <a:spLocks noChangeArrowheads="1"/>
            </p:cNvSpPr>
            <p:nvPr/>
          </p:nvSpPr>
          <p:spPr bwMode="auto">
            <a:xfrm>
              <a:off x="1085850" y="2774950"/>
              <a:ext cx="109538" cy="52388"/>
            </a:xfrm>
            <a:custGeom>
              <a:avLst/>
              <a:gdLst>
                <a:gd name="T0" fmla="*/ 86611 w 43"/>
                <a:gd name="T1" fmla="*/ 32431 h 21"/>
                <a:gd name="T2" fmla="*/ 0 w 43"/>
                <a:gd name="T3" fmla="*/ 12473 h 21"/>
                <a:gd name="T4" fmla="*/ 101896 w 43"/>
                <a:gd name="T5" fmla="*/ 0 h 21"/>
                <a:gd name="T6" fmla="*/ 86611 w 43"/>
                <a:gd name="T7" fmla="*/ 32431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34" y="13"/>
                  </a:moveTo>
                  <a:cubicBezTo>
                    <a:pt x="25" y="21"/>
                    <a:pt x="0" y="5"/>
                    <a:pt x="0" y="5"/>
                  </a:cubicBezTo>
                  <a:cubicBezTo>
                    <a:pt x="16" y="3"/>
                    <a:pt x="30" y="2"/>
                    <a:pt x="40" y="0"/>
                  </a:cubicBezTo>
                  <a:cubicBezTo>
                    <a:pt x="43" y="6"/>
                    <a:pt x="41" y="6"/>
                    <a:pt x="34" y="13"/>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9" name="iş1ïdè"/>
            <p:cNvSpPr>
              <a:spLocks noChangeArrowheads="1"/>
            </p:cNvSpPr>
            <p:nvPr/>
          </p:nvSpPr>
          <p:spPr bwMode="auto">
            <a:xfrm>
              <a:off x="1287463" y="2825750"/>
              <a:ext cx="269875" cy="136525"/>
            </a:xfrm>
            <a:custGeom>
              <a:avLst/>
              <a:gdLst>
                <a:gd name="T0" fmla="*/ 264783 w 106"/>
                <a:gd name="T1" fmla="*/ 53093 h 54"/>
                <a:gd name="T2" fmla="*/ 150213 w 106"/>
                <a:gd name="T3" fmla="*/ 121356 h 54"/>
                <a:gd name="T4" fmla="*/ 48374 w 106"/>
                <a:gd name="T5" fmla="*/ 123884 h 54"/>
                <a:gd name="T6" fmla="*/ 12730 w 106"/>
                <a:gd name="T7" fmla="*/ 103658 h 54"/>
                <a:gd name="T8" fmla="*/ 17822 w 106"/>
                <a:gd name="T9" fmla="*/ 35395 h 54"/>
                <a:gd name="T10" fmla="*/ 132392 w 106"/>
                <a:gd name="T11" fmla="*/ 15169 h 54"/>
                <a:gd name="T12" fmla="*/ 165489 w 106"/>
                <a:gd name="T13" fmla="*/ 7585 h 54"/>
                <a:gd name="T14" fmla="*/ 264783 w 106"/>
                <a:gd name="T15" fmla="*/ 53093 h 54"/>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54"/>
                <a:gd name="T26" fmla="*/ 106 w 106"/>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54">
                  <a:moveTo>
                    <a:pt x="104" y="21"/>
                  </a:moveTo>
                  <a:cubicBezTo>
                    <a:pt x="106" y="32"/>
                    <a:pt x="79" y="39"/>
                    <a:pt x="59" y="48"/>
                  </a:cubicBezTo>
                  <a:cubicBezTo>
                    <a:pt x="46" y="54"/>
                    <a:pt x="32" y="54"/>
                    <a:pt x="19" y="49"/>
                  </a:cubicBezTo>
                  <a:cubicBezTo>
                    <a:pt x="12" y="46"/>
                    <a:pt x="7" y="43"/>
                    <a:pt x="5" y="41"/>
                  </a:cubicBezTo>
                  <a:cubicBezTo>
                    <a:pt x="0" y="35"/>
                    <a:pt x="7" y="14"/>
                    <a:pt x="7" y="14"/>
                  </a:cubicBezTo>
                  <a:cubicBezTo>
                    <a:pt x="25" y="12"/>
                    <a:pt x="41" y="9"/>
                    <a:pt x="52" y="6"/>
                  </a:cubicBezTo>
                  <a:cubicBezTo>
                    <a:pt x="58" y="5"/>
                    <a:pt x="62" y="4"/>
                    <a:pt x="65" y="3"/>
                  </a:cubicBezTo>
                  <a:cubicBezTo>
                    <a:pt x="72" y="0"/>
                    <a:pt x="102" y="5"/>
                    <a:pt x="104" y="21"/>
                  </a:cubicBez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0" name="ïšḷídê"/>
            <p:cNvSpPr>
              <a:spLocks noChangeArrowheads="1"/>
            </p:cNvSpPr>
            <p:nvPr/>
          </p:nvSpPr>
          <p:spPr bwMode="auto">
            <a:xfrm>
              <a:off x="1304925" y="2844800"/>
              <a:ext cx="119063" cy="58738"/>
            </a:xfrm>
            <a:custGeom>
              <a:avLst/>
              <a:gdLst>
                <a:gd name="T0" fmla="*/ 93730 w 47"/>
                <a:gd name="T1" fmla="*/ 35754 h 23"/>
                <a:gd name="T2" fmla="*/ 0 w 47"/>
                <a:gd name="T3" fmla="*/ 15323 h 23"/>
                <a:gd name="T4" fmla="*/ 111463 w 47"/>
                <a:gd name="T5" fmla="*/ 0 h 23"/>
                <a:gd name="T6" fmla="*/ 93730 w 47"/>
                <a:gd name="T7" fmla="*/ 35754 h 23"/>
                <a:gd name="T8" fmla="*/ 0 60000 65536"/>
                <a:gd name="T9" fmla="*/ 0 60000 65536"/>
                <a:gd name="T10" fmla="*/ 0 60000 65536"/>
                <a:gd name="T11" fmla="*/ 0 60000 65536"/>
                <a:gd name="T12" fmla="*/ 0 w 47"/>
                <a:gd name="T13" fmla="*/ 0 h 23"/>
                <a:gd name="T14" fmla="*/ 47 w 47"/>
                <a:gd name="T15" fmla="*/ 23 h 23"/>
              </a:gdLst>
              <a:ahLst/>
              <a:cxnLst>
                <a:cxn ang="T8">
                  <a:pos x="T0" y="T1"/>
                </a:cxn>
                <a:cxn ang="T9">
                  <a:pos x="T2" y="T3"/>
                </a:cxn>
                <a:cxn ang="T10">
                  <a:pos x="T4" y="T5"/>
                </a:cxn>
                <a:cxn ang="T11">
                  <a:pos x="T6" y="T7"/>
                </a:cxn>
              </a:cxnLst>
              <a:rect l="T12" t="T13" r="T14" b="T15"/>
              <a:pathLst>
                <a:path w="47" h="23">
                  <a:moveTo>
                    <a:pt x="37" y="14"/>
                  </a:moveTo>
                  <a:cubicBezTo>
                    <a:pt x="28" y="23"/>
                    <a:pt x="0" y="6"/>
                    <a:pt x="0" y="6"/>
                  </a:cubicBezTo>
                  <a:cubicBezTo>
                    <a:pt x="18" y="4"/>
                    <a:pt x="33" y="3"/>
                    <a:pt x="44" y="0"/>
                  </a:cubicBezTo>
                  <a:cubicBezTo>
                    <a:pt x="47" y="8"/>
                    <a:pt x="45" y="7"/>
                    <a:pt x="37" y="14"/>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1" name="íṡḷide"/>
            <p:cNvSpPr>
              <a:spLocks noChangeArrowheads="1"/>
            </p:cNvSpPr>
            <p:nvPr/>
          </p:nvSpPr>
          <p:spPr bwMode="auto">
            <a:xfrm>
              <a:off x="1085850" y="2028825"/>
              <a:ext cx="206375" cy="758825"/>
            </a:xfrm>
            <a:custGeom>
              <a:avLst/>
              <a:gdLst>
                <a:gd name="T0" fmla="*/ 9525 w 130"/>
                <a:gd name="T1" fmla="*/ 20638 h 478"/>
                <a:gd name="T2" fmla="*/ 0 w 130"/>
                <a:gd name="T3" fmla="*/ 758825 h 478"/>
                <a:gd name="T4" fmla="*/ 104775 w 130"/>
                <a:gd name="T5" fmla="*/ 758825 h 478"/>
                <a:gd name="T6" fmla="*/ 206375 w 130"/>
                <a:gd name="T7" fmla="*/ 223838 h 478"/>
                <a:gd name="T8" fmla="*/ 104775 w 130"/>
                <a:gd name="T9" fmla="*/ 0 h 478"/>
                <a:gd name="T10" fmla="*/ 9525 w 130"/>
                <a:gd name="T11" fmla="*/ 20638 h 478"/>
                <a:gd name="T12" fmla="*/ 0 60000 65536"/>
                <a:gd name="T13" fmla="*/ 0 60000 65536"/>
                <a:gd name="T14" fmla="*/ 0 60000 65536"/>
                <a:gd name="T15" fmla="*/ 0 60000 65536"/>
                <a:gd name="T16" fmla="*/ 0 60000 65536"/>
                <a:gd name="T17" fmla="*/ 0 60000 65536"/>
                <a:gd name="T18" fmla="*/ 0 w 130"/>
                <a:gd name="T19" fmla="*/ 0 h 478"/>
                <a:gd name="T20" fmla="*/ 130 w 130"/>
                <a:gd name="T21" fmla="*/ 478 h 478"/>
              </a:gdLst>
              <a:ahLst/>
              <a:cxnLst>
                <a:cxn ang="T12">
                  <a:pos x="T0" y="T1"/>
                </a:cxn>
                <a:cxn ang="T13">
                  <a:pos x="T2" y="T3"/>
                </a:cxn>
                <a:cxn ang="T14">
                  <a:pos x="T4" y="T5"/>
                </a:cxn>
                <a:cxn ang="T15">
                  <a:pos x="T6" y="T7"/>
                </a:cxn>
                <a:cxn ang="T16">
                  <a:pos x="T8" y="T9"/>
                </a:cxn>
                <a:cxn ang="T17">
                  <a:pos x="T10" y="T11"/>
                </a:cxn>
              </a:cxnLst>
              <a:rect l="T18" t="T19" r="T20" b="T21"/>
              <a:pathLst>
                <a:path w="130" h="478">
                  <a:moveTo>
                    <a:pt x="6" y="13"/>
                  </a:moveTo>
                  <a:lnTo>
                    <a:pt x="0" y="478"/>
                  </a:lnTo>
                  <a:lnTo>
                    <a:pt x="66" y="478"/>
                  </a:lnTo>
                  <a:lnTo>
                    <a:pt x="130" y="141"/>
                  </a:lnTo>
                  <a:lnTo>
                    <a:pt x="66" y="0"/>
                  </a:lnTo>
                  <a:lnTo>
                    <a:pt x="6" y="13"/>
                  </a:lnTo>
                  <a:close/>
                </a:path>
              </a:pathLst>
            </a:custGeom>
            <a:solidFill>
              <a:srgbClr val="22262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2" name="îṧļiḓe"/>
            <p:cNvSpPr>
              <a:spLocks noChangeArrowheads="1"/>
            </p:cNvSpPr>
            <p:nvPr/>
          </p:nvSpPr>
          <p:spPr bwMode="auto">
            <a:xfrm>
              <a:off x="1177925" y="2049462"/>
              <a:ext cx="244475" cy="814388"/>
            </a:xfrm>
            <a:custGeom>
              <a:avLst/>
              <a:gdLst>
                <a:gd name="T0" fmla="*/ 0 w 96"/>
                <a:gd name="T1" fmla="*/ 35629 h 320"/>
                <a:gd name="T2" fmla="*/ 66212 w 96"/>
                <a:gd name="T3" fmla="*/ 285036 h 320"/>
                <a:gd name="T4" fmla="*/ 127331 w 96"/>
                <a:gd name="T5" fmla="*/ 814388 h 320"/>
                <a:gd name="T6" fmla="*/ 241928 w 96"/>
                <a:gd name="T7" fmla="*/ 814388 h 320"/>
                <a:gd name="T8" fmla="*/ 244475 w 96"/>
                <a:gd name="T9" fmla="*/ 76349 h 320"/>
                <a:gd name="T10" fmla="*/ 112051 w 96"/>
                <a:gd name="T11" fmla="*/ 0 h 320"/>
                <a:gd name="T12" fmla="*/ 0 w 96"/>
                <a:gd name="T13" fmla="*/ 35629 h 320"/>
                <a:gd name="T14" fmla="*/ 0 60000 65536"/>
                <a:gd name="T15" fmla="*/ 0 60000 65536"/>
                <a:gd name="T16" fmla="*/ 0 60000 65536"/>
                <a:gd name="T17" fmla="*/ 0 60000 65536"/>
                <a:gd name="T18" fmla="*/ 0 60000 65536"/>
                <a:gd name="T19" fmla="*/ 0 60000 65536"/>
                <a:gd name="T20" fmla="*/ 0 60000 65536"/>
                <a:gd name="T21" fmla="*/ 0 w 96"/>
                <a:gd name="T22" fmla="*/ 0 h 320"/>
                <a:gd name="T23" fmla="*/ 96 w 96"/>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20">
                  <a:moveTo>
                    <a:pt x="0" y="14"/>
                  </a:moveTo>
                  <a:cubicBezTo>
                    <a:pt x="0" y="14"/>
                    <a:pt x="11" y="92"/>
                    <a:pt x="26" y="112"/>
                  </a:cubicBezTo>
                  <a:cubicBezTo>
                    <a:pt x="50" y="320"/>
                    <a:pt x="50" y="320"/>
                    <a:pt x="50" y="320"/>
                  </a:cubicBezTo>
                  <a:cubicBezTo>
                    <a:pt x="95" y="320"/>
                    <a:pt x="95" y="320"/>
                    <a:pt x="95" y="320"/>
                  </a:cubicBezTo>
                  <a:cubicBezTo>
                    <a:pt x="96" y="30"/>
                    <a:pt x="96" y="30"/>
                    <a:pt x="96" y="30"/>
                  </a:cubicBezTo>
                  <a:cubicBezTo>
                    <a:pt x="44" y="0"/>
                    <a:pt x="44" y="0"/>
                    <a:pt x="44" y="0"/>
                  </a:cubicBezTo>
                  <a:lnTo>
                    <a:pt x="0" y="14"/>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3" name="îṥḷíḓè"/>
            <p:cNvSpPr>
              <a:spLocks noChangeArrowheads="1"/>
            </p:cNvSpPr>
            <p:nvPr/>
          </p:nvSpPr>
          <p:spPr bwMode="auto">
            <a:xfrm>
              <a:off x="1087438" y="1555750"/>
              <a:ext cx="538163" cy="671513"/>
            </a:xfrm>
            <a:custGeom>
              <a:avLst/>
              <a:gdLst>
                <a:gd name="T0" fmla="*/ 538163 w 211"/>
                <a:gd name="T1" fmla="*/ 267079 h 264"/>
                <a:gd name="T2" fmla="*/ 321367 w 211"/>
                <a:gd name="T3" fmla="*/ 450219 h 264"/>
                <a:gd name="T4" fmla="*/ 308615 w 211"/>
                <a:gd name="T5" fmla="*/ 384085 h 264"/>
                <a:gd name="T6" fmla="*/ 334120 w 211"/>
                <a:gd name="T7" fmla="*/ 569769 h 264"/>
                <a:gd name="T8" fmla="*/ 334120 w 211"/>
                <a:gd name="T9" fmla="*/ 569769 h 264"/>
                <a:gd name="T10" fmla="*/ 7652 w 211"/>
                <a:gd name="T11" fmla="*/ 493460 h 264"/>
                <a:gd name="T12" fmla="*/ 22955 w 211"/>
                <a:gd name="T13" fmla="*/ 351018 h 264"/>
                <a:gd name="T14" fmla="*/ 7652 w 211"/>
                <a:gd name="T15" fmla="*/ 200945 h 264"/>
                <a:gd name="T16" fmla="*/ 7652 w 211"/>
                <a:gd name="T17" fmla="*/ 27980 h 264"/>
                <a:gd name="T18" fmla="*/ 51011 w 211"/>
                <a:gd name="T19" fmla="*/ 10174 h 264"/>
                <a:gd name="T20" fmla="*/ 102021 w 211"/>
                <a:gd name="T21" fmla="*/ 0 h 264"/>
                <a:gd name="T22" fmla="*/ 244851 w 211"/>
                <a:gd name="T23" fmla="*/ 15262 h 264"/>
                <a:gd name="T24" fmla="*/ 377479 w 211"/>
                <a:gd name="T25" fmla="*/ 81396 h 264"/>
                <a:gd name="T26" fmla="*/ 380030 w 211"/>
                <a:gd name="T27" fmla="*/ 287428 h 264"/>
                <a:gd name="T28" fmla="*/ 487152 w 211"/>
                <a:gd name="T29" fmla="*/ 195858 h 264"/>
                <a:gd name="T30" fmla="*/ 538163 w 211"/>
                <a:gd name="T31" fmla="*/ 267079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64"/>
                <a:gd name="T50" fmla="*/ 211 w 211"/>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64">
                  <a:moveTo>
                    <a:pt x="211" y="105"/>
                  </a:moveTo>
                  <a:cubicBezTo>
                    <a:pt x="126" y="177"/>
                    <a:pt x="126" y="177"/>
                    <a:pt x="126" y="177"/>
                  </a:cubicBezTo>
                  <a:cubicBezTo>
                    <a:pt x="121" y="151"/>
                    <a:pt x="121" y="151"/>
                    <a:pt x="121" y="151"/>
                  </a:cubicBezTo>
                  <a:cubicBezTo>
                    <a:pt x="131" y="224"/>
                    <a:pt x="131" y="224"/>
                    <a:pt x="131" y="224"/>
                  </a:cubicBezTo>
                  <a:cubicBezTo>
                    <a:pt x="131" y="224"/>
                    <a:pt x="131" y="224"/>
                    <a:pt x="131" y="224"/>
                  </a:cubicBezTo>
                  <a:cubicBezTo>
                    <a:pt x="46" y="264"/>
                    <a:pt x="3" y="194"/>
                    <a:pt x="3" y="194"/>
                  </a:cubicBezTo>
                  <a:cubicBezTo>
                    <a:pt x="9" y="138"/>
                    <a:pt x="9" y="138"/>
                    <a:pt x="9" y="138"/>
                  </a:cubicBezTo>
                  <a:cubicBezTo>
                    <a:pt x="3" y="79"/>
                    <a:pt x="3" y="79"/>
                    <a:pt x="3" y="79"/>
                  </a:cubicBezTo>
                  <a:cubicBezTo>
                    <a:pt x="3" y="79"/>
                    <a:pt x="0" y="41"/>
                    <a:pt x="3" y="11"/>
                  </a:cubicBezTo>
                  <a:cubicBezTo>
                    <a:pt x="9" y="8"/>
                    <a:pt x="14" y="6"/>
                    <a:pt x="20" y="4"/>
                  </a:cubicBezTo>
                  <a:cubicBezTo>
                    <a:pt x="40" y="0"/>
                    <a:pt x="40" y="0"/>
                    <a:pt x="40" y="0"/>
                  </a:cubicBezTo>
                  <a:cubicBezTo>
                    <a:pt x="96" y="6"/>
                    <a:pt x="96" y="6"/>
                    <a:pt x="96" y="6"/>
                  </a:cubicBezTo>
                  <a:cubicBezTo>
                    <a:pt x="96" y="6"/>
                    <a:pt x="143" y="22"/>
                    <a:pt x="148" y="32"/>
                  </a:cubicBezTo>
                  <a:cubicBezTo>
                    <a:pt x="154" y="43"/>
                    <a:pt x="149" y="113"/>
                    <a:pt x="149" y="113"/>
                  </a:cubicBezTo>
                  <a:cubicBezTo>
                    <a:pt x="191" y="77"/>
                    <a:pt x="191" y="77"/>
                    <a:pt x="191" y="77"/>
                  </a:cubicBezTo>
                  <a:lnTo>
                    <a:pt x="211" y="105"/>
                  </a:lnTo>
                  <a:close/>
                </a:path>
              </a:pathLst>
            </a:custGeom>
            <a:solidFill>
              <a:srgbClr val="6467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4" name="iśļïḓè"/>
            <p:cNvSpPr>
              <a:spLocks noChangeArrowheads="1"/>
            </p:cNvSpPr>
            <p:nvPr/>
          </p:nvSpPr>
          <p:spPr bwMode="auto">
            <a:xfrm>
              <a:off x="1187450" y="145891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5" name="îṧḷïḋé"/>
            <p:cNvSpPr>
              <a:spLocks noChangeArrowheads="1"/>
            </p:cNvSpPr>
            <p:nvPr/>
          </p:nvSpPr>
          <p:spPr bwMode="auto">
            <a:xfrm>
              <a:off x="1209675" y="147478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6" name="ïṡḻíde"/>
            <p:cNvSpPr>
              <a:spLocks noChangeArrowheads="1"/>
            </p:cNvSpPr>
            <p:nvPr/>
          </p:nvSpPr>
          <p:spPr bwMode="auto">
            <a:xfrm>
              <a:off x="1262063" y="149542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7" name="ï$1ïḋé"/>
            <p:cNvSpPr>
              <a:spLocks noChangeArrowheads="1"/>
            </p:cNvSpPr>
            <p:nvPr/>
          </p:nvSpPr>
          <p:spPr bwMode="auto">
            <a:xfrm>
              <a:off x="1182688" y="1454150"/>
              <a:ext cx="1" cy="3175"/>
            </a:xfrm>
            <a:custGeom>
              <a:avLst/>
              <a:gdLst>
                <a:gd name="T0" fmla="*/ 0 w 1"/>
                <a:gd name="T1" fmla="*/ 0 h 1"/>
                <a:gd name="T2" fmla="*/ 0 w 1"/>
                <a:gd name="T3" fmla="*/ 3175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1"/>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8" name="îSlïdé"/>
            <p:cNvSpPr>
              <a:spLocks noChangeArrowheads="1"/>
            </p:cNvSpPr>
            <p:nvPr/>
          </p:nvSpPr>
          <p:spPr bwMode="auto">
            <a:xfrm>
              <a:off x="1177925" y="1452562"/>
              <a:ext cx="1588" cy="1588"/>
            </a:xfrm>
            <a:custGeom>
              <a:avLst/>
              <a:gdLst>
                <a:gd name="T0" fmla="*/ 0 w 1"/>
                <a:gd name="T1" fmla="*/ 0 h 1"/>
                <a:gd name="T2" fmla="*/ 1588 w 1"/>
                <a:gd name="T3" fmla="*/ 1588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9" name="îṥ1íḋê"/>
            <p:cNvSpPr>
              <a:spLocks noChangeArrowheads="1"/>
            </p:cNvSpPr>
            <p:nvPr/>
          </p:nvSpPr>
          <p:spPr bwMode="auto">
            <a:xfrm>
              <a:off x="1174750" y="1449387"/>
              <a:ext cx="3175" cy="3175"/>
            </a:xfrm>
            <a:custGeom>
              <a:avLst/>
              <a:gdLst>
                <a:gd name="T0" fmla="*/ 0 w 1"/>
                <a:gd name="T1" fmla="*/ 0 h 1"/>
                <a:gd name="T2" fmla="*/ 3175 w 1"/>
                <a:gd name="T3" fmla="*/ 3175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1" y="1"/>
                  </a:cubicBezTo>
                  <a:cubicBezTo>
                    <a:pt x="0" y="1"/>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0" name="íṣļíḍe"/>
            <p:cNvSpPr>
              <a:spLocks noChangeArrowheads="1"/>
            </p:cNvSpPr>
            <p:nvPr/>
          </p:nvSpPr>
          <p:spPr bwMode="auto">
            <a:xfrm>
              <a:off x="1217613" y="1479550"/>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1" y="0"/>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1" name="íŝļïḋè"/>
            <p:cNvSpPr>
              <a:spLocks noChangeArrowheads="1"/>
            </p:cNvSpPr>
            <p:nvPr/>
          </p:nvSpPr>
          <p:spPr bwMode="auto">
            <a:xfrm>
              <a:off x="1284288" y="149542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2" name="iṡľîḍé"/>
            <p:cNvSpPr>
              <a:spLocks noChangeArrowheads="1"/>
            </p:cNvSpPr>
            <p:nvPr/>
          </p:nvSpPr>
          <p:spPr bwMode="auto">
            <a:xfrm>
              <a:off x="1271588" y="1495425"/>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3" name="íś1ïḋé"/>
            <p:cNvSpPr>
              <a:spLocks noChangeArrowheads="1"/>
            </p:cNvSpPr>
            <p:nvPr/>
          </p:nvSpPr>
          <p:spPr bwMode="auto">
            <a:xfrm>
              <a:off x="1314450" y="1547812"/>
              <a:ext cx="3175" cy="3175"/>
            </a:xfrm>
            <a:custGeom>
              <a:avLst/>
              <a:gdLst>
                <a:gd name="T0" fmla="*/ 3175 w 1"/>
                <a:gd name="T1" fmla="*/ 3175 h 1"/>
                <a:gd name="T2" fmla="*/ 0 w 1"/>
                <a:gd name="T3" fmla="*/ 0 h 1"/>
                <a:gd name="T4" fmla="*/ 3175 w 1"/>
                <a:gd name="T5" fmla="*/ 3175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0" y="0"/>
                    <a:pt x="0" y="0"/>
                    <a:pt x="0" y="0"/>
                  </a:cubicBezTo>
                  <a:cubicBezTo>
                    <a:pt x="0" y="0"/>
                    <a:pt x="0" y="0"/>
                    <a:pt x="1" y="1"/>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4" name="iŝļiḋé"/>
            <p:cNvSpPr>
              <a:spLocks noChangeArrowheads="1"/>
            </p:cNvSpPr>
            <p:nvPr/>
          </p:nvSpPr>
          <p:spPr bwMode="auto">
            <a:xfrm>
              <a:off x="1177925" y="145256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5" name="îŝ1ïdé"/>
            <p:cNvSpPr>
              <a:spLocks noChangeArrowheads="1"/>
            </p:cNvSpPr>
            <p:nvPr/>
          </p:nvSpPr>
          <p:spPr bwMode="auto">
            <a:xfrm>
              <a:off x="1179513" y="1454150"/>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6" name="îṣḷïḑé"/>
            <p:cNvSpPr>
              <a:spLocks noChangeArrowheads="1"/>
            </p:cNvSpPr>
            <p:nvPr/>
          </p:nvSpPr>
          <p:spPr bwMode="auto">
            <a:xfrm>
              <a:off x="1182688" y="1457325"/>
              <a:ext cx="4763" cy="1588"/>
            </a:xfrm>
            <a:custGeom>
              <a:avLst/>
              <a:gdLst>
                <a:gd name="T0" fmla="*/ 0 w 2"/>
                <a:gd name="T1" fmla="*/ 0 h 1"/>
                <a:gd name="T2" fmla="*/ 4763 w 2"/>
                <a:gd name="T3" fmla="*/ 1588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0"/>
                    <a:pt x="1" y="1"/>
                    <a:pt x="2" y="1"/>
                  </a:cubicBezTo>
                  <a:cubicBezTo>
                    <a:pt x="1" y="1"/>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7" name="iŝḻïḓê"/>
            <p:cNvSpPr>
              <a:spLocks noChangeArrowheads="1"/>
            </p:cNvSpPr>
            <p:nvPr/>
          </p:nvSpPr>
          <p:spPr bwMode="auto">
            <a:xfrm>
              <a:off x="1209675" y="1474787"/>
              <a:ext cx="7938" cy="4763"/>
            </a:xfrm>
            <a:custGeom>
              <a:avLst/>
              <a:gdLst>
                <a:gd name="T0" fmla="*/ 0 w 3"/>
                <a:gd name="T1" fmla="*/ 0 h 2"/>
                <a:gd name="T2" fmla="*/ 7938 w 3"/>
                <a:gd name="T3" fmla="*/ 4763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1" y="0"/>
                    <a:pt x="2" y="1"/>
                    <a:pt x="3" y="2"/>
                  </a:cubicBezTo>
                  <a:cubicBezTo>
                    <a:pt x="2" y="1"/>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8" name="is1îde"/>
            <p:cNvSpPr>
              <a:spLocks noChangeArrowheads="1"/>
            </p:cNvSpPr>
            <p:nvPr/>
          </p:nvSpPr>
          <p:spPr bwMode="auto">
            <a:xfrm>
              <a:off x="1284288" y="1492250"/>
              <a:ext cx="20638" cy="3175"/>
            </a:xfrm>
            <a:custGeom>
              <a:avLst/>
              <a:gdLst>
                <a:gd name="T0" fmla="*/ 20638 w 8"/>
                <a:gd name="T1" fmla="*/ 0 h 1"/>
                <a:gd name="T2" fmla="*/ 0 w 8"/>
                <a:gd name="T3" fmla="*/ 3175 h 1"/>
                <a:gd name="T4" fmla="*/ 20638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cubicBezTo>
                    <a:pt x="5" y="1"/>
                    <a:pt x="3" y="1"/>
                    <a:pt x="0" y="1"/>
                  </a:cubicBezTo>
                  <a:cubicBezTo>
                    <a:pt x="3" y="1"/>
                    <a:pt x="5" y="1"/>
                    <a:pt x="8"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9" name="ïśľïḋê"/>
            <p:cNvSpPr>
              <a:spLocks noChangeArrowheads="1"/>
            </p:cNvSpPr>
            <p:nvPr/>
          </p:nvSpPr>
          <p:spPr bwMode="auto">
            <a:xfrm>
              <a:off x="1262063" y="1495425"/>
              <a:ext cx="9525" cy="1"/>
            </a:xfrm>
            <a:custGeom>
              <a:avLst/>
              <a:gdLst>
                <a:gd name="T0" fmla="*/ 0 w 4"/>
                <a:gd name="T1" fmla="*/ 0 h 1"/>
                <a:gd name="T2" fmla="*/ 9525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cubicBezTo>
                    <a:pt x="1" y="0"/>
                    <a:pt x="3" y="0"/>
                    <a:pt x="4" y="0"/>
                  </a:cubicBezTo>
                  <a:cubicBezTo>
                    <a:pt x="3" y="0"/>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0" name="îsľïḍé"/>
            <p:cNvSpPr>
              <a:spLocks noChangeArrowheads="1"/>
            </p:cNvSpPr>
            <p:nvPr/>
          </p:nvSpPr>
          <p:spPr bwMode="auto">
            <a:xfrm>
              <a:off x="1220788" y="1479550"/>
              <a:ext cx="41275" cy="15875"/>
            </a:xfrm>
            <a:custGeom>
              <a:avLst/>
              <a:gdLst>
                <a:gd name="T0" fmla="*/ 0 w 16"/>
                <a:gd name="T1" fmla="*/ 0 h 6"/>
                <a:gd name="T2" fmla="*/ 41275 w 16"/>
                <a:gd name="T3" fmla="*/ 15875 h 6"/>
                <a:gd name="T4" fmla="*/ 0 w 16"/>
                <a:gd name="T5" fmla="*/ 0 h 6"/>
                <a:gd name="T6" fmla="*/ 0 60000 65536"/>
                <a:gd name="T7" fmla="*/ 0 60000 65536"/>
                <a:gd name="T8" fmla="*/ 0 60000 65536"/>
                <a:gd name="T9" fmla="*/ 0 w 16"/>
                <a:gd name="T10" fmla="*/ 0 h 6"/>
                <a:gd name="T11" fmla="*/ 16 w 16"/>
                <a:gd name="T12" fmla="*/ 6 h 6"/>
              </a:gdLst>
              <a:ahLst/>
              <a:cxnLst>
                <a:cxn ang="T6">
                  <a:pos x="T0" y="T1"/>
                </a:cxn>
                <a:cxn ang="T7">
                  <a:pos x="T2" y="T3"/>
                </a:cxn>
                <a:cxn ang="T8">
                  <a:pos x="T4" y="T5"/>
                </a:cxn>
              </a:cxnLst>
              <a:rect l="T9" t="T10" r="T11" b="T12"/>
              <a:pathLst>
                <a:path w="16" h="6">
                  <a:moveTo>
                    <a:pt x="0" y="0"/>
                  </a:moveTo>
                  <a:cubicBezTo>
                    <a:pt x="5" y="2"/>
                    <a:pt x="10" y="4"/>
                    <a:pt x="16" y="6"/>
                  </a:cubicBezTo>
                  <a:cubicBezTo>
                    <a:pt x="10" y="4"/>
                    <a:pt x="5" y="2"/>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1" name="i$lïďê"/>
            <p:cNvSpPr>
              <a:spLocks noChangeArrowheads="1"/>
            </p:cNvSpPr>
            <p:nvPr/>
          </p:nvSpPr>
          <p:spPr bwMode="auto">
            <a:xfrm>
              <a:off x="1274763" y="1495425"/>
              <a:ext cx="9525" cy="1588"/>
            </a:xfrm>
            <a:custGeom>
              <a:avLst/>
              <a:gdLst>
                <a:gd name="T0" fmla="*/ 9525 w 4"/>
                <a:gd name="T1" fmla="*/ 0 h 1"/>
                <a:gd name="T2" fmla="*/ 0 w 4"/>
                <a:gd name="T3" fmla="*/ 0 h 1"/>
                <a:gd name="T4" fmla="*/ 9525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cubicBezTo>
                    <a:pt x="2" y="1"/>
                    <a:pt x="1" y="0"/>
                    <a:pt x="0" y="0"/>
                  </a:cubicBezTo>
                  <a:cubicBezTo>
                    <a:pt x="1" y="0"/>
                    <a:pt x="2" y="1"/>
                    <a:pt x="4"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2" name="ïṡḷíḓé"/>
            <p:cNvSpPr>
              <a:spLocks noChangeArrowheads="1"/>
            </p:cNvSpPr>
            <p:nvPr/>
          </p:nvSpPr>
          <p:spPr bwMode="auto">
            <a:xfrm>
              <a:off x="1187450" y="1458912"/>
              <a:ext cx="22225" cy="15875"/>
            </a:xfrm>
            <a:custGeom>
              <a:avLst/>
              <a:gdLst>
                <a:gd name="T0" fmla="*/ 0 w 9"/>
                <a:gd name="T1" fmla="*/ 0 h 6"/>
                <a:gd name="T2" fmla="*/ 22225 w 9"/>
                <a:gd name="T3" fmla="*/ 15875 h 6"/>
                <a:gd name="T4" fmla="*/ 0 w 9"/>
                <a:gd name="T5" fmla="*/ 0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0" y="0"/>
                  </a:moveTo>
                  <a:cubicBezTo>
                    <a:pt x="3" y="2"/>
                    <a:pt x="5" y="4"/>
                    <a:pt x="9" y="6"/>
                  </a:cubicBezTo>
                  <a:cubicBezTo>
                    <a:pt x="5" y="4"/>
                    <a:pt x="3" y="2"/>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3" name="ïsḻïde"/>
            <p:cNvSpPr>
              <a:spLocks noChangeArrowheads="1"/>
            </p:cNvSpPr>
            <p:nvPr/>
          </p:nvSpPr>
          <p:spPr bwMode="auto">
            <a:xfrm>
              <a:off x="1289050" y="1317625"/>
              <a:ext cx="134938" cy="242888"/>
            </a:xfrm>
            <a:custGeom>
              <a:avLst/>
              <a:gdLst>
                <a:gd name="T0" fmla="*/ 129846 w 53"/>
                <a:gd name="T1" fmla="*/ 0 h 96"/>
                <a:gd name="T2" fmla="*/ 91656 w 53"/>
                <a:gd name="T3" fmla="*/ 25301 h 96"/>
                <a:gd name="T4" fmla="*/ 15276 w 53"/>
                <a:gd name="T5" fmla="*/ 174576 h 96"/>
                <a:gd name="T6" fmla="*/ 25460 w 53"/>
                <a:gd name="T7" fmla="*/ 230238 h 96"/>
                <a:gd name="T8" fmla="*/ 28006 w 53"/>
                <a:gd name="T9" fmla="*/ 232768 h 96"/>
                <a:gd name="T10" fmla="*/ 25460 w 53"/>
                <a:gd name="T11" fmla="*/ 230238 h 96"/>
                <a:gd name="T12" fmla="*/ 73834 w 53"/>
                <a:gd name="T13" fmla="*/ 225177 h 96"/>
                <a:gd name="T14" fmla="*/ 129846 w 53"/>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96"/>
                <a:gd name="T26" fmla="*/ 53 w 53"/>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96">
                  <a:moveTo>
                    <a:pt x="51" y="0"/>
                  </a:moveTo>
                  <a:cubicBezTo>
                    <a:pt x="36" y="10"/>
                    <a:pt x="36" y="10"/>
                    <a:pt x="36" y="10"/>
                  </a:cubicBezTo>
                  <a:cubicBezTo>
                    <a:pt x="36" y="10"/>
                    <a:pt x="0" y="4"/>
                    <a:pt x="6" y="69"/>
                  </a:cubicBezTo>
                  <a:cubicBezTo>
                    <a:pt x="10" y="91"/>
                    <a:pt x="10" y="91"/>
                    <a:pt x="10" y="91"/>
                  </a:cubicBezTo>
                  <a:cubicBezTo>
                    <a:pt x="11" y="92"/>
                    <a:pt x="11" y="92"/>
                    <a:pt x="11" y="92"/>
                  </a:cubicBezTo>
                  <a:cubicBezTo>
                    <a:pt x="10" y="91"/>
                    <a:pt x="10" y="91"/>
                    <a:pt x="10" y="91"/>
                  </a:cubicBezTo>
                  <a:cubicBezTo>
                    <a:pt x="10" y="91"/>
                    <a:pt x="10" y="96"/>
                    <a:pt x="29" y="89"/>
                  </a:cubicBezTo>
                  <a:cubicBezTo>
                    <a:pt x="45" y="84"/>
                    <a:pt x="53" y="19"/>
                    <a:pt x="51"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4" name="îSļidê"/>
            <p:cNvSpPr>
              <a:spLocks noChangeArrowheads="1"/>
            </p:cNvSpPr>
            <p:nvPr/>
          </p:nvSpPr>
          <p:spPr bwMode="auto">
            <a:xfrm>
              <a:off x="1314450" y="154781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5" name="iṧlïḋè"/>
            <p:cNvSpPr>
              <a:spLocks noChangeArrowheads="1"/>
            </p:cNvSpPr>
            <p:nvPr/>
          </p:nvSpPr>
          <p:spPr bwMode="auto">
            <a:xfrm>
              <a:off x="1190625" y="1462087"/>
              <a:ext cx="127000" cy="130175"/>
            </a:xfrm>
            <a:custGeom>
              <a:avLst/>
              <a:gdLst>
                <a:gd name="T0" fmla="*/ 124460 w 50"/>
                <a:gd name="T1" fmla="*/ 86783 h 51"/>
                <a:gd name="T2" fmla="*/ 114300 w 50"/>
                <a:gd name="T3" fmla="*/ 30629 h 51"/>
                <a:gd name="T4" fmla="*/ 93980 w 50"/>
                <a:gd name="T5" fmla="*/ 33182 h 51"/>
                <a:gd name="T6" fmla="*/ 93980 w 50"/>
                <a:gd name="T7" fmla="*/ 33182 h 51"/>
                <a:gd name="T8" fmla="*/ 83820 w 50"/>
                <a:gd name="T9" fmla="*/ 33182 h 51"/>
                <a:gd name="T10" fmla="*/ 81280 w 50"/>
                <a:gd name="T11" fmla="*/ 33182 h 51"/>
                <a:gd name="T12" fmla="*/ 71120 w 50"/>
                <a:gd name="T13" fmla="*/ 33182 h 51"/>
                <a:gd name="T14" fmla="*/ 71120 w 50"/>
                <a:gd name="T15" fmla="*/ 33182 h 51"/>
                <a:gd name="T16" fmla="*/ 30480 w 50"/>
                <a:gd name="T17" fmla="*/ 17867 h 51"/>
                <a:gd name="T18" fmla="*/ 27940 w 50"/>
                <a:gd name="T19" fmla="*/ 17867 h 51"/>
                <a:gd name="T20" fmla="*/ 20320 w 50"/>
                <a:gd name="T21" fmla="*/ 12762 h 51"/>
                <a:gd name="T22" fmla="*/ 20320 w 50"/>
                <a:gd name="T23" fmla="*/ 12762 h 51"/>
                <a:gd name="T24" fmla="*/ 0 w 50"/>
                <a:gd name="T25" fmla="*/ 0 h 51"/>
                <a:gd name="T26" fmla="*/ 0 w 50"/>
                <a:gd name="T27" fmla="*/ 96993 h 51"/>
                <a:gd name="T28" fmla="*/ 127000 w 50"/>
                <a:gd name="T29" fmla="*/ 109755 h 51"/>
                <a:gd name="T30" fmla="*/ 124460 w 50"/>
                <a:gd name="T31" fmla="*/ 86783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1"/>
                <a:gd name="T50" fmla="*/ 50 w 50"/>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1">
                  <a:moveTo>
                    <a:pt x="49" y="34"/>
                  </a:moveTo>
                  <a:cubicBezTo>
                    <a:pt x="45" y="12"/>
                    <a:pt x="45" y="12"/>
                    <a:pt x="45" y="12"/>
                  </a:cubicBezTo>
                  <a:cubicBezTo>
                    <a:pt x="42" y="13"/>
                    <a:pt x="40" y="13"/>
                    <a:pt x="37" y="13"/>
                  </a:cubicBezTo>
                  <a:cubicBezTo>
                    <a:pt x="37" y="13"/>
                    <a:pt x="37" y="13"/>
                    <a:pt x="37" y="13"/>
                  </a:cubicBezTo>
                  <a:cubicBezTo>
                    <a:pt x="35" y="14"/>
                    <a:pt x="34" y="13"/>
                    <a:pt x="33" y="13"/>
                  </a:cubicBezTo>
                  <a:cubicBezTo>
                    <a:pt x="33" y="13"/>
                    <a:pt x="32" y="13"/>
                    <a:pt x="32" y="13"/>
                  </a:cubicBezTo>
                  <a:cubicBezTo>
                    <a:pt x="31" y="13"/>
                    <a:pt x="29" y="13"/>
                    <a:pt x="28" y="13"/>
                  </a:cubicBezTo>
                  <a:cubicBezTo>
                    <a:pt x="28" y="13"/>
                    <a:pt x="28" y="13"/>
                    <a:pt x="28" y="13"/>
                  </a:cubicBezTo>
                  <a:cubicBezTo>
                    <a:pt x="22" y="11"/>
                    <a:pt x="17" y="9"/>
                    <a:pt x="12" y="7"/>
                  </a:cubicBezTo>
                  <a:cubicBezTo>
                    <a:pt x="12" y="7"/>
                    <a:pt x="12" y="7"/>
                    <a:pt x="11" y="7"/>
                  </a:cubicBezTo>
                  <a:cubicBezTo>
                    <a:pt x="10" y="6"/>
                    <a:pt x="9" y="5"/>
                    <a:pt x="8" y="5"/>
                  </a:cubicBezTo>
                  <a:cubicBezTo>
                    <a:pt x="8" y="5"/>
                    <a:pt x="8" y="5"/>
                    <a:pt x="8" y="5"/>
                  </a:cubicBezTo>
                  <a:cubicBezTo>
                    <a:pt x="5" y="3"/>
                    <a:pt x="2" y="1"/>
                    <a:pt x="0" y="0"/>
                  </a:cubicBezTo>
                  <a:cubicBezTo>
                    <a:pt x="0" y="38"/>
                    <a:pt x="0" y="38"/>
                    <a:pt x="0" y="38"/>
                  </a:cubicBezTo>
                  <a:cubicBezTo>
                    <a:pt x="16" y="45"/>
                    <a:pt x="34" y="51"/>
                    <a:pt x="50" y="43"/>
                  </a:cubicBezTo>
                  <a:lnTo>
                    <a:pt x="49" y="34"/>
                  </a:ln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6" name="iślíḓé"/>
            <p:cNvSpPr>
              <a:spLocks noChangeArrowheads="1"/>
            </p:cNvSpPr>
            <p:nvPr/>
          </p:nvSpPr>
          <p:spPr bwMode="auto">
            <a:xfrm>
              <a:off x="1365250" y="1778000"/>
              <a:ext cx="57150" cy="347663"/>
            </a:xfrm>
            <a:custGeom>
              <a:avLst/>
              <a:gdLst>
                <a:gd name="T0" fmla="*/ 57150 w 22"/>
                <a:gd name="T1" fmla="*/ 347663 h 137"/>
                <a:gd name="T2" fmla="*/ 57150 w 22"/>
                <a:gd name="T3" fmla="*/ 347663 h 137"/>
                <a:gd name="T4" fmla="*/ 0 w 22"/>
                <a:gd name="T5" fmla="*/ 175100 h 137"/>
                <a:gd name="T6" fmla="*/ 20782 w 22"/>
                <a:gd name="T7" fmla="*/ 0 h 137"/>
                <a:gd name="T8" fmla="*/ 28575 w 22"/>
                <a:gd name="T9" fmla="*/ 152261 h 137"/>
                <a:gd name="T10" fmla="*/ 33770 w 22"/>
                <a:gd name="T11" fmla="*/ 177638 h 137"/>
                <a:gd name="T12" fmla="*/ 54552 w 22"/>
                <a:gd name="T13" fmla="*/ 284221 h 137"/>
                <a:gd name="T14" fmla="*/ 54552 w 22"/>
                <a:gd name="T15" fmla="*/ 286759 h 137"/>
                <a:gd name="T16" fmla="*/ 57150 w 22"/>
                <a:gd name="T17" fmla="*/ 347663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7"/>
                <a:gd name="T29" fmla="*/ 22 w 22"/>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7">
                  <a:moveTo>
                    <a:pt x="22" y="137"/>
                  </a:moveTo>
                  <a:cubicBezTo>
                    <a:pt x="22" y="137"/>
                    <a:pt x="22" y="137"/>
                    <a:pt x="22" y="137"/>
                  </a:cubicBezTo>
                  <a:cubicBezTo>
                    <a:pt x="0" y="69"/>
                    <a:pt x="0" y="69"/>
                    <a:pt x="0" y="69"/>
                  </a:cubicBezTo>
                  <a:cubicBezTo>
                    <a:pt x="8" y="0"/>
                    <a:pt x="8" y="0"/>
                    <a:pt x="8" y="0"/>
                  </a:cubicBezTo>
                  <a:cubicBezTo>
                    <a:pt x="11" y="60"/>
                    <a:pt x="11" y="60"/>
                    <a:pt x="11" y="60"/>
                  </a:cubicBezTo>
                  <a:cubicBezTo>
                    <a:pt x="13" y="70"/>
                    <a:pt x="13" y="70"/>
                    <a:pt x="13" y="70"/>
                  </a:cubicBezTo>
                  <a:cubicBezTo>
                    <a:pt x="21" y="112"/>
                    <a:pt x="21" y="112"/>
                    <a:pt x="21" y="112"/>
                  </a:cubicBezTo>
                  <a:cubicBezTo>
                    <a:pt x="21" y="113"/>
                    <a:pt x="21" y="113"/>
                    <a:pt x="21" y="113"/>
                  </a:cubicBezTo>
                  <a:lnTo>
                    <a:pt x="22" y="137"/>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7" name="í$liḓé"/>
            <p:cNvSpPr>
              <a:spLocks noChangeArrowheads="1"/>
            </p:cNvSpPr>
            <p:nvPr/>
          </p:nvSpPr>
          <p:spPr bwMode="auto">
            <a:xfrm>
              <a:off x="1136650" y="1187450"/>
              <a:ext cx="282575" cy="360363"/>
            </a:xfrm>
            <a:custGeom>
              <a:avLst/>
              <a:gdLst>
                <a:gd name="T0" fmla="*/ 231661 w 111"/>
                <a:gd name="T1" fmla="*/ 243626 h 142"/>
                <a:gd name="T2" fmla="*/ 254572 w 111"/>
                <a:gd name="T3" fmla="*/ 243626 h 142"/>
                <a:gd name="T4" fmla="*/ 282575 w 111"/>
                <a:gd name="T5" fmla="*/ 131964 h 142"/>
                <a:gd name="T6" fmla="*/ 112012 w 111"/>
                <a:gd name="T7" fmla="*/ 40604 h 142"/>
                <a:gd name="T8" fmla="*/ 5091 w 111"/>
                <a:gd name="T9" fmla="*/ 243626 h 142"/>
                <a:gd name="T10" fmla="*/ 96737 w 111"/>
                <a:gd name="T11" fmla="*/ 360363 h 142"/>
                <a:gd name="T12" fmla="*/ 224023 w 111"/>
                <a:gd name="T13" fmla="*/ 281692 h 142"/>
                <a:gd name="T14" fmla="*/ 193475 w 111"/>
                <a:gd name="T15" fmla="*/ 230937 h 142"/>
                <a:gd name="T16" fmla="*/ 231661 w 111"/>
                <a:gd name="T17" fmla="*/ 243626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42"/>
                <a:gd name="T29" fmla="*/ 111 w 111"/>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42">
                  <a:moveTo>
                    <a:pt x="91" y="96"/>
                  </a:moveTo>
                  <a:cubicBezTo>
                    <a:pt x="100" y="96"/>
                    <a:pt x="100" y="96"/>
                    <a:pt x="100" y="96"/>
                  </a:cubicBezTo>
                  <a:cubicBezTo>
                    <a:pt x="100" y="96"/>
                    <a:pt x="98" y="58"/>
                    <a:pt x="111" y="52"/>
                  </a:cubicBezTo>
                  <a:cubicBezTo>
                    <a:pt x="111" y="52"/>
                    <a:pt x="84" y="0"/>
                    <a:pt x="44" y="16"/>
                  </a:cubicBezTo>
                  <a:cubicBezTo>
                    <a:pt x="5" y="32"/>
                    <a:pt x="0" y="68"/>
                    <a:pt x="2" y="96"/>
                  </a:cubicBezTo>
                  <a:cubicBezTo>
                    <a:pt x="5" y="130"/>
                    <a:pt x="29" y="141"/>
                    <a:pt x="38" y="142"/>
                  </a:cubicBezTo>
                  <a:cubicBezTo>
                    <a:pt x="47" y="142"/>
                    <a:pt x="79" y="134"/>
                    <a:pt x="88" y="111"/>
                  </a:cubicBezTo>
                  <a:cubicBezTo>
                    <a:pt x="88" y="111"/>
                    <a:pt x="71" y="102"/>
                    <a:pt x="76" y="91"/>
                  </a:cubicBezTo>
                  <a:cubicBezTo>
                    <a:pt x="81" y="81"/>
                    <a:pt x="84" y="70"/>
                    <a:pt x="91" y="96"/>
                  </a:cubicBezTo>
                  <a:close/>
                </a:path>
              </a:pathLst>
            </a:custGeom>
            <a:solidFill>
              <a:srgbClr val="22262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8" name="íṡļïďe"/>
            <p:cNvSpPr>
              <a:spLocks noChangeArrowheads="1"/>
            </p:cNvSpPr>
            <p:nvPr/>
          </p:nvSpPr>
          <p:spPr bwMode="auto">
            <a:xfrm>
              <a:off x="546100" y="130175"/>
              <a:ext cx="842963" cy="874713"/>
            </a:xfrm>
            <a:custGeom>
              <a:avLst/>
              <a:gdLst>
                <a:gd name="T0" fmla="*/ 842963 w 331"/>
                <a:gd name="T1" fmla="*/ 424643 h 344"/>
                <a:gd name="T2" fmla="*/ 407475 w 331"/>
                <a:gd name="T3" fmla="*/ 7628 h 344"/>
                <a:gd name="T4" fmla="*/ 7640 w 331"/>
                <a:gd name="T5" fmla="*/ 409386 h 344"/>
                <a:gd name="T6" fmla="*/ 425302 w 331"/>
                <a:gd name="T7" fmla="*/ 841657 h 344"/>
                <a:gd name="T8" fmla="*/ 491516 w 331"/>
                <a:gd name="T9" fmla="*/ 836571 h 344"/>
                <a:gd name="T10" fmla="*/ 522077 w 331"/>
                <a:gd name="T11" fmla="*/ 839114 h 344"/>
                <a:gd name="T12" fmla="*/ 618852 w 331"/>
                <a:gd name="T13" fmla="*/ 874713 h 344"/>
                <a:gd name="T14" fmla="*/ 634132 w 331"/>
                <a:gd name="T15" fmla="*/ 806058 h 344"/>
                <a:gd name="T16" fmla="*/ 659599 w 331"/>
                <a:gd name="T17" fmla="*/ 767917 h 344"/>
                <a:gd name="T18" fmla="*/ 842963 w 331"/>
                <a:gd name="T19" fmla="*/ 424643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1"/>
                <a:gd name="T31" fmla="*/ 0 h 344"/>
                <a:gd name="T32" fmla="*/ 331 w 331"/>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1" h="344">
                  <a:moveTo>
                    <a:pt x="331" y="167"/>
                  </a:moveTo>
                  <a:cubicBezTo>
                    <a:pt x="331" y="74"/>
                    <a:pt x="254" y="0"/>
                    <a:pt x="160" y="3"/>
                  </a:cubicBezTo>
                  <a:cubicBezTo>
                    <a:pt x="76" y="7"/>
                    <a:pt x="6" y="76"/>
                    <a:pt x="3" y="161"/>
                  </a:cubicBezTo>
                  <a:cubicBezTo>
                    <a:pt x="0" y="254"/>
                    <a:pt x="74" y="331"/>
                    <a:pt x="167" y="331"/>
                  </a:cubicBezTo>
                  <a:cubicBezTo>
                    <a:pt x="176" y="331"/>
                    <a:pt x="184" y="330"/>
                    <a:pt x="193" y="329"/>
                  </a:cubicBezTo>
                  <a:cubicBezTo>
                    <a:pt x="197" y="328"/>
                    <a:pt x="201" y="328"/>
                    <a:pt x="205" y="330"/>
                  </a:cubicBezTo>
                  <a:cubicBezTo>
                    <a:pt x="243" y="344"/>
                    <a:pt x="243" y="344"/>
                    <a:pt x="243" y="344"/>
                  </a:cubicBezTo>
                  <a:cubicBezTo>
                    <a:pt x="249" y="317"/>
                    <a:pt x="249" y="317"/>
                    <a:pt x="249" y="317"/>
                  </a:cubicBezTo>
                  <a:cubicBezTo>
                    <a:pt x="250" y="311"/>
                    <a:pt x="254" y="306"/>
                    <a:pt x="259" y="302"/>
                  </a:cubicBezTo>
                  <a:cubicBezTo>
                    <a:pt x="302" y="273"/>
                    <a:pt x="331" y="223"/>
                    <a:pt x="331" y="167"/>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9" name="ïŝ1íḋè"/>
            <p:cNvSpPr>
              <a:spLocks noChangeArrowheads="1"/>
            </p:cNvSpPr>
            <p:nvPr/>
          </p:nvSpPr>
          <p:spPr bwMode="auto">
            <a:xfrm>
              <a:off x="3214688" y="296862"/>
              <a:ext cx="630238" cy="654050"/>
            </a:xfrm>
            <a:custGeom>
              <a:avLst/>
              <a:gdLst>
                <a:gd name="T0" fmla="*/ 0 w 247"/>
                <a:gd name="T1" fmla="*/ 318118 h 257"/>
                <a:gd name="T2" fmla="*/ 324049 w 247"/>
                <a:gd name="T3" fmla="*/ 7635 h 257"/>
                <a:gd name="T4" fmla="*/ 622583 w 247"/>
                <a:gd name="T5" fmla="*/ 307938 h 257"/>
                <a:gd name="T6" fmla="*/ 311292 w 247"/>
                <a:gd name="T7" fmla="*/ 631146 h 257"/>
                <a:gd name="T8" fmla="*/ 262812 w 247"/>
                <a:gd name="T9" fmla="*/ 626056 h 257"/>
                <a:gd name="T10" fmla="*/ 239848 w 247"/>
                <a:gd name="T11" fmla="*/ 628601 h 257"/>
                <a:gd name="T12" fmla="*/ 168404 w 247"/>
                <a:gd name="T13" fmla="*/ 654050 h 257"/>
                <a:gd name="T14" fmla="*/ 155646 w 247"/>
                <a:gd name="T15" fmla="*/ 603151 h 257"/>
                <a:gd name="T16" fmla="*/ 137785 w 247"/>
                <a:gd name="T17" fmla="*/ 575157 h 257"/>
                <a:gd name="T18" fmla="*/ 0 w 247"/>
                <a:gd name="T19" fmla="*/ 3181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7"/>
                <a:gd name="T31" fmla="*/ 0 h 257"/>
                <a:gd name="T32" fmla="*/ 247 w 247"/>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7" h="257">
                  <a:moveTo>
                    <a:pt x="0" y="125"/>
                  </a:moveTo>
                  <a:cubicBezTo>
                    <a:pt x="0" y="56"/>
                    <a:pt x="57" y="0"/>
                    <a:pt x="127" y="3"/>
                  </a:cubicBezTo>
                  <a:cubicBezTo>
                    <a:pt x="190" y="5"/>
                    <a:pt x="242" y="57"/>
                    <a:pt x="244" y="121"/>
                  </a:cubicBezTo>
                  <a:cubicBezTo>
                    <a:pt x="247" y="190"/>
                    <a:pt x="191" y="248"/>
                    <a:pt x="122" y="248"/>
                  </a:cubicBezTo>
                  <a:cubicBezTo>
                    <a:pt x="116" y="248"/>
                    <a:pt x="109" y="247"/>
                    <a:pt x="103" y="246"/>
                  </a:cubicBezTo>
                  <a:cubicBezTo>
                    <a:pt x="100" y="246"/>
                    <a:pt x="97" y="246"/>
                    <a:pt x="94" y="247"/>
                  </a:cubicBezTo>
                  <a:cubicBezTo>
                    <a:pt x="66" y="257"/>
                    <a:pt x="66" y="257"/>
                    <a:pt x="66" y="257"/>
                  </a:cubicBezTo>
                  <a:cubicBezTo>
                    <a:pt x="61" y="237"/>
                    <a:pt x="61" y="237"/>
                    <a:pt x="61" y="237"/>
                  </a:cubicBezTo>
                  <a:cubicBezTo>
                    <a:pt x="60" y="233"/>
                    <a:pt x="57" y="229"/>
                    <a:pt x="54" y="226"/>
                  </a:cubicBezTo>
                  <a:cubicBezTo>
                    <a:pt x="21" y="204"/>
                    <a:pt x="0" y="167"/>
                    <a:pt x="0" y="125"/>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0" name="ï$1íḓe"/>
            <p:cNvSpPr>
              <a:spLocks noChangeArrowheads="1"/>
            </p:cNvSpPr>
            <p:nvPr/>
          </p:nvSpPr>
          <p:spPr bwMode="auto">
            <a:xfrm>
              <a:off x="3846513" y="2133600"/>
              <a:ext cx="649288" cy="673100"/>
            </a:xfrm>
            <a:custGeom>
              <a:avLst/>
              <a:gdLst>
                <a:gd name="T0" fmla="*/ 89118 w 255"/>
                <a:gd name="T1" fmla="*/ 139700 h 265"/>
                <a:gd name="T2" fmla="*/ 521977 w 255"/>
                <a:gd name="T3" fmla="*/ 116840 h 265"/>
                <a:gd name="T4" fmla="*/ 552531 w 255"/>
                <a:gd name="T5" fmla="*/ 523240 h 265"/>
                <a:gd name="T6" fmla="*/ 119673 w 255"/>
                <a:gd name="T7" fmla="*/ 561340 h 265"/>
                <a:gd name="T8" fmla="*/ 86572 w 255"/>
                <a:gd name="T9" fmla="*/ 528320 h 265"/>
                <a:gd name="T10" fmla="*/ 68748 w 255"/>
                <a:gd name="T11" fmla="*/ 515620 h 265"/>
                <a:gd name="T12" fmla="*/ 0 w 255"/>
                <a:gd name="T13" fmla="*/ 490220 h 265"/>
                <a:gd name="T14" fmla="*/ 22916 w 255"/>
                <a:gd name="T15" fmla="*/ 444500 h 265"/>
                <a:gd name="T16" fmla="*/ 25462 w 255"/>
                <a:gd name="T17" fmla="*/ 414020 h 265"/>
                <a:gd name="T18" fmla="*/ 89118 w 255"/>
                <a:gd name="T19" fmla="*/ 139700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265"/>
                <a:gd name="T32" fmla="*/ 255 w 255"/>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265">
                  <a:moveTo>
                    <a:pt x="35" y="55"/>
                  </a:moveTo>
                  <a:cubicBezTo>
                    <a:pt x="79" y="4"/>
                    <a:pt x="156" y="0"/>
                    <a:pt x="205" y="46"/>
                  </a:cubicBezTo>
                  <a:cubicBezTo>
                    <a:pt x="250" y="88"/>
                    <a:pt x="255" y="158"/>
                    <a:pt x="217" y="206"/>
                  </a:cubicBezTo>
                  <a:cubicBezTo>
                    <a:pt x="174" y="258"/>
                    <a:pt x="98" y="265"/>
                    <a:pt x="47" y="221"/>
                  </a:cubicBezTo>
                  <a:cubicBezTo>
                    <a:pt x="42" y="217"/>
                    <a:pt x="38" y="213"/>
                    <a:pt x="34" y="208"/>
                  </a:cubicBezTo>
                  <a:cubicBezTo>
                    <a:pt x="32" y="206"/>
                    <a:pt x="30" y="204"/>
                    <a:pt x="27" y="203"/>
                  </a:cubicBezTo>
                  <a:cubicBezTo>
                    <a:pt x="0" y="193"/>
                    <a:pt x="0" y="193"/>
                    <a:pt x="0" y="193"/>
                  </a:cubicBezTo>
                  <a:cubicBezTo>
                    <a:pt x="9" y="175"/>
                    <a:pt x="9" y="175"/>
                    <a:pt x="9" y="175"/>
                  </a:cubicBezTo>
                  <a:cubicBezTo>
                    <a:pt x="11" y="171"/>
                    <a:pt x="12" y="167"/>
                    <a:pt x="10" y="163"/>
                  </a:cubicBezTo>
                  <a:cubicBezTo>
                    <a:pt x="1" y="126"/>
                    <a:pt x="9" y="85"/>
                    <a:pt x="35" y="55"/>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1" name="îš1íḍè"/>
            <p:cNvSpPr>
              <a:spLocks noChangeArrowheads="1"/>
            </p:cNvSpPr>
            <p:nvPr/>
          </p:nvSpPr>
          <p:spPr bwMode="auto">
            <a:xfrm>
              <a:off x="1776413" y="0"/>
              <a:ext cx="396875" cy="409575"/>
            </a:xfrm>
            <a:custGeom>
              <a:avLst/>
              <a:gdLst>
                <a:gd name="T0" fmla="*/ 0 w 156"/>
                <a:gd name="T1" fmla="*/ 198428 h 161"/>
                <a:gd name="T2" fmla="*/ 203526 w 156"/>
                <a:gd name="T3" fmla="*/ 2544 h 161"/>
                <a:gd name="T4" fmla="*/ 391787 w 156"/>
                <a:gd name="T5" fmla="*/ 190796 h 161"/>
                <a:gd name="T6" fmla="*/ 195893 w 156"/>
                <a:gd name="T7" fmla="*/ 394311 h 161"/>
                <a:gd name="T8" fmla="*/ 165365 w 156"/>
                <a:gd name="T9" fmla="*/ 391767 h 161"/>
                <a:gd name="T10" fmla="*/ 152644 w 156"/>
                <a:gd name="T11" fmla="*/ 394311 h 161"/>
                <a:gd name="T12" fmla="*/ 106851 w 156"/>
                <a:gd name="T13" fmla="*/ 409575 h 161"/>
                <a:gd name="T14" fmla="*/ 99219 w 156"/>
                <a:gd name="T15" fmla="*/ 379048 h 161"/>
                <a:gd name="T16" fmla="*/ 86498 w 156"/>
                <a:gd name="T17" fmla="*/ 361240 h 161"/>
                <a:gd name="T18" fmla="*/ 0 w 156"/>
                <a:gd name="T19" fmla="*/ 198428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161"/>
                <a:gd name="T32" fmla="*/ 156 w 156"/>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161">
                  <a:moveTo>
                    <a:pt x="0" y="78"/>
                  </a:moveTo>
                  <a:cubicBezTo>
                    <a:pt x="0" y="35"/>
                    <a:pt x="37" y="0"/>
                    <a:pt x="80" y="1"/>
                  </a:cubicBezTo>
                  <a:cubicBezTo>
                    <a:pt x="120" y="3"/>
                    <a:pt x="153" y="35"/>
                    <a:pt x="154" y="75"/>
                  </a:cubicBezTo>
                  <a:cubicBezTo>
                    <a:pt x="156" y="119"/>
                    <a:pt x="121" y="155"/>
                    <a:pt x="77" y="155"/>
                  </a:cubicBezTo>
                  <a:cubicBezTo>
                    <a:pt x="73" y="155"/>
                    <a:pt x="69" y="155"/>
                    <a:pt x="65" y="154"/>
                  </a:cubicBezTo>
                  <a:cubicBezTo>
                    <a:pt x="63" y="154"/>
                    <a:pt x="61" y="154"/>
                    <a:pt x="60" y="155"/>
                  </a:cubicBezTo>
                  <a:cubicBezTo>
                    <a:pt x="42" y="161"/>
                    <a:pt x="42" y="161"/>
                    <a:pt x="42" y="161"/>
                  </a:cubicBezTo>
                  <a:cubicBezTo>
                    <a:pt x="39" y="149"/>
                    <a:pt x="39" y="149"/>
                    <a:pt x="39" y="149"/>
                  </a:cubicBezTo>
                  <a:cubicBezTo>
                    <a:pt x="38" y="146"/>
                    <a:pt x="37" y="143"/>
                    <a:pt x="34" y="142"/>
                  </a:cubicBezTo>
                  <a:cubicBezTo>
                    <a:pt x="14" y="128"/>
                    <a:pt x="0" y="105"/>
                    <a:pt x="0" y="78"/>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2" name="íṩľíḍê"/>
            <p:cNvSpPr>
              <a:spLocks noChangeArrowheads="1"/>
            </p:cNvSpPr>
            <p:nvPr/>
          </p:nvSpPr>
          <p:spPr bwMode="auto">
            <a:xfrm>
              <a:off x="392113" y="955675"/>
              <a:ext cx="196850" cy="196850"/>
            </a:xfrm>
            <a:custGeom>
              <a:avLst/>
              <a:gdLst>
                <a:gd name="T0" fmla="*/ 104816 w 77"/>
                <a:gd name="T1" fmla="*/ 7669 h 77"/>
                <a:gd name="T2" fmla="*/ 120155 w 77"/>
                <a:gd name="T3" fmla="*/ 71582 h 77"/>
                <a:gd name="T4" fmla="*/ 125268 w 77"/>
                <a:gd name="T5" fmla="*/ 76695 h 77"/>
                <a:gd name="T6" fmla="*/ 189181 w 77"/>
                <a:gd name="T7" fmla="*/ 92034 h 77"/>
                <a:gd name="T8" fmla="*/ 189181 w 77"/>
                <a:gd name="T9" fmla="*/ 104816 h 77"/>
                <a:gd name="T10" fmla="*/ 125268 w 77"/>
                <a:gd name="T11" fmla="*/ 122712 h 77"/>
                <a:gd name="T12" fmla="*/ 120155 w 77"/>
                <a:gd name="T13" fmla="*/ 127825 h 77"/>
                <a:gd name="T14" fmla="*/ 104816 w 77"/>
                <a:gd name="T15" fmla="*/ 191737 h 77"/>
                <a:gd name="T16" fmla="*/ 92034 w 77"/>
                <a:gd name="T17" fmla="*/ 191737 h 77"/>
                <a:gd name="T18" fmla="*/ 74138 w 77"/>
                <a:gd name="T19" fmla="*/ 127825 h 77"/>
                <a:gd name="T20" fmla="*/ 69025 w 77"/>
                <a:gd name="T21" fmla="*/ 122712 h 77"/>
                <a:gd name="T22" fmla="*/ 5113 w 77"/>
                <a:gd name="T23" fmla="*/ 104816 h 77"/>
                <a:gd name="T24" fmla="*/ 5113 w 77"/>
                <a:gd name="T25" fmla="*/ 92034 h 77"/>
                <a:gd name="T26" fmla="*/ 69025 w 77"/>
                <a:gd name="T27" fmla="*/ 76695 h 77"/>
                <a:gd name="T28" fmla="*/ 74138 w 77"/>
                <a:gd name="T29" fmla="*/ 71582 h 77"/>
                <a:gd name="T30" fmla="*/ 92034 w 77"/>
                <a:gd name="T31" fmla="*/ 7669 h 77"/>
                <a:gd name="T32" fmla="*/ 104816 w 77"/>
                <a:gd name="T33" fmla="*/ 7669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77"/>
                <a:gd name="T53" fmla="*/ 77 w 77"/>
                <a:gd name="T54" fmla="*/ 77 h 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77">
                  <a:moveTo>
                    <a:pt x="41" y="3"/>
                  </a:moveTo>
                  <a:cubicBezTo>
                    <a:pt x="47" y="28"/>
                    <a:pt x="47" y="28"/>
                    <a:pt x="47" y="28"/>
                  </a:cubicBezTo>
                  <a:cubicBezTo>
                    <a:pt x="48" y="29"/>
                    <a:pt x="48" y="29"/>
                    <a:pt x="49" y="30"/>
                  </a:cubicBezTo>
                  <a:cubicBezTo>
                    <a:pt x="74" y="36"/>
                    <a:pt x="74" y="36"/>
                    <a:pt x="74" y="36"/>
                  </a:cubicBezTo>
                  <a:cubicBezTo>
                    <a:pt x="77" y="37"/>
                    <a:pt x="77" y="40"/>
                    <a:pt x="74" y="41"/>
                  </a:cubicBezTo>
                  <a:cubicBezTo>
                    <a:pt x="49" y="48"/>
                    <a:pt x="49" y="48"/>
                    <a:pt x="49" y="48"/>
                  </a:cubicBezTo>
                  <a:cubicBezTo>
                    <a:pt x="48" y="48"/>
                    <a:pt x="48" y="49"/>
                    <a:pt x="47" y="50"/>
                  </a:cubicBezTo>
                  <a:cubicBezTo>
                    <a:pt x="41" y="75"/>
                    <a:pt x="41" y="75"/>
                    <a:pt x="41" y="75"/>
                  </a:cubicBezTo>
                  <a:cubicBezTo>
                    <a:pt x="40" y="77"/>
                    <a:pt x="37" y="77"/>
                    <a:pt x="36" y="75"/>
                  </a:cubicBezTo>
                  <a:cubicBezTo>
                    <a:pt x="29" y="50"/>
                    <a:pt x="29" y="50"/>
                    <a:pt x="29" y="50"/>
                  </a:cubicBezTo>
                  <a:cubicBezTo>
                    <a:pt x="29" y="49"/>
                    <a:pt x="28" y="48"/>
                    <a:pt x="27" y="48"/>
                  </a:cubicBezTo>
                  <a:cubicBezTo>
                    <a:pt x="2" y="41"/>
                    <a:pt x="2" y="41"/>
                    <a:pt x="2" y="41"/>
                  </a:cubicBezTo>
                  <a:cubicBezTo>
                    <a:pt x="0" y="40"/>
                    <a:pt x="0" y="37"/>
                    <a:pt x="2" y="36"/>
                  </a:cubicBezTo>
                  <a:cubicBezTo>
                    <a:pt x="27" y="30"/>
                    <a:pt x="27" y="30"/>
                    <a:pt x="27" y="30"/>
                  </a:cubicBezTo>
                  <a:cubicBezTo>
                    <a:pt x="28" y="29"/>
                    <a:pt x="29" y="29"/>
                    <a:pt x="29" y="28"/>
                  </a:cubicBezTo>
                  <a:cubicBezTo>
                    <a:pt x="36" y="3"/>
                    <a:pt x="36" y="3"/>
                    <a:pt x="36" y="3"/>
                  </a:cubicBezTo>
                  <a:cubicBezTo>
                    <a:pt x="37" y="0"/>
                    <a:pt x="40" y="0"/>
                    <a:pt x="41" y="3"/>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3" name="ïṩlïḓê"/>
            <p:cNvSpPr>
              <a:spLocks noChangeArrowheads="1"/>
            </p:cNvSpPr>
            <p:nvPr/>
          </p:nvSpPr>
          <p:spPr bwMode="auto">
            <a:xfrm>
              <a:off x="2190750" y="482600"/>
              <a:ext cx="122238" cy="122238"/>
            </a:xfrm>
            <a:custGeom>
              <a:avLst/>
              <a:gdLst>
                <a:gd name="T0" fmla="*/ 66212 w 48"/>
                <a:gd name="T1" fmla="*/ 2547 h 48"/>
                <a:gd name="T2" fmla="*/ 76399 w 48"/>
                <a:gd name="T3" fmla="*/ 43293 h 48"/>
                <a:gd name="T4" fmla="*/ 78945 w 48"/>
                <a:gd name="T5" fmla="*/ 45839 h 48"/>
                <a:gd name="T6" fmla="*/ 119691 w 48"/>
                <a:gd name="T7" fmla="*/ 56026 h 48"/>
                <a:gd name="T8" fmla="*/ 119691 w 48"/>
                <a:gd name="T9" fmla="*/ 63666 h 48"/>
                <a:gd name="T10" fmla="*/ 78945 w 48"/>
                <a:gd name="T11" fmla="*/ 76399 h 48"/>
                <a:gd name="T12" fmla="*/ 76399 w 48"/>
                <a:gd name="T13" fmla="*/ 78945 h 48"/>
                <a:gd name="T14" fmla="*/ 66212 w 48"/>
                <a:gd name="T15" fmla="*/ 117145 h 48"/>
                <a:gd name="T16" fmla="*/ 58572 w 48"/>
                <a:gd name="T17" fmla="*/ 117145 h 48"/>
                <a:gd name="T18" fmla="*/ 45839 w 48"/>
                <a:gd name="T19" fmla="*/ 78945 h 48"/>
                <a:gd name="T20" fmla="*/ 43293 w 48"/>
                <a:gd name="T21" fmla="*/ 76399 h 48"/>
                <a:gd name="T22" fmla="*/ 2547 w 48"/>
                <a:gd name="T23" fmla="*/ 63666 h 48"/>
                <a:gd name="T24" fmla="*/ 2547 w 48"/>
                <a:gd name="T25" fmla="*/ 56026 h 48"/>
                <a:gd name="T26" fmla="*/ 43293 w 48"/>
                <a:gd name="T27" fmla="*/ 45839 h 48"/>
                <a:gd name="T28" fmla="*/ 45839 w 48"/>
                <a:gd name="T29" fmla="*/ 43293 h 48"/>
                <a:gd name="T30" fmla="*/ 58572 w 48"/>
                <a:gd name="T31" fmla="*/ 2547 h 48"/>
                <a:gd name="T32" fmla="*/ 66212 w 48"/>
                <a:gd name="T33" fmla="*/ 2547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8"/>
                <a:gd name="T53" fmla="*/ 48 w 4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8">
                  <a:moveTo>
                    <a:pt x="26" y="1"/>
                  </a:moveTo>
                  <a:cubicBezTo>
                    <a:pt x="30" y="17"/>
                    <a:pt x="30" y="17"/>
                    <a:pt x="30" y="17"/>
                  </a:cubicBezTo>
                  <a:cubicBezTo>
                    <a:pt x="30" y="17"/>
                    <a:pt x="30" y="18"/>
                    <a:pt x="31" y="18"/>
                  </a:cubicBezTo>
                  <a:cubicBezTo>
                    <a:pt x="47" y="22"/>
                    <a:pt x="47" y="22"/>
                    <a:pt x="47" y="22"/>
                  </a:cubicBezTo>
                  <a:cubicBezTo>
                    <a:pt x="48" y="23"/>
                    <a:pt x="48" y="25"/>
                    <a:pt x="47" y="25"/>
                  </a:cubicBezTo>
                  <a:cubicBezTo>
                    <a:pt x="31" y="30"/>
                    <a:pt x="31" y="30"/>
                    <a:pt x="31" y="30"/>
                  </a:cubicBezTo>
                  <a:cubicBezTo>
                    <a:pt x="30" y="30"/>
                    <a:pt x="30" y="30"/>
                    <a:pt x="30" y="31"/>
                  </a:cubicBezTo>
                  <a:cubicBezTo>
                    <a:pt x="26" y="46"/>
                    <a:pt x="26" y="46"/>
                    <a:pt x="26" y="46"/>
                  </a:cubicBezTo>
                  <a:cubicBezTo>
                    <a:pt x="25" y="48"/>
                    <a:pt x="23" y="48"/>
                    <a:pt x="23" y="46"/>
                  </a:cubicBezTo>
                  <a:cubicBezTo>
                    <a:pt x="18" y="31"/>
                    <a:pt x="18" y="31"/>
                    <a:pt x="18" y="31"/>
                  </a:cubicBezTo>
                  <a:cubicBezTo>
                    <a:pt x="18" y="30"/>
                    <a:pt x="18" y="30"/>
                    <a:pt x="17" y="30"/>
                  </a:cubicBezTo>
                  <a:cubicBezTo>
                    <a:pt x="1" y="25"/>
                    <a:pt x="1" y="25"/>
                    <a:pt x="1" y="25"/>
                  </a:cubicBezTo>
                  <a:cubicBezTo>
                    <a:pt x="0" y="25"/>
                    <a:pt x="0" y="23"/>
                    <a:pt x="1" y="22"/>
                  </a:cubicBezTo>
                  <a:cubicBezTo>
                    <a:pt x="17" y="18"/>
                    <a:pt x="17" y="18"/>
                    <a:pt x="17" y="18"/>
                  </a:cubicBezTo>
                  <a:cubicBezTo>
                    <a:pt x="18" y="18"/>
                    <a:pt x="18" y="17"/>
                    <a:pt x="18" y="17"/>
                  </a:cubicBezTo>
                  <a:cubicBezTo>
                    <a:pt x="23" y="1"/>
                    <a:pt x="23" y="1"/>
                    <a:pt x="23" y="1"/>
                  </a:cubicBezTo>
                  <a:cubicBezTo>
                    <a:pt x="23" y="0"/>
                    <a:pt x="25" y="0"/>
                    <a:pt x="26" y="1"/>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4" name="iśḷiḋé"/>
            <p:cNvSpPr>
              <a:spLocks noChangeArrowheads="1"/>
            </p:cNvSpPr>
            <p:nvPr/>
          </p:nvSpPr>
          <p:spPr bwMode="auto">
            <a:xfrm>
              <a:off x="3032125" y="942975"/>
              <a:ext cx="168275" cy="168275"/>
            </a:xfrm>
            <a:custGeom>
              <a:avLst/>
              <a:gdLst>
                <a:gd name="T0" fmla="*/ 89237 w 66"/>
                <a:gd name="T1" fmla="*/ 5099 h 66"/>
                <a:gd name="T2" fmla="*/ 104534 w 66"/>
                <a:gd name="T3" fmla="*/ 61191 h 66"/>
                <a:gd name="T4" fmla="*/ 107084 w 66"/>
                <a:gd name="T5" fmla="*/ 63741 h 66"/>
                <a:gd name="T6" fmla="*/ 160626 w 66"/>
                <a:gd name="T7" fmla="*/ 79038 h 66"/>
                <a:gd name="T8" fmla="*/ 160626 w 66"/>
                <a:gd name="T9" fmla="*/ 89237 h 66"/>
                <a:gd name="T10" fmla="*/ 107084 w 66"/>
                <a:gd name="T11" fmla="*/ 104534 h 66"/>
                <a:gd name="T12" fmla="*/ 104534 w 66"/>
                <a:gd name="T13" fmla="*/ 107084 h 66"/>
                <a:gd name="T14" fmla="*/ 89237 w 66"/>
                <a:gd name="T15" fmla="*/ 163176 h 66"/>
                <a:gd name="T16" fmla="*/ 79038 w 66"/>
                <a:gd name="T17" fmla="*/ 163176 h 66"/>
                <a:gd name="T18" fmla="*/ 63741 w 66"/>
                <a:gd name="T19" fmla="*/ 107084 h 66"/>
                <a:gd name="T20" fmla="*/ 58641 w 66"/>
                <a:gd name="T21" fmla="*/ 104534 h 66"/>
                <a:gd name="T22" fmla="*/ 5099 w 66"/>
                <a:gd name="T23" fmla="*/ 89237 h 66"/>
                <a:gd name="T24" fmla="*/ 5099 w 66"/>
                <a:gd name="T25" fmla="*/ 79038 h 66"/>
                <a:gd name="T26" fmla="*/ 58641 w 66"/>
                <a:gd name="T27" fmla="*/ 63741 h 66"/>
                <a:gd name="T28" fmla="*/ 63741 w 66"/>
                <a:gd name="T29" fmla="*/ 61191 h 66"/>
                <a:gd name="T30" fmla="*/ 79038 w 66"/>
                <a:gd name="T31" fmla="*/ 5099 h 66"/>
                <a:gd name="T32" fmla="*/ 89237 w 66"/>
                <a:gd name="T33" fmla="*/ 5099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66"/>
                <a:gd name="T53" fmla="*/ 66 w 6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66">
                  <a:moveTo>
                    <a:pt x="35" y="2"/>
                  </a:moveTo>
                  <a:cubicBezTo>
                    <a:pt x="41" y="24"/>
                    <a:pt x="41" y="24"/>
                    <a:pt x="41" y="24"/>
                  </a:cubicBezTo>
                  <a:cubicBezTo>
                    <a:pt x="41" y="25"/>
                    <a:pt x="41" y="25"/>
                    <a:pt x="42" y="25"/>
                  </a:cubicBezTo>
                  <a:cubicBezTo>
                    <a:pt x="63" y="31"/>
                    <a:pt x="63" y="31"/>
                    <a:pt x="63" y="31"/>
                  </a:cubicBezTo>
                  <a:cubicBezTo>
                    <a:pt x="66" y="32"/>
                    <a:pt x="66" y="35"/>
                    <a:pt x="63" y="35"/>
                  </a:cubicBezTo>
                  <a:cubicBezTo>
                    <a:pt x="42" y="41"/>
                    <a:pt x="42" y="41"/>
                    <a:pt x="42" y="41"/>
                  </a:cubicBezTo>
                  <a:cubicBezTo>
                    <a:pt x="41" y="41"/>
                    <a:pt x="41" y="42"/>
                    <a:pt x="41" y="42"/>
                  </a:cubicBezTo>
                  <a:cubicBezTo>
                    <a:pt x="35" y="64"/>
                    <a:pt x="35" y="64"/>
                    <a:pt x="35" y="64"/>
                  </a:cubicBezTo>
                  <a:cubicBezTo>
                    <a:pt x="34" y="66"/>
                    <a:pt x="31" y="66"/>
                    <a:pt x="31" y="64"/>
                  </a:cubicBezTo>
                  <a:cubicBezTo>
                    <a:pt x="25" y="42"/>
                    <a:pt x="25" y="42"/>
                    <a:pt x="25" y="42"/>
                  </a:cubicBezTo>
                  <a:cubicBezTo>
                    <a:pt x="25" y="42"/>
                    <a:pt x="24" y="41"/>
                    <a:pt x="23" y="41"/>
                  </a:cubicBezTo>
                  <a:cubicBezTo>
                    <a:pt x="2" y="35"/>
                    <a:pt x="2" y="35"/>
                    <a:pt x="2" y="35"/>
                  </a:cubicBezTo>
                  <a:cubicBezTo>
                    <a:pt x="0" y="35"/>
                    <a:pt x="0" y="32"/>
                    <a:pt x="2" y="31"/>
                  </a:cubicBezTo>
                  <a:cubicBezTo>
                    <a:pt x="23" y="25"/>
                    <a:pt x="23" y="25"/>
                    <a:pt x="23" y="25"/>
                  </a:cubicBezTo>
                  <a:cubicBezTo>
                    <a:pt x="24" y="25"/>
                    <a:pt x="25" y="25"/>
                    <a:pt x="25" y="24"/>
                  </a:cubicBezTo>
                  <a:cubicBezTo>
                    <a:pt x="31" y="2"/>
                    <a:pt x="31" y="2"/>
                    <a:pt x="31" y="2"/>
                  </a:cubicBezTo>
                  <a:cubicBezTo>
                    <a:pt x="31" y="0"/>
                    <a:pt x="34" y="0"/>
                    <a:pt x="35" y="2"/>
                  </a:cubicBezTo>
                  <a:close/>
                </a:path>
              </a:pathLst>
            </a:custGeom>
            <a:solidFill>
              <a:srgbClr val="45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5" name="iŝ1ïḍé"/>
            <p:cNvSpPr>
              <a:spLocks noChangeArrowheads="1"/>
            </p:cNvSpPr>
            <p:nvPr/>
          </p:nvSpPr>
          <p:spPr bwMode="auto">
            <a:xfrm>
              <a:off x="3095625" y="3802062"/>
              <a:ext cx="168275" cy="165100"/>
            </a:xfrm>
            <a:custGeom>
              <a:avLst/>
              <a:gdLst>
                <a:gd name="T0" fmla="*/ 89237 w 66"/>
                <a:gd name="T1" fmla="*/ 5080 h 65"/>
                <a:gd name="T2" fmla="*/ 104534 w 66"/>
                <a:gd name="T3" fmla="*/ 58420 h 65"/>
                <a:gd name="T4" fmla="*/ 109634 w 66"/>
                <a:gd name="T5" fmla="*/ 63500 h 65"/>
                <a:gd name="T6" fmla="*/ 163176 w 66"/>
                <a:gd name="T7" fmla="*/ 76200 h 65"/>
                <a:gd name="T8" fmla="*/ 163176 w 66"/>
                <a:gd name="T9" fmla="*/ 88900 h 65"/>
                <a:gd name="T10" fmla="*/ 109634 w 66"/>
                <a:gd name="T11" fmla="*/ 101600 h 65"/>
                <a:gd name="T12" fmla="*/ 104534 w 66"/>
                <a:gd name="T13" fmla="*/ 106680 h 65"/>
                <a:gd name="T14" fmla="*/ 89237 w 66"/>
                <a:gd name="T15" fmla="*/ 160020 h 65"/>
                <a:gd name="T16" fmla="*/ 79038 w 66"/>
                <a:gd name="T17" fmla="*/ 160020 h 65"/>
                <a:gd name="T18" fmla="*/ 63741 w 66"/>
                <a:gd name="T19" fmla="*/ 106680 h 65"/>
                <a:gd name="T20" fmla="*/ 61191 w 66"/>
                <a:gd name="T21" fmla="*/ 101600 h 65"/>
                <a:gd name="T22" fmla="*/ 7649 w 66"/>
                <a:gd name="T23" fmla="*/ 88900 h 65"/>
                <a:gd name="T24" fmla="*/ 7649 w 66"/>
                <a:gd name="T25" fmla="*/ 76200 h 65"/>
                <a:gd name="T26" fmla="*/ 61191 w 66"/>
                <a:gd name="T27" fmla="*/ 63500 h 65"/>
                <a:gd name="T28" fmla="*/ 63741 w 66"/>
                <a:gd name="T29" fmla="*/ 58420 h 65"/>
                <a:gd name="T30" fmla="*/ 79038 w 66"/>
                <a:gd name="T31" fmla="*/ 5080 h 65"/>
                <a:gd name="T32" fmla="*/ 89237 w 66"/>
                <a:gd name="T33" fmla="*/ 508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65"/>
                <a:gd name="T53" fmla="*/ 66 w 66"/>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65">
                  <a:moveTo>
                    <a:pt x="35" y="2"/>
                  </a:moveTo>
                  <a:cubicBezTo>
                    <a:pt x="41" y="23"/>
                    <a:pt x="41" y="23"/>
                    <a:pt x="41" y="23"/>
                  </a:cubicBezTo>
                  <a:cubicBezTo>
                    <a:pt x="41" y="24"/>
                    <a:pt x="42" y="25"/>
                    <a:pt x="43" y="25"/>
                  </a:cubicBezTo>
                  <a:cubicBezTo>
                    <a:pt x="64" y="30"/>
                    <a:pt x="64" y="30"/>
                    <a:pt x="64" y="30"/>
                  </a:cubicBezTo>
                  <a:cubicBezTo>
                    <a:pt x="66" y="31"/>
                    <a:pt x="66" y="34"/>
                    <a:pt x="64" y="35"/>
                  </a:cubicBezTo>
                  <a:cubicBezTo>
                    <a:pt x="43" y="40"/>
                    <a:pt x="43" y="40"/>
                    <a:pt x="43" y="40"/>
                  </a:cubicBezTo>
                  <a:cubicBezTo>
                    <a:pt x="42" y="41"/>
                    <a:pt x="41" y="41"/>
                    <a:pt x="41" y="42"/>
                  </a:cubicBezTo>
                  <a:cubicBezTo>
                    <a:pt x="35" y="63"/>
                    <a:pt x="35" y="63"/>
                    <a:pt x="35" y="63"/>
                  </a:cubicBezTo>
                  <a:cubicBezTo>
                    <a:pt x="35" y="65"/>
                    <a:pt x="32" y="65"/>
                    <a:pt x="31" y="63"/>
                  </a:cubicBezTo>
                  <a:cubicBezTo>
                    <a:pt x="25" y="42"/>
                    <a:pt x="25" y="42"/>
                    <a:pt x="25" y="42"/>
                  </a:cubicBezTo>
                  <a:cubicBezTo>
                    <a:pt x="25" y="41"/>
                    <a:pt x="25" y="41"/>
                    <a:pt x="24" y="40"/>
                  </a:cubicBezTo>
                  <a:cubicBezTo>
                    <a:pt x="3" y="35"/>
                    <a:pt x="3" y="35"/>
                    <a:pt x="3" y="35"/>
                  </a:cubicBezTo>
                  <a:cubicBezTo>
                    <a:pt x="0" y="34"/>
                    <a:pt x="0" y="31"/>
                    <a:pt x="3" y="30"/>
                  </a:cubicBezTo>
                  <a:cubicBezTo>
                    <a:pt x="24" y="25"/>
                    <a:pt x="24" y="25"/>
                    <a:pt x="24" y="25"/>
                  </a:cubicBezTo>
                  <a:cubicBezTo>
                    <a:pt x="25" y="25"/>
                    <a:pt x="25" y="24"/>
                    <a:pt x="25" y="23"/>
                  </a:cubicBezTo>
                  <a:cubicBezTo>
                    <a:pt x="31" y="2"/>
                    <a:pt x="31" y="2"/>
                    <a:pt x="31" y="2"/>
                  </a:cubicBezTo>
                  <a:cubicBezTo>
                    <a:pt x="32" y="0"/>
                    <a:pt x="35" y="0"/>
                    <a:pt x="35" y="2"/>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6" name="íşľiḑê"/>
            <p:cNvSpPr>
              <a:spLocks noChangeArrowheads="1"/>
            </p:cNvSpPr>
            <p:nvPr/>
          </p:nvSpPr>
          <p:spPr bwMode="auto">
            <a:xfrm>
              <a:off x="257175" y="1863725"/>
              <a:ext cx="120650" cy="117475"/>
            </a:xfrm>
            <a:custGeom>
              <a:avLst/>
              <a:gdLst>
                <a:gd name="T0" fmla="*/ 64176 w 47"/>
                <a:gd name="T1" fmla="*/ 2554 h 46"/>
                <a:gd name="T2" fmla="*/ 74444 w 47"/>
                <a:gd name="T3" fmla="*/ 40861 h 46"/>
                <a:gd name="T4" fmla="*/ 77011 w 47"/>
                <a:gd name="T5" fmla="*/ 43415 h 46"/>
                <a:gd name="T6" fmla="*/ 115516 w 47"/>
                <a:gd name="T7" fmla="*/ 53630 h 46"/>
                <a:gd name="T8" fmla="*/ 115516 w 47"/>
                <a:gd name="T9" fmla="*/ 61291 h 46"/>
                <a:gd name="T10" fmla="*/ 77011 w 47"/>
                <a:gd name="T11" fmla="*/ 74060 h 46"/>
                <a:gd name="T12" fmla="*/ 74444 w 47"/>
                <a:gd name="T13" fmla="*/ 76614 h 46"/>
                <a:gd name="T14" fmla="*/ 64176 w 47"/>
                <a:gd name="T15" fmla="*/ 114921 h 46"/>
                <a:gd name="T16" fmla="*/ 56474 w 47"/>
                <a:gd name="T17" fmla="*/ 114921 h 46"/>
                <a:gd name="T18" fmla="*/ 46206 w 47"/>
                <a:gd name="T19" fmla="*/ 76614 h 46"/>
                <a:gd name="T20" fmla="*/ 43639 w 47"/>
                <a:gd name="T21" fmla="*/ 74060 h 46"/>
                <a:gd name="T22" fmla="*/ 2567 w 47"/>
                <a:gd name="T23" fmla="*/ 61291 h 46"/>
                <a:gd name="T24" fmla="*/ 2567 w 47"/>
                <a:gd name="T25" fmla="*/ 53630 h 46"/>
                <a:gd name="T26" fmla="*/ 43639 w 47"/>
                <a:gd name="T27" fmla="*/ 43415 h 46"/>
                <a:gd name="T28" fmla="*/ 46206 w 47"/>
                <a:gd name="T29" fmla="*/ 40861 h 46"/>
                <a:gd name="T30" fmla="*/ 56474 w 47"/>
                <a:gd name="T31" fmla="*/ 2554 h 46"/>
                <a:gd name="T32" fmla="*/ 64176 w 47"/>
                <a:gd name="T33" fmla="*/ 2554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6"/>
                <a:gd name="T53" fmla="*/ 47 w 47"/>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6">
                  <a:moveTo>
                    <a:pt x="25" y="1"/>
                  </a:moveTo>
                  <a:cubicBezTo>
                    <a:pt x="29" y="16"/>
                    <a:pt x="29" y="16"/>
                    <a:pt x="29" y="16"/>
                  </a:cubicBezTo>
                  <a:cubicBezTo>
                    <a:pt x="29" y="17"/>
                    <a:pt x="29" y="17"/>
                    <a:pt x="30" y="17"/>
                  </a:cubicBezTo>
                  <a:cubicBezTo>
                    <a:pt x="45" y="21"/>
                    <a:pt x="45" y="21"/>
                    <a:pt x="45" y="21"/>
                  </a:cubicBezTo>
                  <a:cubicBezTo>
                    <a:pt x="47" y="22"/>
                    <a:pt x="47" y="24"/>
                    <a:pt x="45" y="24"/>
                  </a:cubicBezTo>
                  <a:cubicBezTo>
                    <a:pt x="30" y="29"/>
                    <a:pt x="30" y="29"/>
                    <a:pt x="30" y="29"/>
                  </a:cubicBezTo>
                  <a:cubicBezTo>
                    <a:pt x="29" y="29"/>
                    <a:pt x="29" y="29"/>
                    <a:pt x="29" y="30"/>
                  </a:cubicBezTo>
                  <a:cubicBezTo>
                    <a:pt x="25" y="45"/>
                    <a:pt x="25" y="45"/>
                    <a:pt x="25" y="45"/>
                  </a:cubicBezTo>
                  <a:cubicBezTo>
                    <a:pt x="24" y="46"/>
                    <a:pt x="22" y="46"/>
                    <a:pt x="22" y="45"/>
                  </a:cubicBezTo>
                  <a:cubicBezTo>
                    <a:pt x="18" y="30"/>
                    <a:pt x="18" y="30"/>
                    <a:pt x="18" y="30"/>
                  </a:cubicBezTo>
                  <a:cubicBezTo>
                    <a:pt x="18" y="29"/>
                    <a:pt x="17" y="29"/>
                    <a:pt x="17" y="29"/>
                  </a:cubicBezTo>
                  <a:cubicBezTo>
                    <a:pt x="1" y="24"/>
                    <a:pt x="1" y="24"/>
                    <a:pt x="1" y="24"/>
                  </a:cubicBezTo>
                  <a:cubicBezTo>
                    <a:pt x="0" y="24"/>
                    <a:pt x="0" y="22"/>
                    <a:pt x="1" y="21"/>
                  </a:cubicBezTo>
                  <a:cubicBezTo>
                    <a:pt x="17" y="17"/>
                    <a:pt x="17" y="17"/>
                    <a:pt x="17" y="17"/>
                  </a:cubicBezTo>
                  <a:cubicBezTo>
                    <a:pt x="17" y="17"/>
                    <a:pt x="18" y="17"/>
                    <a:pt x="18" y="16"/>
                  </a:cubicBezTo>
                  <a:cubicBezTo>
                    <a:pt x="22" y="1"/>
                    <a:pt x="22" y="1"/>
                    <a:pt x="22" y="1"/>
                  </a:cubicBezTo>
                  <a:cubicBezTo>
                    <a:pt x="22" y="0"/>
                    <a:pt x="24" y="0"/>
                    <a:pt x="25" y="1"/>
                  </a:cubicBezTo>
                  <a:close/>
                </a:path>
              </a:pathLst>
            </a:custGeom>
            <a:solidFill>
              <a:srgbClr val="45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7" name="îšḻiḑé"/>
            <p:cNvSpPr>
              <a:spLocks noChangeArrowheads="1"/>
            </p:cNvSpPr>
            <p:nvPr/>
          </p:nvSpPr>
          <p:spPr bwMode="auto">
            <a:xfrm>
              <a:off x="255588" y="1428750"/>
              <a:ext cx="106363" cy="106363"/>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18" name="ïṡlíḍê"/>
            <p:cNvSpPr>
              <a:spLocks noChangeArrowheads="1"/>
            </p:cNvSpPr>
            <p:nvPr/>
          </p:nvSpPr>
          <p:spPr bwMode="auto">
            <a:xfrm>
              <a:off x="1546225" y="244475"/>
              <a:ext cx="87313" cy="85725"/>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19" name="işľíḋé"/>
            <p:cNvSpPr>
              <a:spLocks noChangeArrowheads="1"/>
            </p:cNvSpPr>
            <p:nvPr/>
          </p:nvSpPr>
          <p:spPr bwMode="auto">
            <a:xfrm>
              <a:off x="3948113" y="933450"/>
              <a:ext cx="87313" cy="85725"/>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0" name="íṥļíḋé"/>
            <p:cNvSpPr>
              <a:spLocks noChangeArrowheads="1"/>
            </p:cNvSpPr>
            <p:nvPr/>
          </p:nvSpPr>
          <p:spPr bwMode="auto">
            <a:xfrm>
              <a:off x="4259263" y="1339850"/>
              <a:ext cx="50800" cy="50800"/>
            </a:xfrm>
            <a:prstGeom prst="ellipse">
              <a:avLst/>
            </a:prstGeom>
            <a:solidFill>
              <a:srgbClr val="45AEE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1" name="íṡḻïďè"/>
            <p:cNvSpPr>
              <a:spLocks noChangeArrowheads="1"/>
            </p:cNvSpPr>
            <p:nvPr/>
          </p:nvSpPr>
          <p:spPr bwMode="auto">
            <a:xfrm>
              <a:off x="4275138" y="2027237"/>
              <a:ext cx="63500" cy="65088"/>
            </a:xfrm>
            <a:prstGeom prst="ellipse">
              <a:avLst/>
            </a:prstGeom>
            <a:solidFill>
              <a:srgbClr val="FF73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2" name="îŝḷíḋê"/>
            <p:cNvSpPr>
              <a:spLocks noChangeArrowheads="1"/>
            </p:cNvSpPr>
            <p:nvPr/>
          </p:nvSpPr>
          <p:spPr bwMode="auto">
            <a:xfrm>
              <a:off x="4187825" y="2886075"/>
              <a:ext cx="74613" cy="76200"/>
            </a:xfrm>
            <a:prstGeom prst="ellipse">
              <a:avLst/>
            </a:pr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3" name="ïsļíḋê"/>
            <p:cNvSpPr>
              <a:spLocks noChangeArrowheads="1"/>
            </p:cNvSpPr>
            <p:nvPr/>
          </p:nvSpPr>
          <p:spPr bwMode="auto">
            <a:xfrm>
              <a:off x="3778250" y="3476625"/>
              <a:ext cx="127000" cy="123825"/>
            </a:xfrm>
            <a:prstGeom prst="ellipse">
              <a:avLst/>
            </a:prstGeom>
            <a:solidFill>
              <a:srgbClr val="207EC4"/>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4" name="işlíḓé"/>
            <p:cNvSpPr>
              <a:spLocks noChangeArrowheads="1"/>
            </p:cNvSpPr>
            <p:nvPr/>
          </p:nvSpPr>
          <p:spPr bwMode="auto">
            <a:xfrm>
              <a:off x="320675" y="263525"/>
              <a:ext cx="107950" cy="107950"/>
            </a:xfrm>
            <a:prstGeom prst="ellipse">
              <a:avLst/>
            </a:pr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5" name="i$ḷïďe"/>
            <p:cNvSpPr>
              <a:spLocks noChangeArrowheads="1"/>
            </p:cNvSpPr>
            <p:nvPr/>
          </p:nvSpPr>
          <p:spPr bwMode="auto">
            <a:xfrm>
              <a:off x="766763" y="511175"/>
              <a:ext cx="74613"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6" name="isḷíḓe"/>
            <p:cNvSpPr>
              <a:spLocks noChangeArrowheads="1"/>
            </p:cNvSpPr>
            <p:nvPr/>
          </p:nvSpPr>
          <p:spPr bwMode="auto">
            <a:xfrm>
              <a:off x="925513" y="511175"/>
              <a:ext cx="71438"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7" name="îsľïḓê"/>
            <p:cNvSpPr>
              <a:spLocks noChangeArrowheads="1"/>
            </p:cNvSpPr>
            <p:nvPr/>
          </p:nvSpPr>
          <p:spPr bwMode="auto">
            <a:xfrm>
              <a:off x="1081088" y="511175"/>
              <a:ext cx="71438"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8" name="ïṣļîḍe"/>
            <p:cNvSpPr>
              <a:spLocks noChangeArrowheads="1"/>
            </p:cNvSpPr>
            <p:nvPr/>
          </p:nvSpPr>
          <p:spPr bwMode="auto">
            <a:xfrm>
              <a:off x="3368675" y="449262"/>
              <a:ext cx="330200" cy="331788"/>
            </a:xfrm>
            <a:custGeom>
              <a:avLst/>
              <a:gdLst>
                <a:gd name="T0" fmla="*/ 330200 w 130"/>
                <a:gd name="T1" fmla="*/ 196521 h 130"/>
                <a:gd name="T2" fmla="*/ 330200 w 130"/>
                <a:gd name="T3" fmla="*/ 135267 h 130"/>
                <a:gd name="T4" fmla="*/ 302260 w 130"/>
                <a:gd name="T5" fmla="*/ 135267 h 130"/>
                <a:gd name="T6" fmla="*/ 284480 w 130"/>
                <a:gd name="T7" fmla="*/ 91880 h 130"/>
                <a:gd name="T8" fmla="*/ 304800 w 130"/>
                <a:gd name="T9" fmla="*/ 71462 h 130"/>
                <a:gd name="T10" fmla="*/ 259080 w 130"/>
                <a:gd name="T11" fmla="*/ 25522 h 130"/>
                <a:gd name="T12" fmla="*/ 238760 w 130"/>
                <a:gd name="T13" fmla="*/ 45940 h 130"/>
                <a:gd name="T14" fmla="*/ 195580 w 130"/>
                <a:gd name="T15" fmla="*/ 28074 h 130"/>
                <a:gd name="T16" fmla="*/ 195580 w 130"/>
                <a:gd name="T17" fmla="*/ 0 h 130"/>
                <a:gd name="T18" fmla="*/ 134620 w 130"/>
                <a:gd name="T19" fmla="*/ 0 h 130"/>
                <a:gd name="T20" fmla="*/ 134620 w 130"/>
                <a:gd name="T21" fmla="*/ 28074 h 130"/>
                <a:gd name="T22" fmla="*/ 88900 w 130"/>
                <a:gd name="T23" fmla="*/ 45940 h 130"/>
                <a:gd name="T24" fmla="*/ 71120 w 130"/>
                <a:gd name="T25" fmla="*/ 25522 h 130"/>
                <a:gd name="T26" fmla="*/ 25400 w 130"/>
                <a:gd name="T27" fmla="*/ 71462 h 130"/>
                <a:gd name="T28" fmla="*/ 45720 w 130"/>
                <a:gd name="T29" fmla="*/ 91880 h 130"/>
                <a:gd name="T30" fmla="*/ 27940 w 130"/>
                <a:gd name="T31" fmla="*/ 135267 h 130"/>
                <a:gd name="T32" fmla="*/ 0 w 130"/>
                <a:gd name="T33" fmla="*/ 135267 h 130"/>
                <a:gd name="T34" fmla="*/ 0 w 130"/>
                <a:gd name="T35" fmla="*/ 196521 h 130"/>
                <a:gd name="T36" fmla="*/ 27940 w 130"/>
                <a:gd name="T37" fmla="*/ 196521 h 130"/>
                <a:gd name="T38" fmla="*/ 45720 w 130"/>
                <a:gd name="T39" fmla="*/ 242460 h 130"/>
                <a:gd name="T40" fmla="*/ 25400 w 130"/>
                <a:gd name="T41" fmla="*/ 260326 h 130"/>
                <a:gd name="T42" fmla="*/ 71120 w 130"/>
                <a:gd name="T43" fmla="*/ 306266 h 130"/>
                <a:gd name="T44" fmla="*/ 88900 w 130"/>
                <a:gd name="T45" fmla="*/ 285848 h 130"/>
                <a:gd name="T46" fmla="*/ 134620 w 130"/>
                <a:gd name="T47" fmla="*/ 303714 h 130"/>
                <a:gd name="T48" fmla="*/ 134620 w 130"/>
                <a:gd name="T49" fmla="*/ 331788 h 130"/>
                <a:gd name="T50" fmla="*/ 195580 w 130"/>
                <a:gd name="T51" fmla="*/ 331788 h 130"/>
                <a:gd name="T52" fmla="*/ 195580 w 130"/>
                <a:gd name="T53" fmla="*/ 303714 h 130"/>
                <a:gd name="T54" fmla="*/ 238760 w 130"/>
                <a:gd name="T55" fmla="*/ 285848 h 130"/>
                <a:gd name="T56" fmla="*/ 259080 w 130"/>
                <a:gd name="T57" fmla="*/ 306266 h 130"/>
                <a:gd name="T58" fmla="*/ 304800 w 130"/>
                <a:gd name="T59" fmla="*/ 260326 h 130"/>
                <a:gd name="T60" fmla="*/ 284480 w 130"/>
                <a:gd name="T61" fmla="*/ 242460 h 130"/>
                <a:gd name="T62" fmla="*/ 302260 w 130"/>
                <a:gd name="T63" fmla="*/ 196521 h 130"/>
                <a:gd name="T64" fmla="*/ 330200 w 130"/>
                <a:gd name="T65" fmla="*/ 196521 h 130"/>
                <a:gd name="T66" fmla="*/ 165100 w 130"/>
                <a:gd name="T67" fmla="*/ 234804 h 130"/>
                <a:gd name="T68" fmla="*/ 96520 w 130"/>
                <a:gd name="T69" fmla="*/ 165894 h 130"/>
                <a:gd name="T70" fmla="*/ 165100 w 130"/>
                <a:gd name="T71" fmla="*/ 96984 h 130"/>
                <a:gd name="T72" fmla="*/ 233680 w 130"/>
                <a:gd name="T73" fmla="*/ 165894 h 130"/>
                <a:gd name="T74" fmla="*/ 165100 w 130"/>
                <a:gd name="T75" fmla="*/ 234804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0"/>
                <a:gd name="T115" fmla="*/ 0 h 130"/>
                <a:gd name="T116" fmla="*/ 130 w 130"/>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0" h="130">
                  <a:moveTo>
                    <a:pt x="130" y="77"/>
                  </a:moveTo>
                  <a:cubicBezTo>
                    <a:pt x="130" y="53"/>
                    <a:pt x="130" y="53"/>
                    <a:pt x="130" y="53"/>
                  </a:cubicBezTo>
                  <a:cubicBezTo>
                    <a:pt x="119" y="53"/>
                    <a:pt x="119" y="53"/>
                    <a:pt x="119" y="53"/>
                  </a:cubicBezTo>
                  <a:cubicBezTo>
                    <a:pt x="118" y="47"/>
                    <a:pt x="115" y="41"/>
                    <a:pt x="112" y="36"/>
                  </a:cubicBezTo>
                  <a:cubicBezTo>
                    <a:pt x="120" y="28"/>
                    <a:pt x="120" y="28"/>
                    <a:pt x="120" y="28"/>
                  </a:cubicBezTo>
                  <a:cubicBezTo>
                    <a:pt x="102" y="10"/>
                    <a:pt x="102" y="10"/>
                    <a:pt x="102" y="10"/>
                  </a:cubicBezTo>
                  <a:cubicBezTo>
                    <a:pt x="94" y="18"/>
                    <a:pt x="94" y="18"/>
                    <a:pt x="94" y="18"/>
                  </a:cubicBezTo>
                  <a:cubicBezTo>
                    <a:pt x="89" y="15"/>
                    <a:pt x="83" y="12"/>
                    <a:pt x="77" y="11"/>
                  </a:cubicBezTo>
                  <a:cubicBezTo>
                    <a:pt x="77" y="0"/>
                    <a:pt x="77" y="0"/>
                    <a:pt x="77" y="0"/>
                  </a:cubicBezTo>
                  <a:cubicBezTo>
                    <a:pt x="53" y="0"/>
                    <a:pt x="53" y="0"/>
                    <a:pt x="53" y="0"/>
                  </a:cubicBezTo>
                  <a:cubicBezTo>
                    <a:pt x="53" y="11"/>
                    <a:pt x="53" y="11"/>
                    <a:pt x="53" y="11"/>
                  </a:cubicBezTo>
                  <a:cubicBezTo>
                    <a:pt x="46" y="12"/>
                    <a:pt x="41" y="15"/>
                    <a:pt x="35" y="18"/>
                  </a:cubicBezTo>
                  <a:cubicBezTo>
                    <a:pt x="28" y="10"/>
                    <a:pt x="28" y="10"/>
                    <a:pt x="28" y="10"/>
                  </a:cubicBezTo>
                  <a:cubicBezTo>
                    <a:pt x="10" y="28"/>
                    <a:pt x="10" y="28"/>
                    <a:pt x="10" y="28"/>
                  </a:cubicBezTo>
                  <a:cubicBezTo>
                    <a:pt x="18" y="36"/>
                    <a:pt x="18" y="36"/>
                    <a:pt x="18" y="36"/>
                  </a:cubicBezTo>
                  <a:cubicBezTo>
                    <a:pt x="15" y="41"/>
                    <a:pt x="12" y="47"/>
                    <a:pt x="11" y="53"/>
                  </a:cubicBezTo>
                  <a:cubicBezTo>
                    <a:pt x="0" y="53"/>
                    <a:pt x="0" y="53"/>
                    <a:pt x="0" y="53"/>
                  </a:cubicBezTo>
                  <a:cubicBezTo>
                    <a:pt x="0" y="77"/>
                    <a:pt x="0" y="77"/>
                    <a:pt x="0" y="77"/>
                  </a:cubicBezTo>
                  <a:cubicBezTo>
                    <a:pt x="11" y="77"/>
                    <a:pt x="11" y="77"/>
                    <a:pt x="11" y="77"/>
                  </a:cubicBezTo>
                  <a:cubicBezTo>
                    <a:pt x="12" y="84"/>
                    <a:pt x="15" y="89"/>
                    <a:pt x="18" y="95"/>
                  </a:cubicBezTo>
                  <a:cubicBezTo>
                    <a:pt x="10" y="102"/>
                    <a:pt x="10" y="102"/>
                    <a:pt x="10" y="102"/>
                  </a:cubicBezTo>
                  <a:cubicBezTo>
                    <a:pt x="28" y="120"/>
                    <a:pt x="28" y="120"/>
                    <a:pt x="28" y="120"/>
                  </a:cubicBezTo>
                  <a:cubicBezTo>
                    <a:pt x="35" y="112"/>
                    <a:pt x="35" y="112"/>
                    <a:pt x="35" y="112"/>
                  </a:cubicBezTo>
                  <a:cubicBezTo>
                    <a:pt x="41" y="115"/>
                    <a:pt x="46" y="118"/>
                    <a:pt x="53" y="119"/>
                  </a:cubicBezTo>
                  <a:cubicBezTo>
                    <a:pt x="53" y="130"/>
                    <a:pt x="53" y="130"/>
                    <a:pt x="53" y="130"/>
                  </a:cubicBezTo>
                  <a:cubicBezTo>
                    <a:pt x="77" y="130"/>
                    <a:pt x="77" y="130"/>
                    <a:pt x="77" y="130"/>
                  </a:cubicBezTo>
                  <a:cubicBezTo>
                    <a:pt x="77" y="119"/>
                    <a:pt x="77" y="119"/>
                    <a:pt x="77" y="119"/>
                  </a:cubicBezTo>
                  <a:cubicBezTo>
                    <a:pt x="83" y="118"/>
                    <a:pt x="89" y="115"/>
                    <a:pt x="94" y="112"/>
                  </a:cubicBezTo>
                  <a:cubicBezTo>
                    <a:pt x="102" y="120"/>
                    <a:pt x="102" y="120"/>
                    <a:pt x="102" y="120"/>
                  </a:cubicBezTo>
                  <a:cubicBezTo>
                    <a:pt x="120" y="102"/>
                    <a:pt x="120" y="102"/>
                    <a:pt x="120" y="102"/>
                  </a:cubicBezTo>
                  <a:cubicBezTo>
                    <a:pt x="112" y="95"/>
                    <a:pt x="112" y="95"/>
                    <a:pt x="112" y="95"/>
                  </a:cubicBezTo>
                  <a:cubicBezTo>
                    <a:pt x="115" y="89"/>
                    <a:pt x="118" y="84"/>
                    <a:pt x="119" y="77"/>
                  </a:cubicBezTo>
                  <a:lnTo>
                    <a:pt x="130" y="77"/>
                  </a:lnTo>
                  <a:close/>
                  <a:moveTo>
                    <a:pt x="65" y="92"/>
                  </a:moveTo>
                  <a:cubicBezTo>
                    <a:pt x="50" y="92"/>
                    <a:pt x="38" y="80"/>
                    <a:pt x="38" y="65"/>
                  </a:cubicBezTo>
                  <a:cubicBezTo>
                    <a:pt x="38" y="50"/>
                    <a:pt x="50" y="38"/>
                    <a:pt x="65" y="38"/>
                  </a:cubicBezTo>
                  <a:cubicBezTo>
                    <a:pt x="80" y="38"/>
                    <a:pt x="92" y="50"/>
                    <a:pt x="92" y="65"/>
                  </a:cubicBezTo>
                  <a:cubicBezTo>
                    <a:pt x="92" y="80"/>
                    <a:pt x="80" y="92"/>
                    <a:pt x="65" y="9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29" name="ïşľïḋe"/>
            <p:cNvSpPr>
              <a:spLocks noChangeArrowheads="1"/>
            </p:cNvSpPr>
            <p:nvPr/>
          </p:nvSpPr>
          <p:spPr bwMode="auto">
            <a:xfrm>
              <a:off x="4002088" y="2320925"/>
              <a:ext cx="319088" cy="319088"/>
            </a:xfrm>
            <a:custGeom>
              <a:avLst/>
              <a:gdLst>
                <a:gd name="T0" fmla="*/ 319088 w 125"/>
                <a:gd name="T1" fmla="*/ 283350 h 125"/>
                <a:gd name="T2" fmla="*/ 250165 w 125"/>
                <a:gd name="T3" fmla="*/ 214427 h 125"/>
                <a:gd name="T4" fmla="*/ 262929 w 125"/>
                <a:gd name="T5" fmla="*/ 204216 h 125"/>
                <a:gd name="T6" fmla="*/ 245060 w 125"/>
                <a:gd name="T7" fmla="*/ 183795 h 125"/>
                <a:gd name="T8" fmla="*/ 219533 w 125"/>
                <a:gd name="T9" fmla="*/ 48501 h 125"/>
                <a:gd name="T10" fmla="*/ 48501 w 125"/>
                <a:gd name="T11" fmla="*/ 48501 h 125"/>
                <a:gd name="T12" fmla="*/ 48501 w 125"/>
                <a:gd name="T13" fmla="*/ 219533 h 125"/>
                <a:gd name="T14" fmla="*/ 183795 w 125"/>
                <a:gd name="T15" fmla="*/ 245060 h 125"/>
                <a:gd name="T16" fmla="*/ 204216 w 125"/>
                <a:gd name="T17" fmla="*/ 262929 h 125"/>
                <a:gd name="T18" fmla="*/ 214427 w 125"/>
                <a:gd name="T19" fmla="*/ 252718 h 125"/>
                <a:gd name="T20" fmla="*/ 283350 w 125"/>
                <a:gd name="T21" fmla="*/ 319088 h 125"/>
                <a:gd name="T22" fmla="*/ 319088 w 125"/>
                <a:gd name="T23" fmla="*/ 283350 h 125"/>
                <a:gd name="T24" fmla="*/ 81687 w 125"/>
                <a:gd name="T25" fmla="*/ 186347 h 125"/>
                <a:gd name="T26" fmla="*/ 81687 w 125"/>
                <a:gd name="T27" fmla="*/ 81687 h 125"/>
                <a:gd name="T28" fmla="*/ 186347 w 125"/>
                <a:gd name="T29" fmla="*/ 81687 h 125"/>
                <a:gd name="T30" fmla="*/ 186347 w 125"/>
                <a:gd name="T31" fmla="*/ 186347 h 125"/>
                <a:gd name="T32" fmla="*/ 81687 w 125"/>
                <a:gd name="T33" fmla="*/ 186347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125"/>
                <a:gd name="T53" fmla="*/ 125 w 125"/>
                <a:gd name="T54" fmla="*/ 125 h 1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125">
                  <a:moveTo>
                    <a:pt x="125" y="111"/>
                  </a:moveTo>
                  <a:cubicBezTo>
                    <a:pt x="98" y="84"/>
                    <a:pt x="98" y="84"/>
                    <a:pt x="98" y="84"/>
                  </a:cubicBezTo>
                  <a:cubicBezTo>
                    <a:pt x="103" y="80"/>
                    <a:pt x="103" y="80"/>
                    <a:pt x="103" y="80"/>
                  </a:cubicBezTo>
                  <a:cubicBezTo>
                    <a:pt x="96" y="72"/>
                    <a:pt x="96" y="72"/>
                    <a:pt x="96" y="72"/>
                  </a:cubicBezTo>
                  <a:cubicBezTo>
                    <a:pt x="104" y="55"/>
                    <a:pt x="101" y="33"/>
                    <a:pt x="86" y="19"/>
                  </a:cubicBezTo>
                  <a:cubicBezTo>
                    <a:pt x="68" y="0"/>
                    <a:pt x="37" y="0"/>
                    <a:pt x="19" y="19"/>
                  </a:cubicBezTo>
                  <a:cubicBezTo>
                    <a:pt x="0" y="37"/>
                    <a:pt x="0" y="68"/>
                    <a:pt x="19" y="86"/>
                  </a:cubicBezTo>
                  <a:cubicBezTo>
                    <a:pt x="33" y="101"/>
                    <a:pt x="55" y="104"/>
                    <a:pt x="72" y="96"/>
                  </a:cubicBezTo>
                  <a:cubicBezTo>
                    <a:pt x="80" y="103"/>
                    <a:pt x="80" y="103"/>
                    <a:pt x="80" y="103"/>
                  </a:cubicBezTo>
                  <a:cubicBezTo>
                    <a:pt x="84" y="99"/>
                    <a:pt x="84" y="99"/>
                    <a:pt x="84" y="99"/>
                  </a:cubicBezTo>
                  <a:cubicBezTo>
                    <a:pt x="111" y="125"/>
                    <a:pt x="111" y="125"/>
                    <a:pt x="111" y="125"/>
                  </a:cubicBezTo>
                  <a:lnTo>
                    <a:pt x="125" y="111"/>
                  </a:lnTo>
                  <a:close/>
                  <a:moveTo>
                    <a:pt x="32" y="73"/>
                  </a:moveTo>
                  <a:cubicBezTo>
                    <a:pt x="21" y="62"/>
                    <a:pt x="21" y="43"/>
                    <a:pt x="32" y="32"/>
                  </a:cubicBezTo>
                  <a:cubicBezTo>
                    <a:pt x="43" y="21"/>
                    <a:pt x="62" y="21"/>
                    <a:pt x="73" y="32"/>
                  </a:cubicBezTo>
                  <a:cubicBezTo>
                    <a:pt x="84" y="43"/>
                    <a:pt x="84" y="62"/>
                    <a:pt x="73" y="73"/>
                  </a:cubicBezTo>
                  <a:cubicBezTo>
                    <a:pt x="62" y="84"/>
                    <a:pt x="43" y="84"/>
                    <a:pt x="32" y="7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30" name="íSļíḑé"/>
            <p:cNvSpPr>
              <a:spLocks noChangeArrowheads="1"/>
            </p:cNvSpPr>
            <p:nvPr/>
          </p:nvSpPr>
          <p:spPr bwMode="auto">
            <a:xfrm>
              <a:off x="0" y="2109787"/>
              <a:ext cx="527050" cy="552450"/>
            </a:xfrm>
            <a:custGeom>
              <a:avLst/>
              <a:gdLst>
                <a:gd name="T0" fmla="*/ 468489 w 207"/>
                <a:gd name="T1" fmla="*/ 132384 h 217"/>
                <a:gd name="T2" fmla="*/ 122214 w 207"/>
                <a:gd name="T3" fmla="*/ 84013 h 217"/>
                <a:gd name="T4" fmla="*/ 68746 w 207"/>
                <a:gd name="T5" fmla="*/ 409882 h 217"/>
                <a:gd name="T6" fmla="*/ 415020 w 207"/>
                <a:gd name="T7" fmla="*/ 473529 h 217"/>
                <a:gd name="T8" fmla="*/ 443028 w 207"/>
                <a:gd name="T9" fmla="*/ 448070 h 217"/>
                <a:gd name="T10" fmla="*/ 458304 w 207"/>
                <a:gd name="T11" fmla="*/ 437887 h 217"/>
                <a:gd name="T12" fmla="*/ 516865 w 207"/>
                <a:gd name="T13" fmla="*/ 422612 h 217"/>
                <a:gd name="T14" fmla="*/ 501589 w 207"/>
                <a:gd name="T15" fmla="*/ 384424 h 217"/>
                <a:gd name="T16" fmla="*/ 501589 w 207"/>
                <a:gd name="T17" fmla="*/ 358965 h 217"/>
                <a:gd name="T18" fmla="*/ 468489 w 207"/>
                <a:gd name="T19" fmla="*/ 132384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217"/>
                <a:gd name="T32" fmla="*/ 207 w 207"/>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217">
                  <a:moveTo>
                    <a:pt x="184" y="52"/>
                  </a:moveTo>
                  <a:cubicBezTo>
                    <a:pt x="153" y="9"/>
                    <a:pt x="91" y="0"/>
                    <a:pt x="48" y="33"/>
                  </a:cubicBezTo>
                  <a:cubicBezTo>
                    <a:pt x="9" y="63"/>
                    <a:pt x="0" y="120"/>
                    <a:pt x="27" y="161"/>
                  </a:cubicBezTo>
                  <a:cubicBezTo>
                    <a:pt x="58" y="206"/>
                    <a:pt x="119" y="217"/>
                    <a:pt x="163" y="186"/>
                  </a:cubicBezTo>
                  <a:cubicBezTo>
                    <a:pt x="167" y="183"/>
                    <a:pt x="171" y="179"/>
                    <a:pt x="174" y="176"/>
                  </a:cubicBezTo>
                  <a:cubicBezTo>
                    <a:pt x="176" y="174"/>
                    <a:pt x="178" y="173"/>
                    <a:pt x="180" y="172"/>
                  </a:cubicBezTo>
                  <a:cubicBezTo>
                    <a:pt x="203" y="166"/>
                    <a:pt x="203" y="166"/>
                    <a:pt x="203" y="166"/>
                  </a:cubicBezTo>
                  <a:cubicBezTo>
                    <a:pt x="197" y="151"/>
                    <a:pt x="197" y="151"/>
                    <a:pt x="197" y="151"/>
                  </a:cubicBezTo>
                  <a:cubicBezTo>
                    <a:pt x="196" y="148"/>
                    <a:pt x="195" y="144"/>
                    <a:pt x="197" y="141"/>
                  </a:cubicBezTo>
                  <a:cubicBezTo>
                    <a:pt x="207" y="112"/>
                    <a:pt x="204" y="79"/>
                    <a:pt x="184" y="52"/>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31" name="îŝḷîḋe"/>
            <p:cNvSpPr>
              <a:spLocks noChangeArrowheads="1"/>
            </p:cNvSpPr>
            <p:nvPr/>
          </p:nvSpPr>
          <p:spPr bwMode="auto">
            <a:xfrm>
              <a:off x="117475" y="2352675"/>
              <a:ext cx="61913"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2" name="iṣlíḓe"/>
            <p:cNvSpPr>
              <a:spLocks noChangeArrowheads="1"/>
            </p:cNvSpPr>
            <p:nvPr/>
          </p:nvSpPr>
          <p:spPr bwMode="auto">
            <a:xfrm>
              <a:off x="223838" y="2308225"/>
              <a:ext cx="61913" cy="16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3" name="íślíḍe"/>
            <p:cNvSpPr>
              <a:spLocks noChangeArrowheads="1"/>
            </p:cNvSpPr>
            <p:nvPr/>
          </p:nvSpPr>
          <p:spPr bwMode="auto">
            <a:xfrm>
              <a:off x="336550" y="2268537"/>
              <a:ext cx="61913" cy="20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4" name="ïṣḷîďê"/>
            <p:cNvSpPr>
              <a:spLocks noChangeArrowheads="1"/>
            </p:cNvSpPr>
            <p:nvPr/>
          </p:nvSpPr>
          <p:spPr bwMode="auto">
            <a:xfrm>
              <a:off x="1890713" y="88900"/>
              <a:ext cx="165100" cy="187325"/>
            </a:xfrm>
            <a:custGeom>
              <a:avLst/>
              <a:gdLst>
                <a:gd name="T0" fmla="*/ 144780 w 65"/>
                <a:gd name="T1" fmla="*/ 106320 h 74"/>
                <a:gd name="T2" fmla="*/ 109220 w 65"/>
                <a:gd name="T3" fmla="*/ 93663 h 74"/>
                <a:gd name="T4" fmla="*/ 132080 w 65"/>
                <a:gd name="T5" fmla="*/ 50628 h 74"/>
                <a:gd name="T6" fmla="*/ 81280 w 65"/>
                <a:gd name="T7" fmla="*/ 0 h 74"/>
                <a:gd name="T8" fmla="*/ 33020 w 65"/>
                <a:gd name="T9" fmla="*/ 50628 h 74"/>
                <a:gd name="T10" fmla="*/ 53340 w 65"/>
                <a:gd name="T11" fmla="*/ 93663 h 74"/>
                <a:gd name="T12" fmla="*/ 20320 w 65"/>
                <a:gd name="T13" fmla="*/ 106320 h 74"/>
                <a:gd name="T14" fmla="*/ 0 w 65"/>
                <a:gd name="T15" fmla="*/ 136697 h 74"/>
                <a:gd name="T16" fmla="*/ 0 w 65"/>
                <a:gd name="T17" fmla="*/ 187325 h 74"/>
                <a:gd name="T18" fmla="*/ 81280 w 65"/>
                <a:gd name="T19" fmla="*/ 187325 h 74"/>
                <a:gd name="T20" fmla="*/ 83820 w 65"/>
                <a:gd name="T21" fmla="*/ 187325 h 74"/>
                <a:gd name="T22" fmla="*/ 165100 w 65"/>
                <a:gd name="T23" fmla="*/ 187325 h 74"/>
                <a:gd name="T24" fmla="*/ 165100 w 65"/>
                <a:gd name="T25" fmla="*/ 136697 h 74"/>
                <a:gd name="T26" fmla="*/ 144780 w 65"/>
                <a:gd name="T27" fmla="*/ 106320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74"/>
                <a:gd name="T44" fmla="*/ 65 w 65"/>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74">
                  <a:moveTo>
                    <a:pt x="57" y="42"/>
                  </a:moveTo>
                  <a:cubicBezTo>
                    <a:pt x="43" y="37"/>
                    <a:pt x="43" y="37"/>
                    <a:pt x="43" y="37"/>
                  </a:cubicBezTo>
                  <a:cubicBezTo>
                    <a:pt x="49" y="33"/>
                    <a:pt x="52" y="27"/>
                    <a:pt x="52" y="20"/>
                  </a:cubicBezTo>
                  <a:cubicBezTo>
                    <a:pt x="52" y="9"/>
                    <a:pt x="43" y="0"/>
                    <a:pt x="32" y="0"/>
                  </a:cubicBezTo>
                  <a:cubicBezTo>
                    <a:pt x="21" y="0"/>
                    <a:pt x="13" y="9"/>
                    <a:pt x="13" y="20"/>
                  </a:cubicBezTo>
                  <a:cubicBezTo>
                    <a:pt x="13" y="27"/>
                    <a:pt x="16" y="33"/>
                    <a:pt x="21" y="37"/>
                  </a:cubicBezTo>
                  <a:cubicBezTo>
                    <a:pt x="8" y="42"/>
                    <a:pt x="8" y="42"/>
                    <a:pt x="8" y="42"/>
                  </a:cubicBezTo>
                  <a:cubicBezTo>
                    <a:pt x="3" y="44"/>
                    <a:pt x="0" y="49"/>
                    <a:pt x="0" y="54"/>
                  </a:cubicBezTo>
                  <a:cubicBezTo>
                    <a:pt x="0" y="74"/>
                    <a:pt x="0" y="74"/>
                    <a:pt x="0" y="74"/>
                  </a:cubicBezTo>
                  <a:cubicBezTo>
                    <a:pt x="32" y="74"/>
                    <a:pt x="32" y="74"/>
                    <a:pt x="32" y="74"/>
                  </a:cubicBezTo>
                  <a:cubicBezTo>
                    <a:pt x="33" y="74"/>
                    <a:pt x="33" y="74"/>
                    <a:pt x="33" y="74"/>
                  </a:cubicBezTo>
                  <a:cubicBezTo>
                    <a:pt x="65" y="74"/>
                    <a:pt x="65" y="74"/>
                    <a:pt x="65" y="74"/>
                  </a:cubicBezTo>
                  <a:cubicBezTo>
                    <a:pt x="65" y="54"/>
                    <a:pt x="65" y="54"/>
                    <a:pt x="65" y="54"/>
                  </a:cubicBezTo>
                  <a:cubicBezTo>
                    <a:pt x="65" y="49"/>
                    <a:pt x="62" y="44"/>
                    <a:pt x="57" y="4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10535" name="íš1íďê"/>
          <p:cNvGrpSpPr/>
          <p:nvPr/>
        </p:nvGrpSpPr>
        <p:grpSpPr bwMode="auto">
          <a:xfrm>
            <a:off x="8248650" y="3821049"/>
            <a:ext cx="1162050" cy="1160463"/>
            <a:chOff x="0" y="0"/>
            <a:chExt cx="580308" cy="580308"/>
          </a:xfrm>
        </p:grpSpPr>
        <p:sp>
          <p:nvSpPr>
            <p:cNvPr id="10536" name="íṣliḋe"/>
            <p:cNvSpPr>
              <a:spLocks noChangeArrowheads="1"/>
            </p:cNvSpPr>
            <p:nvPr/>
          </p:nvSpPr>
          <p:spPr bwMode="auto">
            <a:xfrm>
              <a:off x="0" y="0"/>
              <a:ext cx="580308" cy="580308"/>
            </a:xfrm>
            <a:prstGeom prst="ellipse">
              <a:avLst/>
            </a:prstGeom>
            <a:solidFill>
              <a:schemeClr val="accent1"/>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10537" name="íśliḑê"/>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10542" name="íṩḷïḍé"/>
          <p:cNvGrpSpPr/>
          <p:nvPr/>
        </p:nvGrpSpPr>
        <p:grpSpPr bwMode="auto">
          <a:xfrm>
            <a:off x="8248650" y="9672574"/>
            <a:ext cx="1162050" cy="1162050"/>
            <a:chOff x="0" y="0"/>
            <a:chExt cx="580308" cy="580308"/>
          </a:xfrm>
        </p:grpSpPr>
        <p:sp>
          <p:nvSpPr>
            <p:cNvPr id="10543" name="îs1îdê"/>
            <p:cNvSpPr>
              <a:spLocks noChangeArrowheads="1"/>
            </p:cNvSpPr>
            <p:nvPr/>
          </p:nvSpPr>
          <p:spPr bwMode="auto">
            <a:xfrm>
              <a:off x="0" y="0"/>
              <a:ext cx="580308" cy="580308"/>
            </a:xfrm>
            <a:prstGeom prst="ellipse">
              <a:avLst/>
            </a:prstGeom>
            <a:solidFill>
              <a:srgbClr val="FCDE02"/>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10544" name="îšļîḋè"/>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10545" name="ïšľîḍe"/>
          <p:cNvSpPr>
            <a:spLocks noChangeArrowheads="1"/>
          </p:cNvSpPr>
          <p:nvPr/>
        </p:nvSpPr>
        <p:spPr bwMode="auto">
          <a:xfrm>
            <a:off x="9967595" y="9037955"/>
            <a:ext cx="13475335" cy="264414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10548" name="iṧlíďe"/>
          <p:cNvSpPr>
            <a:spLocks noChangeArrowheads="1"/>
          </p:cNvSpPr>
          <p:nvPr/>
        </p:nvSpPr>
        <p:spPr bwMode="auto">
          <a:xfrm>
            <a:off x="14686545" y="9473688"/>
            <a:ext cx="79905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0" indent="0" algn="just">
              <a:lnSpc>
                <a:spcPct val="150000"/>
              </a:lnSpc>
              <a:buFont typeface="Wingdings" panose="05000000000000000000" pitchFamily="2" charset="2"/>
              <a:buNone/>
            </a:pPr>
            <a:endParaRPr lang="en-US" altLang="zh-CN" sz="2800" dirty="0">
              <a:latin typeface="+mn-lt"/>
              <a:ea typeface="+mn-ea"/>
              <a:cs typeface="+mn-ea"/>
              <a:sym typeface="+mn-lt"/>
            </a:endParaRPr>
          </a:p>
        </p:txBody>
      </p:sp>
      <p:sp>
        <p:nvSpPr>
          <p:cNvPr id="10549" name="标题 1"/>
          <p:cNvSpPr>
            <a:spLocks noGrp="1" noChangeArrowheads="1"/>
          </p:cNvSpPr>
          <p:nvPr>
            <p:ph type="title" idx="4294967295"/>
          </p:nvPr>
        </p:nvSpPr>
        <p:spPr bwMode="auto">
          <a:xfrm>
            <a:off x="2624379" y="1151338"/>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a:latin typeface="+mn-lt"/>
                <a:ea typeface="+mn-ea"/>
                <a:cs typeface="+mn-ea"/>
                <a:sym typeface="+mn-lt"/>
              </a:rPr>
              <a:t>市级总部扶持政策</a:t>
            </a:r>
            <a:endParaRPr lang="zh-CN" altLang="en-US" b="1" dirty="0">
              <a:latin typeface="+mn-lt"/>
              <a:ea typeface="+mn-ea"/>
              <a:cs typeface="+mn-ea"/>
              <a:sym typeface="+mn-lt"/>
            </a:endParaRPr>
          </a:p>
        </p:txBody>
      </p:sp>
      <p:sp>
        <p:nvSpPr>
          <p:cNvPr id="10564" name="Text Box 324"/>
          <p:cNvSpPr txBox="1">
            <a:spLocks noChangeArrowheads="1"/>
          </p:cNvSpPr>
          <p:nvPr/>
        </p:nvSpPr>
        <p:spPr bwMode="auto">
          <a:xfrm>
            <a:off x="2738679" y="1940325"/>
            <a:ext cx="3501390"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zh-CN" altLang="en-US" sz="2800" b="1">
                <a:solidFill>
                  <a:schemeClr val="accent2"/>
                </a:solidFill>
                <a:latin typeface="+mn-lt"/>
                <a:ea typeface="+mn-ea"/>
                <a:cs typeface="+mn-ea"/>
                <a:sym typeface="+mn-lt"/>
              </a:rPr>
              <a:t>厦委发〔</a:t>
            </a:r>
            <a:r>
              <a:rPr lang="en-US" altLang="zh-CN" sz="2800" b="1">
                <a:solidFill>
                  <a:schemeClr val="accent2"/>
                </a:solidFill>
                <a:latin typeface="+mn-lt"/>
                <a:ea typeface="+mn-ea"/>
                <a:cs typeface="+mn-ea"/>
                <a:sym typeface="+mn-lt"/>
              </a:rPr>
              <a:t>2020〕12</a:t>
            </a:r>
            <a:r>
              <a:rPr lang="zh-CN" altLang="en-US" sz="2800" b="1">
                <a:solidFill>
                  <a:schemeClr val="accent2"/>
                </a:solidFill>
                <a:latin typeface="+mn-lt"/>
                <a:ea typeface="+mn-ea"/>
                <a:cs typeface="+mn-ea"/>
                <a:sym typeface="+mn-lt"/>
              </a:rPr>
              <a:t>号</a:t>
            </a:r>
            <a:endParaRPr lang="zh-CN" altLang="en-US" sz="2800" b="1">
              <a:latin typeface="+mn-lt"/>
              <a:ea typeface="+mn-ea"/>
              <a:cs typeface="+mn-ea"/>
              <a:sym typeface="+mn-lt"/>
            </a:endParaRPr>
          </a:p>
        </p:txBody>
      </p:sp>
      <p:sp>
        <p:nvSpPr>
          <p:cNvPr id="327" name="îšlíḋe"/>
          <p:cNvSpPr>
            <a:spLocks noChangeArrowheads="1"/>
          </p:cNvSpPr>
          <p:nvPr/>
        </p:nvSpPr>
        <p:spPr bwMode="auto">
          <a:xfrm>
            <a:off x="10040620" y="10026650"/>
            <a:ext cx="38258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solidFill>
                  <a:srgbClr val="000000"/>
                </a:solidFill>
                <a:latin typeface="+mn-lt"/>
                <a:ea typeface="+mn-ea"/>
                <a:cs typeface="+mn-ea"/>
                <a:sym typeface="+mn-lt"/>
              </a:rPr>
              <a:t>产业链引进奖励</a:t>
            </a:r>
            <a:endParaRPr lang="zh-CN" altLang="en-US" sz="4000" b="1" dirty="0">
              <a:solidFill>
                <a:srgbClr val="000000"/>
              </a:solidFill>
              <a:latin typeface="+mn-lt"/>
              <a:ea typeface="+mn-ea"/>
              <a:cs typeface="+mn-ea"/>
              <a:sym typeface="+mn-lt"/>
            </a:endParaRPr>
          </a:p>
        </p:txBody>
      </p:sp>
      <p:grpSp>
        <p:nvGrpSpPr>
          <p:cNvPr id="328"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329"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0"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1"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2"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3"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4"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5"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6"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7"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8"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9"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40"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41"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8" name="îšļíḍê"/>
          <p:cNvSpPr>
            <a:spLocks noChangeArrowheads="1"/>
          </p:cNvSpPr>
          <p:nvPr/>
        </p:nvSpPr>
        <p:spPr bwMode="auto">
          <a:xfrm>
            <a:off x="9968230" y="2085975"/>
            <a:ext cx="13474700" cy="2346325"/>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9" name="îšlíḋe"/>
          <p:cNvSpPr>
            <a:spLocks noChangeArrowheads="1"/>
          </p:cNvSpPr>
          <p:nvPr/>
        </p:nvSpPr>
        <p:spPr bwMode="auto">
          <a:xfrm>
            <a:off x="10166297" y="2848483"/>
            <a:ext cx="3479801" cy="73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latin typeface="+mn-lt"/>
                <a:ea typeface="+mn-ea"/>
                <a:cs typeface="+mn-ea"/>
                <a:sym typeface="+mn-lt"/>
              </a:rPr>
              <a:t>能级提升奖励</a:t>
            </a:r>
            <a:endParaRPr lang="zh-CN" altLang="en-US" sz="4000" b="1" dirty="0">
              <a:latin typeface="+mn-lt"/>
              <a:ea typeface="+mn-ea"/>
              <a:cs typeface="+mn-ea"/>
              <a:sym typeface="+mn-lt"/>
            </a:endParaRPr>
          </a:p>
        </p:txBody>
      </p:sp>
      <p:sp>
        <p:nvSpPr>
          <p:cNvPr id="7" name="文本框 6"/>
          <p:cNvSpPr txBox="1"/>
          <p:nvPr/>
        </p:nvSpPr>
        <p:spPr>
          <a:xfrm>
            <a:off x="13649960" y="2379980"/>
            <a:ext cx="9792335" cy="1383665"/>
          </a:xfrm>
          <a:prstGeom prst="rect">
            <a:avLst/>
          </a:prstGeom>
          <a:noFill/>
        </p:spPr>
        <p:txBody>
          <a:bodyPr wrap="square" rtlCol="0" anchor="t">
            <a:spAutoFit/>
          </a:bodyPr>
          <a:lstStyle/>
          <a:p>
            <a:pPr marL="457200" indent="-457200">
              <a:lnSpc>
                <a:spcPct val="150000"/>
              </a:lnSpc>
              <a:buFont typeface="Wingdings" panose="05000000000000000000" pitchFamily="2" charset="2"/>
              <a:buChar char="l"/>
            </a:pPr>
            <a:r>
              <a:rPr lang="zh-CN" altLang="en-US" sz="2800" dirty="0" smtClean="0">
                <a:latin typeface="+mn-lt"/>
                <a:ea typeface="+mn-ea"/>
                <a:cs typeface="+mn-ea"/>
                <a:sym typeface="+mn-lt"/>
              </a:rPr>
              <a:t>两</a:t>
            </a:r>
            <a:r>
              <a:rPr lang="zh-CN" altLang="en-US" sz="2800" dirty="0">
                <a:latin typeface="+mn-lt"/>
                <a:ea typeface="+mn-ea"/>
                <a:cs typeface="+mn-ea"/>
                <a:sym typeface="+mn-lt"/>
              </a:rPr>
              <a:t>税地方留成首次达到</a:t>
            </a:r>
            <a:r>
              <a:rPr lang="en-US" altLang="zh-CN" sz="2800" dirty="0">
                <a:solidFill>
                  <a:schemeClr val="accent1"/>
                </a:solidFill>
                <a:latin typeface="+mn-lt"/>
                <a:ea typeface="+mn-ea"/>
                <a:cs typeface="+mn-ea"/>
                <a:sym typeface="+mn-lt"/>
              </a:rPr>
              <a:t>5000</a:t>
            </a:r>
            <a:r>
              <a:rPr lang="zh-CN" altLang="en-US" sz="2800" dirty="0">
                <a:solidFill>
                  <a:schemeClr val="accent1"/>
                </a:solidFill>
                <a:latin typeface="+mn-lt"/>
                <a:ea typeface="+mn-ea"/>
                <a:cs typeface="+mn-ea"/>
                <a:sym typeface="+mn-lt"/>
              </a:rPr>
              <a:t>万元</a:t>
            </a:r>
            <a:r>
              <a:rPr lang="zh-CN" altLang="en-US" sz="2800" dirty="0">
                <a:latin typeface="+mn-lt"/>
                <a:ea typeface="+mn-ea"/>
                <a:cs typeface="+mn-ea"/>
                <a:sym typeface="+mn-lt"/>
              </a:rPr>
              <a:t>，一次性奖励</a:t>
            </a:r>
            <a:r>
              <a:rPr lang="en-US" altLang="zh-CN" sz="2800" b="1">
                <a:solidFill>
                  <a:schemeClr val="accent1"/>
                </a:solidFill>
                <a:latin typeface="微软雅黑" charset="-122"/>
                <a:ea typeface="微软雅黑" charset="-122"/>
                <a:cs typeface="微软雅黑" charset="-122"/>
                <a:sym typeface="+mn-lt"/>
              </a:rPr>
              <a:t>500万元</a:t>
            </a:r>
            <a:r>
              <a:rPr lang="zh-CN" altLang="en-US" sz="2800" dirty="0">
                <a:latin typeface="+mn-lt"/>
                <a:ea typeface="+mn-ea"/>
                <a:cs typeface="+mn-ea"/>
                <a:sym typeface="+mn-lt"/>
              </a:rPr>
              <a:t>；</a:t>
            </a:r>
            <a:endParaRPr lang="zh-CN" altLang="en-US" sz="2800" dirty="0">
              <a:latin typeface="+mn-lt"/>
              <a:ea typeface="+mn-ea"/>
              <a:cs typeface="+mn-ea"/>
              <a:sym typeface="+mn-lt"/>
            </a:endParaRPr>
          </a:p>
          <a:p>
            <a:pPr marL="457200" indent="-457200">
              <a:lnSpc>
                <a:spcPct val="150000"/>
              </a:lnSpc>
              <a:buFont typeface="Wingdings" panose="05000000000000000000" pitchFamily="2" charset="2"/>
              <a:buChar char="l"/>
            </a:pPr>
            <a:r>
              <a:rPr lang="zh-CN" altLang="en-US" sz="2800" dirty="0" smtClean="0">
                <a:latin typeface="+mn-lt"/>
                <a:ea typeface="+mn-ea"/>
                <a:cs typeface="+mn-ea"/>
                <a:sym typeface="+mn-lt"/>
              </a:rPr>
              <a:t>两</a:t>
            </a:r>
            <a:r>
              <a:rPr lang="zh-CN" altLang="en-US" sz="2800" dirty="0">
                <a:latin typeface="+mn-lt"/>
                <a:ea typeface="+mn-ea"/>
                <a:cs typeface="+mn-ea"/>
                <a:sym typeface="+mn-lt"/>
              </a:rPr>
              <a:t>税地方留成首次达到</a:t>
            </a:r>
            <a:r>
              <a:rPr lang="en-US" altLang="zh-CN" sz="2800" dirty="0">
                <a:solidFill>
                  <a:schemeClr val="accent1"/>
                </a:solidFill>
                <a:latin typeface="+mn-lt"/>
                <a:ea typeface="+mn-ea"/>
                <a:cs typeface="+mn-ea"/>
                <a:sym typeface="+mn-lt"/>
              </a:rPr>
              <a:t>1</a:t>
            </a:r>
            <a:r>
              <a:rPr lang="zh-CN" altLang="en-US" sz="2800" dirty="0">
                <a:solidFill>
                  <a:schemeClr val="accent1"/>
                </a:solidFill>
                <a:latin typeface="+mn-lt"/>
                <a:ea typeface="+mn-ea"/>
                <a:cs typeface="+mn-ea"/>
                <a:sym typeface="+mn-lt"/>
              </a:rPr>
              <a:t>亿元</a:t>
            </a:r>
            <a:r>
              <a:rPr lang="zh-CN" altLang="en-US" sz="2800" dirty="0">
                <a:latin typeface="+mn-lt"/>
                <a:ea typeface="+mn-ea"/>
                <a:cs typeface="+mn-ea"/>
                <a:sym typeface="+mn-lt"/>
              </a:rPr>
              <a:t>，一次性奖励</a:t>
            </a:r>
            <a:r>
              <a:rPr lang="en-US" altLang="zh-CN" sz="2800" b="1">
                <a:solidFill>
                  <a:schemeClr val="accent1"/>
                </a:solidFill>
                <a:latin typeface="微软雅黑" charset="-122"/>
                <a:ea typeface="微软雅黑" charset="-122"/>
                <a:cs typeface="微软雅黑" charset="-122"/>
                <a:sym typeface="+mn-lt"/>
              </a:rPr>
              <a:t>1000万元</a:t>
            </a:r>
            <a:r>
              <a:rPr lang="zh-CN" altLang="en-US" sz="2800" dirty="0">
                <a:latin typeface="+mn-lt"/>
                <a:ea typeface="+mn-ea"/>
                <a:cs typeface="+mn-ea"/>
                <a:sym typeface="+mn-lt"/>
              </a:rPr>
              <a:t>。</a:t>
            </a:r>
            <a:endParaRPr lang="zh-CN" altLang="en-US" sz="2800"/>
          </a:p>
        </p:txBody>
      </p:sp>
      <p:sp>
        <p:nvSpPr>
          <p:cNvPr id="12" name="îšļíḍê"/>
          <p:cNvSpPr>
            <a:spLocks noChangeArrowheads="1"/>
          </p:cNvSpPr>
          <p:nvPr/>
        </p:nvSpPr>
        <p:spPr bwMode="auto">
          <a:xfrm>
            <a:off x="9968230" y="5664835"/>
            <a:ext cx="13474700" cy="277495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13" name="îšlíḋe"/>
          <p:cNvSpPr>
            <a:spLocks noChangeArrowheads="1"/>
          </p:cNvSpPr>
          <p:nvPr/>
        </p:nvSpPr>
        <p:spPr bwMode="auto">
          <a:xfrm>
            <a:off x="10128832" y="6544183"/>
            <a:ext cx="3479801" cy="73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latin typeface="+mn-lt"/>
                <a:ea typeface="+mn-ea"/>
                <a:cs typeface="+mn-ea"/>
                <a:sym typeface="+mn-lt"/>
              </a:rPr>
              <a:t>品牌升级奖励</a:t>
            </a:r>
            <a:endParaRPr lang="zh-CN" altLang="en-US" sz="4000" b="1" dirty="0">
              <a:latin typeface="+mn-lt"/>
              <a:ea typeface="+mn-ea"/>
              <a:cs typeface="+mn-ea"/>
              <a:sym typeface="+mn-lt"/>
            </a:endParaRPr>
          </a:p>
        </p:txBody>
      </p:sp>
      <p:sp>
        <p:nvSpPr>
          <p:cNvPr id="14" name="îsļiḍè"/>
          <p:cNvSpPr>
            <a:spLocks noChangeArrowheads="1"/>
          </p:cNvSpPr>
          <p:nvPr/>
        </p:nvSpPr>
        <p:spPr bwMode="auto">
          <a:xfrm rot="5400000">
            <a:off x="12920133" y="3180397"/>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5" name="îsļiḍè"/>
          <p:cNvSpPr>
            <a:spLocks noChangeArrowheads="1"/>
          </p:cNvSpPr>
          <p:nvPr/>
        </p:nvSpPr>
        <p:spPr bwMode="auto">
          <a:xfrm rot="5400000">
            <a:off x="12993793" y="6867207"/>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6" name="îsļiḍè"/>
          <p:cNvSpPr>
            <a:spLocks noChangeArrowheads="1"/>
          </p:cNvSpPr>
          <p:nvPr/>
        </p:nvSpPr>
        <p:spPr bwMode="auto">
          <a:xfrm rot="5400000">
            <a:off x="13230013" y="10412412"/>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7" name="文本框 16"/>
          <p:cNvSpPr txBox="1"/>
          <p:nvPr/>
        </p:nvSpPr>
        <p:spPr>
          <a:xfrm>
            <a:off x="13921740" y="5563235"/>
            <a:ext cx="9520555" cy="2676525"/>
          </a:xfrm>
          <a:prstGeom prst="rect">
            <a:avLst/>
          </a:prstGeom>
          <a:noFill/>
        </p:spPr>
        <p:txBody>
          <a:bodyPr wrap="square" rtlCol="0" anchor="t">
            <a:spAutoFit/>
          </a:bodyPr>
          <a:lstStyle/>
          <a:p>
            <a:pPr marL="457200" indent="-457200">
              <a:lnSpc>
                <a:spcPct val="150000"/>
              </a:lnSpc>
              <a:buFont typeface="Wingdings" panose="05000000000000000000" pitchFamily="2" charset="2"/>
              <a:buChar char="l"/>
            </a:pPr>
            <a:r>
              <a:rPr lang="zh-CN" altLang="en-US" sz="2800">
                <a:latin typeface="微软雅黑" charset="-122"/>
                <a:ea typeface="微软雅黑" charset="-122"/>
                <a:cs typeface="微软雅黑" charset="-122"/>
              </a:rPr>
              <a:t>首次评为中国服务业企业</a:t>
            </a:r>
            <a:r>
              <a:rPr lang="en-US" altLang="zh-CN" sz="2800">
                <a:latin typeface="微软雅黑" charset="-122"/>
                <a:ea typeface="微软雅黑" charset="-122"/>
                <a:cs typeface="微软雅黑" charset="-122"/>
              </a:rPr>
              <a:t>500</a:t>
            </a:r>
            <a:r>
              <a:rPr lang="zh-CN" altLang="en-US" sz="2800">
                <a:latin typeface="微软雅黑" charset="-122"/>
                <a:ea typeface="微软雅黑" charset="-122"/>
                <a:cs typeface="微软雅黑" charset="-122"/>
              </a:rPr>
              <a:t>强或民营企业</a:t>
            </a:r>
            <a:r>
              <a:rPr lang="en-US" altLang="zh-CN" sz="2800">
                <a:latin typeface="微软雅黑" charset="-122"/>
                <a:ea typeface="微软雅黑" charset="-122"/>
                <a:cs typeface="微软雅黑" charset="-122"/>
              </a:rPr>
              <a:t>500</a:t>
            </a:r>
            <a:r>
              <a:rPr lang="zh-CN" altLang="en-US" sz="2800">
                <a:latin typeface="微软雅黑" charset="-122"/>
                <a:ea typeface="微软雅黑" charset="-122"/>
                <a:cs typeface="微软雅黑" charset="-122"/>
              </a:rPr>
              <a:t>强，一次性奖励</a:t>
            </a:r>
            <a:r>
              <a:rPr lang="en-US" altLang="zh-CN" sz="2800" b="1">
                <a:solidFill>
                  <a:schemeClr val="accent1"/>
                </a:solidFill>
                <a:latin typeface="微软雅黑" charset="-122"/>
                <a:ea typeface="微软雅黑" charset="-122"/>
                <a:cs typeface="微软雅黑" charset="-122"/>
              </a:rPr>
              <a:t>300</a:t>
            </a:r>
            <a:r>
              <a:rPr lang="zh-CN" altLang="en-US" sz="2800" b="1">
                <a:solidFill>
                  <a:schemeClr val="accent1"/>
                </a:solidFill>
                <a:latin typeface="微软雅黑" charset="-122"/>
                <a:ea typeface="微软雅黑" charset="-122"/>
                <a:cs typeface="微软雅黑" charset="-122"/>
              </a:rPr>
              <a:t>万元</a:t>
            </a:r>
            <a:endParaRPr lang="zh-CN" altLang="en-US" sz="2800" b="1">
              <a:solidFill>
                <a:schemeClr val="accent1"/>
              </a:solidFill>
              <a:latin typeface="微软雅黑" charset="-122"/>
              <a:ea typeface="微软雅黑" charset="-122"/>
              <a:cs typeface="微软雅黑" charset="-122"/>
            </a:endParaRPr>
          </a:p>
          <a:p>
            <a:pPr marL="457200" indent="-457200" algn="l">
              <a:lnSpc>
                <a:spcPct val="150000"/>
              </a:lnSpc>
              <a:buClrTx/>
              <a:buSzTx/>
              <a:buFont typeface="Wingdings" panose="05000000000000000000" pitchFamily="2" charset="2"/>
              <a:buChar char="l"/>
            </a:pPr>
            <a:r>
              <a:rPr lang="zh-CN" altLang="en-US" sz="2800">
                <a:latin typeface="微软雅黑" charset="-122"/>
                <a:ea typeface="微软雅黑" charset="-122"/>
                <a:cs typeface="微软雅黑" charset="-122"/>
              </a:rPr>
              <a:t>首次评为中国企业</a:t>
            </a:r>
            <a:r>
              <a:rPr lang="en-US" altLang="zh-CN" sz="2800">
                <a:latin typeface="微软雅黑" charset="-122"/>
                <a:ea typeface="微软雅黑" charset="-122"/>
                <a:cs typeface="微软雅黑" charset="-122"/>
              </a:rPr>
              <a:t>500</a:t>
            </a:r>
            <a:r>
              <a:rPr lang="zh-CN" altLang="en-US" sz="2800">
                <a:latin typeface="微软雅黑" charset="-122"/>
                <a:ea typeface="微软雅黑" charset="-122"/>
                <a:cs typeface="微软雅黑" charset="-122"/>
              </a:rPr>
              <a:t>强，一次性奖励</a:t>
            </a:r>
            <a:r>
              <a:rPr lang="en-US" altLang="zh-CN" sz="2800" b="1">
                <a:solidFill>
                  <a:schemeClr val="accent1"/>
                </a:solidFill>
                <a:latin typeface="微软雅黑" charset="-122"/>
                <a:ea typeface="微软雅黑" charset="-122"/>
                <a:cs typeface="微软雅黑" charset="-122"/>
              </a:rPr>
              <a:t>500万元</a:t>
            </a:r>
            <a:endParaRPr lang="en-US" altLang="zh-CN" sz="2800" b="1">
              <a:solidFill>
                <a:schemeClr val="accent1"/>
              </a:solidFill>
              <a:latin typeface="微软雅黑" charset="-122"/>
              <a:ea typeface="微软雅黑" charset="-122"/>
              <a:cs typeface="微软雅黑" charset="-122"/>
            </a:endParaRPr>
          </a:p>
          <a:p>
            <a:pPr marL="457200" indent="-457200" algn="l">
              <a:lnSpc>
                <a:spcPct val="150000"/>
              </a:lnSpc>
              <a:buClrTx/>
              <a:buSzTx/>
              <a:buFont typeface="Wingdings" panose="05000000000000000000" pitchFamily="2" charset="2"/>
              <a:buChar char="l"/>
            </a:pPr>
            <a:r>
              <a:rPr lang="zh-CN" altLang="en-US" sz="2800">
                <a:latin typeface="微软雅黑" charset="-122"/>
                <a:ea typeface="微软雅黑" charset="-122"/>
                <a:cs typeface="微软雅黑" charset="-122"/>
              </a:rPr>
              <a:t>首次评为世界</a:t>
            </a:r>
            <a:r>
              <a:rPr lang="en-US" altLang="zh-CN" sz="2800">
                <a:latin typeface="微软雅黑" charset="-122"/>
                <a:ea typeface="微软雅黑" charset="-122"/>
                <a:cs typeface="微软雅黑" charset="-122"/>
              </a:rPr>
              <a:t>500</a:t>
            </a:r>
            <a:r>
              <a:rPr lang="zh-CN" altLang="en-US" sz="2800">
                <a:latin typeface="微软雅黑" charset="-122"/>
                <a:ea typeface="微软雅黑" charset="-122"/>
                <a:cs typeface="微软雅黑" charset="-122"/>
              </a:rPr>
              <a:t>强，一次性奖励</a:t>
            </a:r>
            <a:r>
              <a:rPr lang="en-US" altLang="zh-CN" sz="2800" b="1">
                <a:solidFill>
                  <a:schemeClr val="accent1"/>
                </a:solidFill>
                <a:latin typeface="微软雅黑" charset="-122"/>
                <a:ea typeface="微软雅黑" charset="-122"/>
                <a:cs typeface="微软雅黑" charset="-122"/>
              </a:rPr>
              <a:t>2000万元</a:t>
            </a:r>
            <a:endParaRPr lang="en-US" altLang="zh-CN" sz="2800" b="1">
              <a:solidFill>
                <a:schemeClr val="accent1"/>
              </a:solidFill>
              <a:latin typeface="微软雅黑" charset="-122"/>
              <a:ea typeface="微软雅黑" charset="-122"/>
              <a:cs typeface="微软雅黑" charset="-122"/>
            </a:endParaRPr>
          </a:p>
        </p:txBody>
      </p:sp>
      <p:sp>
        <p:nvSpPr>
          <p:cNvPr id="18" name="文本框 17"/>
          <p:cNvSpPr txBox="1"/>
          <p:nvPr/>
        </p:nvSpPr>
        <p:spPr>
          <a:xfrm>
            <a:off x="14041120" y="9222740"/>
            <a:ext cx="9038590" cy="2030095"/>
          </a:xfrm>
          <a:prstGeom prst="rect">
            <a:avLst/>
          </a:prstGeom>
          <a:noFill/>
        </p:spPr>
        <p:txBody>
          <a:bodyPr wrap="square" rtlCol="0" anchor="t">
            <a:spAutoFit/>
          </a:bodyPr>
          <a:lstStyle/>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引进其投资占股</a:t>
            </a:r>
            <a:r>
              <a:rPr lang="en-US" altLang="zh-CN" sz="2800" dirty="0">
                <a:latin typeface="+mn-lt"/>
                <a:ea typeface="+mn-ea"/>
                <a:cs typeface="+mn-ea"/>
                <a:sym typeface="+mn-lt"/>
              </a:rPr>
              <a:t>5%</a:t>
            </a:r>
            <a:r>
              <a:rPr lang="zh-CN" altLang="en-US" sz="2800" dirty="0">
                <a:latin typeface="+mn-lt"/>
                <a:ea typeface="+mn-ea"/>
                <a:cs typeface="+mn-ea"/>
                <a:sym typeface="+mn-lt"/>
              </a:rPr>
              <a:t>（含）以上，但未达到合并计税条件的企业落户厦门，按</a:t>
            </a:r>
            <a:r>
              <a:rPr lang="zh-CN" altLang="en-US" sz="2800" dirty="0" smtClean="0">
                <a:latin typeface="+mn-lt"/>
                <a:ea typeface="+mn-ea"/>
                <a:cs typeface="+mn-ea"/>
                <a:sym typeface="+mn-lt"/>
              </a:rPr>
              <a:t>两</a:t>
            </a:r>
            <a:r>
              <a:rPr lang="zh-CN" altLang="en-US" sz="2800" dirty="0">
                <a:latin typeface="+mn-lt"/>
                <a:ea typeface="+mn-ea"/>
                <a:cs typeface="+mn-ea"/>
                <a:sym typeface="+mn-lt"/>
              </a:rPr>
              <a:t>税地方留成给予</a:t>
            </a:r>
            <a:r>
              <a:rPr lang="en-US" altLang="zh-CN" sz="2800" b="1" dirty="0">
                <a:solidFill>
                  <a:schemeClr val="accent1"/>
                </a:solidFill>
                <a:latin typeface="+mn-lt"/>
                <a:ea typeface="+mn-ea"/>
                <a:cs typeface="+mn-ea"/>
                <a:sym typeface="+mn-lt"/>
              </a:rPr>
              <a:t>6%</a:t>
            </a:r>
            <a:r>
              <a:rPr lang="zh-CN" altLang="en-US" sz="2800" dirty="0">
                <a:latin typeface="+mn-lt"/>
                <a:ea typeface="+mn-ea"/>
                <a:cs typeface="+mn-ea"/>
                <a:sym typeface="+mn-lt"/>
              </a:rPr>
              <a:t>奖励，奖励</a:t>
            </a:r>
            <a:r>
              <a:rPr lang="en-US" altLang="zh-CN" sz="2800" dirty="0">
                <a:latin typeface="+mn-lt"/>
                <a:ea typeface="+mn-ea"/>
                <a:cs typeface="+mn-ea"/>
                <a:sym typeface="+mn-lt"/>
              </a:rPr>
              <a:t>5</a:t>
            </a:r>
            <a:r>
              <a:rPr lang="zh-CN" altLang="en-US" sz="2800" dirty="0">
                <a:latin typeface="+mn-lt"/>
                <a:ea typeface="+mn-ea"/>
                <a:cs typeface="+mn-ea"/>
                <a:sym typeface="+mn-lt"/>
              </a:rPr>
              <a:t>年</a:t>
            </a:r>
            <a:endParaRPr lang="zh-CN" altLang="en-US" sz="2800" dirty="0">
              <a:latin typeface="+mn-lt"/>
              <a:ea typeface="+mn-ea"/>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直接连接符 3"/>
          <p:cNvSpPr>
            <a:spLocks noChangeShapeType="1"/>
          </p:cNvSpPr>
          <p:nvPr/>
        </p:nvSpPr>
        <p:spPr bwMode="auto">
          <a:xfrm>
            <a:off x="8829675" y="3821049"/>
            <a:ext cx="0" cy="7013575"/>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10243" name="îSḻíďè"/>
          <p:cNvSpPr>
            <a:spLocks noChangeArrowheads="1"/>
          </p:cNvSpPr>
          <p:nvPr/>
        </p:nvSpPr>
        <p:spPr bwMode="auto">
          <a:xfrm>
            <a:off x="1320800" y="3821049"/>
            <a:ext cx="7508875" cy="7013575"/>
          </a:xfrm>
          <a:custGeom>
            <a:avLst/>
            <a:gdLst>
              <a:gd name="T0" fmla="*/ 7508875 w 2365"/>
              <a:gd name="T1" fmla="*/ 7013575 h 2209"/>
              <a:gd name="T2" fmla="*/ 0 w 2365"/>
              <a:gd name="T3" fmla="*/ 3505200 h 2209"/>
              <a:gd name="T4" fmla="*/ 7508875 w 2365"/>
              <a:gd name="T5" fmla="*/ 0 h 2209"/>
              <a:gd name="T6" fmla="*/ 7508875 w 2365"/>
              <a:gd name="T7" fmla="*/ 7013575 h 2209"/>
              <a:gd name="T8" fmla="*/ 0 60000 65536"/>
              <a:gd name="T9" fmla="*/ 0 60000 65536"/>
              <a:gd name="T10" fmla="*/ 0 60000 65536"/>
              <a:gd name="T11" fmla="*/ 0 60000 65536"/>
              <a:gd name="T12" fmla="*/ 0 w 2365"/>
              <a:gd name="T13" fmla="*/ 0 h 2209"/>
              <a:gd name="T14" fmla="*/ 2365 w 2365"/>
              <a:gd name="T15" fmla="*/ 2209 h 2209"/>
            </a:gdLst>
            <a:ahLst/>
            <a:cxnLst>
              <a:cxn ang="T8">
                <a:pos x="T0" y="T1"/>
              </a:cxn>
              <a:cxn ang="T9">
                <a:pos x="T2" y="T3"/>
              </a:cxn>
              <a:cxn ang="T10">
                <a:pos x="T4" y="T5"/>
              </a:cxn>
              <a:cxn ang="T11">
                <a:pos x="T6" y="T7"/>
              </a:cxn>
            </a:cxnLst>
            <a:rect l="T12" t="T13" r="T14" b="T15"/>
            <a:pathLst>
              <a:path w="2365" h="2209">
                <a:moveTo>
                  <a:pt x="2365" y="2209"/>
                </a:moveTo>
                <a:lnTo>
                  <a:pt x="0" y="1104"/>
                </a:lnTo>
                <a:lnTo>
                  <a:pt x="2365" y="0"/>
                </a:lnTo>
                <a:lnTo>
                  <a:pt x="2365" y="2209"/>
                </a:lnTo>
                <a:close/>
              </a:path>
            </a:pathLst>
          </a:custGeom>
          <a:gradFill rotWithShape="1">
            <a:gsLst>
              <a:gs pos="0">
                <a:srgbClr val="F2F2F2"/>
              </a:gs>
              <a:gs pos="100000">
                <a:srgbClr val="D8D8D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latin typeface="+mn-lt"/>
              <a:ea typeface="+mn-ea"/>
              <a:cs typeface="+mn-ea"/>
              <a:sym typeface="+mn-lt"/>
            </a:endParaRPr>
          </a:p>
        </p:txBody>
      </p:sp>
      <p:grpSp>
        <p:nvGrpSpPr>
          <p:cNvPr id="10244" name="组合 13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1320800" y="5535549"/>
            <a:ext cx="4781550" cy="4395788"/>
            <a:chOff x="0" y="0"/>
            <a:chExt cx="4495801" cy="4132263"/>
          </a:xfrm>
        </p:grpSpPr>
        <p:sp>
          <p:nvSpPr>
            <p:cNvPr id="10245" name="îṥ1idê"/>
            <p:cNvSpPr>
              <a:spLocks noChangeArrowheads="1"/>
            </p:cNvSpPr>
            <p:nvPr/>
          </p:nvSpPr>
          <p:spPr bwMode="auto">
            <a:xfrm>
              <a:off x="514350" y="1990725"/>
              <a:ext cx="584200" cy="527050"/>
            </a:xfrm>
            <a:custGeom>
              <a:avLst/>
              <a:gdLst>
                <a:gd name="T0" fmla="*/ 584200 w 229"/>
                <a:gd name="T1" fmla="*/ 66200 h 207"/>
                <a:gd name="T2" fmla="*/ 326540 w 229"/>
                <a:gd name="T3" fmla="*/ 12731 h 207"/>
                <a:gd name="T4" fmla="*/ 326540 w 229"/>
                <a:gd name="T5" fmla="*/ 0 h 207"/>
                <a:gd name="T6" fmla="*/ 290824 w 229"/>
                <a:gd name="T7" fmla="*/ 7638 h 207"/>
                <a:gd name="T8" fmla="*/ 257660 w 229"/>
                <a:gd name="T9" fmla="*/ 0 h 207"/>
                <a:gd name="T10" fmla="*/ 257660 w 229"/>
                <a:gd name="T11" fmla="*/ 12731 h 207"/>
                <a:gd name="T12" fmla="*/ 0 w 229"/>
                <a:gd name="T13" fmla="*/ 66200 h 207"/>
                <a:gd name="T14" fmla="*/ 56124 w 229"/>
                <a:gd name="T15" fmla="*/ 384466 h 207"/>
                <a:gd name="T16" fmla="*/ 56124 w 229"/>
                <a:gd name="T17" fmla="*/ 384466 h 207"/>
                <a:gd name="T18" fmla="*/ 127555 w 229"/>
                <a:gd name="T19" fmla="*/ 473581 h 207"/>
                <a:gd name="T20" fmla="*/ 459197 w 229"/>
                <a:gd name="T21" fmla="*/ 473581 h 207"/>
                <a:gd name="T22" fmla="*/ 525525 w 229"/>
                <a:gd name="T23" fmla="*/ 384466 h 207"/>
                <a:gd name="T24" fmla="*/ 528076 w 229"/>
                <a:gd name="T25" fmla="*/ 384466 h 207"/>
                <a:gd name="T26" fmla="*/ 584200 w 229"/>
                <a:gd name="T27" fmla="*/ 66200 h 2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7"/>
                <a:gd name="T44" fmla="*/ 229 w 229"/>
                <a:gd name="T45" fmla="*/ 207 h 2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7">
                  <a:moveTo>
                    <a:pt x="229" y="26"/>
                  </a:moveTo>
                  <a:cubicBezTo>
                    <a:pt x="128" y="5"/>
                    <a:pt x="128" y="5"/>
                    <a:pt x="128" y="5"/>
                  </a:cubicBezTo>
                  <a:cubicBezTo>
                    <a:pt x="128" y="0"/>
                    <a:pt x="128" y="0"/>
                    <a:pt x="128" y="0"/>
                  </a:cubicBezTo>
                  <a:cubicBezTo>
                    <a:pt x="114" y="3"/>
                    <a:pt x="114" y="3"/>
                    <a:pt x="114" y="3"/>
                  </a:cubicBezTo>
                  <a:cubicBezTo>
                    <a:pt x="101" y="0"/>
                    <a:pt x="101" y="0"/>
                    <a:pt x="101" y="0"/>
                  </a:cubicBezTo>
                  <a:cubicBezTo>
                    <a:pt x="101" y="5"/>
                    <a:pt x="101" y="5"/>
                    <a:pt x="101" y="5"/>
                  </a:cubicBezTo>
                  <a:cubicBezTo>
                    <a:pt x="0" y="26"/>
                    <a:pt x="0" y="26"/>
                    <a:pt x="0" y="26"/>
                  </a:cubicBezTo>
                  <a:cubicBezTo>
                    <a:pt x="22" y="151"/>
                    <a:pt x="22" y="151"/>
                    <a:pt x="22" y="151"/>
                  </a:cubicBezTo>
                  <a:cubicBezTo>
                    <a:pt x="22" y="151"/>
                    <a:pt x="22" y="151"/>
                    <a:pt x="22" y="151"/>
                  </a:cubicBezTo>
                  <a:cubicBezTo>
                    <a:pt x="24" y="164"/>
                    <a:pt x="33" y="177"/>
                    <a:pt x="50" y="186"/>
                  </a:cubicBezTo>
                  <a:cubicBezTo>
                    <a:pt x="86" y="207"/>
                    <a:pt x="144" y="207"/>
                    <a:pt x="180" y="186"/>
                  </a:cubicBezTo>
                  <a:cubicBezTo>
                    <a:pt x="197" y="177"/>
                    <a:pt x="205" y="164"/>
                    <a:pt x="206" y="151"/>
                  </a:cubicBezTo>
                  <a:cubicBezTo>
                    <a:pt x="207" y="151"/>
                    <a:pt x="207" y="151"/>
                    <a:pt x="207" y="151"/>
                  </a:cubicBezTo>
                  <a:lnTo>
                    <a:pt x="229" y="26"/>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6" name="iṥliḑe"/>
            <p:cNvSpPr>
              <a:spLocks noChangeArrowheads="1"/>
            </p:cNvSpPr>
            <p:nvPr/>
          </p:nvSpPr>
          <p:spPr bwMode="auto">
            <a:xfrm>
              <a:off x="487363" y="1871663"/>
              <a:ext cx="636588" cy="368300"/>
            </a:xfrm>
            <a:custGeom>
              <a:avLst/>
              <a:gdLst>
                <a:gd name="T0" fmla="*/ 524549 w 250"/>
                <a:gd name="T1" fmla="*/ 66040 h 145"/>
                <a:gd name="T2" fmla="*/ 524549 w 250"/>
                <a:gd name="T3" fmla="*/ 302260 h 145"/>
                <a:gd name="T4" fmla="*/ 114586 w 250"/>
                <a:gd name="T5" fmla="*/ 302260 h 145"/>
                <a:gd name="T6" fmla="*/ 114586 w 250"/>
                <a:gd name="T7" fmla="*/ 66040 h 145"/>
                <a:gd name="T8" fmla="*/ 524549 w 250"/>
                <a:gd name="T9" fmla="*/ 66040 h 145"/>
                <a:gd name="T10" fmla="*/ 0 60000 65536"/>
                <a:gd name="T11" fmla="*/ 0 60000 65536"/>
                <a:gd name="T12" fmla="*/ 0 60000 65536"/>
                <a:gd name="T13" fmla="*/ 0 60000 65536"/>
                <a:gd name="T14" fmla="*/ 0 60000 65536"/>
                <a:gd name="T15" fmla="*/ 0 w 250"/>
                <a:gd name="T16" fmla="*/ 0 h 145"/>
                <a:gd name="T17" fmla="*/ 250 w 250"/>
                <a:gd name="T18" fmla="*/ 145 h 145"/>
              </a:gdLst>
              <a:ahLst/>
              <a:cxnLst>
                <a:cxn ang="T10">
                  <a:pos x="T0" y="T1"/>
                </a:cxn>
                <a:cxn ang="T11">
                  <a:pos x="T2" y="T3"/>
                </a:cxn>
                <a:cxn ang="T12">
                  <a:pos x="T4" y="T5"/>
                </a:cxn>
                <a:cxn ang="T13">
                  <a:pos x="T6" y="T7"/>
                </a:cxn>
                <a:cxn ang="T14">
                  <a:pos x="T8" y="T9"/>
                </a:cxn>
              </a:cxnLst>
              <a:rect l="T15" t="T16" r="T17" b="T18"/>
              <a:pathLst>
                <a:path w="250" h="145">
                  <a:moveTo>
                    <a:pt x="206" y="26"/>
                  </a:moveTo>
                  <a:cubicBezTo>
                    <a:pt x="250" y="52"/>
                    <a:pt x="250" y="93"/>
                    <a:pt x="206" y="119"/>
                  </a:cubicBezTo>
                  <a:cubicBezTo>
                    <a:pt x="162" y="145"/>
                    <a:pt x="90" y="145"/>
                    <a:pt x="45" y="119"/>
                  </a:cubicBezTo>
                  <a:cubicBezTo>
                    <a:pt x="1" y="93"/>
                    <a:pt x="0" y="52"/>
                    <a:pt x="45" y="26"/>
                  </a:cubicBezTo>
                  <a:cubicBezTo>
                    <a:pt x="89" y="0"/>
                    <a:pt x="161" y="0"/>
                    <a:pt x="206" y="2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7" name="íş1îḋé"/>
            <p:cNvSpPr>
              <a:spLocks noChangeArrowheads="1"/>
            </p:cNvSpPr>
            <p:nvPr/>
          </p:nvSpPr>
          <p:spPr bwMode="auto">
            <a:xfrm>
              <a:off x="555625" y="1909763"/>
              <a:ext cx="501650" cy="292100"/>
            </a:xfrm>
            <a:custGeom>
              <a:avLst/>
              <a:gdLst>
                <a:gd name="T0" fmla="*/ 412524 w 197"/>
                <a:gd name="T1" fmla="*/ 53340 h 115"/>
                <a:gd name="T2" fmla="*/ 412524 w 197"/>
                <a:gd name="T3" fmla="*/ 238760 h 115"/>
                <a:gd name="T4" fmla="*/ 89126 w 197"/>
                <a:gd name="T5" fmla="*/ 238760 h 115"/>
                <a:gd name="T6" fmla="*/ 89126 w 197"/>
                <a:gd name="T7" fmla="*/ 53340 h 115"/>
                <a:gd name="T8" fmla="*/ 412524 w 197"/>
                <a:gd name="T9" fmla="*/ 53340 h 115"/>
                <a:gd name="T10" fmla="*/ 0 60000 65536"/>
                <a:gd name="T11" fmla="*/ 0 60000 65536"/>
                <a:gd name="T12" fmla="*/ 0 60000 65536"/>
                <a:gd name="T13" fmla="*/ 0 60000 65536"/>
                <a:gd name="T14" fmla="*/ 0 60000 65536"/>
                <a:gd name="T15" fmla="*/ 0 w 197"/>
                <a:gd name="T16" fmla="*/ 0 h 115"/>
                <a:gd name="T17" fmla="*/ 197 w 197"/>
                <a:gd name="T18" fmla="*/ 115 h 115"/>
              </a:gdLst>
              <a:ahLst/>
              <a:cxnLst>
                <a:cxn ang="T10">
                  <a:pos x="T0" y="T1"/>
                </a:cxn>
                <a:cxn ang="T11">
                  <a:pos x="T2" y="T3"/>
                </a:cxn>
                <a:cxn ang="T12">
                  <a:pos x="T4" y="T5"/>
                </a:cxn>
                <a:cxn ang="T13">
                  <a:pos x="T6" y="T7"/>
                </a:cxn>
                <a:cxn ang="T14">
                  <a:pos x="T8" y="T9"/>
                </a:cxn>
              </a:cxnLst>
              <a:rect l="T15" t="T16" r="T17" b="T18"/>
              <a:pathLst>
                <a:path w="197" h="115">
                  <a:moveTo>
                    <a:pt x="162" y="21"/>
                  </a:moveTo>
                  <a:cubicBezTo>
                    <a:pt x="197" y="41"/>
                    <a:pt x="197" y="74"/>
                    <a:pt x="162" y="94"/>
                  </a:cubicBezTo>
                  <a:cubicBezTo>
                    <a:pt x="127" y="115"/>
                    <a:pt x="70" y="115"/>
                    <a:pt x="35" y="94"/>
                  </a:cubicBezTo>
                  <a:cubicBezTo>
                    <a:pt x="0" y="74"/>
                    <a:pt x="0" y="41"/>
                    <a:pt x="35" y="21"/>
                  </a:cubicBezTo>
                  <a:cubicBezTo>
                    <a:pt x="70" y="0"/>
                    <a:pt x="127" y="0"/>
                    <a:pt x="162" y="21"/>
                  </a:cubicBezTo>
                  <a:close/>
                </a:path>
              </a:pathLst>
            </a:custGeom>
            <a:solidFill>
              <a:srgbClr val="FF940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8" name="i$ḷídé"/>
            <p:cNvSpPr>
              <a:spLocks noChangeArrowheads="1"/>
            </p:cNvSpPr>
            <p:nvPr/>
          </p:nvSpPr>
          <p:spPr bwMode="auto">
            <a:xfrm>
              <a:off x="668338" y="1927225"/>
              <a:ext cx="388938" cy="271463"/>
            </a:xfrm>
            <a:custGeom>
              <a:avLst/>
              <a:gdLst>
                <a:gd name="T0" fmla="*/ 299965 w 153"/>
                <a:gd name="T1" fmla="*/ 35519 h 107"/>
                <a:gd name="T2" fmla="*/ 190656 w 153"/>
                <a:gd name="T3" fmla="*/ 0 h 107"/>
                <a:gd name="T4" fmla="*/ 213535 w 153"/>
                <a:gd name="T5" fmla="*/ 12685 h 107"/>
                <a:gd name="T6" fmla="*/ 216077 w 153"/>
                <a:gd name="T7" fmla="*/ 197889 h 107"/>
                <a:gd name="T8" fmla="*/ 0 w 153"/>
                <a:gd name="T9" fmla="*/ 233407 h 107"/>
                <a:gd name="T10" fmla="*/ 299965 w 153"/>
                <a:gd name="T11" fmla="*/ 220722 h 107"/>
                <a:gd name="T12" fmla="*/ 299965 w 153"/>
                <a:gd name="T13" fmla="*/ 35519 h 107"/>
                <a:gd name="T14" fmla="*/ 0 60000 65536"/>
                <a:gd name="T15" fmla="*/ 0 60000 65536"/>
                <a:gd name="T16" fmla="*/ 0 60000 65536"/>
                <a:gd name="T17" fmla="*/ 0 60000 65536"/>
                <a:gd name="T18" fmla="*/ 0 60000 65536"/>
                <a:gd name="T19" fmla="*/ 0 60000 65536"/>
                <a:gd name="T20" fmla="*/ 0 60000 65536"/>
                <a:gd name="T21" fmla="*/ 0 w 153"/>
                <a:gd name="T22" fmla="*/ 0 h 107"/>
                <a:gd name="T23" fmla="*/ 153 w 153"/>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107">
                  <a:moveTo>
                    <a:pt x="118" y="14"/>
                  </a:moveTo>
                  <a:cubicBezTo>
                    <a:pt x="106" y="7"/>
                    <a:pt x="91" y="2"/>
                    <a:pt x="75" y="0"/>
                  </a:cubicBezTo>
                  <a:cubicBezTo>
                    <a:pt x="78" y="1"/>
                    <a:pt x="81" y="3"/>
                    <a:pt x="84" y="5"/>
                  </a:cubicBezTo>
                  <a:cubicBezTo>
                    <a:pt x="119" y="25"/>
                    <a:pt x="120" y="58"/>
                    <a:pt x="85" y="78"/>
                  </a:cubicBezTo>
                  <a:cubicBezTo>
                    <a:pt x="62" y="91"/>
                    <a:pt x="30" y="96"/>
                    <a:pt x="0" y="92"/>
                  </a:cubicBezTo>
                  <a:cubicBezTo>
                    <a:pt x="35" y="107"/>
                    <a:pt x="86" y="106"/>
                    <a:pt x="118" y="87"/>
                  </a:cubicBezTo>
                  <a:cubicBezTo>
                    <a:pt x="153" y="67"/>
                    <a:pt x="153" y="34"/>
                    <a:pt x="118" y="14"/>
                  </a:cubicBezTo>
                  <a:close/>
                </a:path>
              </a:pathLst>
            </a:custGeom>
            <a:solidFill>
              <a:srgbClr val="E27B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9" name="íṡḻîḍê"/>
            <p:cNvSpPr>
              <a:spLocks noChangeArrowheads="1"/>
            </p:cNvSpPr>
            <p:nvPr/>
          </p:nvSpPr>
          <p:spPr bwMode="auto">
            <a:xfrm>
              <a:off x="446088" y="998538"/>
              <a:ext cx="815975" cy="1119188"/>
            </a:xfrm>
            <a:custGeom>
              <a:avLst/>
              <a:gdLst>
                <a:gd name="T0" fmla="*/ 438587 w 320"/>
                <a:gd name="T1" fmla="*/ 1086121 h 440"/>
                <a:gd name="T2" fmla="*/ 305991 w 320"/>
                <a:gd name="T3" fmla="*/ 1083577 h 440"/>
                <a:gd name="T4" fmla="*/ 50998 w 320"/>
                <a:gd name="T5" fmla="*/ 742734 h 440"/>
                <a:gd name="T6" fmla="*/ 229493 w 320"/>
                <a:gd name="T7" fmla="*/ 775801 h 440"/>
                <a:gd name="T8" fmla="*/ 127496 w 320"/>
                <a:gd name="T9" fmla="*/ 368823 h 440"/>
                <a:gd name="T10" fmla="*/ 308541 w 320"/>
                <a:gd name="T11" fmla="*/ 541789 h 440"/>
                <a:gd name="T12" fmla="*/ 489585 w 320"/>
                <a:gd name="T13" fmla="*/ 71221 h 440"/>
                <a:gd name="T14" fmla="*/ 520184 w 320"/>
                <a:gd name="T15" fmla="*/ 595205 h 440"/>
                <a:gd name="T16" fmla="*/ 731828 w 320"/>
                <a:gd name="T17" fmla="*/ 432414 h 440"/>
                <a:gd name="T18" fmla="*/ 558433 w 320"/>
                <a:gd name="T19" fmla="*/ 813955 h 440"/>
                <a:gd name="T20" fmla="*/ 798126 w 320"/>
                <a:gd name="T21" fmla="*/ 719841 h 440"/>
                <a:gd name="T22" fmla="*/ 438587 w 320"/>
                <a:gd name="T23" fmla="*/ 1086121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0"/>
                <a:gd name="T37" fmla="*/ 0 h 440"/>
                <a:gd name="T38" fmla="*/ 320 w 320"/>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0" h="440">
                  <a:moveTo>
                    <a:pt x="172" y="427"/>
                  </a:moveTo>
                  <a:cubicBezTo>
                    <a:pt x="157" y="440"/>
                    <a:pt x="135" y="440"/>
                    <a:pt x="120" y="426"/>
                  </a:cubicBezTo>
                  <a:cubicBezTo>
                    <a:pt x="77" y="386"/>
                    <a:pt x="0" y="306"/>
                    <a:pt x="20" y="292"/>
                  </a:cubicBezTo>
                  <a:cubicBezTo>
                    <a:pt x="41" y="278"/>
                    <a:pt x="90" y="305"/>
                    <a:pt x="90" y="305"/>
                  </a:cubicBezTo>
                  <a:cubicBezTo>
                    <a:pt x="90" y="305"/>
                    <a:pt x="7" y="167"/>
                    <a:pt x="50" y="145"/>
                  </a:cubicBezTo>
                  <a:cubicBezTo>
                    <a:pt x="93" y="124"/>
                    <a:pt x="121" y="213"/>
                    <a:pt x="121" y="213"/>
                  </a:cubicBezTo>
                  <a:cubicBezTo>
                    <a:pt x="121" y="213"/>
                    <a:pt x="127" y="0"/>
                    <a:pt x="192" y="28"/>
                  </a:cubicBezTo>
                  <a:cubicBezTo>
                    <a:pt x="256" y="56"/>
                    <a:pt x="204" y="234"/>
                    <a:pt x="204" y="234"/>
                  </a:cubicBezTo>
                  <a:cubicBezTo>
                    <a:pt x="204" y="234"/>
                    <a:pt x="272" y="142"/>
                    <a:pt x="287" y="170"/>
                  </a:cubicBezTo>
                  <a:cubicBezTo>
                    <a:pt x="302" y="197"/>
                    <a:pt x="219" y="320"/>
                    <a:pt x="219" y="320"/>
                  </a:cubicBezTo>
                  <a:cubicBezTo>
                    <a:pt x="219" y="320"/>
                    <a:pt x="304" y="255"/>
                    <a:pt x="313" y="283"/>
                  </a:cubicBezTo>
                  <a:cubicBezTo>
                    <a:pt x="320" y="304"/>
                    <a:pt x="221" y="383"/>
                    <a:pt x="172" y="427"/>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0" name="işlíḋé"/>
            <p:cNvSpPr>
              <a:spLocks noChangeArrowheads="1"/>
            </p:cNvSpPr>
            <p:nvPr/>
          </p:nvSpPr>
          <p:spPr bwMode="auto">
            <a:xfrm>
              <a:off x="688975" y="1062038"/>
              <a:ext cx="573088" cy="1055688"/>
            </a:xfrm>
            <a:custGeom>
              <a:avLst/>
              <a:gdLst>
                <a:gd name="T0" fmla="*/ 555259 w 225"/>
                <a:gd name="T1" fmla="*/ 656307 h 415"/>
                <a:gd name="T2" fmla="*/ 315835 w 225"/>
                <a:gd name="T3" fmla="*/ 750429 h 415"/>
                <a:gd name="T4" fmla="*/ 489035 w 225"/>
                <a:gd name="T5" fmla="*/ 368855 h 415"/>
                <a:gd name="T6" fmla="*/ 277629 w 225"/>
                <a:gd name="T7" fmla="*/ 531660 h 415"/>
                <a:gd name="T8" fmla="*/ 247065 w 225"/>
                <a:gd name="T9" fmla="*/ 7631 h 415"/>
                <a:gd name="T10" fmla="*/ 211406 w 225"/>
                <a:gd name="T11" fmla="*/ 2544 h 415"/>
                <a:gd name="T12" fmla="*/ 0 w 225"/>
                <a:gd name="T13" fmla="*/ 959023 h 415"/>
                <a:gd name="T14" fmla="*/ 63676 w 225"/>
                <a:gd name="T15" fmla="*/ 1020074 h 415"/>
                <a:gd name="T16" fmla="*/ 196123 w 225"/>
                <a:gd name="T17" fmla="*/ 1022618 h 415"/>
                <a:gd name="T18" fmla="*/ 555259 w 225"/>
                <a:gd name="T19" fmla="*/ 656307 h 4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5"/>
                <a:gd name="T31" fmla="*/ 0 h 415"/>
                <a:gd name="T32" fmla="*/ 225 w 225"/>
                <a:gd name="T33" fmla="*/ 415 h 4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5" h="415">
                  <a:moveTo>
                    <a:pt x="218" y="258"/>
                  </a:moveTo>
                  <a:cubicBezTo>
                    <a:pt x="209" y="230"/>
                    <a:pt x="124" y="295"/>
                    <a:pt x="124" y="295"/>
                  </a:cubicBezTo>
                  <a:cubicBezTo>
                    <a:pt x="124" y="295"/>
                    <a:pt x="207" y="172"/>
                    <a:pt x="192" y="145"/>
                  </a:cubicBezTo>
                  <a:cubicBezTo>
                    <a:pt x="177" y="117"/>
                    <a:pt x="109" y="209"/>
                    <a:pt x="109" y="209"/>
                  </a:cubicBezTo>
                  <a:cubicBezTo>
                    <a:pt x="109" y="209"/>
                    <a:pt x="161" y="31"/>
                    <a:pt x="97" y="3"/>
                  </a:cubicBezTo>
                  <a:cubicBezTo>
                    <a:pt x="92" y="1"/>
                    <a:pt x="87" y="0"/>
                    <a:pt x="83" y="1"/>
                  </a:cubicBezTo>
                  <a:cubicBezTo>
                    <a:pt x="110" y="63"/>
                    <a:pt x="116" y="327"/>
                    <a:pt x="0" y="377"/>
                  </a:cubicBezTo>
                  <a:cubicBezTo>
                    <a:pt x="9" y="386"/>
                    <a:pt x="17" y="394"/>
                    <a:pt x="25" y="401"/>
                  </a:cubicBezTo>
                  <a:cubicBezTo>
                    <a:pt x="40" y="415"/>
                    <a:pt x="62" y="415"/>
                    <a:pt x="77" y="402"/>
                  </a:cubicBezTo>
                  <a:cubicBezTo>
                    <a:pt x="126" y="358"/>
                    <a:pt x="225" y="279"/>
                    <a:pt x="218" y="258"/>
                  </a:cubicBezTo>
                  <a:close/>
                </a:path>
              </a:pathLst>
            </a:custGeom>
            <a:solidFill>
              <a:srgbClr val="1BCE8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1" name="iṧľíḑe"/>
            <p:cNvSpPr>
              <a:spLocks noChangeArrowheads="1"/>
            </p:cNvSpPr>
            <p:nvPr/>
          </p:nvSpPr>
          <p:spPr bwMode="auto">
            <a:xfrm>
              <a:off x="828675" y="2311400"/>
              <a:ext cx="2444750" cy="1452563"/>
            </a:xfrm>
            <a:custGeom>
              <a:avLst/>
              <a:gdLst>
                <a:gd name="T0" fmla="*/ 2444750 w 960"/>
                <a:gd name="T1" fmla="*/ 1330456 h 571"/>
                <a:gd name="T2" fmla="*/ 2263940 w 960"/>
                <a:gd name="T3" fmla="*/ 1439844 h 571"/>
                <a:gd name="T4" fmla="*/ 2182449 w 960"/>
                <a:gd name="T5" fmla="*/ 1439844 h 571"/>
                <a:gd name="T6" fmla="*/ 53479 w 960"/>
                <a:gd name="T7" fmla="*/ 198424 h 571"/>
                <a:gd name="T8" fmla="*/ 50932 w 960"/>
                <a:gd name="T9" fmla="*/ 63597 h 571"/>
                <a:gd name="T10" fmla="*/ 155343 w 960"/>
                <a:gd name="T11" fmla="*/ 0 h 571"/>
                <a:gd name="T12" fmla="*/ 2444750 w 960"/>
                <a:gd name="T13" fmla="*/ 1330456 h 571"/>
                <a:gd name="T14" fmla="*/ 0 60000 65536"/>
                <a:gd name="T15" fmla="*/ 0 60000 65536"/>
                <a:gd name="T16" fmla="*/ 0 60000 65536"/>
                <a:gd name="T17" fmla="*/ 0 60000 65536"/>
                <a:gd name="T18" fmla="*/ 0 60000 65536"/>
                <a:gd name="T19" fmla="*/ 0 60000 65536"/>
                <a:gd name="T20" fmla="*/ 0 60000 65536"/>
                <a:gd name="T21" fmla="*/ 0 w 960"/>
                <a:gd name="T22" fmla="*/ 0 h 571"/>
                <a:gd name="T23" fmla="*/ 960 w 960"/>
                <a:gd name="T24" fmla="*/ 571 h 5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0" h="571">
                  <a:moveTo>
                    <a:pt x="960" y="523"/>
                  </a:moveTo>
                  <a:cubicBezTo>
                    <a:pt x="889" y="566"/>
                    <a:pt x="889" y="566"/>
                    <a:pt x="889" y="566"/>
                  </a:cubicBezTo>
                  <a:cubicBezTo>
                    <a:pt x="879" y="571"/>
                    <a:pt x="867" y="571"/>
                    <a:pt x="857" y="566"/>
                  </a:cubicBezTo>
                  <a:cubicBezTo>
                    <a:pt x="21" y="78"/>
                    <a:pt x="21" y="78"/>
                    <a:pt x="21" y="78"/>
                  </a:cubicBezTo>
                  <a:cubicBezTo>
                    <a:pt x="0" y="67"/>
                    <a:pt x="0" y="37"/>
                    <a:pt x="20" y="25"/>
                  </a:cubicBezTo>
                  <a:cubicBezTo>
                    <a:pt x="61" y="0"/>
                    <a:pt x="61" y="0"/>
                    <a:pt x="61" y="0"/>
                  </a:cubicBezTo>
                  <a:lnTo>
                    <a:pt x="960" y="523"/>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2" name="ísľíďê"/>
            <p:cNvSpPr>
              <a:spLocks noChangeArrowheads="1"/>
            </p:cNvSpPr>
            <p:nvPr/>
          </p:nvSpPr>
          <p:spPr bwMode="auto">
            <a:xfrm>
              <a:off x="3260725" y="2603500"/>
              <a:ext cx="930275" cy="1050925"/>
            </a:xfrm>
            <a:custGeom>
              <a:avLst/>
              <a:gdLst>
                <a:gd name="T0" fmla="*/ 463863 w 365"/>
                <a:gd name="T1" fmla="*/ 5089 h 413"/>
                <a:gd name="T2" fmla="*/ 443474 w 365"/>
                <a:gd name="T3" fmla="*/ 27991 h 413"/>
                <a:gd name="T4" fmla="*/ 10195 w 365"/>
                <a:gd name="T5" fmla="*/ 1007667 h 413"/>
                <a:gd name="T6" fmla="*/ 30584 w 365"/>
                <a:gd name="T7" fmla="*/ 1038202 h 413"/>
                <a:gd name="T8" fmla="*/ 899691 w 365"/>
                <a:gd name="T9" fmla="*/ 536913 h 413"/>
                <a:gd name="T10" fmla="*/ 920080 w 365"/>
                <a:gd name="T11" fmla="*/ 483476 h 413"/>
                <a:gd name="T12" fmla="*/ 481704 w 365"/>
                <a:gd name="T13" fmla="*/ 5089 h 413"/>
                <a:gd name="T14" fmla="*/ 463863 w 365"/>
                <a:gd name="T15" fmla="*/ 5089 h 413"/>
                <a:gd name="T16" fmla="*/ 0 60000 65536"/>
                <a:gd name="T17" fmla="*/ 0 60000 65536"/>
                <a:gd name="T18" fmla="*/ 0 60000 65536"/>
                <a:gd name="T19" fmla="*/ 0 60000 65536"/>
                <a:gd name="T20" fmla="*/ 0 60000 65536"/>
                <a:gd name="T21" fmla="*/ 0 60000 65536"/>
                <a:gd name="T22" fmla="*/ 0 60000 65536"/>
                <a:gd name="T23" fmla="*/ 0 60000 65536"/>
                <a:gd name="T24" fmla="*/ 0 w 365"/>
                <a:gd name="T25" fmla="*/ 0 h 413"/>
                <a:gd name="T26" fmla="*/ 365 w 365"/>
                <a:gd name="T27" fmla="*/ 413 h 4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5" h="413">
                  <a:moveTo>
                    <a:pt x="182" y="2"/>
                  </a:moveTo>
                  <a:cubicBezTo>
                    <a:pt x="179" y="4"/>
                    <a:pt x="176" y="7"/>
                    <a:pt x="174" y="11"/>
                  </a:cubicBezTo>
                  <a:cubicBezTo>
                    <a:pt x="4" y="396"/>
                    <a:pt x="4" y="396"/>
                    <a:pt x="4" y="396"/>
                  </a:cubicBezTo>
                  <a:cubicBezTo>
                    <a:pt x="0" y="405"/>
                    <a:pt x="4" y="413"/>
                    <a:pt x="12" y="408"/>
                  </a:cubicBezTo>
                  <a:cubicBezTo>
                    <a:pt x="353" y="211"/>
                    <a:pt x="353" y="211"/>
                    <a:pt x="353" y="211"/>
                  </a:cubicBezTo>
                  <a:cubicBezTo>
                    <a:pt x="360" y="207"/>
                    <a:pt x="365" y="195"/>
                    <a:pt x="361" y="190"/>
                  </a:cubicBezTo>
                  <a:cubicBezTo>
                    <a:pt x="189" y="2"/>
                    <a:pt x="189" y="2"/>
                    <a:pt x="189" y="2"/>
                  </a:cubicBezTo>
                  <a:cubicBezTo>
                    <a:pt x="187" y="0"/>
                    <a:pt x="184" y="0"/>
                    <a:pt x="182" y="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3" name="ï$ļïḍè"/>
            <p:cNvSpPr>
              <a:spLocks noChangeArrowheads="1"/>
            </p:cNvSpPr>
            <p:nvPr/>
          </p:nvSpPr>
          <p:spPr bwMode="auto">
            <a:xfrm>
              <a:off x="3416300" y="2743200"/>
              <a:ext cx="652463" cy="735013"/>
            </a:xfrm>
            <a:custGeom>
              <a:avLst/>
              <a:gdLst>
                <a:gd name="T0" fmla="*/ 323850 w 411"/>
                <a:gd name="T1" fmla="*/ 0 h 463"/>
                <a:gd name="T2" fmla="*/ 652463 w 411"/>
                <a:gd name="T3" fmla="*/ 358775 h 463"/>
                <a:gd name="T4" fmla="*/ 0 w 411"/>
                <a:gd name="T5" fmla="*/ 735013 h 463"/>
                <a:gd name="T6" fmla="*/ 323850 w 411"/>
                <a:gd name="T7" fmla="*/ 0 h 463"/>
                <a:gd name="T8" fmla="*/ 0 60000 65536"/>
                <a:gd name="T9" fmla="*/ 0 60000 65536"/>
                <a:gd name="T10" fmla="*/ 0 60000 65536"/>
                <a:gd name="T11" fmla="*/ 0 60000 65536"/>
                <a:gd name="T12" fmla="*/ 0 w 411"/>
                <a:gd name="T13" fmla="*/ 0 h 463"/>
                <a:gd name="T14" fmla="*/ 411 w 411"/>
                <a:gd name="T15" fmla="*/ 463 h 463"/>
              </a:gdLst>
              <a:ahLst/>
              <a:cxnLst>
                <a:cxn ang="T8">
                  <a:pos x="T0" y="T1"/>
                </a:cxn>
                <a:cxn ang="T9">
                  <a:pos x="T2" y="T3"/>
                </a:cxn>
                <a:cxn ang="T10">
                  <a:pos x="T4" y="T5"/>
                </a:cxn>
                <a:cxn ang="T11">
                  <a:pos x="T6" y="T7"/>
                </a:cxn>
              </a:cxnLst>
              <a:rect l="T12" t="T13" r="T14" b="T15"/>
              <a:pathLst>
                <a:path w="411" h="463">
                  <a:moveTo>
                    <a:pt x="204" y="0"/>
                  </a:moveTo>
                  <a:lnTo>
                    <a:pt x="411" y="226"/>
                  </a:lnTo>
                  <a:lnTo>
                    <a:pt x="0" y="463"/>
                  </a:lnTo>
                  <a:lnTo>
                    <a:pt x="204" y="0"/>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4" name="ïsļíḓê"/>
            <p:cNvSpPr>
              <a:spLocks noChangeArrowheads="1"/>
            </p:cNvSpPr>
            <p:nvPr/>
          </p:nvSpPr>
          <p:spPr bwMode="auto">
            <a:xfrm>
              <a:off x="3681413" y="2743200"/>
              <a:ext cx="387350" cy="358775"/>
            </a:xfrm>
            <a:custGeom>
              <a:avLst/>
              <a:gdLst>
                <a:gd name="T0" fmla="*/ 0 w 244"/>
                <a:gd name="T1" fmla="*/ 134938 h 226"/>
                <a:gd name="T2" fmla="*/ 384175 w 244"/>
                <a:gd name="T3" fmla="*/ 358775 h 226"/>
                <a:gd name="T4" fmla="*/ 387350 w 244"/>
                <a:gd name="T5" fmla="*/ 358775 h 226"/>
                <a:gd name="T6" fmla="*/ 58738 w 244"/>
                <a:gd name="T7" fmla="*/ 0 h 226"/>
                <a:gd name="T8" fmla="*/ 0 w 244"/>
                <a:gd name="T9" fmla="*/ 134938 h 226"/>
                <a:gd name="T10" fmla="*/ 0 60000 65536"/>
                <a:gd name="T11" fmla="*/ 0 60000 65536"/>
                <a:gd name="T12" fmla="*/ 0 60000 65536"/>
                <a:gd name="T13" fmla="*/ 0 60000 65536"/>
                <a:gd name="T14" fmla="*/ 0 60000 65536"/>
                <a:gd name="T15" fmla="*/ 0 w 244"/>
                <a:gd name="T16" fmla="*/ 0 h 226"/>
                <a:gd name="T17" fmla="*/ 244 w 244"/>
                <a:gd name="T18" fmla="*/ 226 h 226"/>
              </a:gdLst>
              <a:ahLst/>
              <a:cxnLst>
                <a:cxn ang="T10">
                  <a:pos x="T0" y="T1"/>
                </a:cxn>
                <a:cxn ang="T11">
                  <a:pos x="T2" y="T3"/>
                </a:cxn>
                <a:cxn ang="T12">
                  <a:pos x="T4" y="T5"/>
                </a:cxn>
                <a:cxn ang="T13">
                  <a:pos x="T6" y="T7"/>
                </a:cxn>
                <a:cxn ang="T14">
                  <a:pos x="T8" y="T9"/>
                </a:cxn>
              </a:cxnLst>
              <a:rect l="T15" t="T16" r="T17" b="T18"/>
              <a:pathLst>
                <a:path w="244" h="226">
                  <a:moveTo>
                    <a:pt x="0" y="85"/>
                  </a:moveTo>
                  <a:lnTo>
                    <a:pt x="242" y="226"/>
                  </a:lnTo>
                  <a:lnTo>
                    <a:pt x="244" y="226"/>
                  </a:lnTo>
                  <a:lnTo>
                    <a:pt x="37" y="0"/>
                  </a:lnTo>
                  <a:lnTo>
                    <a:pt x="0" y="85"/>
                  </a:lnTo>
                  <a:close/>
                </a:path>
              </a:pathLst>
            </a:custGeom>
            <a:solidFill>
              <a:srgbClr val="0718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5" name="iṥ1íďé"/>
            <p:cNvSpPr>
              <a:spLocks noChangeArrowheads="1"/>
            </p:cNvSpPr>
            <p:nvPr/>
          </p:nvSpPr>
          <p:spPr bwMode="auto">
            <a:xfrm>
              <a:off x="989013" y="1284288"/>
              <a:ext cx="2751138" cy="2359025"/>
            </a:xfrm>
            <a:custGeom>
              <a:avLst/>
              <a:gdLst>
                <a:gd name="T0" fmla="*/ 0 w 1080"/>
                <a:gd name="T1" fmla="*/ 1021905 h 928"/>
                <a:gd name="T2" fmla="*/ 0 w 1080"/>
                <a:gd name="T3" fmla="*/ 1019363 h 928"/>
                <a:gd name="T4" fmla="*/ 0 w 1080"/>
                <a:gd name="T5" fmla="*/ 1016821 h 928"/>
                <a:gd name="T6" fmla="*/ 0 w 1080"/>
                <a:gd name="T7" fmla="*/ 1016821 h 928"/>
                <a:gd name="T8" fmla="*/ 0 w 1080"/>
                <a:gd name="T9" fmla="*/ 1014279 h 928"/>
                <a:gd name="T10" fmla="*/ 0 w 1080"/>
                <a:gd name="T11" fmla="*/ 1011737 h 928"/>
                <a:gd name="T12" fmla="*/ 2547 w 1080"/>
                <a:gd name="T13" fmla="*/ 1009195 h 928"/>
                <a:gd name="T14" fmla="*/ 2547 w 1080"/>
                <a:gd name="T15" fmla="*/ 1006653 h 928"/>
                <a:gd name="T16" fmla="*/ 435597 w 1080"/>
                <a:gd name="T17" fmla="*/ 27963 h 928"/>
                <a:gd name="T18" fmla="*/ 435597 w 1080"/>
                <a:gd name="T19" fmla="*/ 25421 h 928"/>
                <a:gd name="T20" fmla="*/ 438144 w 1080"/>
                <a:gd name="T21" fmla="*/ 22878 h 928"/>
                <a:gd name="T22" fmla="*/ 438144 w 1080"/>
                <a:gd name="T23" fmla="*/ 20336 h 928"/>
                <a:gd name="T24" fmla="*/ 440692 w 1080"/>
                <a:gd name="T25" fmla="*/ 17794 h 928"/>
                <a:gd name="T26" fmla="*/ 443239 w 1080"/>
                <a:gd name="T27" fmla="*/ 15252 h 928"/>
                <a:gd name="T28" fmla="*/ 443239 w 1080"/>
                <a:gd name="T29" fmla="*/ 12710 h 928"/>
                <a:gd name="T30" fmla="*/ 445786 w 1080"/>
                <a:gd name="T31" fmla="*/ 12710 h 928"/>
                <a:gd name="T32" fmla="*/ 445786 w 1080"/>
                <a:gd name="T33" fmla="*/ 10168 h 928"/>
                <a:gd name="T34" fmla="*/ 448334 w 1080"/>
                <a:gd name="T35" fmla="*/ 7626 h 928"/>
                <a:gd name="T36" fmla="*/ 448334 w 1080"/>
                <a:gd name="T37" fmla="*/ 7626 h 928"/>
                <a:gd name="T38" fmla="*/ 450881 w 1080"/>
                <a:gd name="T39" fmla="*/ 7626 h 928"/>
                <a:gd name="T40" fmla="*/ 453428 w 1080"/>
                <a:gd name="T41" fmla="*/ 5084 h 928"/>
                <a:gd name="T42" fmla="*/ 455976 w 1080"/>
                <a:gd name="T43" fmla="*/ 5084 h 928"/>
                <a:gd name="T44" fmla="*/ 455976 w 1080"/>
                <a:gd name="T45" fmla="*/ 2542 h 928"/>
                <a:gd name="T46" fmla="*/ 458523 w 1080"/>
                <a:gd name="T47" fmla="*/ 2542 h 928"/>
                <a:gd name="T48" fmla="*/ 458523 w 1080"/>
                <a:gd name="T49" fmla="*/ 2542 h 928"/>
                <a:gd name="T50" fmla="*/ 461070 w 1080"/>
                <a:gd name="T51" fmla="*/ 0 h 928"/>
                <a:gd name="T52" fmla="*/ 463618 w 1080"/>
                <a:gd name="T53" fmla="*/ 0 h 928"/>
                <a:gd name="T54" fmla="*/ 463618 w 1080"/>
                <a:gd name="T55" fmla="*/ 0 h 928"/>
                <a:gd name="T56" fmla="*/ 466165 w 1080"/>
                <a:gd name="T57" fmla="*/ 0 h 928"/>
                <a:gd name="T58" fmla="*/ 468712 w 1080"/>
                <a:gd name="T59" fmla="*/ 0 h 928"/>
                <a:gd name="T60" fmla="*/ 471260 w 1080"/>
                <a:gd name="T61" fmla="*/ 2542 h 928"/>
                <a:gd name="T62" fmla="*/ 2743496 w 1080"/>
                <a:gd name="T63" fmla="*/ 1321867 h 928"/>
                <a:gd name="T64" fmla="*/ 2735854 w 1080"/>
                <a:gd name="T65" fmla="*/ 1324410 h 928"/>
                <a:gd name="T66" fmla="*/ 2728212 w 1080"/>
                <a:gd name="T67" fmla="*/ 1326952 h 928"/>
                <a:gd name="T68" fmla="*/ 2723117 w 1080"/>
                <a:gd name="T69" fmla="*/ 1334578 h 928"/>
                <a:gd name="T70" fmla="*/ 2718022 w 1080"/>
                <a:gd name="T71" fmla="*/ 1339662 h 928"/>
                <a:gd name="T72" fmla="*/ 2282426 w 1080"/>
                <a:gd name="T73" fmla="*/ 2325978 h 928"/>
                <a:gd name="T74" fmla="*/ 2279878 w 1080"/>
                <a:gd name="T75" fmla="*/ 2336147 h 928"/>
                <a:gd name="T76" fmla="*/ 2279878 w 1080"/>
                <a:gd name="T77" fmla="*/ 2346315 h 928"/>
                <a:gd name="T78" fmla="*/ 2282426 w 1080"/>
                <a:gd name="T79" fmla="*/ 2353941 h 928"/>
                <a:gd name="T80" fmla="*/ 5095 w 1080"/>
                <a:gd name="T81" fmla="*/ 1037158 h 928"/>
                <a:gd name="T82" fmla="*/ 2547 w 1080"/>
                <a:gd name="T83" fmla="*/ 1034615 h 928"/>
                <a:gd name="T84" fmla="*/ 0 w 1080"/>
                <a:gd name="T85" fmla="*/ 1032073 h 928"/>
                <a:gd name="T86" fmla="*/ 0 w 1080"/>
                <a:gd name="T87" fmla="*/ 1029531 h 928"/>
                <a:gd name="T88" fmla="*/ 0 w 1080"/>
                <a:gd name="T89" fmla="*/ 1026989 h 928"/>
                <a:gd name="T90" fmla="*/ 0 w 1080"/>
                <a:gd name="T91" fmla="*/ 1026989 h 928"/>
                <a:gd name="T92" fmla="*/ 0 w 1080"/>
                <a:gd name="T93" fmla="*/ 1024447 h 928"/>
                <a:gd name="T94" fmla="*/ 0 w 1080"/>
                <a:gd name="T95" fmla="*/ 1021905 h 9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0"/>
                <a:gd name="T145" fmla="*/ 0 h 928"/>
                <a:gd name="T146" fmla="*/ 1080 w 1080"/>
                <a:gd name="T147" fmla="*/ 928 h 9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0" h="928">
                  <a:moveTo>
                    <a:pt x="0" y="402"/>
                  </a:moveTo>
                  <a:cubicBezTo>
                    <a:pt x="0" y="402"/>
                    <a:pt x="0" y="402"/>
                    <a:pt x="0" y="402"/>
                  </a:cubicBezTo>
                  <a:cubicBezTo>
                    <a:pt x="0" y="401"/>
                    <a:pt x="0" y="401"/>
                    <a:pt x="0" y="401"/>
                  </a:cubicBezTo>
                  <a:cubicBezTo>
                    <a:pt x="0" y="401"/>
                    <a:pt x="0" y="401"/>
                    <a:pt x="0" y="401"/>
                  </a:cubicBezTo>
                  <a:cubicBezTo>
                    <a:pt x="0" y="401"/>
                    <a:pt x="0" y="400"/>
                    <a:pt x="0" y="400"/>
                  </a:cubicBezTo>
                  <a:cubicBezTo>
                    <a:pt x="0" y="400"/>
                    <a:pt x="0" y="400"/>
                    <a:pt x="0" y="400"/>
                  </a:cubicBezTo>
                  <a:cubicBezTo>
                    <a:pt x="0" y="400"/>
                    <a:pt x="0" y="400"/>
                    <a:pt x="0" y="400"/>
                  </a:cubicBezTo>
                  <a:cubicBezTo>
                    <a:pt x="0" y="400"/>
                    <a:pt x="0" y="400"/>
                    <a:pt x="0" y="400"/>
                  </a:cubicBezTo>
                  <a:cubicBezTo>
                    <a:pt x="0" y="400"/>
                    <a:pt x="0" y="399"/>
                    <a:pt x="0" y="399"/>
                  </a:cubicBezTo>
                  <a:cubicBezTo>
                    <a:pt x="0" y="399"/>
                    <a:pt x="0" y="399"/>
                    <a:pt x="0" y="399"/>
                  </a:cubicBezTo>
                  <a:cubicBezTo>
                    <a:pt x="0" y="399"/>
                    <a:pt x="0" y="398"/>
                    <a:pt x="0" y="398"/>
                  </a:cubicBezTo>
                  <a:cubicBezTo>
                    <a:pt x="0" y="398"/>
                    <a:pt x="0" y="398"/>
                    <a:pt x="0" y="398"/>
                  </a:cubicBezTo>
                  <a:cubicBezTo>
                    <a:pt x="0" y="398"/>
                    <a:pt x="1" y="397"/>
                    <a:pt x="1" y="397"/>
                  </a:cubicBezTo>
                  <a:cubicBezTo>
                    <a:pt x="1" y="397"/>
                    <a:pt x="1" y="397"/>
                    <a:pt x="1" y="397"/>
                  </a:cubicBezTo>
                  <a:cubicBezTo>
                    <a:pt x="1" y="397"/>
                    <a:pt x="1" y="396"/>
                    <a:pt x="1" y="396"/>
                  </a:cubicBezTo>
                  <a:cubicBezTo>
                    <a:pt x="1" y="396"/>
                    <a:pt x="1" y="396"/>
                    <a:pt x="1" y="396"/>
                  </a:cubicBezTo>
                  <a:cubicBezTo>
                    <a:pt x="1" y="396"/>
                    <a:pt x="1" y="396"/>
                    <a:pt x="1" y="395"/>
                  </a:cubicBezTo>
                  <a:cubicBezTo>
                    <a:pt x="171" y="11"/>
                    <a:pt x="171" y="11"/>
                    <a:pt x="171" y="11"/>
                  </a:cubicBezTo>
                  <a:cubicBezTo>
                    <a:pt x="171" y="11"/>
                    <a:pt x="171" y="11"/>
                    <a:pt x="171" y="11"/>
                  </a:cubicBezTo>
                  <a:cubicBezTo>
                    <a:pt x="171" y="10"/>
                    <a:pt x="171" y="10"/>
                    <a:pt x="171" y="10"/>
                  </a:cubicBezTo>
                  <a:cubicBezTo>
                    <a:pt x="171" y="10"/>
                    <a:pt x="171" y="10"/>
                    <a:pt x="171" y="10"/>
                  </a:cubicBezTo>
                  <a:cubicBezTo>
                    <a:pt x="172" y="9"/>
                    <a:pt x="172" y="9"/>
                    <a:pt x="172" y="9"/>
                  </a:cubicBezTo>
                  <a:cubicBezTo>
                    <a:pt x="172" y="9"/>
                    <a:pt x="172" y="9"/>
                    <a:pt x="172" y="8"/>
                  </a:cubicBezTo>
                  <a:cubicBezTo>
                    <a:pt x="172" y="8"/>
                    <a:pt x="172" y="8"/>
                    <a:pt x="172" y="8"/>
                  </a:cubicBezTo>
                  <a:cubicBezTo>
                    <a:pt x="172" y="8"/>
                    <a:pt x="173" y="8"/>
                    <a:pt x="173" y="8"/>
                  </a:cubicBezTo>
                  <a:cubicBezTo>
                    <a:pt x="173" y="7"/>
                    <a:pt x="173" y="7"/>
                    <a:pt x="173" y="7"/>
                  </a:cubicBezTo>
                  <a:cubicBezTo>
                    <a:pt x="173" y="7"/>
                    <a:pt x="173" y="7"/>
                    <a:pt x="173" y="6"/>
                  </a:cubicBezTo>
                  <a:cubicBezTo>
                    <a:pt x="174" y="6"/>
                    <a:pt x="174" y="6"/>
                    <a:pt x="174" y="6"/>
                  </a:cubicBezTo>
                  <a:cubicBezTo>
                    <a:pt x="174" y="6"/>
                    <a:pt x="174" y="6"/>
                    <a:pt x="174" y="5"/>
                  </a:cubicBezTo>
                  <a:cubicBezTo>
                    <a:pt x="174" y="5"/>
                    <a:pt x="174" y="5"/>
                    <a:pt x="174" y="5"/>
                  </a:cubicBezTo>
                  <a:cubicBezTo>
                    <a:pt x="174" y="5"/>
                    <a:pt x="174" y="5"/>
                    <a:pt x="174" y="5"/>
                  </a:cubicBezTo>
                  <a:cubicBezTo>
                    <a:pt x="174" y="5"/>
                    <a:pt x="174" y="5"/>
                    <a:pt x="175" y="5"/>
                  </a:cubicBezTo>
                  <a:cubicBezTo>
                    <a:pt x="175" y="5"/>
                    <a:pt x="175" y="5"/>
                    <a:pt x="175" y="5"/>
                  </a:cubicBezTo>
                  <a:cubicBezTo>
                    <a:pt x="175" y="4"/>
                    <a:pt x="175" y="4"/>
                    <a:pt x="175" y="4"/>
                  </a:cubicBezTo>
                  <a:cubicBezTo>
                    <a:pt x="175" y="4"/>
                    <a:pt x="176" y="4"/>
                    <a:pt x="176" y="4"/>
                  </a:cubicBezTo>
                  <a:cubicBezTo>
                    <a:pt x="176" y="4"/>
                    <a:pt x="176" y="4"/>
                    <a:pt x="176" y="3"/>
                  </a:cubicBezTo>
                  <a:cubicBezTo>
                    <a:pt x="176" y="3"/>
                    <a:pt x="176" y="3"/>
                    <a:pt x="176" y="3"/>
                  </a:cubicBezTo>
                  <a:cubicBezTo>
                    <a:pt x="176" y="3"/>
                    <a:pt x="176" y="3"/>
                    <a:pt x="176" y="3"/>
                  </a:cubicBezTo>
                  <a:cubicBezTo>
                    <a:pt x="176" y="3"/>
                    <a:pt x="177" y="3"/>
                    <a:pt x="177" y="3"/>
                  </a:cubicBezTo>
                  <a:cubicBezTo>
                    <a:pt x="177" y="3"/>
                    <a:pt x="177" y="3"/>
                    <a:pt x="177" y="3"/>
                  </a:cubicBezTo>
                  <a:cubicBezTo>
                    <a:pt x="177" y="3"/>
                    <a:pt x="177" y="2"/>
                    <a:pt x="177" y="2"/>
                  </a:cubicBezTo>
                  <a:cubicBezTo>
                    <a:pt x="177" y="2"/>
                    <a:pt x="178" y="2"/>
                    <a:pt x="178" y="2"/>
                  </a:cubicBezTo>
                  <a:cubicBezTo>
                    <a:pt x="178" y="2"/>
                    <a:pt x="178" y="2"/>
                    <a:pt x="178" y="2"/>
                  </a:cubicBezTo>
                  <a:cubicBezTo>
                    <a:pt x="178" y="2"/>
                    <a:pt x="178" y="2"/>
                    <a:pt x="179" y="2"/>
                  </a:cubicBezTo>
                  <a:cubicBezTo>
                    <a:pt x="179" y="2"/>
                    <a:pt x="179" y="2"/>
                    <a:pt x="179" y="1"/>
                  </a:cubicBezTo>
                  <a:cubicBezTo>
                    <a:pt x="179" y="1"/>
                    <a:pt x="179" y="1"/>
                    <a:pt x="179" y="1"/>
                  </a:cubicBezTo>
                  <a:cubicBezTo>
                    <a:pt x="179" y="1"/>
                    <a:pt x="179" y="1"/>
                    <a:pt x="179" y="1"/>
                  </a:cubicBezTo>
                  <a:cubicBezTo>
                    <a:pt x="179" y="1"/>
                    <a:pt x="180" y="1"/>
                    <a:pt x="180" y="1"/>
                  </a:cubicBezTo>
                  <a:cubicBezTo>
                    <a:pt x="180" y="1"/>
                    <a:pt x="180" y="1"/>
                    <a:pt x="180" y="1"/>
                  </a:cubicBezTo>
                  <a:cubicBezTo>
                    <a:pt x="180" y="1"/>
                    <a:pt x="180" y="1"/>
                    <a:pt x="180" y="1"/>
                  </a:cubicBezTo>
                  <a:cubicBezTo>
                    <a:pt x="181" y="1"/>
                    <a:pt x="181" y="1"/>
                    <a:pt x="181" y="1"/>
                  </a:cubicBezTo>
                  <a:cubicBezTo>
                    <a:pt x="181" y="0"/>
                    <a:pt x="181" y="0"/>
                    <a:pt x="181" y="0"/>
                  </a:cubicBezTo>
                  <a:cubicBezTo>
                    <a:pt x="181" y="0"/>
                    <a:pt x="182" y="0"/>
                    <a:pt x="182" y="0"/>
                  </a:cubicBezTo>
                  <a:cubicBezTo>
                    <a:pt x="182" y="0"/>
                    <a:pt x="182" y="0"/>
                    <a:pt x="182" y="0"/>
                  </a:cubicBezTo>
                  <a:cubicBezTo>
                    <a:pt x="182" y="0"/>
                    <a:pt x="182" y="0"/>
                    <a:pt x="182" y="0"/>
                  </a:cubicBezTo>
                  <a:cubicBezTo>
                    <a:pt x="182" y="0"/>
                    <a:pt x="182" y="0"/>
                    <a:pt x="182" y="0"/>
                  </a:cubicBezTo>
                  <a:cubicBezTo>
                    <a:pt x="182" y="0"/>
                    <a:pt x="182" y="0"/>
                    <a:pt x="182" y="0"/>
                  </a:cubicBezTo>
                  <a:cubicBezTo>
                    <a:pt x="183" y="0"/>
                    <a:pt x="183" y="0"/>
                    <a:pt x="183" y="0"/>
                  </a:cubicBezTo>
                  <a:cubicBezTo>
                    <a:pt x="183" y="0"/>
                    <a:pt x="183" y="0"/>
                    <a:pt x="183" y="0"/>
                  </a:cubicBezTo>
                  <a:cubicBezTo>
                    <a:pt x="184" y="0"/>
                    <a:pt x="184" y="0"/>
                    <a:pt x="184" y="0"/>
                  </a:cubicBezTo>
                  <a:cubicBezTo>
                    <a:pt x="184" y="0"/>
                    <a:pt x="184" y="0"/>
                    <a:pt x="185" y="0"/>
                  </a:cubicBezTo>
                  <a:cubicBezTo>
                    <a:pt x="185" y="1"/>
                    <a:pt x="185" y="1"/>
                    <a:pt x="185" y="1"/>
                  </a:cubicBezTo>
                  <a:cubicBezTo>
                    <a:pt x="1080" y="520"/>
                    <a:pt x="1080" y="520"/>
                    <a:pt x="1080" y="520"/>
                  </a:cubicBezTo>
                  <a:cubicBezTo>
                    <a:pt x="1079" y="520"/>
                    <a:pt x="1078" y="519"/>
                    <a:pt x="1077" y="520"/>
                  </a:cubicBezTo>
                  <a:cubicBezTo>
                    <a:pt x="1077" y="520"/>
                    <a:pt x="1077" y="520"/>
                    <a:pt x="1077" y="520"/>
                  </a:cubicBezTo>
                  <a:cubicBezTo>
                    <a:pt x="1076" y="520"/>
                    <a:pt x="1075" y="520"/>
                    <a:pt x="1074" y="521"/>
                  </a:cubicBezTo>
                  <a:cubicBezTo>
                    <a:pt x="1073" y="521"/>
                    <a:pt x="1072" y="522"/>
                    <a:pt x="1071" y="522"/>
                  </a:cubicBezTo>
                  <a:cubicBezTo>
                    <a:pt x="1071" y="522"/>
                    <a:pt x="1071" y="522"/>
                    <a:pt x="1071" y="522"/>
                  </a:cubicBezTo>
                  <a:cubicBezTo>
                    <a:pt x="1071" y="523"/>
                    <a:pt x="1070" y="524"/>
                    <a:pt x="1069" y="524"/>
                  </a:cubicBezTo>
                  <a:cubicBezTo>
                    <a:pt x="1069" y="524"/>
                    <a:pt x="1069" y="525"/>
                    <a:pt x="1069" y="525"/>
                  </a:cubicBezTo>
                  <a:cubicBezTo>
                    <a:pt x="1069" y="525"/>
                    <a:pt x="1068" y="526"/>
                    <a:pt x="1067" y="527"/>
                  </a:cubicBezTo>
                  <a:cubicBezTo>
                    <a:pt x="1067" y="527"/>
                    <a:pt x="1067" y="527"/>
                    <a:pt x="1067" y="527"/>
                  </a:cubicBezTo>
                  <a:cubicBezTo>
                    <a:pt x="1067" y="528"/>
                    <a:pt x="1066" y="529"/>
                    <a:pt x="1066" y="530"/>
                  </a:cubicBezTo>
                  <a:cubicBezTo>
                    <a:pt x="896" y="915"/>
                    <a:pt x="896" y="915"/>
                    <a:pt x="896" y="915"/>
                  </a:cubicBezTo>
                  <a:cubicBezTo>
                    <a:pt x="896" y="916"/>
                    <a:pt x="895" y="918"/>
                    <a:pt x="895" y="919"/>
                  </a:cubicBezTo>
                  <a:cubicBezTo>
                    <a:pt x="895" y="919"/>
                    <a:pt x="895" y="919"/>
                    <a:pt x="895" y="919"/>
                  </a:cubicBezTo>
                  <a:cubicBezTo>
                    <a:pt x="895" y="921"/>
                    <a:pt x="894" y="922"/>
                    <a:pt x="895" y="923"/>
                  </a:cubicBezTo>
                  <a:cubicBezTo>
                    <a:pt x="895" y="923"/>
                    <a:pt x="895" y="923"/>
                    <a:pt x="895" y="923"/>
                  </a:cubicBezTo>
                  <a:cubicBezTo>
                    <a:pt x="895" y="924"/>
                    <a:pt x="895" y="925"/>
                    <a:pt x="895" y="926"/>
                  </a:cubicBezTo>
                  <a:cubicBezTo>
                    <a:pt x="896" y="926"/>
                    <a:pt x="896" y="926"/>
                    <a:pt x="896" y="926"/>
                  </a:cubicBezTo>
                  <a:cubicBezTo>
                    <a:pt x="896" y="927"/>
                    <a:pt x="897" y="927"/>
                    <a:pt x="897" y="928"/>
                  </a:cubicBezTo>
                  <a:cubicBezTo>
                    <a:pt x="2" y="408"/>
                    <a:pt x="2" y="408"/>
                    <a:pt x="2" y="408"/>
                  </a:cubicBezTo>
                  <a:cubicBezTo>
                    <a:pt x="2" y="408"/>
                    <a:pt x="1" y="408"/>
                    <a:pt x="1" y="407"/>
                  </a:cubicBezTo>
                  <a:cubicBezTo>
                    <a:pt x="1" y="407"/>
                    <a:pt x="1" y="407"/>
                    <a:pt x="1" y="407"/>
                  </a:cubicBezTo>
                  <a:cubicBezTo>
                    <a:pt x="1" y="407"/>
                    <a:pt x="1" y="407"/>
                    <a:pt x="1" y="407"/>
                  </a:cubicBezTo>
                  <a:cubicBezTo>
                    <a:pt x="1" y="406"/>
                    <a:pt x="1" y="406"/>
                    <a:pt x="0" y="406"/>
                  </a:cubicBezTo>
                  <a:cubicBezTo>
                    <a:pt x="0" y="406"/>
                    <a:pt x="0" y="406"/>
                    <a:pt x="0" y="406"/>
                  </a:cubicBezTo>
                  <a:cubicBezTo>
                    <a:pt x="0" y="406"/>
                    <a:pt x="0" y="405"/>
                    <a:pt x="0" y="405"/>
                  </a:cubicBezTo>
                  <a:cubicBezTo>
                    <a:pt x="0" y="405"/>
                    <a:pt x="0" y="405"/>
                    <a:pt x="0" y="405"/>
                  </a:cubicBezTo>
                  <a:cubicBezTo>
                    <a:pt x="0" y="405"/>
                    <a:pt x="0" y="404"/>
                    <a:pt x="0" y="404"/>
                  </a:cubicBezTo>
                  <a:cubicBezTo>
                    <a:pt x="0" y="404"/>
                    <a:pt x="0" y="404"/>
                    <a:pt x="0" y="404"/>
                  </a:cubicBezTo>
                  <a:cubicBezTo>
                    <a:pt x="0" y="404"/>
                    <a:pt x="0" y="404"/>
                    <a:pt x="0" y="404"/>
                  </a:cubicBezTo>
                  <a:cubicBezTo>
                    <a:pt x="0" y="404"/>
                    <a:pt x="0" y="404"/>
                    <a:pt x="0" y="404"/>
                  </a:cubicBezTo>
                  <a:cubicBezTo>
                    <a:pt x="0" y="403"/>
                    <a:pt x="0" y="403"/>
                    <a:pt x="0" y="403"/>
                  </a:cubicBezTo>
                  <a:cubicBezTo>
                    <a:pt x="0" y="403"/>
                    <a:pt x="0" y="403"/>
                    <a:pt x="0" y="403"/>
                  </a:cubicBezTo>
                  <a:cubicBezTo>
                    <a:pt x="0" y="403"/>
                    <a:pt x="0" y="403"/>
                    <a:pt x="0" y="402"/>
                  </a:cubicBezTo>
                  <a:cubicBezTo>
                    <a:pt x="0" y="402"/>
                    <a:pt x="0" y="402"/>
                    <a:pt x="0" y="402"/>
                  </a:cubicBezTo>
                  <a:close/>
                </a:path>
              </a:pathLst>
            </a:custGeom>
            <a:solidFill>
              <a:srgbClr val="0718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6" name="ïSļíḍè"/>
            <p:cNvSpPr>
              <a:spLocks noChangeArrowheads="1"/>
            </p:cNvSpPr>
            <p:nvPr/>
          </p:nvSpPr>
          <p:spPr bwMode="auto">
            <a:xfrm>
              <a:off x="855663" y="538163"/>
              <a:ext cx="2976563" cy="2976563"/>
            </a:xfrm>
            <a:custGeom>
              <a:avLst/>
              <a:gdLst>
                <a:gd name="T0" fmla="*/ 2879723 w 1168"/>
                <a:gd name="T1" fmla="*/ 1218610 h 1170"/>
                <a:gd name="T2" fmla="*/ 2933240 w 1168"/>
                <a:gd name="T3" fmla="*/ 1467929 h 1170"/>
                <a:gd name="T4" fmla="*/ 2321617 w 1168"/>
                <a:gd name="T5" fmla="*/ 2839183 h 1170"/>
                <a:gd name="T6" fmla="*/ 2115195 w 1168"/>
                <a:gd name="T7" fmla="*/ 2933314 h 1170"/>
                <a:gd name="T8" fmla="*/ 96840 w 1168"/>
                <a:gd name="T9" fmla="*/ 1755409 h 1170"/>
                <a:gd name="T10" fmla="*/ 43323 w 1168"/>
                <a:gd name="T11" fmla="*/ 1508634 h 1170"/>
                <a:gd name="T12" fmla="*/ 654946 w 1168"/>
                <a:gd name="T13" fmla="*/ 134836 h 1170"/>
                <a:gd name="T14" fmla="*/ 861368 w 1168"/>
                <a:gd name="T15" fmla="*/ 43249 h 1170"/>
                <a:gd name="T16" fmla="*/ 2879723 w 1168"/>
                <a:gd name="T17" fmla="*/ 1218610 h 11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8"/>
                <a:gd name="T28" fmla="*/ 0 h 1170"/>
                <a:gd name="T29" fmla="*/ 1168 w 1168"/>
                <a:gd name="T30" fmla="*/ 1170 h 11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8" h="1170">
                  <a:moveTo>
                    <a:pt x="1130" y="479"/>
                  </a:moveTo>
                  <a:cubicBezTo>
                    <a:pt x="1158" y="496"/>
                    <a:pt x="1168" y="539"/>
                    <a:pt x="1151" y="577"/>
                  </a:cubicBezTo>
                  <a:cubicBezTo>
                    <a:pt x="911" y="1116"/>
                    <a:pt x="911" y="1116"/>
                    <a:pt x="911" y="1116"/>
                  </a:cubicBezTo>
                  <a:cubicBezTo>
                    <a:pt x="895" y="1153"/>
                    <a:pt x="858" y="1170"/>
                    <a:pt x="830" y="1153"/>
                  </a:cubicBezTo>
                  <a:cubicBezTo>
                    <a:pt x="38" y="690"/>
                    <a:pt x="38" y="690"/>
                    <a:pt x="38" y="690"/>
                  </a:cubicBezTo>
                  <a:cubicBezTo>
                    <a:pt x="10" y="673"/>
                    <a:pt x="0" y="630"/>
                    <a:pt x="17" y="593"/>
                  </a:cubicBezTo>
                  <a:cubicBezTo>
                    <a:pt x="257" y="53"/>
                    <a:pt x="257" y="53"/>
                    <a:pt x="257" y="53"/>
                  </a:cubicBezTo>
                  <a:cubicBezTo>
                    <a:pt x="273" y="16"/>
                    <a:pt x="310" y="0"/>
                    <a:pt x="338" y="17"/>
                  </a:cubicBezTo>
                  <a:lnTo>
                    <a:pt x="1130" y="479"/>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7" name="iŝļîdê"/>
            <p:cNvSpPr>
              <a:spLocks noChangeArrowheads="1"/>
            </p:cNvSpPr>
            <p:nvPr/>
          </p:nvSpPr>
          <p:spPr bwMode="auto">
            <a:xfrm>
              <a:off x="1603375" y="508000"/>
              <a:ext cx="2327275" cy="2965450"/>
            </a:xfrm>
            <a:custGeom>
              <a:avLst/>
              <a:gdLst>
                <a:gd name="T0" fmla="*/ 2311997 w 914"/>
                <a:gd name="T1" fmla="*/ 1424230 h 1166"/>
                <a:gd name="T2" fmla="*/ 2319636 w 914"/>
                <a:gd name="T3" fmla="*/ 1406427 h 1166"/>
                <a:gd name="T4" fmla="*/ 2322182 w 914"/>
                <a:gd name="T5" fmla="*/ 1388624 h 1166"/>
                <a:gd name="T6" fmla="*/ 2324729 w 914"/>
                <a:gd name="T7" fmla="*/ 1370821 h 1166"/>
                <a:gd name="T8" fmla="*/ 2327275 w 914"/>
                <a:gd name="T9" fmla="*/ 1353018 h 1166"/>
                <a:gd name="T10" fmla="*/ 2327275 w 914"/>
                <a:gd name="T11" fmla="*/ 1337759 h 1166"/>
                <a:gd name="T12" fmla="*/ 2324729 w 914"/>
                <a:gd name="T13" fmla="*/ 1325042 h 1166"/>
                <a:gd name="T14" fmla="*/ 2322182 w 914"/>
                <a:gd name="T15" fmla="*/ 1309783 h 1166"/>
                <a:gd name="T16" fmla="*/ 2319636 w 914"/>
                <a:gd name="T17" fmla="*/ 1289437 h 1166"/>
                <a:gd name="T18" fmla="*/ 2311997 w 914"/>
                <a:gd name="T19" fmla="*/ 1266547 h 1166"/>
                <a:gd name="T20" fmla="*/ 2304359 w 914"/>
                <a:gd name="T21" fmla="*/ 1251288 h 1166"/>
                <a:gd name="T22" fmla="*/ 2296720 w 914"/>
                <a:gd name="T23" fmla="*/ 1238571 h 1166"/>
                <a:gd name="T24" fmla="*/ 2286535 w 914"/>
                <a:gd name="T25" fmla="*/ 1225855 h 1166"/>
                <a:gd name="T26" fmla="*/ 2276350 w 914"/>
                <a:gd name="T27" fmla="*/ 1213139 h 1166"/>
                <a:gd name="T28" fmla="*/ 2263619 w 914"/>
                <a:gd name="T29" fmla="*/ 1202966 h 1166"/>
                <a:gd name="T30" fmla="*/ 2253434 w 914"/>
                <a:gd name="T31" fmla="*/ 1195336 h 1166"/>
                <a:gd name="T32" fmla="*/ 229163 w 914"/>
                <a:gd name="T33" fmla="*/ 15260 h 1166"/>
                <a:gd name="T34" fmla="*/ 221524 w 914"/>
                <a:gd name="T35" fmla="*/ 10173 h 1166"/>
                <a:gd name="T36" fmla="*/ 213885 w 914"/>
                <a:gd name="T37" fmla="*/ 7630 h 1166"/>
                <a:gd name="T38" fmla="*/ 201154 w 914"/>
                <a:gd name="T39" fmla="*/ 5087 h 1166"/>
                <a:gd name="T40" fmla="*/ 193515 w 914"/>
                <a:gd name="T41" fmla="*/ 2543 h 1166"/>
                <a:gd name="T42" fmla="*/ 183330 w 914"/>
                <a:gd name="T43" fmla="*/ 2543 h 1166"/>
                <a:gd name="T44" fmla="*/ 175691 w 914"/>
                <a:gd name="T45" fmla="*/ 0 h 1166"/>
                <a:gd name="T46" fmla="*/ 165506 w 914"/>
                <a:gd name="T47" fmla="*/ 0 h 1166"/>
                <a:gd name="T48" fmla="*/ 150229 w 914"/>
                <a:gd name="T49" fmla="*/ 2543 h 1166"/>
                <a:gd name="T50" fmla="*/ 134951 w 914"/>
                <a:gd name="T51" fmla="*/ 7630 h 1166"/>
                <a:gd name="T52" fmla="*/ 119674 w 914"/>
                <a:gd name="T53" fmla="*/ 12716 h 1166"/>
                <a:gd name="T54" fmla="*/ 15278 w 914"/>
                <a:gd name="T55" fmla="*/ 63582 h 1166"/>
                <a:gd name="T56" fmla="*/ 38194 w 914"/>
                <a:gd name="T57" fmla="*/ 55952 h 1166"/>
                <a:gd name="T58" fmla="*/ 53471 w 914"/>
                <a:gd name="T59" fmla="*/ 55952 h 1166"/>
                <a:gd name="T60" fmla="*/ 66203 w 914"/>
                <a:gd name="T61" fmla="*/ 55952 h 1166"/>
                <a:gd name="T62" fmla="*/ 81480 w 914"/>
                <a:gd name="T63" fmla="*/ 58495 h 1166"/>
                <a:gd name="T64" fmla="*/ 94211 w 914"/>
                <a:gd name="T65" fmla="*/ 63582 h 1166"/>
                <a:gd name="T66" fmla="*/ 109489 w 914"/>
                <a:gd name="T67" fmla="*/ 68668 h 1166"/>
                <a:gd name="T68" fmla="*/ 2143945 w 914"/>
                <a:gd name="T69" fmla="*/ 1258917 h 1166"/>
                <a:gd name="T70" fmla="*/ 2166861 w 914"/>
                <a:gd name="T71" fmla="*/ 1279264 h 1166"/>
                <a:gd name="T72" fmla="*/ 2184685 w 914"/>
                <a:gd name="T73" fmla="*/ 1307240 h 1166"/>
                <a:gd name="T74" fmla="*/ 2197416 w 914"/>
                <a:gd name="T75" fmla="*/ 1335215 h 1166"/>
                <a:gd name="T76" fmla="*/ 2205055 w 914"/>
                <a:gd name="T77" fmla="*/ 1370821 h 1166"/>
                <a:gd name="T78" fmla="*/ 2205055 w 914"/>
                <a:gd name="T79" fmla="*/ 1406427 h 1166"/>
                <a:gd name="T80" fmla="*/ 2202509 w 914"/>
                <a:gd name="T81" fmla="*/ 1442033 h 1166"/>
                <a:gd name="T82" fmla="*/ 2192324 w 914"/>
                <a:gd name="T83" fmla="*/ 1477638 h 1166"/>
                <a:gd name="T84" fmla="*/ 1565945 w 914"/>
                <a:gd name="T85" fmla="*/ 2884065 h 1166"/>
                <a:gd name="T86" fmla="*/ 1545575 w 914"/>
                <a:gd name="T87" fmla="*/ 2914585 h 1166"/>
                <a:gd name="T88" fmla="*/ 1522659 w 914"/>
                <a:gd name="T89" fmla="*/ 2940017 h 1166"/>
                <a:gd name="T90" fmla="*/ 1499743 w 914"/>
                <a:gd name="T91" fmla="*/ 2957820 h 1166"/>
                <a:gd name="T92" fmla="*/ 1614324 w 914"/>
                <a:gd name="T93" fmla="*/ 2904412 h 1166"/>
                <a:gd name="T94" fmla="*/ 1642333 w 914"/>
                <a:gd name="T95" fmla="*/ 2886609 h 1166"/>
                <a:gd name="T96" fmla="*/ 1655064 w 914"/>
                <a:gd name="T97" fmla="*/ 2873892 h 1166"/>
                <a:gd name="T98" fmla="*/ 1667796 w 914"/>
                <a:gd name="T99" fmla="*/ 2861176 h 1166"/>
                <a:gd name="T100" fmla="*/ 1677981 w 914"/>
                <a:gd name="T101" fmla="*/ 2845916 h 1166"/>
                <a:gd name="T102" fmla="*/ 1685619 w 914"/>
                <a:gd name="T103" fmla="*/ 2830657 h 1166"/>
                <a:gd name="T104" fmla="*/ 1693258 w 914"/>
                <a:gd name="T105" fmla="*/ 2812854 h 11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4"/>
                <a:gd name="T160" fmla="*/ 0 h 1166"/>
                <a:gd name="T161" fmla="*/ 914 w 914"/>
                <a:gd name="T162" fmla="*/ 1166 h 11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4" h="1166">
                  <a:moveTo>
                    <a:pt x="907" y="564"/>
                  </a:moveTo>
                  <a:cubicBezTo>
                    <a:pt x="907" y="563"/>
                    <a:pt x="907" y="562"/>
                    <a:pt x="908" y="561"/>
                  </a:cubicBezTo>
                  <a:cubicBezTo>
                    <a:pt x="908" y="561"/>
                    <a:pt x="908" y="561"/>
                    <a:pt x="908" y="560"/>
                  </a:cubicBezTo>
                  <a:cubicBezTo>
                    <a:pt x="908" y="560"/>
                    <a:pt x="908" y="560"/>
                    <a:pt x="908" y="560"/>
                  </a:cubicBezTo>
                  <a:cubicBezTo>
                    <a:pt x="909" y="559"/>
                    <a:pt x="909" y="559"/>
                    <a:pt x="909" y="559"/>
                  </a:cubicBezTo>
                  <a:cubicBezTo>
                    <a:pt x="909" y="558"/>
                    <a:pt x="909" y="557"/>
                    <a:pt x="910" y="556"/>
                  </a:cubicBezTo>
                  <a:cubicBezTo>
                    <a:pt x="910" y="555"/>
                    <a:pt x="910" y="554"/>
                    <a:pt x="910" y="553"/>
                  </a:cubicBezTo>
                  <a:cubicBezTo>
                    <a:pt x="911" y="553"/>
                    <a:pt x="911" y="553"/>
                    <a:pt x="911" y="553"/>
                  </a:cubicBezTo>
                  <a:cubicBezTo>
                    <a:pt x="911" y="553"/>
                    <a:pt x="911" y="553"/>
                    <a:pt x="911" y="553"/>
                  </a:cubicBezTo>
                  <a:cubicBezTo>
                    <a:pt x="911" y="552"/>
                    <a:pt x="911" y="551"/>
                    <a:pt x="911" y="550"/>
                  </a:cubicBezTo>
                  <a:cubicBezTo>
                    <a:pt x="911" y="549"/>
                    <a:pt x="912" y="548"/>
                    <a:pt x="912" y="547"/>
                  </a:cubicBezTo>
                  <a:cubicBezTo>
                    <a:pt x="912" y="547"/>
                    <a:pt x="912" y="546"/>
                    <a:pt x="912" y="546"/>
                  </a:cubicBezTo>
                  <a:cubicBezTo>
                    <a:pt x="912" y="546"/>
                    <a:pt x="912" y="545"/>
                    <a:pt x="912" y="545"/>
                  </a:cubicBezTo>
                  <a:cubicBezTo>
                    <a:pt x="912" y="545"/>
                    <a:pt x="912" y="544"/>
                    <a:pt x="912" y="544"/>
                  </a:cubicBezTo>
                  <a:cubicBezTo>
                    <a:pt x="913" y="543"/>
                    <a:pt x="913" y="542"/>
                    <a:pt x="913" y="541"/>
                  </a:cubicBezTo>
                  <a:cubicBezTo>
                    <a:pt x="913" y="540"/>
                    <a:pt x="913" y="539"/>
                    <a:pt x="913" y="539"/>
                  </a:cubicBezTo>
                  <a:cubicBezTo>
                    <a:pt x="913" y="539"/>
                    <a:pt x="913" y="538"/>
                    <a:pt x="913" y="538"/>
                  </a:cubicBezTo>
                  <a:cubicBezTo>
                    <a:pt x="913" y="538"/>
                    <a:pt x="913" y="538"/>
                    <a:pt x="913" y="538"/>
                  </a:cubicBezTo>
                  <a:cubicBezTo>
                    <a:pt x="913" y="537"/>
                    <a:pt x="913" y="536"/>
                    <a:pt x="913" y="535"/>
                  </a:cubicBezTo>
                  <a:cubicBezTo>
                    <a:pt x="913" y="534"/>
                    <a:pt x="914" y="533"/>
                    <a:pt x="914" y="532"/>
                  </a:cubicBezTo>
                  <a:cubicBezTo>
                    <a:pt x="914" y="532"/>
                    <a:pt x="914" y="532"/>
                    <a:pt x="914" y="531"/>
                  </a:cubicBezTo>
                  <a:cubicBezTo>
                    <a:pt x="914" y="531"/>
                    <a:pt x="914" y="531"/>
                    <a:pt x="914" y="531"/>
                  </a:cubicBezTo>
                  <a:cubicBezTo>
                    <a:pt x="914" y="530"/>
                    <a:pt x="914" y="530"/>
                    <a:pt x="914" y="529"/>
                  </a:cubicBezTo>
                  <a:cubicBezTo>
                    <a:pt x="914" y="528"/>
                    <a:pt x="914" y="527"/>
                    <a:pt x="914" y="526"/>
                  </a:cubicBezTo>
                  <a:cubicBezTo>
                    <a:pt x="914" y="526"/>
                    <a:pt x="914" y="525"/>
                    <a:pt x="913" y="524"/>
                  </a:cubicBezTo>
                  <a:cubicBezTo>
                    <a:pt x="913" y="524"/>
                    <a:pt x="913" y="524"/>
                    <a:pt x="913" y="524"/>
                  </a:cubicBezTo>
                  <a:cubicBezTo>
                    <a:pt x="913" y="524"/>
                    <a:pt x="913" y="524"/>
                    <a:pt x="913" y="524"/>
                  </a:cubicBezTo>
                  <a:cubicBezTo>
                    <a:pt x="913" y="523"/>
                    <a:pt x="913" y="522"/>
                    <a:pt x="913" y="521"/>
                  </a:cubicBezTo>
                  <a:cubicBezTo>
                    <a:pt x="913" y="520"/>
                    <a:pt x="913" y="519"/>
                    <a:pt x="913" y="518"/>
                  </a:cubicBezTo>
                  <a:cubicBezTo>
                    <a:pt x="913" y="518"/>
                    <a:pt x="913" y="518"/>
                    <a:pt x="913" y="518"/>
                  </a:cubicBezTo>
                  <a:cubicBezTo>
                    <a:pt x="913" y="517"/>
                    <a:pt x="913" y="517"/>
                    <a:pt x="913" y="517"/>
                  </a:cubicBezTo>
                  <a:cubicBezTo>
                    <a:pt x="913" y="516"/>
                    <a:pt x="913" y="515"/>
                    <a:pt x="912" y="515"/>
                  </a:cubicBezTo>
                  <a:cubicBezTo>
                    <a:pt x="912" y="514"/>
                    <a:pt x="912" y="513"/>
                    <a:pt x="912" y="512"/>
                  </a:cubicBezTo>
                  <a:cubicBezTo>
                    <a:pt x="912" y="511"/>
                    <a:pt x="912" y="511"/>
                    <a:pt x="912" y="510"/>
                  </a:cubicBezTo>
                  <a:cubicBezTo>
                    <a:pt x="911" y="510"/>
                    <a:pt x="911" y="510"/>
                    <a:pt x="911" y="510"/>
                  </a:cubicBezTo>
                  <a:cubicBezTo>
                    <a:pt x="911" y="509"/>
                    <a:pt x="911" y="508"/>
                    <a:pt x="911" y="507"/>
                  </a:cubicBezTo>
                  <a:cubicBezTo>
                    <a:pt x="910" y="506"/>
                    <a:pt x="910" y="505"/>
                    <a:pt x="910" y="504"/>
                  </a:cubicBezTo>
                  <a:cubicBezTo>
                    <a:pt x="910" y="503"/>
                    <a:pt x="910" y="503"/>
                    <a:pt x="910" y="503"/>
                  </a:cubicBezTo>
                  <a:cubicBezTo>
                    <a:pt x="909" y="501"/>
                    <a:pt x="908" y="500"/>
                    <a:pt x="908" y="498"/>
                  </a:cubicBezTo>
                  <a:cubicBezTo>
                    <a:pt x="908" y="498"/>
                    <a:pt x="908" y="498"/>
                    <a:pt x="908" y="498"/>
                  </a:cubicBezTo>
                  <a:cubicBezTo>
                    <a:pt x="908" y="498"/>
                    <a:pt x="908" y="498"/>
                    <a:pt x="908" y="498"/>
                  </a:cubicBezTo>
                  <a:cubicBezTo>
                    <a:pt x="907" y="497"/>
                    <a:pt x="907" y="496"/>
                    <a:pt x="906" y="495"/>
                  </a:cubicBezTo>
                  <a:cubicBezTo>
                    <a:pt x="906" y="494"/>
                    <a:pt x="905" y="493"/>
                    <a:pt x="905" y="492"/>
                  </a:cubicBezTo>
                  <a:cubicBezTo>
                    <a:pt x="905" y="492"/>
                    <a:pt x="905" y="492"/>
                    <a:pt x="905" y="492"/>
                  </a:cubicBezTo>
                  <a:cubicBezTo>
                    <a:pt x="905" y="492"/>
                    <a:pt x="905" y="492"/>
                    <a:pt x="905" y="492"/>
                  </a:cubicBezTo>
                  <a:cubicBezTo>
                    <a:pt x="904" y="491"/>
                    <a:pt x="904" y="490"/>
                    <a:pt x="903" y="490"/>
                  </a:cubicBezTo>
                  <a:cubicBezTo>
                    <a:pt x="903" y="489"/>
                    <a:pt x="903" y="488"/>
                    <a:pt x="902" y="487"/>
                  </a:cubicBezTo>
                  <a:cubicBezTo>
                    <a:pt x="902" y="487"/>
                    <a:pt x="902" y="487"/>
                    <a:pt x="902" y="487"/>
                  </a:cubicBezTo>
                  <a:cubicBezTo>
                    <a:pt x="902" y="487"/>
                    <a:pt x="902" y="487"/>
                    <a:pt x="901" y="486"/>
                  </a:cubicBezTo>
                  <a:cubicBezTo>
                    <a:pt x="901" y="486"/>
                    <a:pt x="901" y="485"/>
                    <a:pt x="900" y="485"/>
                  </a:cubicBezTo>
                  <a:cubicBezTo>
                    <a:pt x="900" y="484"/>
                    <a:pt x="899" y="483"/>
                    <a:pt x="899" y="482"/>
                  </a:cubicBezTo>
                  <a:cubicBezTo>
                    <a:pt x="899" y="482"/>
                    <a:pt x="898" y="482"/>
                    <a:pt x="898" y="482"/>
                  </a:cubicBezTo>
                  <a:cubicBezTo>
                    <a:pt x="898" y="482"/>
                    <a:pt x="898" y="481"/>
                    <a:pt x="898" y="481"/>
                  </a:cubicBezTo>
                  <a:cubicBezTo>
                    <a:pt x="897" y="481"/>
                    <a:pt x="897" y="481"/>
                    <a:pt x="897" y="480"/>
                  </a:cubicBezTo>
                  <a:cubicBezTo>
                    <a:pt x="896" y="480"/>
                    <a:pt x="896" y="479"/>
                    <a:pt x="895" y="478"/>
                  </a:cubicBezTo>
                  <a:cubicBezTo>
                    <a:pt x="895" y="478"/>
                    <a:pt x="894" y="478"/>
                    <a:pt x="894" y="477"/>
                  </a:cubicBezTo>
                  <a:cubicBezTo>
                    <a:pt x="894" y="477"/>
                    <a:pt x="894" y="477"/>
                    <a:pt x="894" y="477"/>
                  </a:cubicBezTo>
                  <a:cubicBezTo>
                    <a:pt x="893" y="477"/>
                    <a:pt x="893" y="476"/>
                    <a:pt x="893" y="476"/>
                  </a:cubicBezTo>
                  <a:cubicBezTo>
                    <a:pt x="892" y="476"/>
                    <a:pt x="892" y="475"/>
                    <a:pt x="891" y="474"/>
                  </a:cubicBezTo>
                  <a:cubicBezTo>
                    <a:pt x="890" y="474"/>
                    <a:pt x="890" y="474"/>
                    <a:pt x="889" y="473"/>
                  </a:cubicBezTo>
                  <a:cubicBezTo>
                    <a:pt x="889" y="473"/>
                    <a:pt x="889" y="473"/>
                    <a:pt x="889" y="473"/>
                  </a:cubicBezTo>
                  <a:cubicBezTo>
                    <a:pt x="889" y="473"/>
                    <a:pt x="889" y="473"/>
                    <a:pt x="889" y="473"/>
                  </a:cubicBezTo>
                  <a:cubicBezTo>
                    <a:pt x="888" y="472"/>
                    <a:pt x="887" y="472"/>
                    <a:pt x="887" y="471"/>
                  </a:cubicBezTo>
                  <a:cubicBezTo>
                    <a:pt x="886" y="471"/>
                    <a:pt x="885" y="470"/>
                    <a:pt x="885" y="470"/>
                  </a:cubicBezTo>
                  <a:cubicBezTo>
                    <a:pt x="884" y="470"/>
                    <a:pt x="884" y="470"/>
                    <a:pt x="884" y="470"/>
                  </a:cubicBezTo>
                  <a:cubicBezTo>
                    <a:pt x="92" y="7"/>
                    <a:pt x="92" y="7"/>
                    <a:pt x="92" y="7"/>
                  </a:cubicBezTo>
                  <a:cubicBezTo>
                    <a:pt x="92" y="7"/>
                    <a:pt x="91" y="6"/>
                    <a:pt x="91" y="6"/>
                  </a:cubicBezTo>
                  <a:cubicBezTo>
                    <a:pt x="90" y="6"/>
                    <a:pt x="90" y="6"/>
                    <a:pt x="90" y="6"/>
                  </a:cubicBezTo>
                  <a:cubicBezTo>
                    <a:pt x="90" y="5"/>
                    <a:pt x="89" y="5"/>
                    <a:pt x="89" y="5"/>
                  </a:cubicBezTo>
                  <a:cubicBezTo>
                    <a:pt x="89" y="5"/>
                    <a:pt x="89" y="5"/>
                    <a:pt x="88" y="5"/>
                  </a:cubicBezTo>
                  <a:cubicBezTo>
                    <a:pt x="88" y="5"/>
                    <a:pt x="88" y="5"/>
                    <a:pt x="87" y="4"/>
                  </a:cubicBezTo>
                  <a:cubicBezTo>
                    <a:pt x="87" y="4"/>
                    <a:pt x="87" y="4"/>
                    <a:pt x="87" y="4"/>
                  </a:cubicBezTo>
                  <a:cubicBezTo>
                    <a:pt x="87" y="4"/>
                    <a:pt x="86" y="4"/>
                    <a:pt x="86" y="4"/>
                  </a:cubicBezTo>
                  <a:cubicBezTo>
                    <a:pt x="86" y="4"/>
                    <a:pt x="85" y="3"/>
                    <a:pt x="84" y="3"/>
                  </a:cubicBezTo>
                  <a:cubicBezTo>
                    <a:pt x="84" y="3"/>
                    <a:pt x="84" y="3"/>
                    <a:pt x="84" y="3"/>
                  </a:cubicBezTo>
                  <a:cubicBezTo>
                    <a:pt x="84" y="3"/>
                    <a:pt x="84" y="3"/>
                    <a:pt x="84" y="3"/>
                  </a:cubicBezTo>
                  <a:cubicBezTo>
                    <a:pt x="83" y="3"/>
                    <a:pt x="83" y="3"/>
                    <a:pt x="82" y="2"/>
                  </a:cubicBezTo>
                  <a:cubicBezTo>
                    <a:pt x="82" y="2"/>
                    <a:pt x="82" y="2"/>
                    <a:pt x="81" y="2"/>
                  </a:cubicBezTo>
                  <a:cubicBezTo>
                    <a:pt x="81" y="2"/>
                    <a:pt x="81" y="2"/>
                    <a:pt x="81" y="2"/>
                  </a:cubicBezTo>
                  <a:cubicBezTo>
                    <a:pt x="80" y="2"/>
                    <a:pt x="80" y="2"/>
                    <a:pt x="79" y="2"/>
                  </a:cubicBezTo>
                  <a:cubicBezTo>
                    <a:pt x="79" y="2"/>
                    <a:pt x="79" y="2"/>
                    <a:pt x="79" y="2"/>
                  </a:cubicBezTo>
                  <a:cubicBezTo>
                    <a:pt x="79" y="1"/>
                    <a:pt x="78" y="1"/>
                    <a:pt x="78" y="1"/>
                  </a:cubicBezTo>
                  <a:cubicBezTo>
                    <a:pt x="78" y="1"/>
                    <a:pt x="77" y="1"/>
                    <a:pt x="77" y="1"/>
                  </a:cubicBezTo>
                  <a:cubicBezTo>
                    <a:pt x="77" y="1"/>
                    <a:pt x="76" y="1"/>
                    <a:pt x="76" y="1"/>
                  </a:cubicBezTo>
                  <a:cubicBezTo>
                    <a:pt x="76" y="1"/>
                    <a:pt x="75" y="1"/>
                    <a:pt x="75" y="1"/>
                  </a:cubicBezTo>
                  <a:cubicBezTo>
                    <a:pt x="75" y="1"/>
                    <a:pt x="75" y="1"/>
                    <a:pt x="75" y="1"/>
                  </a:cubicBezTo>
                  <a:cubicBezTo>
                    <a:pt x="74" y="1"/>
                    <a:pt x="74" y="1"/>
                    <a:pt x="74" y="1"/>
                  </a:cubicBezTo>
                  <a:cubicBezTo>
                    <a:pt x="73" y="1"/>
                    <a:pt x="73" y="1"/>
                    <a:pt x="72" y="1"/>
                  </a:cubicBezTo>
                  <a:cubicBezTo>
                    <a:pt x="72" y="1"/>
                    <a:pt x="72" y="0"/>
                    <a:pt x="72" y="0"/>
                  </a:cubicBezTo>
                  <a:cubicBezTo>
                    <a:pt x="71" y="0"/>
                    <a:pt x="71" y="0"/>
                    <a:pt x="71" y="0"/>
                  </a:cubicBezTo>
                  <a:cubicBezTo>
                    <a:pt x="70" y="0"/>
                    <a:pt x="70" y="0"/>
                    <a:pt x="69" y="0"/>
                  </a:cubicBezTo>
                  <a:cubicBezTo>
                    <a:pt x="69" y="0"/>
                    <a:pt x="69" y="0"/>
                    <a:pt x="69" y="0"/>
                  </a:cubicBezTo>
                  <a:cubicBezTo>
                    <a:pt x="69" y="0"/>
                    <a:pt x="68" y="0"/>
                    <a:pt x="68" y="0"/>
                  </a:cubicBezTo>
                  <a:cubicBezTo>
                    <a:pt x="68" y="0"/>
                    <a:pt x="67" y="0"/>
                    <a:pt x="66" y="0"/>
                  </a:cubicBezTo>
                  <a:cubicBezTo>
                    <a:pt x="66" y="0"/>
                    <a:pt x="66" y="0"/>
                    <a:pt x="66" y="0"/>
                  </a:cubicBezTo>
                  <a:cubicBezTo>
                    <a:pt x="66" y="0"/>
                    <a:pt x="65" y="0"/>
                    <a:pt x="65" y="0"/>
                  </a:cubicBezTo>
                  <a:cubicBezTo>
                    <a:pt x="64" y="1"/>
                    <a:pt x="64" y="1"/>
                    <a:pt x="63" y="1"/>
                  </a:cubicBezTo>
                  <a:cubicBezTo>
                    <a:pt x="63" y="1"/>
                    <a:pt x="63" y="1"/>
                    <a:pt x="62" y="1"/>
                  </a:cubicBezTo>
                  <a:cubicBezTo>
                    <a:pt x="62" y="1"/>
                    <a:pt x="62" y="1"/>
                    <a:pt x="62" y="1"/>
                  </a:cubicBezTo>
                  <a:cubicBezTo>
                    <a:pt x="61" y="1"/>
                    <a:pt x="60" y="1"/>
                    <a:pt x="59" y="1"/>
                  </a:cubicBezTo>
                  <a:cubicBezTo>
                    <a:pt x="59" y="1"/>
                    <a:pt x="58" y="1"/>
                    <a:pt x="58" y="1"/>
                  </a:cubicBezTo>
                  <a:cubicBezTo>
                    <a:pt x="58" y="1"/>
                    <a:pt x="58" y="1"/>
                    <a:pt x="58" y="1"/>
                  </a:cubicBezTo>
                  <a:cubicBezTo>
                    <a:pt x="57" y="2"/>
                    <a:pt x="55" y="2"/>
                    <a:pt x="54" y="3"/>
                  </a:cubicBezTo>
                  <a:cubicBezTo>
                    <a:pt x="54" y="3"/>
                    <a:pt x="53" y="3"/>
                    <a:pt x="53" y="3"/>
                  </a:cubicBezTo>
                  <a:cubicBezTo>
                    <a:pt x="53" y="3"/>
                    <a:pt x="53" y="3"/>
                    <a:pt x="53" y="3"/>
                  </a:cubicBezTo>
                  <a:cubicBezTo>
                    <a:pt x="52" y="3"/>
                    <a:pt x="52" y="3"/>
                    <a:pt x="51" y="4"/>
                  </a:cubicBezTo>
                  <a:cubicBezTo>
                    <a:pt x="51" y="4"/>
                    <a:pt x="50" y="4"/>
                    <a:pt x="50" y="4"/>
                  </a:cubicBezTo>
                  <a:cubicBezTo>
                    <a:pt x="49" y="4"/>
                    <a:pt x="48" y="5"/>
                    <a:pt x="47" y="5"/>
                  </a:cubicBezTo>
                  <a:cubicBezTo>
                    <a:pt x="0" y="27"/>
                    <a:pt x="0" y="27"/>
                    <a:pt x="0" y="27"/>
                  </a:cubicBezTo>
                  <a:cubicBezTo>
                    <a:pt x="1" y="26"/>
                    <a:pt x="2" y="26"/>
                    <a:pt x="3" y="26"/>
                  </a:cubicBezTo>
                  <a:cubicBezTo>
                    <a:pt x="3" y="25"/>
                    <a:pt x="3" y="25"/>
                    <a:pt x="4" y="25"/>
                  </a:cubicBezTo>
                  <a:cubicBezTo>
                    <a:pt x="4" y="25"/>
                    <a:pt x="5" y="25"/>
                    <a:pt x="6" y="25"/>
                  </a:cubicBezTo>
                  <a:cubicBezTo>
                    <a:pt x="6" y="24"/>
                    <a:pt x="6" y="24"/>
                    <a:pt x="7" y="24"/>
                  </a:cubicBezTo>
                  <a:cubicBezTo>
                    <a:pt x="8" y="24"/>
                    <a:pt x="10" y="23"/>
                    <a:pt x="11" y="23"/>
                  </a:cubicBezTo>
                  <a:cubicBezTo>
                    <a:pt x="11" y="23"/>
                    <a:pt x="11" y="23"/>
                    <a:pt x="12" y="23"/>
                  </a:cubicBezTo>
                  <a:cubicBezTo>
                    <a:pt x="13" y="23"/>
                    <a:pt x="14" y="23"/>
                    <a:pt x="15" y="22"/>
                  </a:cubicBezTo>
                  <a:cubicBezTo>
                    <a:pt x="15" y="22"/>
                    <a:pt x="16" y="22"/>
                    <a:pt x="16" y="22"/>
                  </a:cubicBezTo>
                  <a:cubicBezTo>
                    <a:pt x="17" y="22"/>
                    <a:pt x="17" y="22"/>
                    <a:pt x="18" y="22"/>
                  </a:cubicBezTo>
                  <a:cubicBezTo>
                    <a:pt x="19" y="22"/>
                    <a:pt x="19" y="22"/>
                    <a:pt x="19" y="22"/>
                  </a:cubicBezTo>
                  <a:cubicBezTo>
                    <a:pt x="20" y="22"/>
                    <a:pt x="20" y="22"/>
                    <a:pt x="21" y="22"/>
                  </a:cubicBezTo>
                  <a:cubicBezTo>
                    <a:pt x="21" y="22"/>
                    <a:pt x="22" y="22"/>
                    <a:pt x="22" y="22"/>
                  </a:cubicBezTo>
                  <a:cubicBezTo>
                    <a:pt x="23" y="22"/>
                    <a:pt x="23" y="22"/>
                    <a:pt x="24" y="22"/>
                  </a:cubicBezTo>
                  <a:cubicBezTo>
                    <a:pt x="24" y="22"/>
                    <a:pt x="25" y="22"/>
                    <a:pt x="25" y="22"/>
                  </a:cubicBezTo>
                  <a:cubicBezTo>
                    <a:pt x="26" y="22"/>
                    <a:pt x="26" y="22"/>
                    <a:pt x="26" y="22"/>
                  </a:cubicBezTo>
                  <a:cubicBezTo>
                    <a:pt x="27" y="22"/>
                    <a:pt x="27" y="22"/>
                    <a:pt x="28" y="22"/>
                  </a:cubicBezTo>
                  <a:cubicBezTo>
                    <a:pt x="28" y="22"/>
                    <a:pt x="29" y="23"/>
                    <a:pt x="29" y="23"/>
                  </a:cubicBezTo>
                  <a:cubicBezTo>
                    <a:pt x="30" y="23"/>
                    <a:pt x="30" y="23"/>
                    <a:pt x="31" y="23"/>
                  </a:cubicBezTo>
                  <a:cubicBezTo>
                    <a:pt x="31" y="23"/>
                    <a:pt x="31" y="23"/>
                    <a:pt x="32" y="23"/>
                  </a:cubicBezTo>
                  <a:cubicBezTo>
                    <a:pt x="32" y="23"/>
                    <a:pt x="33" y="23"/>
                    <a:pt x="34" y="24"/>
                  </a:cubicBezTo>
                  <a:cubicBezTo>
                    <a:pt x="34" y="24"/>
                    <a:pt x="34" y="24"/>
                    <a:pt x="34" y="24"/>
                  </a:cubicBezTo>
                  <a:cubicBezTo>
                    <a:pt x="35" y="24"/>
                    <a:pt x="36" y="24"/>
                    <a:pt x="37" y="25"/>
                  </a:cubicBezTo>
                  <a:cubicBezTo>
                    <a:pt x="37" y="25"/>
                    <a:pt x="37" y="25"/>
                    <a:pt x="37" y="25"/>
                  </a:cubicBezTo>
                  <a:cubicBezTo>
                    <a:pt x="38" y="25"/>
                    <a:pt x="39" y="25"/>
                    <a:pt x="40" y="26"/>
                  </a:cubicBezTo>
                  <a:cubicBezTo>
                    <a:pt x="40" y="26"/>
                    <a:pt x="40" y="26"/>
                    <a:pt x="40" y="26"/>
                  </a:cubicBezTo>
                  <a:cubicBezTo>
                    <a:pt x="41" y="26"/>
                    <a:pt x="41" y="27"/>
                    <a:pt x="42" y="27"/>
                  </a:cubicBezTo>
                  <a:cubicBezTo>
                    <a:pt x="42" y="27"/>
                    <a:pt x="43" y="27"/>
                    <a:pt x="43" y="27"/>
                  </a:cubicBezTo>
                  <a:cubicBezTo>
                    <a:pt x="44" y="28"/>
                    <a:pt x="44" y="28"/>
                    <a:pt x="45" y="29"/>
                  </a:cubicBezTo>
                  <a:cubicBezTo>
                    <a:pt x="837" y="491"/>
                    <a:pt x="837" y="491"/>
                    <a:pt x="837" y="491"/>
                  </a:cubicBezTo>
                  <a:cubicBezTo>
                    <a:pt x="839" y="492"/>
                    <a:pt x="840" y="493"/>
                    <a:pt x="842" y="495"/>
                  </a:cubicBezTo>
                  <a:cubicBezTo>
                    <a:pt x="842" y="495"/>
                    <a:pt x="842" y="495"/>
                    <a:pt x="842" y="495"/>
                  </a:cubicBezTo>
                  <a:cubicBezTo>
                    <a:pt x="844" y="496"/>
                    <a:pt x="845" y="497"/>
                    <a:pt x="846" y="498"/>
                  </a:cubicBezTo>
                  <a:cubicBezTo>
                    <a:pt x="847" y="499"/>
                    <a:pt x="847" y="499"/>
                    <a:pt x="847" y="499"/>
                  </a:cubicBezTo>
                  <a:cubicBezTo>
                    <a:pt x="848" y="500"/>
                    <a:pt x="849" y="502"/>
                    <a:pt x="851" y="503"/>
                  </a:cubicBezTo>
                  <a:cubicBezTo>
                    <a:pt x="851" y="503"/>
                    <a:pt x="851" y="503"/>
                    <a:pt x="851" y="503"/>
                  </a:cubicBezTo>
                  <a:cubicBezTo>
                    <a:pt x="852" y="505"/>
                    <a:pt x="853" y="506"/>
                    <a:pt x="854" y="508"/>
                  </a:cubicBezTo>
                  <a:cubicBezTo>
                    <a:pt x="854" y="508"/>
                    <a:pt x="855" y="508"/>
                    <a:pt x="855" y="508"/>
                  </a:cubicBezTo>
                  <a:cubicBezTo>
                    <a:pt x="856" y="510"/>
                    <a:pt x="857" y="512"/>
                    <a:pt x="858" y="514"/>
                  </a:cubicBezTo>
                  <a:cubicBezTo>
                    <a:pt x="858" y="514"/>
                    <a:pt x="858" y="514"/>
                    <a:pt x="858" y="514"/>
                  </a:cubicBezTo>
                  <a:cubicBezTo>
                    <a:pt x="859" y="516"/>
                    <a:pt x="860" y="518"/>
                    <a:pt x="861" y="520"/>
                  </a:cubicBezTo>
                  <a:cubicBezTo>
                    <a:pt x="861" y="520"/>
                    <a:pt x="861" y="520"/>
                    <a:pt x="861" y="520"/>
                  </a:cubicBezTo>
                  <a:cubicBezTo>
                    <a:pt x="861" y="520"/>
                    <a:pt x="861" y="520"/>
                    <a:pt x="861" y="520"/>
                  </a:cubicBezTo>
                  <a:cubicBezTo>
                    <a:pt x="861" y="521"/>
                    <a:pt x="862" y="523"/>
                    <a:pt x="863" y="525"/>
                  </a:cubicBezTo>
                  <a:cubicBezTo>
                    <a:pt x="863" y="526"/>
                    <a:pt x="863" y="528"/>
                    <a:pt x="864" y="529"/>
                  </a:cubicBezTo>
                  <a:cubicBezTo>
                    <a:pt x="864" y="530"/>
                    <a:pt x="864" y="531"/>
                    <a:pt x="864" y="532"/>
                  </a:cubicBezTo>
                  <a:cubicBezTo>
                    <a:pt x="865" y="532"/>
                    <a:pt x="865" y="533"/>
                    <a:pt x="865" y="533"/>
                  </a:cubicBezTo>
                  <a:cubicBezTo>
                    <a:pt x="865" y="535"/>
                    <a:pt x="865" y="537"/>
                    <a:pt x="866" y="539"/>
                  </a:cubicBezTo>
                  <a:cubicBezTo>
                    <a:pt x="866" y="539"/>
                    <a:pt x="866" y="539"/>
                    <a:pt x="866" y="539"/>
                  </a:cubicBezTo>
                  <a:cubicBezTo>
                    <a:pt x="866" y="541"/>
                    <a:pt x="866" y="544"/>
                    <a:pt x="866" y="546"/>
                  </a:cubicBezTo>
                  <a:cubicBezTo>
                    <a:pt x="866" y="546"/>
                    <a:pt x="866" y="546"/>
                    <a:pt x="866" y="546"/>
                  </a:cubicBezTo>
                  <a:cubicBezTo>
                    <a:pt x="866" y="548"/>
                    <a:pt x="867" y="550"/>
                    <a:pt x="866" y="553"/>
                  </a:cubicBezTo>
                  <a:cubicBezTo>
                    <a:pt x="866" y="553"/>
                    <a:pt x="866" y="553"/>
                    <a:pt x="866" y="553"/>
                  </a:cubicBezTo>
                  <a:cubicBezTo>
                    <a:pt x="866" y="555"/>
                    <a:pt x="866" y="558"/>
                    <a:pt x="866" y="560"/>
                  </a:cubicBezTo>
                  <a:cubicBezTo>
                    <a:pt x="866" y="560"/>
                    <a:pt x="866" y="560"/>
                    <a:pt x="866" y="560"/>
                  </a:cubicBezTo>
                  <a:cubicBezTo>
                    <a:pt x="866" y="562"/>
                    <a:pt x="865" y="565"/>
                    <a:pt x="865" y="567"/>
                  </a:cubicBezTo>
                  <a:cubicBezTo>
                    <a:pt x="865" y="567"/>
                    <a:pt x="865" y="567"/>
                    <a:pt x="865" y="568"/>
                  </a:cubicBezTo>
                  <a:cubicBezTo>
                    <a:pt x="865" y="570"/>
                    <a:pt x="864" y="572"/>
                    <a:pt x="863" y="574"/>
                  </a:cubicBezTo>
                  <a:cubicBezTo>
                    <a:pt x="863" y="574"/>
                    <a:pt x="863" y="574"/>
                    <a:pt x="863" y="574"/>
                  </a:cubicBezTo>
                  <a:cubicBezTo>
                    <a:pt x="863" y="577"/>
                    <a:pt x="862" y="579"/>
                    <a:pt x="861" y="581"/>
                  </a:cubicBezTo>
                  <a:cubicBezTo>
                    <a:pt x="861" y="581"/>
                    <a:pt x="861" y="582"/>
                    <a:pt x="861" y="582"/>
                  </a:cubicBezTo>
                  <a:cubicBezTo>
                    <a:pt x="860" y="584"/>
                    <a:pt x="859" y="586"/>
                    <a:pt x="858" y="589"/>
                  </a:cubicBezTo>
                  <a:cubicBezTo>
                    <a:pt x="618" y="1128"/>
                    <a:pt x="618" y="1128"/>
                    <a:pt x="618" y="1128"/>
                  </a:cubicBezTo>
                  <a:cubicBezTo>
                    <a:pt x="617" y="1130"/>
                    <a:pt x="616" y="1132"/>
                    <a:pt x="615" y="1134"/>
                  </a:cubicBezTo>
                  <a:cubicBezTo>
                    <a:pt x="615" y="1135"/>
                    <a:pt x="615" y="1135"/>
                    <a:pt x="615" y="1135"/>
                  </a:cubicBezTo>
                  <a:cubicBezTo>
                    <a:pt x="614" y="1137"/>
                    <a:pt x="613" y="1139"/>
                    <a:pt x="611" y="1141"/>
                  </a:cubicBezTo>
                  <a:cubicBezTo>
                    <a:pt x="611" y="1141"/>
                    <a:pt x="611" y="1141"/>
                    <a:pt x="611" y="1141"/>
                  </a:cubicBezTo>
                  <a:cubicBezTo>
                    <a:pt x="610" y="1143"/>
                    <a:pt x="609" y="1145"/>
                    <a:pt x="607" y="1146"/>
                  </a:cubicBezTo>
                  <a:cubicBezTo>
                    <a:pt x="607" y="1146"/>
                    <a:pt x="607" y="1147"/>
                    <a:pt x="607" y="1147"/>
                  </a:cubicBezTo>
                  <a:cubicBezTo>
                    <a:pt x="606" y="1149"/>
                    <a:pt x="604" y="1150"/>
                    <a:pt x="603" y="1151"/>
                  </a:cubicBezTo>
                  <a:cubicBezTo>
                    <a:pt x="603" y="1151"/>
                    <a:pt x="603" y="1152"/>
                    <a:pt x="603" y="1152"/>
                  </a:cubicBezTo>
                  <a:cubicBezTo>
                    <a:pt x="601" y="1153"/>
                    <a:pt x="600" y="1155"/>
                    <a:pt x="598" y="1156"/>
                  </a:cubicBezTo>
                  <a:cubicBezTo>
                    <a:pt x="598" y="1156"/>
                    <a:pt x="598" y="1156"/>
                    <a:pt x="597" y="1157"/>
                  </a:cubicBezTo>
                  <a:cubicBezTo>
                    <a:pt x="596" y="1158"/>
                    <a:pt x="595" y="1159"/>
                    <a:pt x="594" y="1160"/>
                  </a:cubicBezTo>
                  <a:cubicBezTo>
                    <a:pt x="593" y="1160"/>
                    <a:pt x="593" y="1160"/>
                    <a:pt x="592" y="1161"/>
                  </a:cubicBezTo>
                  <a:cubicBezTo>
                    <a:pt x="591" y="1162"/>
                    <a:pt x="590" y="1162"/>
                    <a:pt x="589" y="1163"/>
                  </a:cubicBezTo>
                  <a:cubicBezTo>
                    <a:pt x="588" y="1163"/>
                    <a:pt x="588" y="1164"/>
                    <a:pt x="587" y="1164"/>
                  </a:cubicBezTo>
                  <a:cubicBezTo>
                    <a:pt x="586" y="1165"/>
                    <a:pt x="584" y="1166"/>
                    <a:pt x="582" y="1166"/>
                  </a:cubicBezTo>
                  <a:cubicBezTo>
                    <a:pt x="629" y="1145"/>
                    <a:pt x="629" y="1145"/>
                    <a:pt x="629" y="1145"/>
                  </a:cubicBezTo>
                  <a:cubicBezTo>
                    <a:pt x="631" y="1144"/>
                    <a:pt x="633" y="1143"/>
                    <a:pt x="634" y="1142"/>
                  </a:cubicBezTo>
                  <a:cubicBezTo>
                    <a:pt x="635" y="1142"/>
                    <a:pt x="635" y="1142"/>
                    <a:pt x="636" y="1141"/>
                  </a:cubicBezTo>
                  <a:cubicBezTo>
                    <a:pt x="637" y="1141"/>
                    <a:pt x="638" y="1140"/>
                    <a:pt x="639" y="1139"/>
                  </a:cubicBezTo>
                  <a:cubicBezTo>
                    <a:pt x="640" y="1139"/>
                    <a:pt x="640" y="1139"/>
                    <a:pt x="641" y="1138"/>
                  </a:cubicBezTo>
                  <a:cubicBezTo>
                    <a:pt x="642" y="1137"/>
                    <a:pt x="643" y="1136"/>
                    <a:pt x="645" y="1135"/>
                  </a:cubicBezTo>
                  <a:cubicBezTo>
                    <a:pt x="645" y="1135"/>
                    <a:pt x="645" y="1135"/>
                    <a:pt x="645" y="1135"/>
                  </a:cubicBezTo>
                  <a:cubicBezTo>
                    <a:pt x="645" y="1134"/>
                    <a:pt x="645" y="1134"/>
                    <a:pt x="645" y="1134"/>
                  </a:cubicBezTo>
                  <a:cubicBezTo>
                    <a:pt x="647" y="1133"/>
                    <a:pt x="648" y="1132"/>
                    <a:pt x="650" y="1130"/>
                  </a:cubicBezTo>
                  <a:cubicBezTo>
                    <a:pt x="650" y="1130"/>
                    <a:pt x="650" y="1130"/>
                    <a:pt x="650" y="1130"/>
                  </a:cubicBezTo>
                  <a:cubicBezTo>
                    <a:pt x="650" y="1130"/>
                    <a:pt x="650" y="1130"/>
                    <a:pt x="650" y="1130"/>
                  </a:cubicBezTo>
                  <a:cubicBezTo>
                    <a:pt x="651" y="1129"/>
                    <a:pt x="652" y="1128"/>
                    <a:pt x="653" y="1127"/>
                  </a:cubicBezTo>
                  <a:cubicBezTo>
                    <a:pt x="653" y="1126"/>
                    <a:pt x="653" y="1126"/>
                    <a:pt x="654" y="1125"/>
                  </a:cubicBezTo>
                  <a:cubicBezTo>
                    <a:pt x="654" y="1125"/>
                    <a:pt x="654" y="1125"/>
                    <a:pt x="655" y="1125"/>
                  </a:cubicBezTo>
                  <a:cubicBezTo>
                    <a:pt x="655" y="1124"/>
                    <a:pt x="655" y="1124"/>
                    <a:pt x="655" y="1124"/>
                  </a:cubicBezTo>
                  <a:cubicBezTo>
                    <a:pt x="656" y="1123"/>
                    <a:pt x="657" y="1122"/>
                    <a:pt x="657" y="1121"/>
                  </a:cubicBezTo>
                  <a:cubicBezTo>
                    <a:pt x="658" y="1120"/>
                    <a:pt x="658" y="1120"/>
                    <a:pt x="658" y="1120"/>
                  </a:cubicBezTo>
                  <a:cubicBezTo>
                    <a:pt x="658" y="1119"/>
                    <a:pt x="658" y="1119"/>
                    <a:pt x="659" y="1119"/>
                  </a:cubicBezTo>
                  <a:cubicBezTo>
                    <a:pt x="659" y="1119"/>
                    <a:pt x="659" y="1118"/>
                    <a:pt x="659" y="1118"/>
                  </a:cubicBezTo>
                  <a:cubicBezTo>
                    <a:pt x="660" y="1117"/>
                    <a:pt x="660" y="1116"/>
                    <a:pt x="661" y="1115"/>
                  </a:cubicBezTo>
                  <a:cubicBezTo>
                    <a:pt x="661" y="1115"/>
                    <a:pt x="662" y="1114"/>
                    <a:pt x="662" y="1113"/>
                  </a:cubicBezTo>
                  <a:cubicBezTo>
                    <a:pt x="662" y="1113"/>
                    <a:pt x="662" y="1113"/>
                    <a:pt x="662" y="1113"/>
                  </a:cubicBezTo>
                  <a:cubicBezTo>
                    <a:pt x="662" y="1113"/>
                    <a:pt x="662" y="1112"/>
                    <a:pt x="663" y="1112"/>
                  </a:cubicBezTo>
                  <a:cubicBezTo>
                    <a:pt x="663" y="1111"/>
                    <a:pt x="663" y="1110"/>
                    <a:pt x="664" y="1109"/>
                  </a:cubicBezTo>
                  <a:cubicBezTo>
                    <a:pt x="664" y="1109"/>
                    <a:pt x="665" y="1108"/>
                    <a:pt x="665" y="1107"/>
                  </a:cubicBezTo>
                  <a:cubicBezTo>
                    <a:pt x="665" y="1107"/>
                    <a:pt x="665" y="1107"/>
                    <a:pt x="665" y="1106"/>
                  </a:cubicBezTo>
                  <a:cubicBezTo>
                    <a:pt x="906" y="567"/>
                    <a:pt x="906" y="567"/>
                    <a:pt x="906" y="567"/>
                  </a:cubicBezTo>
                  <a:cubicBezTo>
                    <a:pt x="906" y="566"/>
                    <a:pt x="906" y="565"/>
                    <a:pt x="907" y="564"/>
                  </a:cubicBezTo>
                  <a:close/>
                </a:path>
              </a:pathLst>
            </a:custGeom>
            <a:solidFill>
              <a:srgbClr val="AD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8" name="íşľiḓe"/>
            <p:cNvSpPr>
              <a:spLocks noChangeArrowheads="1"/>
            </p:cNvSpPr>
            <p:nvPr/>
          </p:nvSpPr>
          <p:spPr bwMode="auto">
            <a:xfrm>
              <a:off x="3179763" y="2417763"/>
              <a:ext cx="236538" cy="292100"/>
            </a:xfrm>
            <a:custGeom>
              <a:avLst/>
              <a:gdLst>
                <a:gd name="T0" fmla="*/ 170409 w 93"/>
                <a:gd name="T1" fmla="*/ 30480 h 115"/>
                <a:gd name="T2" fmla="*/ 208560 w 93"/>
                <a:gd name="T3" fmla="*/ 198120 h 115"/>
                <a:gd name="T4" fmla="*/ 66129 w 93"/>
                <a:gd name="T5" fmla="*/ 264160 h 115"/>
                <a:gd name="T6" fmla="*/ 27978 w 93"/>
                <a:gd name="T7" fmla="*/ 93980 h 115"/>
                <a:gd name="T8" fmla="*/ 170409 w 93"/>
                <a:gd name="T9" fmla="*/ 30480 h 115"/>
                <a:gd name="T10" fmla="*/ 0 60000 65536"/>
                <a:gd name="T11" fmla="*/ 0 60000 65536"/>
                <a:gd name="T12" fmla="*/ 0 60000 65536"/>
                <a:gd name="T13" fmla="*/ 0 60000 65536"/>
                <a:gd name="T14" fmla="*/ 0 60000 65536"/>
                <a:gd name="T15" fmla="*/ 0 w 93"/>
                <a:gd name="T16" fmla="*/ 0 h 115"/>
                <a:gd name="T17" fmla="*/ 93 w 93"/>
                <a:gd name="T18" fmla="*/ 115 h 115"/>
              </a:gdLst>
              <a:ahLst/>
              <a:cxnLst>
                <a:cxn ang="T10">
                  <a:pos x="T0" y="T1"/>
                </a:cxn>
                <a:cxn ang="T11">
                  <a:pos x="T2" y="T3"/>
                </a:cxn>
                <a:cxn ang="T12">
                  <a:pos x="T4" y="T5"/>
                </a:cxn>
                <a:cxn ang="T13">
                  <a:pos x="T6" y="T7"/>
                </a:cxn>
                <a:cxn ang="T14">
                  <a:pos x="T8" y="T9"/>
                </a:cxn>
              </a:cxnLst>
              <a:rect l="T15" t="T16" r="T17" b="T18"/>
              <a:pathLst>
                <a:path w="93" h="115">
                  <a:moveTo>
                    <a:pt x="67" y="12"/>
                  </a:moveTo>
                  <a:cubicBezTo>
                    <a:pt x="86" y="23"/>
                    <a:pt x="93" y="53"/>
                    <a:pt x="82" y="78"/>
                  </a:cubicBezTo>
                  <a:cubicBezTo>
                    <a:pt x="70" y="104"/>
                    <a:pt x="45" y="115"/>
                    <a:pt x="26" y="104"/>
                  </a:cubicBezTo>
                  <a:cubicBezTo>
                    <a:pt x="6" y="92"/>
                    <a:pt x="0" y="62"/>
                    <a:pt x="11" y="37"/>
                  </a:cubicBezTo>
                  <a:cubicBezTo>
                    <a:pt x="22" y="11"/>
                    <a:pt x="47" y="0"/>
                    <a:pt x="67" y="12"/>
                  </a:cubicBezTo>
                  <a:close/>
                </a:path>
              </a:pathLst>
            </a:custGeom>
            <a:solidFill>
              <a:srgbClr val="4257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9" name="íśļïḋe"/>
            <p:cNvSpPr>
              <a:spLocks noChangeArrowheads="1"/>
            </p:cNvSpPr>
            <p:nvPr/>
          </p:nvSpPr>
          <p:spPr bwMode="auto">
            <a:xfrm>
              <a:off x="1039813" y="684213"/>
              <a:ext cx="2386013" cy="2497138"/>
            </a:xfrm>
            <a:custGeom>
              <a:avLst/>
              <a:gdLst>
                <a:gd name="T0" fmla="*/ 2350363 w 937"/>
                <a:gd name="T1" fmla="*/ 976478 h 982"/>
                <a:gd name="T2" fmla="*/ 2370734 w 937"/>
                <a:gd name="T3" fmla="*/ 1070565 h 982"/>
                <a:gd name="T4" fmla="*/ 1759589 w 937"/>
                <a:gd name="T5" fmla="*/ 2443737 h 982"/>
                <a:gd name="T6" fmla="*/ 1678103 w 937"/>
                <a:gd name="T7" fmla="*/ 2479338 h 982"/>
                <a:gd name="T8" fmla="*/ 38197 w 937"/>
                <a:gd name="T9" fmla="*/ 1520660 h 982"/>
                <a:gd name="T10" fmla="*/ 15279 w 937"/>
                <a:gd name="T11" fmla="*/ 1426573 h 982"/>
                <a:gd name="T12" fmla="*/ 626424 w 937"/>
                <a:gd name="T13" fmla="*/ 53401 h 982"/>
                <a:gd name="T14" fmla="*/ 707910 w 937"/>
                <a:gd name="T15" fmla="*/ 17800 h 982"/>
                <a:gd name="T16" fmla="*/ 2350363 w 937"/>
                <a:gd name="T17" fmla="*/ 976478 h 9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7"/>
                <a:gd name="T28" fmla="*/ 0 h 982"/>
                <a:gd name="T29" fmla="*/ 937 w 937"/>
                <a:gd name="T30" fmla="*/ 982 h 9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7" h="982">
                  <a:moveTo>
                    <a:pt x="923" y="384"/>
                  </a:moveTo>
                  <a:cubicBezTo>
                    <a:pt x="934" y="390"/>
                    <a:pt x="937" y="407"/>
                    <a:pt x="931" y="421"/>
                  </a:cubicBezTo>
                  <a:cubicBezTo>
                    <a:pt x="691" y="961"/>
                    <a:pt x="691" y="961"/>
                    <a:pt x="691" y="961"/>
                  </a:cubicBezTo>
                  <a:cubicBezTo>
                    <a:pt x="684" y="975"/>
                    <a:pt x="670" y="982"/>
                    <a:pt x="659" y="975"/>
                  </a:cubicBezTo>
                  <a:cubicBezTo>
                    <a:pt x="15" y="598"/>
                    <a:pt x="15" y="598"/>
                    <a:pt x="15" y="598"/>
                  </a:cubicBezTo>
                  <a:cubicBezTo>
                    <a:pt x="4" y="592"/>
                    <a:pt x="0" y="575"/>
                    <a:pt x="6" y="561"/>
                  </a:cubicBezTo>
                  <a:cubicBezTo>
                    <a:pt x="246" y="21"/>
                    <a:pt x="246" y="21"/>
                    <a:pt x="246" y="21"/>
                  </a:cubicBezTo>
                  <a:cubicBezTo>
                    <a:pt x="253" y="7"/>
                    <a:pt x="267" y="0"/>
                    <a:pt x="278" y="7"/>
                  </a:cubicBezTo>
                  <a:lnTo>
                    <a:pt x="923" y="384"/>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0" name="iŝ1îḋê"/>
            <p:cNvSpPr>
              <a:spLocks noChangeArrowheads="1"/>
            </p:cNvSpPr>
            <p:nvPr/>
          </p:nvSpPr>
          <p:spPr bwMode="auto">
            <a:xfrm>
              <a:off x="1608138" y="998538"/>
              <a:ext cx="361950" cy="376238"/>
            </a:xfrm>
            <a:custGeom>
              <a:avLst/>
              <a:gdLst>
                <a:gd name="T0" fmla="*/ 354303 w 142"/>
                <a:gd name="T1" fmla="*/ 147445 h 148"/>
                <a:gd name="T2" fmla="*/ 359401 w 142"/>
                <a:gd name="T3" fmla="*/ 162698 h 148"/>
                <a:gd name="T4" fmla="*/ 265090 w 142"/>
                <a:gd name="T5" fmla="*/ 368612 h 148"/>
                <a:gd name="T6" fmla="*/ 254894 w 142"/>
                <a:gd name="T7" fmla="*/ 373696 h 148"/>
                <a:gd name="T8" fmla="*/ 5098 w 142"/>
                <a:gd name="T9" fmla="*/ 228793 h 148"/>
                <a:gd name="T10" fmla="*/ 2549 w 142"/>
                <a:gd name="T11" fmla="*/ 216083 h 148"/>
                <a:gd name="T12" fmla="*/ 94311 w 142"/>
                <a:gd name="T13" fmla="*/ 7626 h 148"/>
                <a:gd name="T14" fmla="*/ 107056 w 142"/>
                <a:gd name="T15" fmla="*/ 2542 h 148"/>
                <a:gd name="T16" fmla="*/ 354303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39" y="58"/>
                  </a:moveTo>
                  <a:cubicBezTo>
                    <a:pt x="141" y="59"/>
                    <a:pt x="142" y="62"/>
                    <a:pt x="141" y="64"/>
                  </a:cubicBezTo>
                  <a:cubicBezTo>
                    <a:pt x="104" y="145"/>
                    <a:pt x="104" y="145"/>
                    <a:pt x="104" y="145"/>
                  </a:cubicBezTo>
                  <a:cubicBezTo>
                    <a:pt x="103" y="147"/>
                    <a:pt x="101" y="148"/>
                    <a:pt x="100" y="147"/>
                  </a:cubicBezTo>
                  <a:cubicBezTo>
                    <a:pt x="2" y="90"/>
                    <a:pt x="2" y="90"/>
                    <a:pt x="2" y="90"/>
                  </a:cubicBezTo>
                  <a:cubicBezTo>
                    <a:pt x="1"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1" name="ïşlîḍê"/>
            <p:cNvSpPr>
              <a:spLocks noChangeArrowheads="1"/>
            </p:cNvSpPr>
            <p:nvPr/>
          </p:nvSpPr>
          <p:spPr bwMode="auto">
            <a:xfrm>
              <a:off x="1717675" y="1093788"/>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40542 h 52"/>
                <a:gd name="T10" fmla="*/ 2549 w 71"/>
                <a:gd name="T11" fmla="*/ 30407 h 52"/>
                <a:gd name="T12" fmla="*/ 12745 w 71"/>
                <a:gd name="T13" fmla="*/ 5068 h 52"/>
                <a:gd name="T14" fmla="*/ 20392 w 71"/>
                <a:gd name="T15" fmla="*/ 2534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9"/>
                    <a:pt x="70" y="40"/>
                  </a:cubicBezTo>
                  <a:cubicBezTo>
                    <a:pt x="66" y="50"/>
                    <a:pt x="66" y="50"/>
                    <a:pt x="66" y="50"/>
                  </a:cubicBezTo>
                  <a:cubicBezTo>
                    <a:pt x="65" y="51"/>
                    <a:pt x="64" y="52"/>
                    <a:pt x="63" y="51"/>
                  </a:cubicBezTo>
                  <a:cubicBezTo>
                    <a:pt x="2" y="16"/>
                    <a:pt x="2" y="16"/>
                    <a:pt x="2" y="16"/>
                  </a:cubicBezTo>
                  <a:cubicBezTo>
                    <a:pt x="1" y="15"/>
                    <a:pt x="0" y="13"/>
                    <a:pt x="1" y="12"/>
                  </a:cubicBezTo>
                  <a:cubicBezTo>
                    <a:pt x="5" y="2"/>
                    <a:pt x="5" y="2"/>
                    <a:pt x="5" y="2"/>
                  </a:cubicBezTo>
                  <a:cubicBezTo>
                    <a:pt x="6" y="1"/>
                    <a:pt x="7" y="0"/>
                    <a:pt x="8" y="1"/>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2" name="iṩḷiḓé"/>
            <p:cNvSpPr>
              <a:spLocks noChangeArrowheads="1"/>
            </p:cNvSpPr>
            <p:nvPr/>
          </p:nvSpPr>
          <p:spPr bwMode="auto">
            <a:xfrm>
              <a:off x="1689100" y="1157288"/>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0 w 41"/>
                <a:gd name="T11" fmla="*/ 30480 h 35"/>
                <a:gd name="T12" fmla="*/ 12777 w 41"/>
                <a:gd name="T13" fmla="*/ 5080 h 35"/>
                <a:gd name="T14" fmla="*/ 17888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2"/>
                    <a:pt x="40" y="23"/>
                  </a:cubicBezTo>
                  <a:cubicBezTo>
                    <a:pt x="36" y="33"/>
                    <a:pt x="36" y="33"/>
                    <a:pt x="36" y="33"/>
                  </a:cubicBezTo>
                  <a:cubicBezTo>
                    <a:pt x="35" y="34"/>
                    <a:pt x="34" y="35"/>
                    <a:pt x="33" y="34"/>
                  </a:cubicBezTo>
                  <a:cubicBezTo>
                    <a:pt x="1" y="16"/>
                    <a:pt x="1" y="16"/>
                    <a:pt x="1" y="16"/>
                  </a:cubicBezTo>
                  <a:cubicBezTo>
                    <a:pt x="0" y="15"/>
                    <a:pt x="0" y="14"/>
                    <a:pt x="0" y="12"/>
                  </a:cubicBezTo>
                  <a:cubicBezTo>
                    <a:pt x="5" y="2"/>
                    <a:pt x="5" y="2"/>
                    <a:pt x="5" y="2"/>
                  </a:cubicBezTo>
                  <a:cubicBezTo>
                    <a:pt x="5" y="1"/>
                    <a:pt x="6" y="0"/>
                    <a:pt x="7"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3" name="ïṡḻîḋé"/>
            <p:cNvSpPr>
              <a:spLocks noChangeArrowheads="1"/>
            </p:cNvSpPr>
            <p:nvPr/>
          </p:nvSpPr>
          <p:spPr bwMode="auto">
            <a:xfrm>
              <a:off x="1924050" y="1182688"/>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4" name="íšḷïdé"/>
            <p:cNvSpPr>
              <a:spLocks noChangeArrowheads="1"/>
            </p:cNvSpPr>
            <p:nvPr/>
          </p:nvSpPr>
          <p:spPr bwMode="auto">
            <a:xfrm>
              <a:off x="2235200" y="1362075"/>
              <a:ext cx="360363" cy="377825"/>
            </a:xfrm>
            <a:custGeom>
              <a:avLst/>
              <a:gdLst>
                <a:gd name="T0" fmla="*/ 355287 w 142"/>
                <a:gd name="T1" fmla="*/ 148067 h 148"/>
                <a:gd name="T2" fmla="*/ 357825 w 142"/>
                <a:gd name="T3" fmla="*/ 163384 h 148"/>
                <a:gd name="T4" fmla="*/ 266466 w 142"/>
                <a:gd name="T5" fmla="*/ 370166 h 148"/>
                <a:gd name="T6" fmla="*/ 253777 w 142"/>
                <a:gd name="T7" fmla="*/ 375272 h 148"/>
                <a:gd name="T8" fmla="*/ 7613 w 142"/>
                <a:gd name="T9" fmla="*/ 229758 h 148"/>
                <a:gd name="T10" fmla="*/ 2538 w 142"/>
                <a:gd name="T11" fmla="*/ 216994 h 148"/>
                <a:gd name="T12" fmla="*/ 96435 w 142"/>
                <a:gd name="T13" fmla="*/ 7659 h 148"/>
                <a:gd name="T14" fmla="*/ 106586 w 142"/>
                <a:gd name="T15" fmla="*/ 2553 h 148"/>
                <a:gd name="T16" fmla="*/ 355287 w 142"/>
                <a:gd name="T17" fmla="*/ 148067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2"/>
                    <a:pt x="141" y="64"/>
                  </a:cubicBezTo>
                  <a:cubicBezTo>
                    <a:pt x="105" y="145"/>
                    <a:pt x="105" y="145"/>
                    <a:pt x="105" y="145"/>
                  </a:cubicBezTo>
                  <a:cubicBezTo>
                    <a:pt x="104" y="147"/>
                    <a:pt x="102" y="148"/>
                    <a:pt x="100" y="147"/>
                  </a:cubicBezTo>
                  <a:cubicBezTo>
                    <a:pt x="3" y="90"/>
                    <a:pt x="3" y="90"/>
                    <a:pt x="3" y="90"/>
                  </a:cubicBezTo>
                  <a:cubicBezTo>
                    <a:pt x="1" y="89"/>
                    <a:pt x="0" y="87"/>
                    <a:pt x="1" y="85"/>
                  </a:cubicBezTo>
                  <a:cubicBezTo>
                    <a:pt x="38" y="3"/>
                    <a:pt x="38" y="3"/>
                    <a:pt x="38" y="3"/>
                  </a:cubicBezTo>
                  <a:cubicBezTo>
                    <a:pt x="39"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5" name="iSḷíḋé"/>
            <p:cNvSpPr>
              <a:spLocks noChangeArrowheads="1"/>
            </p:cNvSpPr>
            <p:nvPr/>
          </p:nvSpPr>
          <p:spPr bwMode="auto">
            <a:xfrm>
              <a:off x="2549525" y="1550988"/>
              <a:ext cx="361950" cy="376238"/>
            </a:xfrm>
            <a:custGeom>
              <a:avLst/>
              <a:gdLst>
                <a:gd name="T0" fmla="*/ 356852 w 142"/>
                <a:gd name="T1" fmla="*/ 147445 h 148"/>
                <a:gd name="T2" fmla="*/ 359401 w 142"/>
                <a:gd name="T3" fmla="*/ 162698 h 148"/>
                <a:gd name="T4" fmla="*/ 267639 w 142"/>
                <a:gd name="T5" fmla="*/ 368612 h 148"/>
                <a:gd name="T6" fmla="*/ 254894 w 142"/>
                <a:gd name="T7" fmla="*/ 373696 h 148"/>
                <a:gd name="T8" fmla="*/ 7647 w 142"/>
                <a:gd name="T9" fmla="*/ 228793 h 148"/>
                <a:gd name="T10" fmla="*/ 2549 w 142"/>
                <a:gd name="T11" fmla="*/ 216083 h 148"/>
                <a:gd name="T12" fmla="*/ 96860 w 142"/>
                <a:gd name="T13" fmla="*/ 7626 h 148"/>
                <a:gd name="T14" fmla="*/ 107056 w 142"/>
                <a:gd name="T15" fmla="*/ 2542 h 148"/>
                <a:gd name="T16" fmla="*/ 356852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4"/>
                  </a:cubicBezTo>
                  <a:cubicBezTo>
                    <a:pt x="105" y="145"/>
                    <a:pt x="105" y="145"/>
                    <a:pt x="105" y="145"/>
                  </a:cubicBezTo>
                  <a:cubicBezTo>
                    <a:pt x="104" y="147"/>
                    <a:pt x="101" y="148"/>
                    <a:pt x="100" y="147"/>
                  </a:cubicBezTo>
                  <a:cubicBezTo>
                    <a:pt x="3" y="90"/>
                    <a:pt x="3" y="90"/>
                    <a:pt x="3" y="90"/>
                  </a:cubicBezTo>
                  <a:cubicBezTo>
                    <a:pt x="1" y="89"/>
                    <a:pt x="0" y="87"/>
                    <a:pt x="1" y="85"/>
                  </a:cubicBezTo>
                  <a:cubicBezTo>
                    <a:pt x="38" y="3"/>
                    <a:pt x="38" y="3"/>
                    <a:pt x="38"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6" name="íṡľîḓe"/>
            <p:cNvSpPr>
              <a:spLocks noChangeArrowheads="1"/>
            </p:cNvSpPr>
            <p:nvPr/>
          </p:nvSpPr>
          <p:spPr bwMode="auto">
            <a:xfrm>
              <a:off x="2860675" y="1728788"/>
              <a:ext cx="358775" cy="376238"/>
            </a:xfrm>
            <a:custGeom>
              <a:avLst/>
              <a:gdLst>
                <a:gd name="T0" fmla="*/ 353686 w 141"/>
                <a:gd name="T1" fmla="*/ 147445 h 148"/>
                <a:gd name="T2" fmla="*/ 358775 w 141"/>
                <a:gd name="T3" fmla="*/ 160155 h 148"/>
                <a:gd name="T4" fmla="*/ 264628 w 141"/>
                <a:gd name="T5" fmla="*/ 368612 h 148"/>
                <a:gd name="T6" fmla="*/ 254450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1" y="63"/>
                  </a:cubicBezTo>
                  <a:cubicBezTo>
                    <a:pt x="104" y="145"/>
                    <a:pt x="104" y="145"/>
                    <a:pt x="104" y="145"/>
                  </a:cubicBezTo>
                  <a:cubicBezTo>
                    <a:pt x="103" y="147"/>
                    <a:pt x="101" y="148"/>
                    <a:pt x="100" y="147"/>
                  </a:cubicBezTo>
                  <a:cubicBezTo>
                    <a:pt x="2" y="90"/>
                    <a:pt x="2" y="90"/>
                    <a:pt x="2" y="90"/>
                  </a:cubicBezTo>
                  <a:cubicBezTo>
                    <a:pt x="1" y="89"/>
                    <a:pt x="0" y="86"/>
                    <a:pt x="1" y="84"/>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7" name="îṥľíďè"/>
            <p:cNvSpPr>
              <a:spLocks noChangeArrowheads="1"/>
            </p:cNvSpPr>
            <p:nvPr/>
          </p:nvSpPr>
          <p:spPr bwMode="auto">
            <a:xfrm>
              <a:off x="1485900" y="1276350"/>
              <a:ext cx="358775" cy="379413"/>
            </a:xfrm>
            <a:custGeom>
              <a:avLst/>
              <a:gdLst>
                <a:gd name="T0" fmla="*/ 353686 w 141"/>
                <a:gd name="T1" fmla="*/ 147691 h 149"/>
                <a:gd name="T2" fmla="*/ 356230 w 141"/>
                <a:gd name="T3" fmla="*/ 162969 h 149"/>
                <a:gd name="T4" fmla="*/ 264628 w 141"/>
                <a:gd name="T5" fmla="*/ 369227 h 149"/>
                <a:gd name="T6" fmla="*/ 251906 w 141"/>
                <a:gd name="T7" fmla="*/ 376867 h 149"/>
                <a:gd name="T8" fmla="*/ 5089 w 141"/>
                <a:gd name="T9" fmla="*/ 231722 h 149"/>
                <a:gd name="T10" fmla="*/ 2545 w 141"/>
                <a:gd name="T11" fmla="*/ 216444 h 149"/>
                <a:gd name="T12" fmla="*/ 94147 w 141"/>
                <a:gd name="T13" fmla="*/ 10186 h 149"/>
                <a:gd name="T14" fmla="*/ 106869 w 141"/>
                <a:gd name="T15" fmla="*/ 2546 h 149"/>
                <a:gd name="T16" fmla="*/ 353686 w 141"/>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9"/>
                <a:gd name="T29" fmla="*/ 141 w 141"/>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9">
                  <a:moveTo>
                    <a:pt x="139" y="58"/>
                  </a:moveTo>
                  <a:cubicBezTo>
                    <a:pt x="141" y="59"/>
                    <a:pt x="141" y="62"/>
                    <a:pt x="140" y="64"/>
                  </a:cubicBezTo>
                  <a:cubicBezTo>
                    <a:pt x="104" y="145"/>
                    <a:pt x="104" y="145"/>
                    <a:pt x="104" y="145"/>
                  </a:cubicBezTo>
                  <a:cubicBezTo>
                    <a:pt x="103" y="148"/>
                    <a:pt x="101" y="149"/>
                    <a:pt x="99" y="148"/>
                  </a:cubicBezTo>
                  <a:cubicBezTo>
                    <a:pt x="2" y="91"/>
                    <a:pt x="2" y="91"/>
                    <a:pt x="2" y="91"/>
                  </a:cubicBezTo>
                  <a:cubicBezTo>
                    <a:pt x="0" y="90"/>
                    <a:pt x="0" y="87"/>
                    <a:pt x="1" y="85"/>
                  </a:cubicBezTo>
                  <a:cubicBezTo>
                    <a:pt x="37" y="4"/>
                    <a:pt x="37" y="4"/>
                    <a:pt x="37" y="4"/>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8" name="ísľïdê"/>
            <p:cNvSpPr>
              <a:spLocks noChangeArrowheads="1"/>
            </p:cNvSpPr>
            <p:nvPr/>
          </p:nvSpPr>
          <p:spPr bwMode="auto">
            <a:xfrm>
              <a:off x="1798638" y="1458913"/>
              <a:ext cx="361950" cy="376238"/>
            </a:xfrm>
            <a:custGeom>
              <a:avLst/>
              <a:gdLst>
                <a:gd name="T0" fmla="*/ 356852 w 142"/>
                <a:gd name="T1" fmla="*/ 147445 h 148"/>
                <a:gd name="T2" fmla="*/ 359401 w 142"/>
                <a:gd name="T3" fmla="*/ 162698 h 148"/>
                <a:gd name="T4" fmla="*/ 267639 w 142"/>
                <a:gd name="T5" fmla="*/ 368612 h 148"/>
                <a:gd name="T6" fmla="*/ 254894 w 142"/>
                <a:gd name="T7" fmla="*/ 373696 h 148"/>
                <a:gd name="T8" fmla="*/ 5098 w 142"/>
                <a:gd name="T9" fmla="*/ 228793 h 148"/>
                <a:gd name="T10" fmla="*/ 2549 w 142"/>
                <a:gd name="T11" fmla="*/ 216083 h 148"/>
                <a:gd name="T12" fmla="*/ 94311 w 142"/>
                <a:gd name="T13" fmla="*/ 7626 h 148"/>
                <a:gd name="T14" fmla="*/ 107056 w 142"/>
                <a:gd name="T15" fmla="*/ 2542 h 148"/>
                <a:gd name="T16" fmla="*/ 356852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2"/>
                    <a:pt x="141" y="64"/>
                  </a:cubicBezTo>
                  <a:cubicBezTo>
                    <a:pt x="105" y="145"/>
                    <a:pt x="105" y="145"/>
                    <a:pt x="105" y="145"/>
                  </a:cubicBezTo>
                  <a:cubicBezTo>
                    <a:pt x="104" y="147"/>
                    <a:pt x="101" y="148"/>
                    <a:pt x="100" y="147"/>
                  </a:cubicBezTo>
                  <a:cubicBezTo>
                    <a:pt x="2" y="90"/>
                    <a:pt x="2" y="90"/>
                    <a:pt x="2" y="90"/>
                  </a:cubicBezTo>
                  <a:cubicBezTo>
                    <a:pt x="1" y="89"/>
                    <a:pt x="0" y="87"/>
                    <a:pt x="1" y="85"/>
                  </a:cubicBezTo>
                  <a:cubicBezTo>
                    <a:pt x="37" y="3"/>
                    <a:pt x="37" y="3"/>
                    <a:pt x="37"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9" name="íṩļíḋè"/>
            <p:cNvSpPr>
              <a:spLocks noChangeArrowheads="1"/>
            </p:cNvSpPr>
            <p:nvPr/>
          </p:nvSpPr>
          <p:spPr bwMode="auto">
            <a:xfrm>
              <a:off x="2111375" y="1639888"/>
              <a:ext cx="361950" cy="379413"/>
            </a:xfrm>
            <a:custGeom>
              <a:avLst/>
              <a:gdLst>
                <a:gd name="T0" fmla="*/ 354303 w 142"/>
                <a:gd name="T1" fmla="*/ 147691 h 149"/>
                <a:gd name="T2" fmla="*/ 359401 w 142"/>
                <a:gd name="T3" fmla="*/ 162969 h 149"/>
                <a:gd name="T4" fmla="*/ 265090 w 142"/>
                <a:gd name="T5" fmla="*/ 369227 h 149"/>
                <a:gd name="T6" fmla="*/ 254894 w 142"/>
                <a:gd name="T7" fmla="*/ 376867 h 149"/>
                <a:gd name="T8" fmla="*/ 5098 w 142"/>
                <a:gd name="T9" fmla="*/ 231722 h 149"/>
                <a:gd name="T10" fmla="*/ 2549 w 142"/>
                <a:gd name="T11" fmla="*/ 216444 h 149"/>
                <a:gd name="T12" fmla="*/ 94311 w 142"/>
                <a:gd name="T13" fmla="*/ 10186 h 149"/>
                <a:gd name="T14" fmla="*/ 107056 w 142"/>
                <a:gd name="T15" fmla="*/ 2546 h 149"/>
                <a:gd name="T16" fmla="*/ 354303 w 142"/>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9"/>
                <a:gd name="T29" fmla="*/ 142 w 142"/>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9">
                  <a:moveTo>
                    <a:pt x="139" y="58"/>
                  </a:moveTo>
                  <a:cubicBezTo>
                    <a:pt x="141" y="59"/>
                    <a:pt x="142" y="62"/>
                    <a:pt x="141" y="64"/>
                  </a:cubicBezTo>
                  <a:cubicBezTo>
                    <a:pt x="104" y="145"/>
                    <a:pt x="104" y="145"/>
                    <a:pt x="104" y="145"/>
                  </a:cubicBezTo>
                  <a:cubicBezTo>
                    <a:pt x="103" y="148"/>
                    <a:pt x="101" y="149"/>
                    <a:pt x="100" y="148"/>
                  </a:cubicBezTo>
                  <a:cubicBezTo>
                    <a:pt x="2" y="91"/>
                    <a:pt x="2" y="91"/>
                    <a:pt x="2" y="91"/>
                  </a:cubicBezTo>
                  <a:cubicBezTo>
                    <a:pt x="1" y="90"/>
                    <a:pt x="0" y="87"/>
                    <a:pt x="1" y="85"/>
                  </a:cubicBezTo>
                  <a:cubicBezTo>
                    <a:pt x="37" y="4"/>
                    <a:pt x="37" y="4"/>
                    <a:pt x="37" y="4"/>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0" name="işḻîḓè"/>
            <p:cNvSpPr>
              <a:spLocks noChangeArrowheads="1"/>
            </p:cNvSpPr>
            <p:nvPr/>
          </p:nvSpPr>
          <p:spPr bwMode="auto">
            <a:xfrm>
              <a:off x="2427288" y="1828800"/>
              <a:ext cx="360363" cy="376238"/>
            </a:xfrm>
            <a:custGeom>
              <a:avLst/>
              <a:gdLst>
                <a:gd name="T0" fmla="*/ 355251 w 141"/>
                <a:gd name="T1" fmla="*/ 147445 h 148"/>
                <a:gd name="T2" fmla="*/ 357807 w 141"/>
                <a:gd name="T3" fmla="*/ 162698 h 148"/>
                <a:gd name="T4" fmla="*/ 265800 w 141"/>
                <a:gd name="T5" fmla="*/ 368612 h 148"/>
                <a:gd name="T6" fmla="*/ 253021 w 141"/>
                <a:gd name="T7" fmla="*/ 373696 h 148"/>
                <a:gd name="T8" fmla="*/ 5112 w 141"/>
                <a:gd name="T9" fmla="*/ 228793 h 148"/>
                <a:gd name="T10" fmla="*/ 2556 w 141"/>
                <a:gd name="T11" fmla="*/ 216083 h 148"/>
                <a:gd name="T12" fmla="*/ 94563 w 141"/>
                <a:gd name="T13" fmla="*/ 7626 h 148"/>
                <a:gd name="T14" fmla="*/ 107342 w 141"/>
                <a:gd name="T15" fmla="*/ 2542 h 148"/>
                <a:gd name="T16" fmla="*/ 355251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2"/>
                    <a:pt x="140" y="64"/>
                  </a:cubicBezTo>
                  <a:cubicBezTo>
                    <a:pt x="104" y="145"/>
                    <a:pt x="104" y="145"/>
                    <a:pt x="104" y="145"/>
                  </a:cubicBezTo>
                  <a:cubicBezTo>
                    <a:pt x="103" y="147"/>
                    <a:pt x="101" y="148"/>
                    <a:pt x="99" y="147"/>
                  </a:cubicBezTo>
                  <a:cubicBezTo>
                    <a:pt x="2" y="90"/>
                    <a:pt x="2" y="90"/>
                    <a:pt x="2" y="90"/>
                  </a:cubicBezTo>
                  <a:cubicBezTo>
                    <a:pt x="0" y="90"/>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1" name="išliďè"/>
            <p:cNvSpPr>
              <a:spLocks noChangeArrowheads="1"/>
            </p:cNvSpPr>
            <p:nvPr/>
          </p:nvSpPr>
          <p:spPr bwMode="auto">
            <a:xfrm>
              <a:off x="2738438" y="2006600"/>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4"/>
                  </a:cubicBezTo>
                  <a:cubicBezTo>
                    <a:pt x="104" y="145"/>
                    <a:pt x="104" y="145"/>
                    <a:pt x="104" y="145"/>
                  </a:cubicBezTo>
                  <a:cubicBezTo>
                    <a:pt x="103" y="147"/>
                    <a:pt x="101" y="148"/>
                    <a:pt x="99" y="147"/>
                  </a:cubicBezTo>
                  <a:cubicBezTo>
                    <a:pt x="2" y="90"/>
                    <a:pt x="2" y="90"/>
                    <a:pt x="2" y="90"/>
                  </a:cubicBezTo>
                  <a:cubicBezTo>
                    <a:pt x="0" y="89"/>
                    <a:pt x="0" y="87"/>
                    <a:pt x="1" y="85"/>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2" name="ísḷîdé"/>
            <p:cNvSpPr>
              <a:spLocks noChangeArrowheads="1"/>
            </p:cNvSpPr>
            <p:nvPr/>
          </p:nvSpPr>
          <p:spPr bwMode="auto">
            <a:xfrm>
              <a:off x="1360488" y="1554163"/>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2"/>
                    <a:pt x="140" y="64"/>
                  </a:cubicBezTo>
                  <a:cubicBezTo>
                    <a:pt x="104" y="145"/>
                    <a:pt x="104" y="145"/>
                    <a:pt x="104" y="145"/>
                  </a:cubicBezTo>
                  <a:cubicBezTo>
                    <a:pt x="103" y="147"/>
                    <a:pt x="101" y="148"/>
                    <a:pt x="99" y="147"/>
                  </a:cubicBezTo>
                  <a:cubicBezTo>
                    <a:pt x="2" y="90"/>
                    <a:pt x="2" y="90"/>
                    <a:pt x="2" y="90"/>
                  </a:cubicBezTo>
                  <a:cubicBezTo>
                    <a:pt x="0"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3" name="išḻíḑê"/>
            <p:cNvSpPr>
              <a:spLocks noChangeArrowheads="1"/>
            </p:cNvSpPr>
            <p:nvPr/>
          </p:nvSpPr>
          <p:spPr bwMode="auto">
            <a:xfrm>
              <a:off x="1674813" y="1736725"/>
              <a:ext cx="360363" cy="376238"/>
            </a:xfrm>
            <a:custGeom>
              <a:avLst/>
              <a:gdLst>
                <a:gd name="T0" fmla="*/ 355287 w 142"/>
                <a:gd name="T1" fmla="*/ 147445 h 148"/>
                <a:gd name="T2" fmla="*/ 357825 w 142"/>
                <a:gd name="T3" fmla="*/ 162698 h 148"/>
                <a:gd name="T4" fmla="*/ 266466 w 142"/>
                <a:gd name="T5" fmla="*/ 368612 h 148"/>
                <a:gd name="T6" fmla="*/ 253777 w 142"/>
                <a:gd name="T7" fmla="*/ 373696 h 148"/>
                <a:gd name="T8" fmla="*/ 7613 w 142"/>
                <a:gd name="T9" fmla="*/ 228793 h 148"/>
                <a:gd name="T10" fmla="*/ 2538 w 142"/>
                <a:gd name="T11" fmla="*/ 216083 h 148"/>
                <a:gd name="T12" fmla="*/ 96435 w 142"/>
                <a:gd name="T13" fmla="*/ 7626 h 148"/>
                <a:gd name="T14" fmla="*/ 106586 w 142"/>
                <a:gd name="T15" fmla="*/ 2542 h 148"/>
                <a:gd name="T16" fmla="*/ 355287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4"/>
                  </a:cubicBezTo>
                  <a:cubicBezTo>
                    <a:pt x="105" y="145"/>
                    <a:pt x="105" y="145"/>
                    <a:pt x="105" y="145"/>
                  </a:cubicBezTo>
                  <a:cubicBezTo>
                    <a:pt x="104" y="147"/>
                    <a:pt x="101" y="148"/>
                    <a:pt x="100" y="147"/>
                  </a:cubicBezTo>
                  <a:cubicBezTo>
                    <a:pt x="3" y="90"/>
                    <a:pt x="3" y="90"/>
                    <a:pt x="3" y="90"/>
                  </a:cubicBezTo>
                  <a:cubicBezTo>
                    <a:pt x="1" y="89"/>
                    <a:pt x="0" y="87"/>
                    <a:pt x="1" y="85"/>
                  </a:cubicBezTo>
                  <a:cubicBezTo>
                    <a:pt x="38" y="3"/>
                    <a:pt x="38" y="3"/>
                    <a:pt x="38" y="3"/>
                  </a:cubicBezTo>
                  <a:cubicBezTo>
                    <a:pt x="38" y="1"/>
                    <a:pt x="41" y="0"/>
                    <a:pt x="42" y="1"/>
                  </a:cubicBezTo>
                  <a:lnTo>
                    <a:pt x="140"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4" name="isḻïdê"/>
            <p:cNvSpPr>
              <a:spLocks noChangeArrowheads="1"/>
            </p:cNvSpPr>
            <p:nvPr/>
          </p:nvSpPr>
          <p:spPr bwMode="auto">
            <a:xfrm>
              <a:off x="1987550" y="1917700"/>
              <a:ext cx="361950" cy="376238"/>
            </a:xfrm>
            <a:custGeom>
              <a:avLst/>
              <a:gdLst>
                <a:gd name="T0" fmla="*/ 354303 w 142"/>
                <a:gd name="T1" fmla="*/ 147445 h 148"/>
                <a:gd name="T2" fmla="*/ 359401 w 142"/>
                <a:gd name="T3" fmla="*/ 162698 h 148"/>
                <a:gd name="T4" fmla="*/ 265090 w 142"/>
                <a:gd name="T5" fmla="*/ 368612 h 148"/>
                <a:gd name="T6" fmla="*/ 254894 w 142"/>
                <a:gd name="T7" fmla="*/ 373696 h 148"/>
                <a:gd name="T8" fmla="*/ 5098 w 142"/>
                <a:gd name="T9" fmla="*/ 231336 h 148"/>
                <a:gd name="T10" fmla="*/ 2549 w 142"/>
                <a:gd name="T11" fmla="*/ 216083 h 148"/>
                <a:gd name="T12" fmla="*/ 94311 w 142"/>
                <a:gd name="T13" fmla="*/ 7626 h 148"/>
                <a:gd name="T14" fmla="*/ 107056 w 142"/>
                <a:gd name="T15" fmla="*/ 2542 h 148"/>
                <a:gd name="T16" fmla="*/ 354303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39" y="58"/>
                  </a:moveTo>
                  <a:cubicBezTo>
                    <a:pt x="141" y="59"/>
                    <a:pt x="142" y="62"/>
                    <a:pt x="141" y="64"/>
                  </a:cubicBezTo>
                  <a:cubicBezTo>
                    <a:pt x="104" y="145"/>
                    <a:pt x="104" y="145"/>
                    <a:pt x="104" y="145"/>
                  </a:cubicBezTo>
                  <a:cubicBezTo>
                    <a:pt x="103" y="147"/>
                    <a:pt x="101" y="148"/>
                    <a:pt x="100" y="147"/>
                  </a:cubicBezTo>
                  <a:cubicBezTo>
                    <a:pt x="2" y="91"/>
                    <a:pt x="2" y="91"/>
                    <a:pt x="2" y="91"/>
                  </a:cubicBezTo>
                  <a:cubicBezTo>
                    <a:pt x="1" y="90"/>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5" name="iş1ïḍé"/>
            <p:cNvSpPr>
              <a:spLocks noChangeArrowheads="1"/>
            </p:cNvSpPr>
            <p:nvPr/>
          </p:nvSpPr>
          <p:spPr bwMode="auto">
            <a:xfrm>
              <a:off x="2303463" y="2105025"/>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4"/>
                  </a:cubicBezTo>
                  <a:cubicBezTo>
                    <a:pt x="104" y="145"/>
                    <a:pt x="104" y="145"/>
                    <a:pt x="104" y="145"/>
                  </a:cubicBezTo>
                  <a:cubicBezTo>
                    <a:pt x="103" y="147"/>
                    <a:pt x="101" y="148"/>
                    <a:pt x="99" y="147"/>
                  </a:cubicBezTo>
                  <a:cubicBezTo>
                    <a:pt x="2" y="90"/>
                    <a:pt x="2" y="90"/>
                    <a:pt x="2" y="90"/>
                  </a:cubicBezTo>
                  <a:cubicBezTo>
                    <a:pt x="1"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6" name="ísḻiḍe"/>
            <p:cNvSpPr>
              <a:spLocks noChangeArrowheads="1"/>
            </p:cNvSpPr>
            <p:nvPr/>
          </p:nvSpPr>
          <p:spPr bwMode="auto">
            <a:xfrm>
              <a:off x="2614613" y="2282825"/>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7" name="iśliḑê"/>
            <p:cNvSpPr>
              <a:spLocks noChangeArrowheads="1"/>
            </p:cNvSpPr>
            <p:nvPr/>
          </p:nvSpPr>
          <p:spPr bwMode="auto">
            <a:xfrm>
              <a:off x="1236663" y="1838325"/>
              <a:ext cx="360363" cy="376238"/>
            </a:xfrm>
            <a:custGeom>
              <a:avLst/>
              <a:gdLst>
                <a:gd name="T0" fmla="*/ 355287 w 142"/>
                <a:gd name="T1" fmla="*/ 147445 h 148"/>
                <a:gd name="T2" fmla="*/ 357825 w 142"/>
                <a:gd name="T3" fmla="*/ 160155 h 148"/>
                <a:gd name="T4" fmla="*/ 266466 w 142"/>
                <a:gd name="T5" fmla="*/ 368612 h 148"/>
                <a:gd name="T6" fmla="*/ 253777 w 142"/>
                <a:gd name="T7" fmla="*/ 373696 h 148"/>
                <a:gd name="T8" fmla="*/ 7613 w 142"/>
                <a:gd name="T9" fmla="*/ 228793 h 148"/>
                <a:gd name="T10" fmla="*/ 2538 w 142"/>
                <a:gd name="T11" fmla="*/ 213540 h 148"/>
                <a:gd name="T12" fmla="*/ 96435 w 142"/>
                <a:gd name="T13" fmla="*/ 7626 h 148"/>
                <a:gd name="T14" fmla="*/ 106586 w 142"/>
                <a:gd name="T15" fmla="*/ 2542 h 148"/>
                <a:gd name="T16" fmla="*/ 355287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3"/>
                  </a:cubicBezTo>
                  <a:cubicBezTo>
                    <a:pt x="105" y="145"/>
                    <a:pt x="105" y="145"/>
                    <a:pt x="105" y="145"/>
                  </a:cubicBezTo>
                  <a:cubicBezTo>
                    <a:pt x="104" y="147"/>
                    <a:pt x="102" y="148"/>
                    <a:pt x="100" y="147"/>
                  </a:cubicBezTo>
                  <a:cubicBezTo>
                    <a:pt x="3" y="90"/>
                    <a:pt x="3" y="90"/>
                    <a:pt x="3" y="90"/>
                  </a:cubicBezTo>
                  <a:cubicBezTo>
                    <a:pt x="1" y="89"/>
                    <a:pt x="0" y="87"/>
                    <a:pt x="1" y="84"/>
                  </a:cubicBezTo>
                  <a:cubicBezTo>
                    <a:pt x="38" y="3"/>
                    <a:pt x="38" y="3"/>
                    <a:pt x="38"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8" name="iṥľïdè"/>
            <p:cNvSpPr>
              <a:spLocks noChangeArrowheads="1"/>
            </p:cNvSpPr>
            <p:nvPr/>
          </p:nvSpPr>
          <p:spPr bwMode="auto">
            <a:xfrm>
              <a:off x="1550988" y="2020888"/>
              <a:ext cx="360363" cy="376238"/>
            </a:xfrm>
            <a:custGeom>
              <a:avLst/>
              <a:gdLst>
                <a:gd name="T0" fmla="*/ 355251 w 141"/>
                <a:gd name="T1" fmla="*/ 144902 h 148"/>
                <a:gd name="T2" fmla="*/ 357807 w 141"/>
                <a:gd name="T3" fmla="*/ 160155 h 148"/>
                <a:gd name="T4" fmla="*/ 265800 w 141"/>
                <a:gd name="T5" fmla="*/ 368612 h 148"/>
                <a:gd name="T6" fmla="*/ 253021 w 141"/>
                <a:gd name="T7" fmla="*/ 373696 h 148"/>
                <a:gd name="T8" fmla="*/ 5112 w 141"/>
                <a:gd name="T9" fmla="*/ 228793 h 148"/>
                <a:gd name="T10" fmla="*/ 2556 w 141"/>
                <a:gd name="T11" fmla="*/ 213540 h 148"/>
                <a:gd name="T12" fmla="*/ 94563 w 141"/>
                <a:gd name="T13" fmla="*/ 7626 h 148"/>
                <a:gd name="T14" fmla="*/ 107342 w 141"/>
                <a:gd name="T15" fmla="*/ 2542 h 148"/>
                <a:gd name="T16" fmla="*/ 355251 w 141"/>
                <a:gd name="T17" fmla="*/ 144902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7"/>
                  </a:moveTo>
                  <a:cubicBezTo>
                    <a:pt x="141" y="58"/>
                    <a:pt x="141" y="61"/>
                    <a:pt x="140" y="63"/>
                  </a:cubicBezTo>
                  <a:cubicBezTo>
                    <a:pt x="104" y="145"/>
                    <a:pt x="104" y="145"/>
                    <a:pt x="104" y="145"/>
                  </a:cubicBezTo>
                  <a:cubicBezTo>
                    <a:pt x="103" y="147"/>
                    <a:pt x="101" y="148"/>
                    <a:pt x="99" y="147"/>
                  </a:cubicBezTo>
                  <a:cubicBezTo>
                    <a:pt x="2" y="90"/>
                    <a:pt x="2" y="90"/>
                    <a:pt x="2" y="90"/>
                  </a:cubicBezTo>
                  <a:cubicBezTo>
                    <a:pt x="0" y="89"/>
                    <a:pt x="0" y="86"/>
                    <a:pt x="1" y="84"/>
                  </a:cubicBezTo>
                  <a:cubicBezTo>
                    <a:pt x="37" y="3"/>
                    <a:pt x="37" y="3"/>
                    <a:pt x="37" y="3"/>
                  </a:cubicBezTo>
                  <a:cubicBezTo>
                    <a:pt x="38" y="1"/>
                    <a:pt x="40" y="0"/>
                    <a:pt x="42" y="1"/>
                  </a:cubicBezTo>
                  <a:lnTo>
                    <a:pt x="139" y="5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9" name="íṧliḋé"/>
            <p:cNvSpPr>
              <a:spLocks noChangeArrowheads="1"/>
            </p:cNvSpPr>
            <p:nvPr/>
          </p:nvSpPr>
          <p:spPr bwMode="auto">
            <a:xfrm>
              <a:off x="1865313" y="2201863"/>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0" name="íśḷíḓê"/>
            <p:cNvSpPr>
              <a:spLocks noChangeArrowheads="1"/>
            </p:cNvSpPr>
            <p:nvPr/>
          </p:nvSpPr>
          <p:spPr bwMode="auto">
            <a:xfrm>
              <a:off x="2181225" y="2390775"/>
              <a:ext cx="358775" cy="376238"/>
            </a:xfrm>
            <a:custGeom>
              <a:avLst/>
              <a:gdLst>
                <a:gd name="T0" fmla="*/ 353686 w 141"/>
                <a:gd name="T1" fmla="*/ 144902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4902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7"/>
                  </a:moveTo>
                  <a:cubicBezTo>
                    <a:pt x="141" y="58"/>
                    <a:pt x="141" y="61"/>
                    <a:pt x="140" y="63"/>
                  </a:cubicBezTo>
                  <a:cubicBezTo>
                    <a:pt x="104" y="145"/>
                    <a:pt x="104" y="145"/>
                    <a:pt x="104" y="145"/>
                  </a:cubicBezTo>
                  <a:cubicBezTo>
                    <a:pt x="103" y="147"/>
                    <a:pt x="101" y="148"/>
                    <a:pt x="99" y="147"/>
                  </a:cubicBezTo>
                  <a:cubicBezTo>
                    <a:pt x="2" y="90"/>
                    <a:pt x="2" y="90"/>
                    <a:pt x="2" y="90"/>
                  </a:cubicBezTo>
                  <a:cubicBezTo>
                    <a:pt x="0" y="89"/>
                    <a:pt x="0" y="86"/>
                    <a:pt x="1" y="84"/>
                  </a:cubicBezTo>
                  <a:cubicBezTo>
                    <a:pt x="37" y="3"/>
                    <a:pt x="37" y="3"/>
                    <a:pt x="37" y="3"/>
                  </a:cubicBezTo>
                  <a:cubicBezTo>
                    <a:pt x="38" y="1"/>
                    <a:pt x="40" y="0"/>
                    <a:pt x="42" y="1"/>
                  </a:cubicBezTo>
                  <a:lnTo>
                    <a:pt x="139" y="5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1" name="íṡḷïḍê"/>
            <p:cNvSpPr>
              <a:spLocks noChangeArrowheads="1"/>
            </p:cNvSpPr>
            <p:nvPr/>
          </p:nvSpPr>
          <p:spPr bwMode="auto">
            <a:xfrm>
              <a:off x="2489200" y="2565400"/>
              <a:ext cx="361950" cy="379413"/>
            </a:xfrm>
            <a:custGeom>
              <a:avLst/>
              <a:gdLst>
                <a:gd name="T0" fmla="*/ 356852 w 142"/>
                <a:gd name="T1" fmla="*/ 147691 h 149"/>
                <a:gd name="T2" fmla="*/ 359401 w 142"/>
                <a:gd name="T3" fmla="*/ 162969 h 149"/>
                <a:gd name="T4" fmla="*/ 267639 w 142"/>
                <a:gd name="T5" fmla="*/ 369227 h 149"/>
                <a:gd name="T6" fmla="*/ 254894 w 142"/>
                <a:gd name="T7" fmla="*/ 376867 h 149"/>
                <a:gd name="T8" fmla="*/ 7647 w 142"/>
                <a:gd name="T9" fmla="*/ 231722 h 149"/>
                <a:gd name="T10" fmla="*/ 2549 w 142"/>
                <a:gd name="T11" fmla="*/ 216444 h 149"/>
                <a:gd name="T12" fmla="*/ 96860 w 142"/>
                <a:gd name="T13" fmla="*/ 10186 h 149"/>
                <a:gd name="T14" fmla="*/ 107056 w 142"/>
                <a:gd name="T15" fmla="*/ 2546 h 149"/>
                <a:gd name="T16" fmla="*/ 356852 w 142"/>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9"/>
                <a:gd name="T29" fmla="*/ 142 w 142"/>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9">
                  <a:moveTo>
                    <a:pt x="140" y="58"/>
                  </a:moveTo>
                  <a:cubicBezTo>
                    <a:pt x="141" y="59"/>
                    <a:pt x="142" y="62"/>
                    <a:pt x="141" y="64"/>
                  </a:cubicBezTo>
                  <a:cubicBezTo>
                    <a:pt x="105" y="145"/>
                    <a:pt x="105" y="145"/>
                    <a:pt x="105" y="145"/>
                  </a:cubicBezTo>
                  <a:cubicBezTo>
                    <a:pt x="104" y="148"/>
                    <a:pt x="101" y="149"/>
                    <a:pt x="100" y="148"/>
                  </a:cubicBezTo>
                  <a:cubicBezTo>
                    <a:pt x="3" y="91"/>
                    <a:pt x="3" y="91"/>
                    <a:pt x="3" y="91"/>
                  </a:cubicBezTo>
                  <a:cubicBezTo>
                    <a:pt x="1" y="90"/>
                    <a:pt x="0" y="87"/>
                    <a:pt x="1" y="85"/>
                  </a:cubicBezTo>
                  <a:cubicBezTo>
                    <a:pt x="38" y="4"/>
                    <a:pt x="38" y="4"/>
                    <a:pt x="38" y="4"/>
                  </a:cubicBezTo>
                  <a:cubicBezTo>
                    <a:pt x="38" y="1"/>
                    <a:pt x="41" y="0"/>
                    <a:pt x="42" y="1"/>
                  </a:cubicBezTo>
                  <a:lnTo>
                    <a:pt x="140"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2" name="ï$ļïḋè"/>
            <p:cNvSpPr>
              <a:spLocks noChangeArrowheads="1"/>
            </p:cNvSpPr>
            <p:nvPr/>
          </p:nvSpPr>
          <p:spPr bwMode="auto">
            <a:xfrm>
              <a:off x="1906588" y="1550988"/>
              <a:ext cx="177800" cy="131763"/>
            </a:xfrm>
            <a:custGeom>
              <a:avLst/>
              <a:gdLst>
                <a:gd name="T0" fmla="*/ 175260 w 70"/>
                <a:gd name="T1" fmla="*/ 91221 h 52"/>
                <a:gd name="T2" fmla="*/ 175260 w 70"/>
                <a:gd name="T3" fmla="*/ 101356 h 52"/>
                <a:gd name="T4" fmla="*/ 165100 w 70"/>
                <a:gd name="T5" fmla="*/ 126695 h 52"/>
                <a:gd name="T6" fmla="*/ 157480 w 70"/>
                <a:gd name="T7" fmla="*/ 129229 h 52"/>
                <a:gd name="T8" fmla="*/ 2540 w 70"/>
                <a:gd name="T9" fmla="*/ 38009 h 52"/>
                <a:gd name="T10" fmla="*/ 0 w 70"/>
                <a:gd name="T11" fmla="*/ 30407 h 52"/>
                <a:gd name="T12" fmla="*/ 10160 w 70"/>
                <a:gd name="T13" fmla="*/ 5068 h 52"/>
                <a:gd name="T14" fmla="*/ 17780 w 70"/>
                <a:gd name="T15" fmla="*/ 0 h 52"/>
                <a:gd name="T16" fmla="*/ 175260 w 70"/>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6"/>
                  </a:moveTo>
                  <a:cubicBezTo>
                    <a:pt x="70" y="37"/>
                    <a:pt x="70" y="38"/>
                    <a:pt x="69" y="40"/>
                  </a:cubicBezTo>
                  <a:cubicBezTo>
                    <a:pt x="65" y="50"/>
                    <a:pt x="65" y="50"/>
                    <a:pt x="65" y="50"/>
                  </a:cubicBezTo>
                  <a:cubicBezTo>
                    <a:pt x="64" y="51"/>
                    <a:pt x="63" y="52"/>
                    <a:pt x="62" y="51"/>
                  </a:cubicBezTo>
                  <a:cubicBezTo>
                    <a:pt x="1" y="15"/>
                    <a:pt x="1" y="15"/>
                    <a:pt x="1" y="15"/>
                  </a:cubicBezTo>
                  <a:cubicBezTo>
                    <a:pt x="0" y="15"/>
                    <a:pt x="0" y="13"/>
                    <a:pt x="0" y="12"/>
                  </a:cubicBezTo>
                  <a:cubicBezTo>
                    <a:pt x="4" y="2"/>
                    <a:pt x="4" y="2"/>
                    <a:pt x="4" y="2"/>
                  </a:cubicBezTo>
                  <a:cubicBezTo>
                    <a:pt x="5" y="0"/>
                    <a:pt x="6" y="0"/>
                    <a:pt x="7" y="0"/>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3" name="î$ľiḑè"/>
            <p:cNvSpPr>
              <a:spLocks noChangeArrowheads="1"/>
            </p:cNvSpPr>
            <p:nvPr/>
          </p:nvSpPr>
          <p:spPr bwMode="auto">
            <a:xfrm>
              <a:off x="1957388" y="2327275"/>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38009 h 52"/>
                <a:gd name="T10" fmla="*/ 2549 w 71"/>
                <a:gd name="T11" fmla="*/ 30407 h 52"/>
                <a:gd name="T12" fmla="*/ 12745 w 71"/>
                <a:gd name="T13" fmla="*/ 5068 h 52"/>
                <a:gd name="T14" fmla="*/ 20392 w 71"/>
                <a:gd name="T15" fmla="*/ 2534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8"/>
                    <a:pt x="70" y="40"/>
                  </a:cubicBezTo>
                  <a:cubicBezTo>
                    <a:pt x="66" y="50"/>
                    <a:pt x="66" y="50"/>
                    <a:pt x="66" y="50"/>
                  </a:cubicBezTo>
                  <a:cubicBezTo>
                    <a:pt x="65" y="51"/>
                    <a:pt x="64" y="52"/>
                    <a:pt x="63" y="51"/>
                  </a:cubicBezTo>
                  <a:cubicBezTo>
                    <a:pt x="2" y="15"/>
                    <a:pt x="2" y="15"/>
                    <a:pt x="2" y="15"/>
                  </a:cubicBezTo>
                  <a:cubicBezTo>
                    <a:pt x="1" y="15"/>
                    <a:pt x="0" y="13"/>
                    <a:pt x="1" y="12"/>
                  </a:cubicBezTo>
                  <a:cubicBezTo>
                    <a:pt x="5" y="2"/>
                    <a:pt x="5" y="2"/>
                    <a:pt x="5" y="2"/>
                  </a:cubicBezTo>
                  <a:cubicBezTo>
                    <a:pt x="6" y="1"/>
                    <a:pt x="7" y="0"/>
                    <a:pt x="8" y="1"/>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4" name="íṡḷîḍé"/>
            <p:cNvSpPr>
              <a:spLocks noChangeArrowheads="1"/>
            </p:cNvSpPr>
            <p:nvPr/>
          </p:nvSpPr>
          <p:spPr bwMode="auto">
            <a:xfrm>
              <a:off x="2414588" y="2198688"/>
              <a:ext cx="179388" cy="133350"/>
            </a:xfrm>
            <a:custGeom>
              <a:avLst/>
              <a:gdLst>
                <a:gd name="T0" fmla="*/ 176825 w 70"/>
                <a:gd name="T1" fmla="*/ 94884 h 52"/>
                <a:gd name="T2" fmla="*/ 179388 w 70"/>
                <a:gd name="T3" fmla="*/ 102577 h 52"/>
                <a:gd name="T4" fmla="*/ 166575 w 70"/>
                <a:gd name="T5" fmla="*/ 128221 h 52"/>
                <a:gd name="T6" fmla="*/ 158887 w 70"/>
                <a:gd name="T7" fmla="*/ 133350 h 52"/>
                <a:gd name="T8" fmla="*/ 2563 w 70"/>
                <a:gd name="T9" fmla="*/ 41031 h 52"/>
                <a:gd name="T10" fmla="*/ 2563 w 70"/>
                <a:gd name="T11" fmla="*/ 30773 h 52"/>
                <a:gd name="T12" fmla="*/ 12813 w 70"/>
                <a:gd name="T13" fmla="*/ 5129 h 52"/>
                <a:gd name="T14" fmla="*/ 20501 w 70"/>
                <a:gd name="T15" fmla="*/ 2564 h 52"/>
                <a:gd name="T16" fmla="*/ 176825 w 70"/>
                <a:gd name="T17" fmla="*/ 94884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7"/>
                  </a:moveTo>
                  <a:cubicBezTo>
                    <a:pt x="70" y="37"/>
                    <a:pt x="70" y="39"/>
                    <a:pt x="70" y="40"/>
                  </a:cubicBezTo>
                  <a:cubicBezTo>
                    <a:pt x="65" y="50"/>
                    <a:pt x="65" y="50"/>
                    <a:pt x="65" y="50"/>
                  </a:cubicBezTo>
                  <a:cubicBezTo>
                    <a:pt x="65" y="52"/>
                    <a:pt x="64" y="52"/>
                    <a:pt x="62" y="52"/>
                  </a:cubicBezTo>
                  <a:cubicBezTo>
                    <a:pt x="1" y="16"/>
                    <a:pt x="1" y="16"/>
                    <a:pt x="1" y="16"/>
                  </a:cubicBezTo>
                  <a:cubicBezTo>
                    <a:pt x="0" y="15"/>
                    <a:pt x="0" y="14"/>
                    <a:pt x="1" y="12"/>
                  </a:cubicBezTo>
                  <a:cubicBezTo>
                    <a:pt x="5" y="2"/>
                    <a:pt x="5" y="2"/>
                    <a:pt x="5" y="2"/>
                  </a:cubicBezTo>
                  <a:cubicBezTo>
                    <a:pt x="6" y="1"/>
                    <a:pt x="7" y="0"/>
                    <a:pt x="8" y="1"/>
                  </a:cubicBezTo>
                  <a:lnTo>
                    <a:pt x="69" y="37"/>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5" name="í$ḷíḑe"/>
            <p:cNvSpPr>
              <a:spLocks noChangeArrowheads="1"/>
            </p:cNvSpPr>
            <p:nvPr/>
          </p:nvSpPr>
          <p:spPr bwMode="auto">
            <a:xfrm>
              <a:off x="2409825" y="2289175"/>
              <a:ext cx="101600" cy="85725"/>
            </a:xfrm>
            <a:custGeom>
              <a:avLst/>
              <a:gdLst>
                <a:gd name="T0" fmla="*/ 99060 w 40"/>
                <a:gd name="T1" fmla="*/ 47905 h 34"/>
                <a:gd name="T2" fmla="*/ 101600 w 40"/>
                <a:gd name="T3" fmla="*/ 57990 h 34"/>
                <a:gd name="T4" fmla="*/ 88900 w 40"/>
                <a:gd name="T5" fmla="*/ 83204 h 34"/>
                <a:gd name="T6" fmla="*/ 81280 w 40"/>
                <a:gd name="T7" fmla="*/ 85725 h 34"/>
                <a:gd name="T8" fmla="*/ 5080 w 40"/>
                <a:gd name="T9" fmla="*/ 40341 h 34"/>
                <a:gd name="T10" fmla="*/ 2540 w 40"/>
                <a:gd name="T11" fmla="*/ 30256 h 34"/>
                <a:gd name="T12" fmla="*/ 12700 w 40"/>
                <a:gd name="T13" fmla="*/ 5043 h 34"/>
                <a:gd name="T14" fmla="*/ 20320 w 40"/>
                <a:gd name="T15" fmla="*/ 2521 h 34"/>
                <a:gd name="T16" fmla="*/ 99060 w 40"/>
                <a:gd name="T17" fmla="*/ 47905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4"/>
                <a:gd name="T29" fmla="*/ 40 w 4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4">
                  <a:moveTo>
                    <a:pt x="39" y="19"/>
                  </a:moveTo>
                  <a:cubicBezTo>
                    <a:pt x="40" y="20"/>
                    <a:pt x="40" y="21"/>
                    <a:pt x="40" y="23"/>
                  </a:cubicBezTo>
                  <a:cubicBezTo>
                    <a:pt x="35" y="33"/>
                    <a:pt x="35" y="33"/>
                    <a:pt x="35" y="33"/>
                  </a:cubicBezTo>
                  <a:cubicBezTo>
                    <a:pt x="35" y="34"/>
                    <a:pt x="33" y="34"/>
                    <a:pt x="32" y="34"/>
                  </a:cubicBezTo>
                  <a:cubicBezTo>
                    <a:pt x="2" y="16"/>
                    <a:pt x="2" y="16"/>
                    <a:pt x="2" y="16"/>
                  </a:cubicBezTo>
                  <a:cubicBezTo>
                    <a:pt x="1" y="15"/>
                    <a:pt x="0" y="14"/>
                    <a:pt x="1" y="12"/>
                  </a:cubicBezTo>
                  <a:cubicBezTo>
                    <a:pt x="5" y="2"/>
                    <a:pt x="5" y="2"/>
                    <a:pt x="5" y="2"/>
                  </a:cubicBezTo>
                  <a:cubicBezTo>
                    <a:pt x="6" y="1"/>
                    <a:pt x="7" y="0"/>
                    <a:pt x="8"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6" name="íŝļíḓè"/>
            <p:cNvSpPr>
              <a:spLocks noChangeArrowheads="1"/>
            </p:cNvSpPr>
            <p:nvPr/>
          </p:nvSpPr>
          <p:spPr bwMode="auto">
            <a:xfrm>
              <a:off x="1874838" y="1614488"/>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0 w 41"/>
                <a:gd name="T11" fmla="*/ 30480 h 35"/>
                <a:gd name="T12" fmla="*/ 12777 w 41"/>
                <a:gd name="T13" fmla="*/ 5080 h 35"/>
                <a:gd name="T14" fmla="*/ 20444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1"/>
                    <a:pt x="40" y="23"/>
                  </a:cubicBezTo>
                  <a:cubicBezTo>
                    <a:pt x="36" y="33"/>
                    <a:pt x="36" y="33"/>
                    <a:pt x="36" y="33"/>
                  </a:cubicBezTo>
                  <a:cubicBezTo>
                    <a:pt x="35" y="34"/>
                    <a:pt x="34" y="35"/>
                    <a:pt x="33" y="34"/>
                  </a:cubicBezTo>
                  <a:cubicBezTo>
                    <a:pt x="1" y="16"/>
                    <a:pt x="1" y="16"/>
                    <a:pt x="1" y="16"/>
                  </a:cubicBezTo>
                  <a:cubicBezTo>
                    <a:pt x="0" y="15"/>
                    <a:pt x="0" y="13"/>
                    <a:pt x="0" y="12"/>
                  </a:cubicBezTo>
                  <a:cubicBezTo>
                    <a:pt x="5" y="2"/>
                    <a:pt x="5" y="2"/>
                    <a:pt x="5" y="2"/>
                  </a:cubicBezTo>
                  <a:cubicBezTo>
                    <a:pt x="5" y="1"/>
                    <a:pt x="7" y="0"/>
                    <a:pt x="8"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7" name="i$1îdê"/>
            <p:cNvSpPr>
              <a:spLocks noChangeArrowheads="1"/>
            </p:cNvSpPr>
            <p:nvPr/>
          </p:nvSpPr>
          <p:spPr bwMode="auto">
            <a:xfrm>
              <a:off x="2965450" y="1816100"/>
              <a:ext cx="177800" cy="131763"/>
            </a:xfrm>
            <a:custGeom>
              <a:avLst/>
              <a:gdLst>
                <a:gd name="T0" fmla="*/ 175260 w 70"/>
                <a:gd name="T1" fmla="*/ 91221 h 52"/>
                <a:gd name="T2" fmla="*/ 175260 w 70"/>
                <a:gd name="T3" fmla="*/ 101356 h 52"/>
                <a:gd name="T4" fmla="*/ 165100 w 70"/>
                <a:gd name="T5" fmla="*/ 126695 h 52"/>
                <a:gd name="T6" fmla="*/ 157480 w 70"/>
                <a:gd name="T7" fmla="*/ 129229 h 52"/>
                <a:gd name="T8" fmla="*/ 2540 w 70"/>
                <a:gd name="T9" fmla="*/ 38009 h 52"/>
                <a:gd name="T10" fmla="*/ 0 w 70"/>
                <a:gd name="T11" fmla="*/ 30407 h 52"/>
                <a:gd name="T12" fmla="*/ 12700 w 70"/>
                <a:gd name="T13" fmla="*/ 5068 h 52"/>
                <a:gd name="T14" fmla="*/ 20320 w 70"/>
                <a:gd name="T15" fmla="*/ 2534 h 52"/>
                <a:gd name="T16" fmla="*/ 175260 w 70"/>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6"/>
                  </a:moveTo>
                  <a:cubicBezTo>
                    <a:pt x="70" y="37"/>
                    <a:pt x="70" y="38"/>
                    <a:pt x="69" y="40"/>
                  </a:cubicBezTo>
                  <a:cubicBezTo>
                    <a:pt x="65" y="50"/>
                    <a:pt x="65" y="50"/>
                    <a:pt x="65" y="50"/>
                  </a:cubicBezTo>
                  <a:cubicBezTo>
                    <a:pt x="65" y="51"/>
                    <a:pt x="63" y="52"/>
                    <a:pt x="62" y="51"/>
                  </a:cubicBezTo>
                  <a:cubicBezTo>
                    <a:pt x="1" y="15"/>
                    <a:pt x="1" y="15"/>
                    <a:pt x="1" y="15"/>
                  </a:cubicBezTo>
                  <a:cubicBezTo>
                    <a:pt x="0" y="15"/>
                    <a:pt x="0" y="13"/>
                    <a:pt x="0" y="12"/>
                  </a:cubicBezTo>
                  <a:cubicBezTo>
                    <a:pt x="5" y="2"/>
                    <a:pt x="5" y="2"/>
                    <a:pt x="5" y="2"/>
                  </a:cubicBezTo>
                  <a:cubicBezTo>
                    <a:pt x="5" y="1"/>
                    <a:pt x="7" y="0"/>
                    <a:pt x="8" y="1"/>
                  </a:cubicBezTo>
                  <a:lnTo>
                    <a:pt x="69" y="36"/>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8" name="ïṣľiḍe"/>
            <p:cNvSpPr>
              <a:spLocks noChangeArrowheads="1"/>
            </p:cNvSpPr>
            <p:nvPr/>
          </p:nvSpPr>
          <p:spPr bwMode="auto">
            <a:xfrm>
              <a:off x="2935288" y="1879600"/>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2555 w 41"/>
                <a:gd name="T11" fmla="*/ 30480 h 35"/>
                <a:gd name="T12" fmla="*/ 12777 w 41"/>
                <a:gd name="T13" fmla="*/ 5080 h 35"/>
                <a:gd name="T14" fmla="*/ 20444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2"/>
                    <a:pt x="40" y="23"/>
                  </a:cubicBezTo>
                  <a:cubicBezTo>
                    <a:pt x="36" y="33"/>
                    <a:pt x="36" y="33"/>
                    <a:pt x="36" y="33"/>
                  </a:cubicBezTo>
                  <a:cubicBezTo>
                    <a:pt x="35" y="34"/>
                    <a:pt x="34" y="35"/>
                    <a:pt x="33" y="34"/>
                  </a:cubicBezTo>
                  <a:cubicBezTo>
                    <a:pt x="1" y="16"/>
                    <a:pt x="1" y="16"/>
                    <a:pt x="1" y="16"/>
                  </a:cubicBezTo>
                  <a:cubicBezTo>
                    <a:pt x="0" y="15"/>
                    <a:pt x="0" y="14"/>
                    <a:pt x="1" y="12"/>
                  </a:cubicBezTo>
                  <a:cubicBezTo>
                    <a:pt x="5" y="2"/>
                    <a:pt x="5" y="2"/>
                    <a:pt x="5" y="2"/>
                  </a:cubicBezTo>
                  <a:cubicBezTo>
                    <a:pt x="5" y="1"/>
                    <a:pt x="7" y="0"/>
                    <a:pt x="8" y="1"/>
                  </a:cubicBezTo>
                  <a:lnTo>
                    <a:pt x="39" y="1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9" name="iṡḷídè"/>
            <p:cNvSpPr>
              <a:spLocks noChangeArrowheads="1"/>
            </p:cNvSpPr>
            <p:nvPr/>
          </p:nvSpPr>
          <p:spPr bwMode="auto">
            <a:xfrm>
              <a:off x="2328863" y="1482725"/>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38009 h 52"/>
                <a:gd name="T10" fmla="*/ 2549 w 71"/>
                <a:gd name="T11" fmla="*/ 30407 h 52"/>
                <a:gd name="T12" fmla="*/ 12745 w 71"/>
                <a:gd name="T13" fmla="*/ 5068 h 52"/>
                <a:gd name="T14" fmla="*/ 20392 w 71"/>
                <a:gd name="T15" fmla="*/ 0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8"/>
                    <a:pt x="70" y="40"/>
                  </a:cubicBezTo>
                  <a:cubicBezTo>
                    <a:pt x="66" y="50"/>
                    <a:pt x="66" y="50"/>
                    <a:pt x="66" y="50"/>
                  </a:cubicBezTo>
                  <a:cubicBezTo>
                    <a:pt x="65" y="51"/>
                    <a:pt x="64" y="52"/>
                    <a:pt x="63" y="51"/>
                  </a:cubicBezTo>
                  <a:cubicBezTo>
                    <a:pt x="2" y="15"/>
                    <a:pt x="2" y="15"/>
                    <a:pt x="2" y="15"/>
                  </a:cubicBezTo>
                  <a:cubicBezTo>
                    <a:pt x="1" y="15"/>
                    <a:pt x="0" y="13"/>
                    <a:pt x="1" y="12"/>
                  </a:cubicBezTo>
                  <a:cubicBezTo>
                    <a:pt x="5" y="2"/>
                    <a:pt x="5" y="2"/>
                    <a:pt x="5" y="2"/>
                  </a:cubicBezTo>
                  <a:cubicBezTo>
                    <a:pt x="6" y="0"/>
                    <a:pt x="7" y="0"/>
                    <a:pt x="8" y="0"/>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0" name="iŝḻiḑè"/>
            <p:cNvSpPr>
              <a:spLocks noChangeArrowheads="1"/>
            </p:cNvSpPr>
            <p:nvPr/>
          </p:nvSpPr>
          <p:spPr bwMode="auto">
            <a:xfrm>
              <a:off x="2330450" y="1563688"/>
              <a:ext cx="104775" cy="85725"/>
            </a:xfrm>
            <a:custGeom>
              <a:avLst/>
              <a:gdLst>
                <a:gd name="T0" fmla="*/ 102220 w 41"/>
                <a:gd name="T1" fmla="*/ 47905 h 34"/>
                <a:gd name="T2" fmla="*/ 104775 w 41"/>
                <a:gd name="T3" fmla="*/ 55469 h 34"/>
                <a:gd name="T4" fmla="*/ 91998 w 41"/>
                <a:gd name="T5" fmla="*/ 80682 h 34"/>
                <a:gd name="T6" fmla="*/ 84331 w 41"/>
                <a:gd name="T7" fmla="*/ 85725 h 34"/>
                <a:gd name="T8" fmla="*/ 5111 w 41"/>
                <a:gd name="T9" fmla="*/ 37820 h 34"/>
                <a:gd name="T10" fmla="*/ 2555 w 41"/>
                <a:gd name="T11" fmla="*/ 30256 h 34"/>
                <a:gd name="T12" fmla="*/ 12777 w 41"/>
                <a:gd name="T13" fmla="*/ 5043 h 34"/>
                <a:gd name="T14" fmla="*/ 20444 w 41"/>
                <a:gd name="T15" fmla="*/ 0 h 34"/>
                <a:gd name="T16" fmla="*/ 102220 w 41"/>
                <a:gd name="T17" fmla="*/ 47905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4"/>
                <a:gd name="T29" fmla="*/ 41 w 41"/>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4">
                  <a:moveTo>
                    <a:pt x="40" y="19"/>
                  </a:moveTo>
                  <a:cubicBezTo>
                    <a:pt x="41" y="19"/>
                    <a:pt x="41" y="21"/>
                    <a:pt x="41" y="22"/>
                  </a:cubicBezTo>
                  <a:cubicBezTo>
                    <a:pt x="36" y="32"/>
                    <a:pt x="36" y="32"/>
                    <a:pt x="36" y="32"/>
                  </a:cubicBezTo>
                  <a:cubicBezTo>
                    <a:pt x="36" y="34"/>
                    <a:pt x="34" y="34"/>
                    <a:pt x="33" y="34"/>
                  </a:cubicBezTo>
                  <a:cubicBezTo>
                    <a:pt x="2" y="15"/>
                    <a:pt x="2" y="15"/>
                    <a:pt x="2" y="15"/>
                  </a:cubicBezTo>
                  <a:cubicBezTo>
                    <a:pt x="1" y="15"/>
                    <a:pt x="0" y="13"/>
                    <a:pt x="1" y="12"/>
                  </a:cubicBezTo>
                  <a:cubicBezTo>
                    <a:pt x="5" y="2"/>
                    <a:pt x="5" y="2"/>
                    <a:pt x="5" y="2"/>
                  </a:cubicBezTo>
                  <a:cubicBezTo>
                    <a:pt x="6" y="0"/>
                    <a:pt x="7" y="0"/>
                    <a:pt x="8" y="0"/>
                  </a:cubicBezTo>
                  <a:lnTo>
                    <a:pt x="40"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1" name="iṥḷíḑé"/>
            <p:cNvSpPr>
              <a:spLocks noChangeArrowheads="1"/>
            </p:cNvSpPr>
            <p:nvPr/>
          </p:nvSpPr>
          <p:spPr bwMode="auto">
            <a:xfrm>
              <a:off x="2395538" y="1441450"/>
              <a:ext cx="103188" cy="87313"/>
            </a:xfrm>
            <a:custGeom>
              <a:avLst/>
              <a:gdLst>
                <a:gd name="T0" fmla="*/ 100671 w 41"/>
                <a:gd name="T1" fmla="*/ 48793 h 34"/>
                <a:gd name="T2" fmla="*/ 103188 w 41"/>
                <a:gd name="T3" fmla="*/ 56497 h 34"/>
                <a:gd name="T4" fmla="*/ 90604 w 41"/>
                <a:gd name="T5" fmla="*/ 82177 h 34"/>
                <a:gd name="T6" fmla="*/ 83054 w 41"/>
                <a:gd name="T7" fmla="*/ 87313 h 34"/>
                <a:gd name="T8" fmla="*/ 5034 w 41"/>
                <a:gd name="T9" fmla="*/ 38520 h 34"/>
                <a:gd name="T10" fmla="*/ 2517 w 41"/>
                <a:gd name="T11" fmla="*/ 30816 h 34"/>
                <a:gd name="T12" fmla="*/ 12584 w 41"/>
                <a:gd name="T13" fmla="*/ 5136 h 34"/>
                <a:gd name="T14" fmla="*/ 20134 w 41"/>
                <a:gd name="T15" fmla="*/ 0 h 34"/>
                <a:gd name="T16" fmla="*/ 100671 w 41"/>
                <a:gd name="T17" fmla="*/ 48793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4"/>
                <a:gd name="T29" fmla="*/ 41 w 41"/>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4">
                  <a:moveTo>
                    <a:pt x="40" y="19"/>
                  </a:moveTo>
                  <a:cubicBezTo>
                    <a:pt x="41" y="19"/>
                    <a:pt x="41" y="21"/>
                    <a:pt x="41" y="22"/>
                  </a:cubicBezTo>
                  <a:cubicBezTo>
                    <a:pt x="36" y="32"/>
                    <a:pt x="36" y="32"/>
                    <a:pt x="36" y="32"/>
                  </a:cubicBezTo>
                  <a:cubicBezTo>
                    <a:pt x="36" y="34"/>
                    <a:pt x="34" y="34"/>
                    <a:pt x="33" y="34"/>
                  </a:cubicBezTo>
                  <a:cubicBezTo>
                    <a:pt x="2" y="15"/>
                    <a:pt x="2" y="15"/>
                    <a:pt x="2" y="15"/>
                  </a:cubicBezTo>
                  <a:cubicBezTo>
                    <a:pt x="1" y="15"/>
                    <a:pt x="0" y="13"/>
                    <a:pt x="1" y="12"/>
                  </a:cubicBezTo>
                  <a:cubicBezTo>
                    <a:pt x="5" y="2"/>
                    <a:pt x="5" y="2"/>
                    <a:pt x="5" y="2"/>
                  </a:cubicBezTo>
                  <a:cubicBezTo>
                    <a:pt x="6" y="0"/>
                    <a:pt x="7" y="0"/>
                    <a:pt x="8" y="0"/>
                  </a:cubicBezTo>
                  <a:lnTo>
                    <a:pt x="40"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2" name="ïṡľidè"/>
            <p:cNvSpPr>
              <a:spLocks noChangeArrowheads="1"/>
            </p:cNvSpPr>
            <p:nvPr/>
          </p:nvSpPr>
          <p:spPr bwMode="auto">
            <a:xfrm>
              <a:off x="2224088" y="1746250"/>
              <a:ext cx="139700" cy="147638"/>
            </a:xfrm>
            <a:custGeom>
              <a:avLst/>
              <a:gdLst>
                <a:gd name="T0" fmla="*/ 134620 w 55"/>
                <a:gd name="T1" fmla="*/ 45819 h 58"/>
                <a:gd name="T2" fmla="*/ 127000 w 55"/>
                <a:gd name="T3" fmla="*/ 38182 h 58"/>
                <a:gd name="T4" fmla="*/ 83820 w 55"/>
                <a:gd name="T5" fmla="*/ 48364 h 58"/>
                <a:gd name="T6" fmla="*/ 68580 w 55"/>
                <a:gd name="T7" fmla="*/ 5091 h 58"/>
                <a:gd name="T8" fmla="*/ 58420 w 55"/>
                <a:gd name="T9" fmla="*/ 2545 h 58"/>
                <a:gd name="T10" fmla="*/ 33020 w 55"/>
                <a:gd name="T11" fmla="*/ 12727 h 58"/>
                <a:gd name="T12" fmla="*/ 27940 w 55"/>
                <a:gd name="T13" fmla="*/ 22909 h 58"/>
                <a:gd name="T14" fmla="*/ 40640 w 55"/>
                <a:gd name="T15" fmla="*/ 56001 h 58"/>
                <a:gd name="T16" fmla="*/ 5080 w 55"/>
                <a:gd name="T17" fmla="*/ 63637 h 58"/>
                <a:gd name="T18" fmla="*/ 0 w 55"/>
                <a:gd name="T19" fmla="*/ 73819 h 58"/>
                <a:gd name="T20" fmla="*/ 2540 w 55"/>
                <a:gd name="T21" fmla="*/ 101819 h 58"/>
                <a:gd name="T22" fmla="*/ 10160 w 55"/>
                <a:gd name="T23" fmla="*/ 109456 h 58"/>
                <a:gd name="T24" fmla="*/ 55880 w 55"/>
                <a:gd name="T25" fmla="*/ 99274 h 58"/>
                <a:gd name="T26" fmla="*/ 71120 w 55"/>
                <a:gd name="T27" fmla="*/ 142547 h 58"/>
                <a:gd name="T28" fmla="*/ 81280 w 55"/>
                <a:gd name="T29" fmla="*/ 145093 h 58"/>
                <a:gd name="T30" fmla="*/ 104140 w 55"/>
                <a:gd name="T31" fmla="*/ 132365 h 58"/>
                <a:gd name="T32" fmla="*/ 111760 w 55"/>
                <a:gd name="T33" fmla="*/ 122183 h 58"/>
                <a:gd name="T34" fmla="*/ 99060 w 55"/>
                <a:gd name="T35" fmla="*/ 89092 h 58"/>
                <a:gd name="T36" fmla="*/ 132080 w 55"/>
                <a:gd name="T37" fmla="*/ 81455 h 58"/>
                <a:gd name="T38" fmla="*/ 139700 w 55"/>
                <a:gd name="T39" fmla="*/ 71274 h 58"/>
                <a:gd name="T40" fmla="*/ 134620 w 55"/>
                <a:gd name="T41" fmla="*/ 45819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58"/>
                <a:gd name="T65" fmla="*/ 55 w 55"/>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58">
                  <a:moveTo>
                    <a:pt x="53" y="18"/>
                  </a:moveTo>
                  <a:cubicBezTo>
                    <a:pt x="53" y="16"/>
                    <a:pt x="52" y="15"/>
                    <a:pt x="50" y="15"/>
                  </a:cubicBezTo>
                  <a:cubicBezTo>
                    <a:pt x="33" y="19"/>
                    <a:pt x="33" y="19"/>
                    <a:pt x="33" y="19"/>
                  </a:cubicBezTo>
                  <a:cubicBezTo>
                    <a:pt x="27" y="2"/>
                    <a:pt x="27" y="2"/>
                    <a:pt x="27" y="2"/>
                  </a:cubicBezTo>
                  <a:cubicBezTo>
                    <a:pt x="26" y="0"/>
                    <a:pt x="25" y="0"/>
                    <a:pt x="23" y="1"/>
                  </a:cubicBezTo>
                  <a:cubicBezTo>
                    <a:pt x="13" y="5"/>
                    <a:pt x="13" y="5"/>
                    <a:pt x="13" y="5"/>
                  </a:cubicBezTo>
                  <a:cubicBezTo>
                    <a:pt x="12" y="6"/>
                    <a:pt x="11" y="8"/>
                    <a:pt x="11" y="9"/>
                  </a:cubicBezTo>
                  <a:cubicBezTo>
                    <a:pt x="16" y="22"/>
                    <a:pt x="16" y="22"/>
                    <a:pt x="16" y="22"/>
                  </a:cubicBezTo>
                  <a:cubicBezTo>
                    <a:pt x="2" y="25"/>
                    <a:pt x="2" y="25"/>
                    <a:pt x="2" y="25"/>
                  </a:cubicBezTo>
                  <a:cubicBezTo>
                    <a:pt x="1" y="26"/>
                    <a:pt x="0" y="28"/>
                    <a:pt x="0" y="29"/>
                  </a:cubicBezTo>
                  <a:cubicBezTo>
                    <a:pt x="1" y="40"/>
                    <a:pt x="1" y="40"/>
                    <a:pt x="1" y="40"/>
                  </a:cubicBezTo>
                  <a:cubicBezTo>
                    <a:pt x="1" y="42"/>
                    <a:pt x="3" y="43"/>
                    <a:pt x="4" y="43"/>
                  </a:cubicBezTo>
                  <a:cubicBezTo>
                    <a:pt x="22" y="39"/>
                    <a:pt x="22" y="39"/>
                    <a:pt x="22" y="39"/>
                  </a:cubicBezTo>
                  <a:cubicBezTo>
                    <a:pt x="28" y="56"/>
                    <a:pt x="28" y="56"/>
                    <a:pt x="28" y="56"/>
                  </a:cubicBezTo>
                  <a:cubicBezTo>
                    <a:pt x="28" y="57"/>
                    <a:pt x="30" y="58"/>
                    <a:pt x="32" y="57"/>
                  </a:cubicBezTo>
                  <a:cubicBezTo>
                    <a:pt x="41" y="52"/>
                    <a:pt x="41" y="52"/>
                    <a:pt x="41" y="52"/>
                  </a:cubicBezTo>
                  <a:cubicBezTo>
                    <a:pt x="43" y="52"/>
                    <a:pt x="44" y="50"/>
                    <a:pt x="44" y="48"/>
                  </a:cubicBezTo>
                  <a:cubicBezTo>
                    <a:pt x="39" y="35"/>
                    <a:pt x="39" y="35"/>
                    <a:pt x="39" y="35"/>
                  </a:cubicBezTo>
                  <a:cubicBezTo>
                    <a:pt x="52" y="32"/>
                    <a:pt x="52" y="32"/>
                    <a:pt x="52" y="32"/>
                  </a:cubicBezTo>
                  <a:cubicBezTo>
                    <a:pt x="54" y="32"/>
                    <a:pt x="55" y="30"/>
                    <a:pt x="55" y="28"/>
                  </a:cubicBezTo>
                  <a:lnTo>
                    <a:pt x="53" y="1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3" name="íṧlïḓê"/>
            <p:cNvSpPr>
              <a:spLocks noChangeArrowheads="1"/>
            </p:cNvSpPr>
            <p:nvPr/>
          </p:nvSpPr>
          <p:spPr bwMode="auto">
            <a:xfrm>
              <a:off x="1339850" y="1952625"/>
              <a:ext cx="142875" cy="147638"/>
            </a:xfrm>
            <a:custGeom>
              <a:avLst/>
              <a:gdLst>
                <a:gd name="T0" fmla="*/ 137772 w 56"/>
                <a:gd name="T1" fmla="*/ 45819 h 58"/>
                <a:gd name="T2" fmla="*/ 130118 w 56"/>
                <a:gd name="T3" fmla="*/ 38182 h 58"/>
                <a:gd name="T4" fmla="*/ 86746 w 56"/>
                <a:gd name="T5" fmla="*/ 48364 h 58"/>
                <a:gd name="T6" fmla="*/ 71438 w 56"/>
                <a:gd name="T7" fmla="*/ 5091 h 58"/>
                <a:gd name="T8" fmla="*/ 61232 w 56"/>
                <a:gd name="T9" fmla="*/ 2545 h 58"/>
                <a:gd name="T10" fmla="*/ 35719 w 56"/>
                <a:gd name="T11" fmla="*/ 12727 h 58"/>
                <a:gd name="T12" fmla="*/ 30616 w 56"/>
                <a:gd name="T13" fmla="*/ 22909 h 58"/>
                <a:gd name="T14" fmla="*/ 40821 w 56"/>
                <a:gd name="T15" fmla="*/ 56001 h 58"/>
                <a:gd name="T16" fmla="*/ 7654 w 56"/>
                <a:gd name="T17" fmla="*/ 63637 h 58"/>
                <a:gd name="T18" fmla="*/ 0 w 56"/>
                <a:gd name="T19" fmla="*/ 73819 h 58"/>
                <a:gd name="T20" fmla="*/ 5103 w 56"/>
                <a:gd name="T21" fmla="*/ 101819 h 58"/>
                <a:gd name="T22" fmla="*/ 12757 w 56"/>
                <a:gd name="T23" fmla="*/ 109456 h 58"/>
                <a:gd name="T24" fmla="*/ 56129 w 56"/>
                <a:gd name="T25" fmla="*/ 99274 h 58"/>
                <a:gd name="T26" fmla="*/ 71438 w 56"/>
                <a:gd name="T27" fmla="*/ 142547 h 58"/>
                <a:gd name="T28" fmla="*/ 81643 w 56"/>
                <a:gd name="T29" fmla="*/ 145093 h 58"/>
                <a:gd name="T30" fmla="*/ 107156 w 56"/>
                <a:gd name="T31" fmla="*/ 132365 h 58"/>
                <a:gd name="T32" fmla="*/ 112259 w 56"/>
                <a:gd name="T33" fmla="*/ 122183 h 58"/>
                <a:gd name="T34" fmla="*/ 99502 w 56"/>
                <a:gd name="T35" fmla="*/ 89092 h 58"/>
                <a:gd name="T36" fmla="*/ 135221 w 56"/>
                <a:gd name="T37" fmla="*/ 81455 h 58"/>
                <a:gd name="T38" fmla="*/ 140324 w 56"/>
                <a:gd name="T39" fmla="*/ 71274 h 58"/>
                <a:gd name="T40" fmla="*/ 137772 w 56"/>
                <a:gd name="T41" fmla="*/ 45819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58"/>
                <a:gd name="T65" fmla="*/ 56 w 56"/>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58">
                  <a:moveTo>
                    <a:pt x="54" y="18"/>
                  </a:moveTo>
                  <a:cubicBezTo>
                    <a:pt x="54" y="16"/>
                    <a:pt x="52" y="14"/>
                    <a:pt x="51" y="15"/>
                  </a:cubicBezTo>
                  <a:cubicBezTo>
                    <a:pt x="34" y="19"/>
                    <a:pt x="34" y="19"/>
                    <a:pt x="34" y="19"/>
                  </a:cubicBezTo>
                  <a:cubicBezTo>
                    <a:pt x="28" y="2"/>
                    <a:pt x="28" y="2"/>
                    <a:pt x="28" y="2"/>
                  </a:cubicBezTo>
                  <a:cubicBezTo>
                    <a:pt x="27" y="0"/>
                    <a:pt x="25" y="0"/>
                    <a:pt x="24" y="1"/>
                  </a:cubicBezTo>
                  <a:cubicBezTo>
                    <a:pt x="14" y="5"/>
                    <a:pt x="14" y="5"/>
                    <a:pt x="14" y="5"/>
                  </a:cubicBezTo>
                  <a:cubicBezTo>
                    <a:pt x="12" y="6"/>
                    <a:pt x="11" y="8"/>
                    <a:pt x="12" y="9"/>
                  </a:cubicBezTo>
                  <a:cubicBezTo>
                    <a:pt x="16" y="22"/>
                    <a:pt x="16" y="22"/>
                    <a:pt x="16" y="22"/>
                  </a:cubicBezTo>
                  <a:cubicBezTo>
                    <a:pt x="3" y="25"/>
                    <a:pt x="3" y="25"/>
                    <a:pt x="3" y="25"/>
                  </a:cubicBezTo>
                  <a:cubicBezTo>
                    <a:pt x="1" y="26"/>
                    <a:pt x="0" y="27"/>
                    <a:pt x="0" y="29"/>
                  </a:cubicBezTo>
                  <a:cubicBezTo>
                    <a:pt x="2" y="40"/>
                    <a:pt x="2" y="40"/>
                    <a:pt x="2" y="40"/>
                  </a:cubicBezTo>
                  <a:cubicBezTo>
                    <a:pt x="2" y="42"/>
                    <a:pt x="3" y="43"/>
                    <a:pt x="5" y="43"/>
                  </a:cubicBezTo>
                  <a:cubicBezTo>
                    <a:pt x="22" y="39"/>
                    <a:pt x="22" y="39"/>
                    <a:pt x="22" y="39"/>
                  </a:cubicBezTo>
                  <a:cubicBezTo>
                    <a:pt x="28" y="56"/>
                    <a:pt x="28" y="56"/>
                    <a:pt x="28" y="56"/>
                  </a:cubicBezTo>
                  <a:cubicBezTo>
                    <a:pt x="29" y="57"/>
                    <a:pt x="31" y="58"/>
                    <a:pt x="32" y="57"/>
                  </a:cubicBezTo>
                  <a:cubicBezTo>
                    <a:pt x="42" y="52"/>
                    <a:pt x="42" y="52"/>
                    <a:pt x="42" y="52"/>
                  </a:cubicBezTo>
                  <a:cubicBezTo>
                    <a:pt x="44" y="51"/>
                    <a:pt x="45" y="50"/>
                    <a:pt x="44" y="48"/>
                  </a:cubicBezTo>
                  <a:cubicBezTo>
                    <a:pt x="39" y="35"/>
                    <a:pt x="39" y="35"/>
                    <a:pt x="39" y="35"/>
                  </a:cubicBezTo>
                  <a:cubicBezTo>
                    <a:pt x="53" y="32"/>
                    <a:pt x="53" y="32"/>
                    <a:pt x="53" y="32"/>
                  </a:cubicBezTo>
                  <a:cubicBezTo>
                    <a:pt x="54" y="32"/>
                    <a:pt x="56" y="30"/>
                    <a:pt x="55" y="28"/>
                  </a:cubicBezTo>
                  <a:lnTo>
                    <a:pt x="54" y="1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4" name="iṡḻîde"/>
            <p:cNvSpPr>
              <a:spLocks noChangeArrowheads="1"/>
            </p:cNvSpPr>
            <p:nvPr/>
          </p:nvSpPr>
          <p:spPr bwMode="auto">
            <a:xfrm>
              <a:off x="2111375" y="2033588"/>
              <a:ext cx="57150" cy="74613"/>
            </a:xfrm>
            <a:custGeom>
              <a:avLst/>
              <a:gdLst>
                <a:gd name="T0" fmla="*/ 57150 w 22"/>
                <a:gd name="T1" fmla="*/ 15437 h 29"/>
                <a:gd name="T2" fmla="*/ 2598 w 22"/>
                <a:gd name="T3" fmla="*/ 38593 h 29"/>
                <a:gd name="T4" fmla="*/ 2598 w 22"/>
                <a:gd name="T5" fmla="*/ 74613 h 29"/>
                <a:gd name="T6" fmla="*/ 44161 w 22"/>
                <a:gd name="T7" fmla="*/ 64322 h 29"/>
                <a:gd name="T8" fmla="*/ 57150 w 22"/>
                <a:gd name="T9" fmla="*/ 15437 h 29"/>
                <a:gd name="T10" fmla="*/ 0 60000 65536"/>
                <a:gd name="T11" fmla="*/ 0 60000 65536"/>
                <a:gd name="T12" fmla="*/ 0 60000 65536"/>
                <a:gd name="T13" fmla="*/ 0 60000 65536"/>
                <a:gd name="T14" fmla="*/ 0 60000 65536"/>
                <a:gd name="T15" fmla="*/ 0 w 22"/>
                <a:gd name="T16" fmla="*/ 0 h 29"/>
                <a:gd name="T17" fmla="*/ 22 w 22"/>
                <a:gd name="T18" fmla="*/ 29 h 29"/>
              </a:gdLst>
              <a:ahLst/>
              <a:cxnLst>
                <a:cxn ang="T10">
                  <a:pos x="T0" y="T1"/>
                </a:cxn>
                <a:cxn ang="T11">
                  <a:pos x="T2" y="T3"/>
                </a:cxn>
                <a:cxn ang="T12">
                  <a:pos x="T4" y="T5"/>
                </a:cxn>
                <a:cxn ang="T13">
                  <a:pos x="T6" y="T7"/>
                </a:cxn>
                <a:cxn ang="T14">
                  <a:pos x="T8" y="T9"/>
                </a:cxn>
              </a:cxnLst>
              <a:rect l="T15" t="T16" r="T17" b="T18"/>
              <a:pathLst>
                <a:path w="22" h="29">
                  <a:moveTo>
                    <a:pt x="22" y="6"/>
                  </a:moveTo>
                  <a:cubicBezTo>
                    <a:pt x="13" y="0"/>
                    <a:pt x="3" y="5"/>
                    <a:pt x="1" y="15"/>
                  </a:cubicBezTo>
                  <a:cubicBezTo>
                    <a:pt x="0" y="20"/>
                    <a:pt x="0" y="25"/>
                    <a:pt x="1" y="29"/>
                  </a:cubicBezTo>
                  <a:cubicBezTo>
                    <a:pt x="17" y="25"/>
                    <a:pt x="17" y="25"/>
                    <a:pt x="17" y="25"/>
                  </a:cubicBezTo>
                  <a:lnTo>
                    <a:pt x="22" y="6"/>
                  </a:lnTo>
                  <a:close/>
                </a:path>
              </a:pathLst>
            </a:custGeom>
            <a:solidFill>
              <a:srgbClr val="F1391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5" name="íSḷidê"/>
            <p:cNvSpPr>
              <a:spLocks noChangeArrowheads="1"/>
            </p:cNvSpPr>
            <p:nvPr/>
          </p:nvSpPr>
          <p:spPr bwMode="auto">
            <a:xfrm>
              <a:off x="2066925" y="2001838"/>
              <a:ext cx="182563" cy="217488"/>
            </a:xfrm>
            <a:custGeom>
              <a:avLst/>
              <a:gdLst>
                <a:gd name="T0" fmla="*/ 65926 w 72"/>
                <a:gd name="T1" fmla="*/ 189670 h 86"/>
                <a:gd name="T2" fmla="*/ 70997 w 72"/>
                <a:gd name="T3" fmla="*/ 194728 h 86"/>
                <a:gd name="T4" fmla="*/ 172421 w 72"/>
                <a:gd name="T5" fmla="*/ 156794 h 86"/>
                <a:gd name="T6" fmla="*/ 162278 w 72"/>
                <a:gd name="T7" fmla="*/ 63223 h 86"/>
                <a:gd name="T8" fmla="*/ 154671 w 72"/>
                <a:gd name="T9" fmla="*/ 48050 h 86"/>
                <a:gd name="T10" fmla="*/ 126780 w 72"/>
                <a:gd name="T11" fmla="*/ 17703 h 86"/>
                <a:gd name="T12" fmla="*/ 124244 w 72"/>
                <a:gd name="T13" fmla="*/ 15174 h 86"/>
                <a:gd name="T14" fmla="*/ 116637 w 72"/>
                <a:gd name="T15" fmla="*/ 10116 h 86"/>
                <a:gd name="T16" fmla="*/ 109031 w 72"/>
                <a:gd name="T17" fmla="*/ 7587 h 86"/>
                <a:gd name="T18" fmla="*/ 76068 w 72"/>
                <a:gd name="T19" fmla="*/ 0 h 86"/>
                <a:gd name="T20" fmla="*/ 63390 w 72"/>
                <a:gd name="T21" fmla="*/ 2529 h 86"/>
                <a:gd name="T22" fmla="*/ 17749 w 72"/>
                <a:gd name="T23" fmla="*/ 50579 h 86"/>
                <a:gd name="T24" fmla="*/ 65926 w 72"/>
                <a:gd name="T25" fmla="*/ 189670 h 86"/>
                <a:gd name="T26" fmla="*/ 76068 w 72"/>
                <a:gd name="T27" fmla="*/ 171967 h 86"/>
                <a:gd name="T28" fmla="*/ 32963 w 72"/>
                <a:gd name="T29" fmla="*/ 68281 h 86"/>
                <a:gd name="T30" fmla="*/ 111566 w 72"/>
                <a:gd name="T31" fmla="*/ 32876 h 86"/>
                <a:gd name="T32" fmla="*/ 154671 w 72"/>
                <a:gd name="T33" fmla="*/ 139091 h 86"/>
                <a:gd name="T34" fmla="*/ 76068 w 72"/>
                <a:gd name="T35" fmla="*/ 171967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86"/>
                <a:gd name="T56" fmla="*/ 72 w 72"/>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86">
                  <a:moveTo>
                    <a:pt x="26" y="75"/>
                  </a:moveTo>
                  <a:cubicBezTo>
                    <a:pt x="27" y="76"/>
                    <a:pt x="28" y="77"/>
                    <a:pt x="28" y="77"/>
                  </a:cubicBezTo>
                  <a:cubicBezTo>
                    <a:pt x="45" y="86"/>
                    <a:pt x="62" y="80"/>
                    <a:pt x="68" y="62"/>
                  </a:cubicBezTo>
                  <a:cubicBezTo>
                    <a:pt x="72" y="50"/>
                    <a:pt x="70" y="36"/>
                    <a:pt x="64" y="25"/>
                  </a:cubicBezTo>
                  <a:cubicBezTo>
                    <a:pt x="63" y="22"/>
                    <a:pt x="62" y="20"/>
                    <a:pt x="61" y="19"/>
                  </a:cubicBezTo>
                  <a:cubicBezTo>
                    <a:pt x="58" y="14"/>
                    <a:pt x="54" y="10"/>
                    <a:pt x="50" y="7"/>
                  </a:cubicBezTo>
                  <a:cubicBezTo>
                    <a:pt x="49" y="6"/>
                    <a:pt x="49" y="6"/>
                    <a:pt x="49" y="6"/>
                  </a:cubicBezTo>
                  <a:cubicBezTo>
                    <a:pt x="48" y="5"/>
                    <a:pt x="47" y="5"/>
                    <a:pt x="46" y="4"/>
                  </a:cubicBezTo>
                  <a:cubicBezTo>
                    <a:pt x="45" y="4"/>
                    <a:pt x="44" y="3"/>
                    <a:pt x="43" y="3"/>
                  </a:cubicBezTo>
                  <a:cubicBezTo>
                    <a:pt x="39" y="1"/>
                    <a:pt x="35" y="0"/>
                    <a:pt x="30" y="0"/>
                  </a:cubicBezTo>
                  <a:cubicBezTo>
                    <a:pt x="29" y="0"/>
                    <a:pt x="27" y="0"/>
                    <a:pt x="25" y="1"/>
                  </a:cubicBezTo>
                  <a:cubicBezTo>
                    <a:pt x="17" y="3"/>
                    <a:pt x="10" y="9"/>
                    <a:pt x="7" y="20"/>
                  </a:cubicBezTo>
                  <a:cubicBezTo>
                    <a:pt x="0" y="39"/>
                    <a:pt x="9" y="64"/>
                    <a:pt x="26" y="75"/>
                  </a:cubicBezTo>
                  <a:close/>
                  <a:moveTo>
                    <a:pt x="30" y="68"/>
                  </a:moveTo>
                  <a:cubicBezTo>
                    <a:pt x="17" y="61"/>
                    <a:pt x="9" y="42"/>
                    <a:pt x="13" y="27"/>
                  </a:cubicBezTo>
                  <a:cubicBezTo>
                    <a:pt x="17" y="11"/>
                    <a:pt x="31" y="5"/>
                    <a:pt x="44" y="13"/>
                  </a:cubicBezTo>
                  <a:cubicBezTo>
                    <a:pt x="57" y="20"/>
                    <a:pt x="65" y="39"/>
                    <a:pt x="61" y="55"/>
                  </a:cubicBezTo>
                  <a:cubicBezTo>
                    <a:pt x="58" y="70"/>
                    <a:pt x="44" y="76"/>
                    <a:pt x="30" y="68"/>
                  </a:cubicBezTo>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6" name="íSļïḍé"/>
            <p:cNvSpPr>
              <a:spLocks noChangeArrowheads="1"/>
            </p:cNvSpPr>
            <p:nvPr/>
          </p:nvSpPr>
          <p:spPr bwMode="auto">
            <a:xfrm>
              <a:off x="1660525" y="2109788"/>
              <a:ext cx="138113" cy="201613"/>
            </a:xfrm>
            <a:custGeom>
              <a:avLst/>
              <a:gdLst>
                <a:gd name="T0" fmla="*/ 94633 w 54"/>
                <a:gd name="T1" fmla="*/ 0 h 79"/>
                <a:gd name="T2" fmla="*/ 94633 w 54"/>
                <a:gd name="T3" fmla="*/ 2552 h 79"/>
                <a:gd name="T4" fmla="*/ 94633 w 54"/>
                <a:gd name="T5" fmla="*/ 71458 h 79"/>
                <a:gd name="T6" fmla="*/ 94633 w 54"/>
                <a:gd name="T7" fmla="*/ 74010 h 79"/>
                <a:gd name="T8" fmla="*/ 135555 w 54"/>
                <a:gd name="T9" fmla="*/ 109739 h 79"/>
                <a:gd name="T10" fmla="*/ 135555 w 54"/>
                <a:gd name="T11" fmla="*/ 114843 h 79"/>
                <a:gd name="T12" fmla="*/ 92075 w 54"/>
                <a:gd name="T13" fmla="*/ 132707 h 79"/>
                <a:gd name="T14" fmla="*/ 89518 w 54"/>
                <a:gd name="T15" fmla="*/ 132707 h 79"/>
                <a:gd name="T16" fmla="*/ 81845 w 54"/>
                <a:gd name="T17" fmla="*/ 199061 h 79"/>
                <a:gd name="T18" fmla="*/ 79287 w 54"/>
                <a:gd name="T19" fmla="*/ 201613 h 79"/>
                <a:gd name="T20" fmla="*/ 76729 w 54"/>
                <a:gd name="T21" fmla="*/ 199061 h 79"/>
                <a:gd name="T22" fmla="*/ 48595 w 54"/>
                <a:gd name="T23" fmla="*/ 142916 h 79"/>
                <a:gd name="T24" fmla="*/ 48595 w 54"/>
                <a:gd name="T25" fmla="*/ 142916 h 79"/>
                <a:gd name="T26" fmla="*/ 0 w 54"/>
                <a:gd name="T27" fmla="*/ 145468 h 79"/>
                <a:gd name="T28" fmla="*/ 0 w 54"/>
                <a:gd name="T29" fmla="*/ 145468 h 79"/>
                <a:gd name="T30" fmla="*/ 0 w 54"/>
                <a:gd name="T31" fmla="*/ 142916 h 79"/>
                <a:gd name="T32" fmla="*/ 28134 w 54"/>
                <a:gd name="T33" fmla="*/ 89322 h 79"/>
                <a:gd name="T34" fmla="*/ 28134 w 54"/>
                <a:gd name="T35" fmla="*/ 86770 h 79"/>
                <a:gd name="T36" fmla="*/ 7673 w 54"/>
                <a:gd name="T37" fmla="*/ 22969 h 79"/>
                <a:gd name="T38" fmla="*/ 10231 w 54"/>
                <a:gd name="T39" fmla="*/ 20417 h 79"/>
                <a:gd name="T40" fmla="*/ 56268 w 54"/>
                <a:gd name="T41" fmla="*/ 45937 h 79"/>
                <a:gd name="T42" fmla="*/ 56268 w 54"/>
                <a:gd name="T43" fmla="*/ 43385 h 79"/>
                <a:gd name="T44" fmla="*/ 92075 w 54"/>
                <a:gd name="T45" fmla="*/ 2552 h 79"/>
                <a:gd name="T46" fmla="*/ 94633 w 54"/>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79"/>
                <a:gd name="T74" fmla="*/ 54 w 54"/>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79">
                  <a:moveTo>
                    <a:pt x="37" y="0"/>
                  </a:moveTo>
                  <a:cubicBezTo>
                    <a:pt x="37" y="1"/>
                    <a:pt x="37" y="1"/>
                    <a:pt x="37" y="1"/>
                  </a:cubicBezTo>
                  <a:cubicBezTo>
                    <a:pt x="37" y="28"/>
                    <a:pt x="37" y="28"/>
                    <a:pt x="37" y="28"/>
                  </a:cubicBezTo>
                  <a:cubicBezTo>
                    <a:pt x="37" y="29"/>
                    <a:pt x="37" y="29"/>
                    <a:pt x="37" y="29"/>
                  </a:cubicBezTo>
                  <a:cubicBezTo>
                    <a:pt x="53" y="43"/>
                    <a:pt x="53" y="43"/>
                    <a:pt x="53" y="43"/>
                  </a:cubicBezTo>
                  <a:cubicBezTo>
                    <a:pt x="54" y="43"/>
                    <a:pt x="54" y="45"/>
                    <a:pt x="53" y="45"/>
                  </a:cubicBezTo>
                  <a:cubicBezTo>
                    <a:pt x="36" y="52"/>
                    <a:pt x="36" y="52"/>
                    <a:pt x="36" y="52"/>
                  </a:cubicBezTo>
                  <a:cubicBezTo>
                    <a:pt x="35" y="52"/>
                    <a:pt x="35" y="52"/>
                    <a:pt x="35" y="52"/>
                  </a:cubicBezTo>
                  <a:cubicBezTo>
                    <a:pt x="32" y="78"/>
                    <a:pt x="32" y="78"/>
                    <a:pt x="32" y="78"/>
                  </a:cubicBezTo>
                  <a:cubicBezTo>
                    <a:pt x="31" y="79"/>
                    <a:pt x="31" y="79"/>
                    <a:pt x="31" y="79"/>
                  </a:cubicBezTo>
                  <a:cubicBezTo>
                    <a:pt x="30" y="79"/>
                    <a:pt x="30" y="79"/>
                    <a:pt x="30" y="78"/>
                  </a:cubicBezTo>
                  <a:cubicBezTo>
                    <a:pt x="19" y="56"/>
                    <a:pt x="19" y="56"/>
                    <a:pt x="19" y="56"/>
                  </a:cubicBezTo>
                  <a:cubicBezTo>
                    <a:pt x="19" y="56"/>
                    <a:pt x="19" y="56"/>
                    <a:pt x="19" y="56"/>
                  </a:cubicBezTo>
                  <a:cubicBezTo>
                    <a:pt x="0" y="57"/>
                    <a:pt x="0" y="57"/>
                    <a:pt x="0" y="57"/>
                  </a:cubicBezTo>
                  <a:cubicBezTo>
                    <a:pt x="0" y="57"/>
                    <a:pt x="0" y="57"/>
                    <a:pt x="0" y="57"/>
                  </a:cubicBezTo>
                  <a:cubicBezTo>
                    <a:pt x="0" y="57"/>
                    <a:pt x="0" y="56"/>
                    <a:pt x="0" y="56"/>
                  </a:cubicBezTo>
                  <a:cubicBezTo>
                    <a:pt x="11" y="35"/>
                    <a:pt x="11" y="35"/>
                    <a:pt x="11" y="35"/>
                  </a:cubicBezTo>
                  <a:cubicBezTo>
                    <a:pt x="11" y="34"/>
                    <a:pt x="11" y="34"/>
                    <a:pt x="11" y="34"/>
                  </a:cubicBezTo>
                  <a:cubicBezTo>
                    <a:pt x="3" y="9"/>
                    <a:pt x="3" y="9"/>
                    <a:pt x="3" y="9"/>
                  </a:cubicBezTo>
                  <a:cubicBezTo>
                    <a:pt x="3" y="9"/>
                    <a:pt x="3" y="8"/>
                    <a:pt x="4" y="8"/>
                  </a:cubicBezTo>
                  <a:cubicBezTo>
                    <a:pt x="22" y="18"/>
                    <a:pt x="22" y="18"/>
                    <a:pt x="22" y="18"/>
                  </a:cubicBezTo>
                  <a:cubicBezTo>
                    <a:pt x="22" y="17"/>
                    <a:pt x="22" y="17"/>
                    <a:pt x="22" y="17"/>
                  </a:cubicBezTo>
                  <a:cubicBezTo>
                    <a:pt x="36" y="1"/>
                    <a:pt x="36" y="1"/>
                    <a:pt x="36" y="1"/>
                  </a:cubicBezTo>
                  <a:cubicBezTo>
                    <a:pt x="36" y="0"/>
                    <a:pt x="36" y="0"/>
                    <a:pt x="37"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7" name="íṩ1ïḋe"/>
            <p:cNvSpPr>
              <a:spLocks noChangeArrowheads="1"/>
            </p:cNvSpPr>
            <p:nvPr/>
          </p:nvSpPr>
          <p:spPr bwMode="auto">
            <a:xfrm>
              <a:off x="1577975" y="1373188"/>
              <a:ext cx="136525" cy="200025"/>
            </a:xfrm>
            <a:custGeom>
              <a:avLst/>
              <a:gdLst>
                <a:gd name="T0" fmla="*/ 93545 w 54"/>
                <a:gd name="T1" fmla="*/ 0 h 79"/>
                <a:gd name="T2" fmla="*/ 93545 w 54"/>
                <a:gd name="T3" fmla="*/ 2532 h 79"/>
                <a:gd name="T4" fmla="*/ 93545 w 54"/>
                <a:gd name="T5" fmla="*/ 68363 h 79"/>
                <a:gd name="T6" fmla="*/ 96073 w 54"/>
                <a:gd name="T7" fmla="*/ 70895 h 79"/>
                <a:gd name="T8" fmla="*/ 136525 w 54"/>
                <a:gd name="T9" fmla="*/ 108874 h 79"/>
                <a:gd name="T10" fmla="*/ 136525 w 54"/>
                <a:gd name="T11" fmla="*/ 111406 h 79"/>
                <a:gd name="T12" fmla="*/ 91017 w 54"/>
                <a:gd name="T13" fmla="*/ 129130 h 79"/>
                <a:gd name="T14" fmla="*/ 91017 w 54"/>
                <a:gd name="T15" fmla="*/ 131662 h 79"/>
                <a:gd name="T16" fmla="*/ 80904 w 54"/>
                <a:gd name="T17" fmla="*/ 197493 h 79"/>
                <a:gd name="T18" fmla="*/ 78375 w 54"/>
                <a:gd name="T19" fmla="*/ 197493 h 79"/>
                <a:gd name="T20" fmla="*/ 78375 w 54"/>
                <a:gd name="T21" fmla="*/ 197493 h 79"/>
                <a:gd name="T22" fmla="*/ 50565 w 54"/>
                <a:gd name="T23" fmla="*/ 141790 h 79"/>
                <a:gd name="T24" fmla="*/ 48037 w 54"/>
                <a:gd name="T25" fmla="*/ 139258 h 79"/>
                <a:gd name="T26" fmla="*/ 2528 w 54"/>
                <a:gd name="T27" fmla="*/ 144322 h 79"/>
                <a:gd name="T28" fmla="*/ 2528 w 54"/>
                <a:gd name="T29" fmla="*/ 144322 h 79"/>
                <a:gd name="T30" fmla="*/ 0 w 54"/>
                <a:gd name="T31" fmla="*/ 139258 h 79"/>
                <a:gd name="T32" fmla="*/ 27811 w 54"/>
                <a:gd name="T33" fmla="*/ 88619 h 79"/>
                <a:gd name="T34" fmla="*/ 27811 w 54"/>
                <a:gd name="T35" fmla="*/ 86087 h 79"/>
                <a:gd name="T36" fmla="*/ 10113 w 54"/>
                <a:gd name="T37" fmla="*/ 22788 h 79"/>
                <a:gd name="T38" fmla="*/ 10113 w 54"/>
                <a:gd name="T39" fmla="*/ 20256 h 79"/>
                <a:gd name="T40" fmla="*/ 55621 w 54"/>
                <a:gd name="T41" fmla="*/ 43043 h 79"/>
                <a:gd name="T42" fmla="*/ 58150 w 54"/>
                <a:gd name="T43" fmla="*/ 43043 h 79"/>
                <a:gd name="T44" fmla="*/ 91017 w 54"/>
                <a:gd name="T45" fmla="*/ 0 h 79"/>
                <a:gd name="T46" fmla="*/ 93545 w 54"/>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79"/>
                <a:gd name="T74" fmla="*/ 54 w 54"/>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79">
                  <a:moveTo>
                    <a:pt x="37" y="0"/>
                  </a:moveTo>
                  <a:cubicBezTo>
                    <a:pt x="37" y="0"/>
                    <a:pt x="37" y="1"/>
                    <a:pt x="37" y="1"/>
                  </a:cubicBezTo>
                  <a:cubicBezTo>
                    <a:pt x="37" y="27"/>
                    <a:pt x="37" y="27"/>
                    <a:pt x="37" y="27"/>
                  </a:cubicBezTo>
                  <a:cubicBezTo>
                    <a:pt x="38" y="28"/>
                    <a:pt x="38" y="28"/>
                    <a:pt x="38" y="28"/>
                  </a:cubicBezTo>
                  <a:cubicBezTo>
                    <a:pt x="54" y="43"/>
                    <a:pt x="54" y="43"/>
                    <a:pt x="54" y="43"/>
                  </a:cubicBezTo>
                  <a:cubicBezTo>
                    <a:pt x="54" y="43"/>
                    <a:pt x="54" y="44"/>
                    <a:pt x="54" y="44"/>
                  </a:cubicBezTo>
                  <a:cubicBezTo>
                    <a:pt x="36" y="51"/>
                    <a:pt x="36" y="51"/>
                    <a:pt x="36" y="51"/>
                  </a:cubicBezTo>
                  <a:cubicBezTo>
                    <a:pt x="36" y="52"/>
                    <a:pt x="36" y="52"/>
                    <a:pt x="36" y="52"/>
                  </a:cubicBezTo>
                  <a:cubicBezTo>
                    <a:pt x="32" y="78"/>
                    <a:pt x="32" y="78"/>
                    <a:pt x="32" y="78"/>
                  </a:cubicBezTo>
                  <a:cubicBezTo>
                    <a:pt x="32" y="78"/>
                    <a:pt x="31" y="79"/>
                    <a:pt x="31" y="78"/>
                  </a:cubicBezTo>
                  <a:cubicBezTo>
                    <a:pt x="31" y="78"/>
                    <a:pt x="31" y="78"/>
                    <a:pt x="31" y="78"/>
                  </a:cubicBezTo>
                  <a:cubicBezTo>
                    <a:pt x="20" y="56"/>
                    <a:pt x="20" y="56"/>
                    <a:pt x="20" y="56"/>
                  </a:cubicBezTo>
                  <a:cubicBezTo>
                    <a:pt x="19" y="55"/>
                    <a:pt x="19" y="55"/>
                    <a:pt x="19" y="55"/>
                  </a:cubicBezTo>
                  <a:cubicBezTo>
                    <a:pt x="1" y="57"/>
                    <a:pt x="1" y="57"/>
                    <a:pt x="1" y="57"/>
                  </a:cubicBezTo>
                  <a:cubicBezTo>
                    <a:pt x="1" y="57"/>
                    <a:pt x="1" y="57"/>
                    <a:pt x="1" y="57"/>
                  </a:cubicBezTo>
                  <a:cubicBezTo>
                    <a:pt x="0" y="57"/>
                    <a:pt x="0" y="56"/>
                    <a:pt x="0" y="55"/>
                  </a:cubicBezTo>
                  <a:cubicBezTo>
                    <a:pt x="11" y="35"/>
                    <a:pt x="11" y="35"/>
                    <a:pt x="11" y="35"/>
                  </a:cubicBezTo>
                  <a:cubicBezTo>
                    <a:pt x="11" y="34"/>
                    <a:pt x="11" y="34"/>
                    <a:pt x="11" y="34"/>
                  </a:cubicBezTo>
                  <a:cubicBezTo>
                    <a:pt x="4" y="9"/>
                    <a:pt x="4" y="9"/>
                    <a:pt x="4" y="9"/>
                  </a:cubicBezTo>
                  <a:cubicBezTo>
                    <a:pt x="3" y="8"/>
                    <a:pt x="4" y="7"/>
                    <a:pt x="4" y="8"/>
                  </a:cubicBezTo>
                  <a:cubicBezTo>
                    <a:pt x="22" y="17"/>
                    <a:pt x="22" y="17"/>
                    <a:pt x="22" y="17"/>
                  </a:cubicBezTo>
                  <a:cubicBezTo>
                    <a:pt x="23" y="17"/>
                    <a:pt x="23" y="17"/>
                    <a:pt x="23" y="17"/>
                  </a:cubicBezTo>
                  <a:cubicBezTo>
                    <a:pt x="36" y="0"/>
                    <a:pt x="36" y="0"/>
                    <a:pt x="36" y="0"/>
                  </a:cubicBezTo>
                  <a:cubicBezTo>
                    <a:pt x="37" y="0"/>
                    <a:pt x="37" y="0"/>
                    <a:pt x="37"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8" name="îşľíďe"/>
            <p:cNvSpPr>
              <a:spLocks noChangeArrowheads="1"/>
            </p:cNvSpPr>
            <p:nvPr/>
          </p:nvSpPr>
          <p:spPr bwMode="auto">
            <a:xfrm>
              <a:off x="3251200" y="1060450"/>
              <a:ext cx="801688" cy="1171575"/>
            </a:xfrm>
            <a:custGeom>
              <a:avLst/>
              <a:gdLst>
                <a:gd name="T0" fmla="*/ 402117 w 315"/>
                <a:gd name="T1" fmla="*/ 127069 h 461"/>
                <a:gd name="T2" fmla="*/ 799143 w 315"/>
                <a:gd name="T3" fmla="*/ 815782 h 461"/>
                <a:gd name="T4" fmla="*/ 399571 w 315"/>
                <a:gd name="T5" fmla="*/ 1044506 h 461"/>
                <a:gd name="T6" fmla="*/ 2545 w 315"/>
                <a:gd name="T7" fmla="*/ 355793 h 461"/>
                <a:gd name="T8" fmla="*/ 402117 w 315"/>
                <a:gd name="T9" fmla="*/ 127069 h 461"/>
                <a:gd name="T10" fmla="*/ 0 60000 65536"/>
                <a:gd name="T11" fmla="*/ 0 60000 65536"/>
                <a:gd name="T12" fmla="*/ 0 60000 65536"/>
                <a:gd name="T13" fmla="*/ 0 60000 65536"/>
                <a:gd name="T14" fmla="*/ 0 60000 65536"/>
                <a:gd name="T15" fmla="*/ 0 w 315"/>
                <a:gd name="T16" fmla="*/ 0 h 461"/>
                <a:gd name="T17" fmla="*/ 315 w 315"/>
                <a:gd name="T18" fmla="*/ 461 h 461"/>
              </a:gdLst>
              <a:ahLst/>
              <a:cxnLst>
                <a:cxn ang="T10">
                  <a:pos x="T0" y="T1"/>
                </a:cxn>
                <a:cxn ang="T11">
                  <a:pos x="T2" y="T3"/>
                </a:cxn>
                <a:cxn ang="T12">
                  <a:pos x="T4" y="T5"/>
                </a:cxn>
                <a:cxn ang="T13">
                  <a:pos x="T6" y="T7"/>
                </a:cxn>
                <a:cxn ang="T14">
                  <a:pos x="T8" y="T9"/>
                </a:cxn>
              </a:cxnLst>
              <a:rect l="T15" t="T16" r="T17" b="T18"/>
              <a:pathLst>
                <a:path w="315" h="461">
                  <a:moveTo>
                    <a:pt x="158" y="50"/>
                  </a:moveTo>
                  <a:cubicBezTo>
                    <a:pt x="245" y="100"/>
                    <a:pt x="315" y="222"/>
                    <a:pt x="314" y="321"/>
                  </a:cubicBezTo>
                  <a:cubicBezTo>
                    <a:pt x="314" y="421"/>
                    <a:pt x="244" y="461"/>
                    <a:pt x="157" y="411"/>
                  </a:cubicBezTo>
                  <a:cubicBezTo>
                    <a:pt x="70" y="361"/>
                    <a:pt x="0" y="239"/>
                    <a:pt x="1" y="140"/>
                  </a:cubicBezTo>
                  <a:cubicBezTo>
                    <a:pt x="1" y="40"/>
                    <a:pt x="71" y="0"/>
                    <a:pt x="158" y="50"/>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9" name="iś1iḓe"/>
            <p:cNvSpPr>
              <a:spLocks noChangeArrowheads="1"/>
            </p:cNvSpPr>
            <p:nvPr/>
          </p:nvSpPr>
          <p:spPr bwMode="auto">
            <a:xfrm>
              <a:off x="3324225" y="1169988"/>
              <a:ext cx="655638" cy="952500"/>
            </a:xfrm>
            <a:custGeom>
              <a:avLst/>
              <a:gdLst>
                <a:gd name="T0" fmla="*/ 329095 w 257"/>
                <a:gd name="T1" fmla="*/ 101600 h 375"/>
                <a:gd name="T2" fmla="*/ 655638 w 257"/>
                <a:gd name="T3" fmla="*/ 662940 h 375"/>
                <a:gd name="T4" fmla="*/ 326543 w 257"/>
                <a:gd name="T5" fmla="*/ 850900 h 375"/>
                <a:gd name="T6" fmla="*/ 0 w 257"/>
                <a:gd name="T7" fmla="*/ 289560 h 375"/>
                <a:gd name="T8" fmla="*/ 329095 w 257"/>
                <a:gd name="T9" fmla="*/ 101600 h 375"/>
                <a:gd name="T10" fmla="*/ 0 60000 65536"/>
                <a:gd name="T11" fmla="*/ 0 60000 65536"/>
                <a:gd name="T12" fmla="*/ 0 60000 65536"/>
                <a:gd name="T13" fmla="*/ 0 60000 65536"/>
                <a:gd name="T14" fmla="*/ 0 60000 65536"/>
                <a:gd name="T15" fmla="*/ 0 w 257"/>
                <a:gd name="T16" fmla="*/ 0 h 375"/>
                <a:gd name="T17" fmla="*/ 257 w 257"/>
                <a:gd name="T18" fmla="*/ 375 h 375"/>
              </a:gdLst>
              <a:ahLst/>
              <a:cxnLst>
                <a:cxn ang="T10">
                  <a:pos x="T0" y="T1"/>
                </a:cxn>
                <a:cxn ang="T11">
                  <a:pos x="T2" y="T3"/>
                </a:cxn>
                <a:cxn ang="T12">
                  <a:pos x="T4" y="T5"/>
                </a:cxn>
                <a:cxn ang="T13">
                  <a:pos x="T6" y="T7"/>
                </a:cxn>
                <a:cxn ang="T14">
                  <a:pos x="T8" y="T9"/>
                </a:cxn>
              </a:cxnLst>
              <a:rect l="T15" t="T16" r="T17" b="T18"/>
              <a:pathLst>
                <a:path w="257" h="375">
                  <a:moveTo>
                    <a:pt x="129" y="40"/>
                  </a:moveTo>
                  <a:cubicBezTo>
                    <a:pt x="200" y="81"/>
                    <a:pt x="257" y="180"/>
                    <a:pt x="257" y="261"/>
                  </a:cubicBezTo>
                  <a:cubicBezTo>
                    <a:pt x="256" y="343"/>
                    <a:pt x="199" y="375"/>
                    <a:pt x="128" y="335"/>
                  </a:cubicBezTo>
                  <a:cubicBezTo>
                    <a:pt x="57" y="294"/>
                    <a:pt x="0" y="195"/>
                    <a:pt x="0" y="114"/>
                  </a:cubicBezTo>
                  <a:cubicBezTo>
                    <a:pt x="1" y="32"/>
                    <a:pt x="58" y="0"/>
                    <a:pt x="129" y="4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0" name="íṡľídé"/>
            <p:cNvSpPr>
              <a:spLocks noChangeArrowheads="1"/>
            </p:cNvSpPr>
            <p:nvPr/>
          </p:nvSpPr>
          <p:spPr bwMode="auto">
            <a:xfrm>
              <a:off x="3368675" y="1011238"/>
              <a:ext cx="890588" cy="1122363"/>
            </a:xfrm>
            <a:custGeom>
              <a:avLst/>
              <a:gdLst>
                <a:gd name="T0" fmla="*/ 888043 w 350"/>
                <a:gd name="T1" fmla="*/ 699886 h 441"/>
                <a:gd name="T2" fmla="*/ 885499 w 350"/>
                <a:gd name="T3" fmla="*/ 666801 h 441"/>
                <a:gd name="T4" fmla="*/ 877865 w 350"/>
                <a:gd name="T5" fmla="*/ 623535 h 441"/>
                <a:gd name="T6" fmla="*/ 870232 w 350"/>
                <a:gd name="T7" fmla="*/ 585359 h 441"/>
                <a:gd name="T8" fmla="*/ 860054 w 350"/>
                <a:gd name="T9" fmla="*/ 544639 h 441"/>
                <a:gd name="T10" fmla="*/ 844786 w 350"/>
                <a:gd name="T11" fmla="*/ 501373 h 441"/>
                <a:gd name="T12" fmla="*/ 832064 w 350"/>
                <a:gd name="T13" fmla="*/ 468288 h 441"/>
                <a:gd name="T14" fmla="*/ 811707 w 350"/>
                <a:gd name="T15" fmla="*/ 425022 h 441"/>
                <a:gd name="T16" fmla="*/ 793896 w 350"/>
                <a:gd name="T17" fmla="*/ 389391 h 441"/>
                <a:gd name="T18" fmla="*/ 765906 w 350"/>
                <a:gd name="T19" fmla="*/ 335945 h 441"/>
                <a:gd name="T20" fmla="*/ 737916 w 350"/>
                <a:gd name="T21" fmla="*/ 292680 h 441"/>
                <a:gd name="T22" fmla="*/ 697203 w 350"/>
                <a:gd name="T23" fmla="*/ 239234 h 441"/>
                <a:gd name="T24" fmla="*/ 666669 w 350"/>
                <a:gd name="T25" fmla="*/ 201058 h 441"/>
                <a:gd name="T26" fmla="*/ 636134 w 350"/>
                <a:gd name="T27" fmla="*/ 167973 h 441"/>
                <a:gd name="T28" fmla="*/ 605600 w 350"/>
                <a:gd name="T29" fmla="*/ 139977 h 441"/>
                <a:gd name="T30" fmla="*/ 577610 w 350"/>
                <a:gd name="T31" fmla="*/ 114527 h 441"/>
                <a:gd name="T32" fmla="*/ 547075 w 350"/>
                <a:gd name="T33" fmla="*/ 91621 h 441"/>
                <a:gd name="T34" fmla="*/ 513997 w 350"/>
                <a:gd name="T35" fmla="*/ 66171 h 441"/>
                <a:gd name="T36" fmla="*/ 475828 w 350"/>
                <a:gd name="T37" fmla="*/ 45811 h 441"/>
                <a:gd name="T38" fmla="*/ 447839 w 350"/>
                <a:gd name="T39" fmla="*/ 30540 h 441"/>
                <a:gd name="T40" fmla="*/ 412215 w 350"/>
                <a:gd name="T41" fmla="*/ 17815 h 441"/>
                <a:gd name="T42" fmla="*/ 381681 w 350"/>
                <a:gd name="T43" fmla="*/ 7635 h 441"/>
                <a:gd name="T44" fmla="*/ 351146 w 350"/>
                <a:gd name="T45" fmla="*/ 2545 h 441"/>
                <a:gd name="T46" fmla="*/ 325701 w 350"/>
                <a:gd name="T47" fmla="*/ 0 h 441"/>
                <a:gd name="T48" fmla="*/ 292622 w 350"/>
                <a:gd name="T49" fmla="*/ 0 h 441"/>
                <a:gd name="T50" fmla="*/ 264632 w 350"/>
                <a:gd name="T51" fmla="*/ 5090 h 441"/>
                <a:gd name="T52" fmla="*/ 229008 w 350"/>
                <a:gd name="T53" fmla="*/ 15270 h 441"/>
                <a:gd name="T54" fmla="*/ 20356 w 350"/>
                <a:gd name="T55" fmla="*/ 137432 h 441"/>
                <a:gd name="T56" fmla="*/ 61069 w 350"/>
                <a:gd name="T57" fmla="*/ 124707 h 441"/>
                <a:gd name="T58" fmla="*/ 106871 w 350"/>
                <a:gd name="T59" fmla="*/ 122162 h 441"/>
                <a:gd name="T60" fmla="*/ 152672 w 350"/>
                <a:gd name="T61" fmla="*/ 124707 h 441"/>
                <a:gd name="T62" fmla="*/ 201018 w 350"/>
                <a:gd name="T63" fmla="*/ 137432 h 441"/>
                <a:gd name="T64" fmla="*/ 246820 w 350"/>
                <a:gd name="T65" fmla="*/ 157793 h 441"/>
                <a:gd name="T66" fmla="*/ 305344 w 350"/>
                <a:gd name="T67" fmla="*/ 188333 h 441"/>
                <a:gd name="T68" fmla="*/ 361324 w 350"/>
                <a:gd name="T69" fmla="*/ 229054 h 441"/>
                <a:gd name="T70" fmla="*/ 407126 w 350"/>
                <a:gd name="T71" fmla="*/ 267229 h 441"/>
                <a:gd name="T72" fmla="*/ 452928 w 350"/>
                <a:gd name="T73" fmla="*/ 315585 h 441"/>
                <a:gd name="T74" fmla="*/ 508907 w 350"/>
                <a:gd name="T75" fmla="*/ 384301 h 441"/>
                <a:gd name="T76" fmla="*/ 549620 w 350"/>
                <a:gd name="T77" fmla="*/ 445382 h 441"/>
                <a:gd name="T78" fmla="*/ 592877 w 350"/>
                <a:gd name="T79" fmla="*/ 524278 h 441"/>
                <a:gd name="T80" fmla="*/ 623412 w 350"/>
                <a:gd name="T81" fmla="*/ 590449 h 441"/>
                <a:gd name="T82" fmla="*/ 643768 w 350"/>
                <a:gd name="T83" fmla="*/ 643895 h 441"/>
                <a:gd name="T84" fmla="*/ 664124 w 350"/>
                <a:gd name="T85" fmla="*/ 715156 h 441"/>
                <a:gd name="T86" fmla="*/ 674302 w 350"/>
                <a:gd name="T87" fmla="*/ 768602 h 441"/>
                <a:gd name="T88" fmla="*/ 681936 w 350"/>
                <a:gd name="T89" fmla="*/ 837318 h 441"/>
                <a:gd name="T90" fmla="*/ 681936 w 350"/>
                <a:gd name="T91" fmla="*/ 908580 h 441"/>
                <a:gd name="T92" fmla="*/ 674302 w 350"/>
                <a:gd name="T93" fmla="*/ 956935 h 441"/>
                <a:gd name="T94" fmla="*/ 659035 w 350"/>
                <a:gd name="T95" fmla="*/ 1005291 h 441"/>
                <a:gd name="T96" fmla="*/ 633590 w 350"/>
                <a:gd name="T97" fmla="*/ 1058737 h 441"/>
                <a:gd name="T98" fmla="*/ 603055 w 350"/>
                <a:gd name="T99" fmla="*/ 1094368 h 441"/>
                <a:gd name="T100" fmla="*/ 577610 w 350"/>
                <a:gd name="T101" fmla="*/ 1114728 h 441"/>
                <a:gd name="T102" fmla="*/ 796440 w 350"/>
                <a:gd name="T103" fmla="*/ 984931 h 441"/>
                <a:gd name="T104" fmla="*/ 824430 w 350"/>
                <a:gd name="T105" fmla="*/ 956935 h 441"/>
                <a:gd name="T106" fmla="*/ 842242 w 350"/>
                <a:gd name="T107" fmla="*/ 931485 h 441"/>
                <a:gd name="T108" fmla="*/ 867687 w 350"/>
                <a:gd name="T109" fmla="*/ 883129 h 441"/>
                <a:gd name="T110" fmla="*/ 875321 w 350"/>
                <a:gd name="T111" fmla="*/ 855134 h 441"/>
                <a:gd name="T112" fmla="*/ 882954 w 350"/>
                <a:gd name="T113" fmla="*/ 822048 h 441"/>
                <a:gd name="T114" fmla="*/ 888043 w 350"/>
                <a:gd name="T115" fmla="*/ 786418 h 441"/>
                <a:gd name="T116" fmla="*/ 890588 w 350"/>
                <a:gd name="T117" fmla="*/ 745697 h 4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0"/>
                <a:gd name="T178" fmla="*/ 0 h 441"/>
                <a:gd name="T179" fmla="*/ 350 w 350"/>
                <a:gd name="T180" fmla="*/ 441 h 4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0" h="441">
                  <a:moveTo>
                    <a:pt x="350" y="285"/>
                  </a:moveTo>
                  <a:cubicBezTo>
                    <a:pt x="350" y="285"/>
                    <a:pt x="350" y="284"/>
                    <a:pt x="350" y="284"/>
                  </a:cubicBezTo>
                  <a:cubicBezTo>
                    <a:pt x="350" y="283"/>
                    <a:pt x="350" y="282"/>
                    <a:pt x="350" y="281"/>
                  </a:cubicBezTo>
                  <a:cubicBezTo>
                    <a:pt x="350" y="280"/>
                    <a:pt x="350" y="279"/>
                    <a:pt x="350" y="278"/>
                  </a:cubicBezTo>
                  <a:cubicBezTo>
                    <a:pt x="349" y="277"/>
                    <a:pt x="349" y="276"/>
                    <a:pt x="349" y="275"/>
                  </a:cubicBezTo>
                  <a:cubicBezTo>
                    <a:pt x="349" y="274"/>
                    <a:pt x="349" y="273"/>
                    <a:pt x="349" y="272"/>
                  </a:cubicBezTo>
                  <a:cubicBezTo>
                    <a:pt x="349" y="271"/>
                    <a:pt x="349" y="271"/>
                    <a:pt x="349" y="270"/>
                  </a:cubicBezTo>
                  <a:cubicBezTo>
                    <a:pt x="349" y="268"/>
                    <a:pt x="349" y="267"/>
                    <a:pt x="348" y="266"/>
                  </a:cubicBezTo>
                  <a:cubicBezTo>
                    <a:pt x="348" y="265"/>
                    <a:pt x="348" y="264"/>
                    <a:pt x="348" y="263"/>
                  </a:cubicBezTo>
                  <a:cubicBezTo>
                    <a:pt x="348" y="263"/>
                    <a:pt x="348" y="263"/>
                    <a:pt x="348" y="262"/>
                  </a:cubicBezTo>
                  <a:cubicBezTo>
                    <a:pt x="348" y="260"/>
                    <a:pt x="347" y="257"/>
                    <a:pt x="347" y="254"/>
                  </a:cubicBezTo>
                  <a:cubicBezTo>
                    <a:pt x="347" y="254"/>
                    <a:pt x="347" y="254"/>
                    <a:pt x="347" y="254"/>
                  </a:cubicBezTo>
                  <a:cubicBezTo>
                    <a:pt x="347" y="254"/>
                    <a:pt x="347" y="253"/>
                    <a:pt x="347" y="253"/>
                  </a:cubicBezTo>
                  <a:cubicBezTo>
                    <a:pt x="346" y="251"/>
                    <a:pt x="346" y="249"/>
                    <a:pt x="346" y="246"/>
                  </a:cubicBezTo>
                  <a:cubicBezTo>
                    <a:pt x="345" y="246"/>
                    <a:pt x="345" y="246"/>
                    <a:pt x="345" y="245"/>
                  </a:cubicBezTo>
                  <a:cubicBezTo>
                    <a:pt x="345" y="244"/>
                    <a:pt x="345" y="243"/>
                    <a:pt x="345" y="242"/>
                  </a:cubicBezTo>
                  <a:cubicBezTo>
                    <a:pt x="344" y="241"/>
                    <a:pt x="344" y="240"/>
                    <a:pt x="344" y="238"/>
                  </a:cubicBezTo>
                  <a:cubicBezTo>
                    <a:pt x="344" y="238"/>
                    <a:pt x="344" y="237"/>
                    <a:pt x="343" y="236"/>
                  </a:cubicBezTo>
                  <a:cubicBezTo>
                    <a:pt x="343" y="235"/>
                    <a:pt x="343" y="234"/>
                    <a:pt x="343" y="233"/>
                  </a:cubicBezTo>
                  <a:cubicBezTo>
                    <a:pt x="342" y="232"/>
                    <a:pt x="342" y="231"/>
                    <a:pt x="342" y="230"/>
                  </a:cubicBezTo>
                  <a:cubicBezTo>
                    <a:pt x="342" y="229"/>
                    <a:pt x="341" y="228"/>
                    <a:pt x="341" y="227"/>
                  </a:cubicBezTo>
                  <a:cubicBezTo>
                    <a:pt x="341" y="226"/>
                    <a:pt x="341" y="225"/>
                    <a:pt x="340" y="223"/>
                  </a:cubicBezTo>
                  <a:cubicBezTo>
                    <a:pt x="340" y="223"/>
                    <a:pt x="340" y="222"/>
                    <a:pt x="340" y="222"/>
                  </a:cubicBezTo>
                  <a:cubicBezTo>
                    <a:pt x="339" y="220"/>
                    <a:pt x="339" y="219"/>
                    <a:pt x="338" y="217"/>
                  </a:cubicBezTo>
                  <a:cubicBezTo>
                    <a:pt x="338" y="216"/>
                    <a:pt x="338" y="215"/>
                    <a:pt x="338" y="214"/>
                  </a:cubicBezTo>
                  <a:cubicBezTo>
                    <a:pt x="338" y="214"/>
                    <a:pt x="337" y="214"/>
                    <a:pt x="337" y="213"/>
                  </a:cubicBezTo>
                  <a:cubicBezTo>
                    <a:pt x="337" y="211"/>
                    <a:pt x="336" y="208"/>
                    <a:pt x="335" y="205"/>
                  </a:cubicBezTo>
                  <a:cubicBezTo>
                    <a:pt x="335" y="205"/>
                    <a:pt x="335" y="205"/>
                    <a:pt x="335" y="205"/>
                  </a:cubicBezTo>
                  <a:cubicBezTo>
                    <a:pt x="335" y="205"/>
                    <a:pt x="335" y="205"/>
                    <a:pt x="334" y="205"/>
                  </a:cubicBezTo>
                  <a:cubicBezTo>
                    <a:pt x="334" y="202"/>
                    <a:pt x="333" y="200"/>
                    <a:pt x="332" y="197"/>
                  </a:cubicBezTo>
                  <a:cubicBezTo>
                    <a:pt x="332" y="197"/>
                    <a:pt x="332" y="197"/>
                    <a:pt x="332" y="196"/>
                  </a:cubicBezTo>
                  <a:cubicBezTo>
                    <a:pt x="331" y="195"/>
                    <a:pt x="331" y="194"/>
                    <a:pt x="331" y="193"/>
                  </a:cubicBezTo>
                  <a:cubicBezTo>
                    <a:pt x="330" y="192"/>
                    <a:pt x="330" y="191"/>
                    <a:pt x="329" y="190"/>
                  </a:cubicBezTo>
                  <a:cubicBezTo>
                    <a:pt x="329" y="189"/>
                    <a:pt x="328" y="188"/>
                    <a:pt x="328" y="187"/>
                  </a:cubicBezTo>
                  <a:cubicBezTo>
                    <a:pt x="328" y="186"/>
                    <a:pt x="327" y="185"/>
                    <a:pt x="327" y="184"/>
                  </a:cubicBezTo>
                  <a:cubicBezTo>
                    <a:pt x="327" y="183"/>
                    <a:pt x="326" y="183"/>
                    <a:pt x="326" y="182"/>
                  </a:cubicBezTo>
                  <a:cubicBezTo>
                    <a:pt x="325" y="181"/>
                    <a:pt x="325" y="179"/>
                    <a:pt x="324" y="178"/>
                  </a:cubicBezTo>
                  <a:cubicBezTo>
                    <a:pt x="324" y="177"/>
                    <a:pt x="324" y="176"/>
                    <a:pt x="323" y="175"/>
                  </a:cubicBezTo>
                  <a:cubicBezTo>
                    <a:pt x="323" y="175"/>
                    <a:pt x="323" y="175"/>
                    <a:pt x="323" y="175"/>
                  </a:cubicBezTo>
                  <a:cubicBezTo>
                    <a:pt x="322" y="172"/>
                    <a:pt x="321" y="169"/>
                    <a:pt x="319" y="167"/>
                  </a:cubicBezTo>
                  <a:cubicBezTo>
                    <a:pt x="319" y="167"/>
                    <a:pt x="319" y="167"/>
                    <a:pt x="319" y="167"/>
                  </a:cubicBezTo>
                  <a:cubicBezTo>
                    <a:pt x="319" y="166"/>
                    <a:pt x="319" y="165"/>
                    <a:pt x="318" y="164"/>
                  </a:cubicBezTo>
                  <a:cubicBezTo>
                    <a:pt x="317" y="163"/>
                    <a:pt x="316" y="161"/>
                    <a:pt x="315" y="159"/>
                  </a:cubicBezTo>
                  <a:cubicBezTo>
                    <a:pt x="315" y="158"/>
                    <a:pt x="315" y="158"/>
                    <a:pt x="315" y="158"/>
                  </a:cubicBezTo>
                  <a:cubicBezTo>
                    <a:pt x="314" y="156"/>
                    <a:pt x="313" y="155"/>
                    <a:pt x="312" y="153"/>
                  </a:cubicBezTo>
                  <a:cubicBezTo>
                    <a:pt x="312" y="152"/>
                    <a:pt x="311" y="150"/>
                    <a:pt x="310" y="149"/>
                  </a:cubicBezTo>
                  <a:cubicBezTo>
                    <a:pt x="310" y="149"/>
                    <a:pt x="310" y="149"/>
                    <a:pt x="310" y="149"/>
                  </a:cubicBezTo>
                  <a:cubicBezTo>
                    <a:pt x="308" y="144"/>
                    <a:pt x="306" y="140"/>
                    <a:pt x="303" y="136"/>
                  </a:cubicBezTo>
                  <a:cubicBezTo>
                    <a:pt x="303" y="136"/>
                    <a:pt x="303" y="136"/>
                    <a:pt x="303" y="135"/>
                  </a:cubicBezTo>
                  <a:cubicBezTo>
                    <a:pt x="302" y="134"/>
                    <a:pt x="302" y="133"/>
                    <a:pt x="301" y="132"/>
                  </a:cubicBezTo>
                  <a:cubicBezTo>
                    <a:pt x="300" y="131"/>
                    <a:pt x="299" y="129"/>
                    <a:pt x="298" y="128"/>
                  </a:cubicBezTo>
                  <a:cubicBezTo>
                    <a:pt x="297" y="126"/>
                    <a:pt x="296" y="125"/>
                    <a:pt x="295" y="123"/>
                  </a:cubicBezTo>
                  <a:cubicBezTo>
                    <a:pt x="294" y="122"/>
                    <a:pt x="293" y="120"/>
                    <a:pt x="292" y="118"/>
                  </a:cubicBezTo>
                  <a:cubicBezTo>
                    <a:pt x="292" y="118"/>
                    <a:pt x="291" y="117"/>
                    <a:pt x="291" y="117"/>
                  </a:cubicBezTo>
                  <a:cubicBezTo>
                    <a:pt x="291" y="116"/>
                    <a:pt x="290" y="116"/>
                    <a:pt x="290" y="115"/>
                  </a:cubicBezTo>
                  <a:cubicBezTo>
                    <a:pt x="287" y="111"/>
                    <a:pt x="284" y="107"/>
                    <a:pt x="281" y="103"/>
                  </a:cubicBezTo>
                  <a:cubicBezTo>
                    <a:pt x="281" y="103"/>
                    <a:pt x="281" y="103"/>
                    <a:pt x="281" y="103"/>
                  </a:cubicBezTo>
                  <a:cubicBezTo>
                    <a:pt x="281" y="103"/>
                    <a:pt x="281" y="103"/>
                    <a:pt x="281" y="103"/>
                  </a:cubicBezTo>
                  <a:cubicBezTo>
                    <a:pt x="279" y="100"/>
                    <a:pt x="277" y="97"/>
                    <a:pt x="275" y="94"/>
                  </a:cubicBezTo>
                  <a:cubicBezTo>
                    <a:pt x="274" y="94"/>
                    <a:pt x="274" y="94"/>
                    <a:pt x="274" y="94"/>
                  </a:cubicBezTo>
                  <a:cubicBezTo>
                    <a:pt x="273" y="91"/>
                    <a:pt x="271" y="89"/>
                    <a:pt x="269" y="87"/>
                  </a:cubicBezTo>
                  <a:cubicBezTo>
                    <a:pt x="269" y="87"/>
                    <a:pt x="269" y="87"/>
                    <a:pt x="268" y="86"/>
                  </a:cubicBezTo>
                  <a:cubicBezTo>
                    <a:pt x="268" y="86"/>
                    <a:pt x="268" y="86"/>
                    <a:pt x="268" y="86"/>
                  </a:cubicBezTo>
                  <a:cubicBezTo>
                    <a:pt x="266" y="84"/>
                    <a:pt x="264" y="81"/>
                    <a:pt x="262" y="79"/>
                  </a:cubicBezTo>
                  <a:cubicBezTo>
                    <a:pt x="262" y="79"/>
                    <a:pt x="262" y="79"/>
                    <a:pt x="262" y="79"/>
                  </a:cubicBezTo>
                  <a:cubicBezTo>
                    <a:pt x="261" y="78"/>
                    <a:pt x="261" y="77"/>
                    <a:pt x="260" y="77"/>
                  </a:cubicBezTo>
                  <a:cubicBezTo>
                    <a:pt x="259" y="75"/>
                    <a:pt x="257" y="74"/>
                    <a:pt x="256" y="72"/>
                  </a:cubicBezTo>
                  <a:cubicBezTo>
                    <a:pt x="256" y="72"/>
                    <a:pt x="255" y="72"/>
                    <a:pt x="255" y="71"/>
                  </a:cubicBezTo>
                  <a:cubicBezTo>
                    <a:pt x="254" y="70"/>
                    <a:pt x="253" y="70"/>
                    <a:pt x="253" y="69"/>
                  </a:cubicBezTo>
                  <a:cubicBezTo>
                    <a:pt x="252" y="68"/>
                    <a:pt x="251" y="67"/>
                    <a:pt x="250" y="66"/>
                  </a:cubicBezTo>
                  <a:cubicBezTo>
                    <a:pt x="249" y="65"/>
                    <a:pt x="249" y="65"/>
                    <a:pt x="248" y="64"/>
                  </a:cubicBezTo>
                  <a:cubicBezTo>
                    <a:pt x="247" y="63"/>
                    <a:pt x="246" y="62"/>
                    <a:pt x="245" y="61"/>
                  </a:cubicBezTo>
                  <a:cubicBezTo>
                    <a:pt x="245" y="61"/>
                    <a:pt x="244" y="60"/>
                    <a:pt x="243" y="59"/>
                  </a:cubicBezTo>
                  <a:cubicBezTo>
                    <a:pt x="242" y="59"/>
                    <a:pt x="242" y="58"/>
                    <a:pt x="241" y="58"/>
                  </a:cubicBezTo>
                  <a:cubicBezTo>
                    <a:pt x="240" y="57"/>
                    <a:pt x="239" y="56"/>
                    <a:pt x="238" y="55"/>
                  </a:cubicBezTo>
                  <a:cubicBezTo>
                    <a:pt x="238" y="54"/>
                    <a:pt x="237" y="53"/>
                    <a:pt x="236" y="53"/>
                  </a:cubicBezTo>
                  <a:cubicBezTo>
                    <a:pt x="235" y="52"/>
                    <a:pt x="235" y="52"/>
                    <a:pt x="234" y="51"/>
                  </a:cubicBezTo>
                  <a:cubicBezTo>
                    <a:pt x="233" y="50"/>
                    <a:pt x="232" y="49"/>
                    <a:pt x="231" y="48"/>
                  </a:cubicBezTo>
                  <a:cubicBezTo>
                    <a:pt x="230" y="48"/>
                    <a:pt x="230" y="47"/>
                    <a:pt x="229" y="46"/>
                  </a:cubicBezTo>
                  <a:cubicBezTo>
                    <a:pt x="228" y="46"/>
                    <a:pt x="228" y="45"/>
                    <a:pt x="227" y="45"/>
                  </a:cubicBezTo>
                  <a:cubicBezTo>
                    <a:pt x="226" y="44"/>
                    <a:pt x="225" y="43"/>
                    <a:pt x="224" y="42"/>
                  </a:cubicBezTo>
                  <a:cubicBezTo>
                    <a:pt x="223" y="42"/>
                    <a:pt x="223" y="41"/>
                    <a:pt x="222" y="41"/>
                  </a:cubicBezTo>
                  <a:cubicBezTo>
                    <a:pt x="221" y="40"/>
                    <a:pt x="220" y="39"/>
                    <a:pt x="219" y="39"/>
                  </a:cubicBezTo>
                  <a:cubicBezTo>
                    <a:pt x="218" y="38"/>
                    <a:pt x="217" y="37"/>
                    <a:pt x="216" y="36"/>
                  </a:cubicBezTo>
                  <a:cubicBezTo>
                    <a:pt x="216" y="36"/>
                    <a:pt x="216" y="36"/>
                    <a:pt x="215" y="36"/>
                  </a:cubicBezTo>
                  <a:cubicBezTo>
                    <a:pt x="214" y="35"/>
                    <a:pt x="213" y="34"/>
                    <a:pt x="212" y="33"/>
                  </a:cubicBezTo>
                  <a:cubicBezTo>
                    <a:pt x="211" y="32"/>
                    <a:pt x="210" y="32"/>
                    <a:pt x="209" y="31"/>
                  </a:cubicBezTo>
                  <a:cubicBezTo>
                    <a:pt x="209" y="31"/>
                    <a:pt x="209" y="31"/>
                    <a:pt x="208" y="31"/>
                  </a:cubicBezTo>
                  <a:cubicBezTo>
                    <a:pt x="206" y="29"/>
                    <a:pt x="204" y="28"/>
                    <a:pt x="202" y="26"/>
                  </a:cubicBezTo>
                  <a:cubicBezTo>
                    <a:pt x="202" y="26"/>
                    <a:pt x="202" y="26"/>
                    <a:pt x="202" y="26"/>
                  </a:cubicBezTo>
                  <a:cubicBezTo>
                    <a:pt x="201" y="26"/>
                    <a:pt x="201" y="26"/>
                    <a:pt x="201" y="26"/>
                  </a:cubicBezTo>
                  <a:cubicBezTo>
                    <a:pt x="199" y="25"/>
                    <a:pt x="197" y="23"/>
                    <a:pt x="195" y="22"/>
                  </a:cubicBezTo>
                  <a:cubicBezTo>
                    <a:pt x="195" y="22"/>
                    <a:pt x="194" y="22"/>
                    <a:pt x="194" y="21"/>
                  </a:cubicBezTo>
                  <a:cubicBezTo>
                    <a:pt x="192" y="20"/>
                    <a:pt x="190" y="19"/>
                    <a:pt x="189" y="18"/>
                  </a:cubicBezTo>
                  <a:cubicBezTo>
                    <a:pt x="188" y="18"/>
                    <a:pt x="187" y="18"/>
                    <a:pt x="187" y="18"/>
                  </a:cubicBezTo>
                  <a:cubicBezTo>
                    <a:pt x="186" y="17"/>
                    <a:pt x="185" y="17"/>
                    <a:pt x="184" y="16"/>
                  </a:cubicBezTo>
                  <a:cubicBezTo>
                    <a:pt x="183" y="16"/>
                    <a:pt x="183" y="15"/>
                    <a:pt x="182" y="15"/>
                  </a:cubicBezTo>
                  <a:cubicBezTo>
                    <a:pt x="181" y="15"/>
                    <a:pt x="180" y="14"/>
                    <a:pt x="179" y="14"/>
                  </a:cubicBezTo>
                  <a:cubicBezTo>
                    <a:pt x="178" y="13"/>
                    <a:pt x="177" y="13"/>
                    <a:pt x="177" y="13"/>
                  </a:cubicBezTo>
                  <a:cubicBezTo>
                    <a:pt x="176" y="12"/>
                    <a:pt x="176" y="12"/>
                    <a:pt x="176" y="12"/>
                  </a:cubicBezTo>
                  <a:cubicBezTo>
                    <a:pt x="174" y="11"/>
                    <a:pt x="172" y="10"/>
                    <a:pt x="169" y="9"/>
                  </a:cubicBezTo>
                  <a:cubicBezTo>
                    <a:pt x="169" y="9"/>
                    <a:pt x="169" y="9"/>
                    <a:pt x="169" y="9"/>
                  </a:cubicBezTo>
                  <a:cubicBezTo>
                    <a:pt x="169" y="9"/>
                    <a:pt x="169" y="9"/>
                    <a:pt x="169" y="9"/>
                  </a:cubicBezTo>
                  <a:cubicBezTo>
                    <a:pt x="167" y="9"/>
                    <a:pt x="165" y="8"/>
                    <a:pt x="163" y="7"/>
                  </a:cubicBezTo>
                  <a:cubicBezTo>
                    <a:pt x="163" y="7"/>
                    <a:pt x="163" y="7"/>
                    <a:pt x="162" y="7"/>
                  </a:cubicBezTo>
                  <a:cubicBezTo>
                    <a:pt x="162" y="7"/>
                    <a:pt x="161" y="6"/>
                    <a:pt x="160" y="6"/>
                  </a:cubicBezTo>
                  <a:cubicBezTo>
                    <a:pt x="159" y="6"/>
                    <a:pt x="158" y="5"/>
                    <a:pt x="157" y="5"/>
                  </a:cubicBezTo>
                  <a:cubicBezTo>
                    <a:pt x="156" y="5"/>
                    <a:pt x="156" y="5"/>
                    <a:pt x="155" y="5"/>
                  </a:cubicBezTo>
                  <a:cubicBezTo>
                    <a:pt x="154" y="4"/>
                    <a:pt x="153" y="4"/>
                    <a:pt x="152" y="4"/>
                  </a:cubicBezTo>
                  <a:cubicBezTo>
                    <a:pt x="152" y="4"/>
                    <a:pt x="151" y="3"/>
                    <a:pt x="150" y="3"/>
                  </a:cubicBezTo>
                  <a:cubicBezTo>
                    <a:pt x="150" y="3"/>
                    <a:pt x="149" y="3"/>
                    <a:pt x="148" y="3"/>
                  </a:cubicBezTo>
                  <a:cubicBezTo>
                    <a:pt x="147" y="3"/>
                    <a:pt x="146" y="2"/>
                    <a:pt x="145" y="2"/>
                  </a:cubicBezTo>
                  <a:cubicBezTo>
                    <a:pt x="145" y="2"/>
                    <a:pt x="144" y="2"/>
                    <a:pt x="144" y="2"/>
                  </a:cubicBezTo>
                  <a:cubicBezTo>
                    <a:pt x="143" y="2"/>
                    <a:pt x="142" y="2"/>
                    <a:pt x="141" y="1"/>
                  </a:cubicBezTo>
                  <a:cubicBezTo>
                    <a:pt x="140" y="1"/>
                    <a:pt x="139" y="1"/>
                    <a:pt x="138" y="1"/>
                  </a:cubicBezTo>
                  <a:cubicBezTo>
                    <a:pt x="138" y="1"/>
                    <a:pt x="137" y="1"/>
                    <a:pt x="137" y="1"/>
                  </a:cubicBezTo>
                  <a:cubicBezTo>
                    <a:pt x="136" y="1"/>
                    <a:pt x="135" y="1"/>
                    <a:pt x="134" y="0"/>
                  </a:cubicBezTo>
                  <a:cubicBezTo>
                    <a:pt x="133" y="0"/>
                    <a:pt x="132" y="0"/>
                    <a:pt x="131" y="0"/>
                  </a:cubicBezTo>
                  <a:cubicBezTo>
                    <a:pt x="131" y="0"/>
                    <a:pt x="130" y="0"/>
                    <a:pt x="130" y="0"/>
                  </a:cubicBezTo>
                  <a:cubicBezTo>
                    <a:pt x="129" y="0"/>
                    <a:pt x="129" y="0"/>
                    <a:pt x="128" y="0"/>
                  </a:cubicBezTo>
                  <a:cubicBezTo>
                    <a:pt x="126" y="0"/>
                    <a:pt x="125" y="0"/>
                    <a:pt x="124" y="0"/>
                  </a:cubicBezTo>
                  <a:cubicBezTo>
                    <a:pt x="123" y="0"/>
                    <a:pt x="123" y="0"/>
                    <a:pt x="123" y="0"/>
                  </a:cubicBezTo>
                  <a:cubicBezTo>
                    <a:pt x="122" y="0"/>
                    <a:pt x="122" y="0"/>
                    <a:pt x="121" y="0"/>
                  </a:cubicBezTo>
                  <a:cubicBezTo>
                    <a:pt x="119" y="0"/>
                    <a:pt x="118" y="0"/>
                    <a:pt x="116" y="0"/>
                  </a:cubicBezTo>
                  <a:cubicBezTo>
                    <a:pt x="116" y="0"/>
                    <a:pt x="115" y="0"/>
                    <a:pt x="115" y="0"/>
                  </a:cubicBezTo>
                  <a:cubicBezTo>
                    <a:pt x="114" y="0"/>
                    <a:pt x="113" y="0"/>
                    <a:pt x="113" y="0"/>
                  </a:cubicBezTo>
                  <a:cubicBezTo>
                    <a:pt x="112" y="0"/>
                    <a:pt x="112" y="0"/>
                    <a:pt x="111" y="1"/>
                  </a:cubicBezTo>
                  <a:cubicBezTo>
                    <a:pt x="109" y="1"/>
                    <a:pt x="107" y="1"/>
                    <a:pt x="106" y="1"/>
                  </a:cubicBezTo>
                  <a:cubicBezTo>
                    <a:pt x="105" y="1"/>
                    <a:pt x="105" y="1"/>
                    <a:pt x="105" y="1"/>
                  </a:cubicBezTo>
                  <a:cubicBezTo>
                    <a:pt x="105" y="2"/>
                    <a:pt x="104" y="2"/>
                    <a:pt x="104" y="2"/>
                  </a:cubicBezTo>
                  <a:cubicBezTo>
                    <a:pt x="102" y="2"/>
                    <a:pt x="101" y="3"/>
                    <a:pt x="99" y="3"/>
                  </a:cubicBezTo>
                  <a:cubicBezTo>
                    <a:pt x="99" y="3"/>
                    <a:pt x="98" y="3"/>
                    <a:pt x="97" y="4"/>
                  </a:cubicBezTo>
                  <a:cubicBezTo>
                    <a:pt x="96" y="4"/>
                    <a:pt x="95" y="4"/>
                    <a:pt x="95" y="4"/>
                  </a:cubicBezTo>
                  <a:cubicBezTo>
                    <a:pt x="94" y="5"/>
                    <a:pt x="94" y="5"/>
                    <a:pt x="94" y="5"/>
                  </a:cubicBezTo>
                  <a:cubicBezTo>
                    <a:pt x="92" y="5"/>
                    <a:pt x="91" y="6"/>
                    <a:pt x="90" y="6"/>
                  </a:cubicBezTo>
                  <a:cubicBezTo>
                    <a:pt x="89" y="7"/>
                    <a:pt x="88" y="7"/>
                    <a:pt x="88" y="7"/>
                  </a:cubicBezTo>
                  <a:cubicBezTo>
                    <a:pt x="86" y="8"/>
                    <a:pt x="84" y="9"/>
                    <a:pt x="82" y="10"/>
                  </a:cubicBezTo>
                  <a:cubicBezTo>
                    <a:pt x="0" y="58"/>
                    <a:pt x="0" y="58"/>
                    <a:pt x="0" y="58"/>
                  </a:cubicBezTo>
                  <a:cubicBezTo>
                    <a:pt x="2" y="57"/>
                    <a:pt x="4" y="56"/>
                    <a:pt x="6" y="55"/>
                  </a:cubicBezTo>
                  <a:cubicBezTo>
                    <a:pt x="7" y="55"/>
                    <a:pt x="8" y="55"/>
                    <a:pt x="8" y="54"/>
                  </a:cubicBezTo>
                  <a:cubicBezTo>
                    <a:pt x="10" y="54"/>
                    <a:pt x="11" y="53"/>
                    <a:pt x="12" y="53"/>
                  </a:cubicBezTo>
                  <a:cubicBezTo>
                    <a:pt x="14" y="52"/>
                    <a:pt x="15" y="52"/>
                    <a:pt x="16" y="51"/>
                  </a:cubicBezTo>
                  <a:cubicBezTo>
                    <a:pt x="17" y="51"/>
                    <a:pt x="17" y="51"/>
                    <a:pt x="18" y="51"/>
                  </a:cubicBezTo>
                  <a:cubicBezTo>
                    <a:pt x="19" y="50"/>
                    <a:pt x="21" y="50"/>
                    <a:pt x="22" y="50"/>
                  </a:cubicBezTo>
                  <a:cubicBezTo>
                    <a:pt x="23" y="50"/>
                    <a:pt x="23" y="49"/>
                    <a:pt x="24" y="49"/>
                  </a:cubicBezTo>
                  <a:cubicBezTo>
                    <a:pt x="26" y="49"/>
                    <a:pt x="28" y="49"/>
                    <a:pt x="30" y="48"/>
                  </a:cubicBezTo>
                  <a:cubicBezTo>
                    <a:pt x="30" y="48"/>
                    <a:pt x="31" y="48"/>
                    <a:pt x="31" y="48"/>
                  </a:cubicBezTo>
                  <a:cubicBezTo>
                    <a:pt x="32" y="48"/>
                    <a:pt x="33" y="48"/>
                    <a:pt x="35" y="48"/>
                  </a:cubicBezTo>
                  <a:cubicBezTo>
                    <a:pt x="36" y="48"/>
                    <a:pt x="38" y="48"/>
                    <a:pt x="39" y="48"/>
                  </a:cubicBezTo>
                  <a:cubicBezTo>
                    <a:pt x="40" y="48"/>
                    <a:pt x="41" y="48"/>
                    <a:pt x="42" y="48"/>
                  </a:cubicBezTo>
                  <a:cubicBezTo>
                    <a:pt x="44" y="48"/>
                    <a:pt x="45" y="48"/>
                    <a:pt x="46" y="48"/>
                  </a:cubicBezTo>
                  <a:cubicBezTo>
                    <a:pt x="47" y="48"/>
                    <a:pt x="48" y="48"/>
                    <a:pt x="50" y="48"/>
                  </a:cubicBezTo>
                  <a:cubicBezTo>
                    <a:pt x="51" y="48"/>
                    <a:pt x="52" y="48"/>
                    <a:pt x="53" y="48"/>
                  </a:cubicBezTo>
                  <a:cubicBezTo>
                    <a:pt x="54" y="48"/>
                    <a:pt x="55" y="49"/>
                    <a:pt x="57" y="49"/>
                  </a:cubicBezTo>
                  <a:cubicBezTo>
                    <a:pt x="58" y="49"/>
                    <a:pt x="59" y="49"/>
                    <a:pt x="60" y="49"/>
                  </a:cubicBezTo>
                  <a:cubicBezTo>
                    <a:pt x="61" y="50"/>
                    <a:pt x="63" y="50"/>
                    <a:pt x="64" y="50"/>
                  </a:cubicBezTo>
                  <a:cubicBezTo>
                    <a:pt x="65" y="50"/>
                    <a:pt x="66" y="50"/>
                    <a:pt x="67" y="51"/>
                  </a:cubicBezTo>
                  <a:cubicBezTo>
                    <a:pt x="68" y="51"/>
                    <a:pt x="70" y="51"/>
                    <a:pt x="71" y="52"/>
                  </a:cubicBezTo>
                  <a:cubicBezTo>
                    <a:pt x="72" y="52"/>
                    <a:pt x="73" y="52"/>
                    <a:pt x="74" y="53"/>
                  </a:cubicBezTo>
                  <a:cubicBezTo>
                    <a:pt x="75" y="53"/>
                    <a:pt x="77" y="53"/>
                    <a:pt x="79" y="54"/>
                  </a:cubicBezTo>
                  <a:cubicBezTo>
                    <a:pt x="79" y="54"/>
                    <a:pt x="80" y="54"/>
                    <a:pt x="81" y="55"/>
                  </a:cubicBezTo>
                  <a:cubicBezTo>
                    <a:pt x="83" y="56"/>
                    <a:pt x="86" y="56"/>
                    <a:pt x="88" y="57"/>
                  </a:cubicBezTo>
                  <a:cubicBezTo>
                    <a:pt x="88" y="57"/>
                    <a:pt x="88" y="57"/>
                    <a:pt x="88" y="57"/>
                  </a:cubicBezTo>
                  <a:cubicBezTo>
                    <a:pt x="90" y="58"/>
                    <a:pt x="93" y="59"/>
                    <a:pt x="95" y="60"/>
                  </a:cubicBezTo>
                  <a:cubicBezTo>
                    <a:pt x="96" y="61"/>
                    <a:pt x="97" y="61"/>
                    <a:pt x="97" y="62"/>
                  </a:cubicBezTo>
                  <a:cubicBezTo>
                    <a:pt x="99" y="62"/>
                    <a:pt x="101" y="63"/>
                    <a:pt x="103" y="64"/>
                  </a:cubicBezTo>
                  <a:cubicBezTo>
                    <a:pt x="103" y="65"/>
                    <a:pt x="104" y="65"/>
                    <a:pt x="105" y="65"/>
                  </a:cubicBezTo>
                  <a:cubicBezTo>
                    <a:pt x="107" y="67"/>
                    <a:pt x="110" y="68"/>
                    <a:pt x="112" y="69"/>
                  </a:cubicBezTo>
                  <a:cubicBezTo>
                    <a:pt x="115" y="71"/>
                    <a:pt x="117" y="72"/>
                    <a:pt x="120" y="74"/>
                  </a:cubicBezTo>
                  <a:cubicBezTo>
                    <a:pt x="120" y="74"/>
                    <a:pt x="120" y="74"/>
                    <a:pt x="120" y="74"/>
                  </a:cubicBezTo>
                  <a:cubicBezTo>
                    <a:pt x="123" y="76"/>
                    <a:pt x="125" y="77"/>
                    <a:pt x="128" y="79"/>
                  </a:cubicBezTo>
                  <a:cubicBezTo>
                    <a:pt x="128" y="80"/>
                    <a:pt x="129" y="80"/>
                    <a:pt x="130" y="81"/>
                  </a:cubicBezTo>
                  <a:cubicBezTo>
                    <a:pt x="132" y="82"/>
                    <a:pt x="133" y="83"/>
                    <a:pt x="135" y="84"/>
                  </a:cubicBezTo>
                  <a:cubicBezTo>
                    <a:pt x="136" y="85"/>
                    <a:pt x="137" y="86"/>
                    <a:pt x="138" y="87"/>
                  </a:cubicBezTo>
                  <a:cubicBezTo>
                    <a:pt x="139" y="88"/>
                    <a:pt x="141" y="89"/>
                    <a:pt x="142" y="90"/>
                  </a:cubicBezTo>
                  <a:cubicBezTo>
                    <a:pt x="143" y="91"/>
                    <a:pt x="144" y="92"/>
                    <a:pt x="145" y="93"/>
                  </a:cubicBezTo>
                  <a:cubicBezTo>
                    <a:pt x="147" y="94"/>
                    <a:pt x="148" y="95"/>
                    <a:pt x="150" y="96"/>
                  </a:cubicBezTo>
                  <a:cubicBezTo>
                    <a:pt x="151" y="97"/>
                    <a:pt x="152" y="98"/>
                    <a:pt x="153" y="99"/>
                  </a:cubicBezTo>
                  <a:cubicBezTo>
                    <a:pt x="154" y="100"/>
                    <a:pt x="155" y="101"/>
                    <a:pt x="157" y="103"/>
                  </a:cubicBezTo>
                  <a:cubicBezTo>
                    <a:pt x="158" y="103"/>
                    <a:pt x="159" y="104"/>
                    <a:pt x="160" y="105"/>
                  </a:cubicBezTo>
                  <a:cubicBezTo>
                    <a:pt x="161" y="107"/>
                    <a:pt x="163" y="108"/>
                    <a:pt x="164" y="109"/>
                  </a:cubicBezTo>
                  <a:cubicBezTo>
                    <a:pt x="165" y="110"/>
                    <a:pt x="166" y="111"/>
                    <a:pt x="167" y="112"/>
                  </a:cubicBezTo>
                  <a:cubicBezTo>
                    <a:pt x="168" y="114"/>
                    <a:pt x="170" y="115"/>
                    <a:pt x="171" y="117"/>
                  </a:cubicBezTo>
                  <a:cubicBezTo>
                    <a:pt x="172" y="117"/>
                    <a:pt x="173" y="118"/>
                    <a:pt x="174" y="119"/>
                  </a:cubicBezTo>
                  <a:cubicBezTo>
                    <a:pt x="175" y="121"/>
                    <a:pt x="177" y="123"/>
                    <a:pt x="178" y="124"/>
                  </a:cubicBezTo>
                  <a:cubicBezTo>
                    <a:pt x="179" y="125"/>
                    <a:pt x="180" y="126"/>
                    <a:pt x="180" y="127"/>
                  </a:cubicBezTo>
                  <a:cubicBezTo>
                    <a:pt x="182" y="129"/>
                    <a:pt x="185" y="132"/>
                    <a:pt x="187" y="134"/>
                  </a:cubicBezTo>
                  <a:cubicBezTo>
                    <a:pt x="187" y="134"/>
                    <a:pt x="187" y="135"/>
                    <a:pt x="188" y="135"/>
                  </a:cubicBezTo>
                  <a:cubicBezTo>
                    <a:pt x="189" y="137"/>
                    <a:pt x="191" y="140"/>
                    <a:pt x="193" y="142"/>
                  </a:cubicBezTo>
                  <a:cubicBezTo>
                    <a:pt x="195" y="145"/>
                    <a:pt x="197" y="148"/>
                    <a:pt x="200" y="151"/>
                  </a:cubicBezTo>
                  <a:cubicBezTo>
                    <a:pt x="200" y="151"/>
                    <a:pt x="200" y="151"/>
                    <a:pt x="200" y="151"/>
                  </a:cubicBezTo>
                  <a:cubicBezTo>
                    <a:pt x="203" y="155"/>
                    <a:pt x="206" y="159"/>
                    <a:pt x="209" y="163"/>
                  </a:cubicBezTo>
                  <a:cubicBezTo>
                    <a:pt x="209" y="164"/>
                    <a:pt x="210" y="165"/>
                    <a:pt x="211" y="166"/>
                  </a:cubicBezTo>
                  <a:cubicBezTo>
                    <a:pt x="212" y="168"/>
                    <a:pt x="213" y="170"/>
                    <a:pt x="214" y="171"/>
                  </a:cubicBezTo>
                  <a:cubicBezTo>
                    <a:pt x="215" y="173"/>
                    <a:pt x="216" y="174"/>
                    <a:pt x="216" y="175"/>
                  </a:cubicBezTo>
                  <a:cubicBezTo>
                    <a:pt x="217" y="177"/>
                    <a:pt x="218" y="179"/>
                    <a:pt x="219" y="180"/>
                  </a:cubicBezTo>
                  <a:cubicBezTo>
                    <a:pt x="220" y="182"/>
                    <a:pt x="221" y="183"/>
                    <a:pt x="222" y="184"/>
                  </a:cubicBezTo>
                  <a:cubicBezTo>
                    <a:pt x="224" y="188"/>
                    <a:pt x="226" y="192"/>
                    <a:pt x="229" y="196"/>
                  </a:cubicBezTo>
                  <a:cubicBezTo>
                    <a:pt x="229" y="198"/>
                    <a:pt x="230" y="199"/>
                    <a:pt x="231" y="201"/>
                  </a:cubicBezTo>
                  <a:cubicBezTo>
                    <a:pt x="232" y="202"/>
                    <a:pt x="233" y="204"/>
                    <a:pt x="233" y="206"/>
                  </a:cubicBezTo>
                  <a:cubicBezTo>
                    <a:pt x="235" y="208"/>
                    <a:pt x="236" y="210"/>
                    <a:pt x="237" y="212"/>
                  </a:cubicBezTo>
                  <a:cubicBezTo>
                    <a:pt x="237" y="213"/>
                    <a:pt x="237" y="214"/>
                    <a:pt x="238" y="214"/>
                  </a:cubicBezTo>
                  <a:cubicBezTo>
                    <a:pt x="239" y="217"/>
                    <a:pt x="240" y="220"/>
                    <a:pt x="242" y="223"/>
                  </a:cubicBezTo>
                  <a:cubicBezTo>
                    <a:pt x="242" y="224"/>
                    <a:pt x="242" y="225"/>
                    <a:pt x="243" y="226"/>
                  </a:cubicBezTo>
                  <a:cubicBezTo>
                    <a:pt x="244" y="228"/>
                    <a:pt x="245" y="230"/>
                    <a:pt x="245" y="232"/>
                  </a:cubicBezTo>
                  <a:cubicBezTo>
                    <a:pt x="246" y="233"/>
                    <a:pt x="246" y="234"/>
                    <a:pt x="247" y="235"/>
                  </a:cubicBezTo>
                  <a:cubicBezTo>
                    <a:pt x="247" y="237"/>
                    <a:pt x="248" y="239"/>
                    <a:pt x="249" y="241"/>
                  </a:cubicBezTo>
                  <a:cubicBezTo>
                    <a:pt x="249" y="242"/>
                    <a:pt x="250" y="243"/>
                    <a:pt x="250" y="244"/>
                  </a:cubicBezTo>
                  <a:cubicBezTo>
                    <a:pt x="251" y="247"/>
                    <a:pt x="252" y="250"/>
                    <a:pt x="253" y="252"/>
                  </a:cubicBezTo>
                  <a:cubicBezTo>
                    <a:pt x="253" y="253"/>
                    <a:pt x="253" y="253"/>
                    <a:pt x="253" y="253"/>
                  </a:cubicBezTo>
                  <a:cubicBezTo>
                    <a:pt x="254" y="256"/>
                    <a:pt x="255" y="259"/>
                    <a:pt x="256" y="262"/>
                  </a:cubicBezTo>
                  <a:cubicBezTo>
                    <a:pt x="256" y="263"/>
                    <a:pt x="257" y="264"/>
                    <a:pt x="257" y="265"/>
                  </a:cubicBezTo>
                  <a:cubicBezTo>
                    <a:pt x="258" y="267"/>
                    <a:pt x="258" y="269"/>
                    <a:pt x="259" y="271"/>
                  </a:cubicBezTo>
                  <a:cubicBezTo>
                    <a:pt x="259" y="272"/>
                    <a:pt x="259" y="274"/>
                    <a:pt x="260" y="275"/>
                  </a:cubicBezTo>
                  <a:cubicBezTo>
                    <a:pt x="260" y="277"/>
                    <a:pt x="261" y="279"/>
                    <a:pt x="261" y="281"/>
                  </a:cubicBezTo>
                  <a:cubicBezTo>
                    <a:pt x="261" y="282"/>
                    <a:pt x="262" y="283"/>
                    <a:pt x="262" y="284"/>
                  </a:cubicBezTo>
                  <a:cubicBezTo>
                    <a:pt x="262" y="286"/>
                    <a:pt x="263" y="288"/>
                    <a:pt x="263" y="290"/>
                  </a:cubicBezTo>
                  <a:cubicBezTo>
                    <a:pt x="263" y="291"/>
                    <a:pt x="264" y="292"/>
                    <a:pt x="264" y="293"/>
                  </a:cubicBezTo>
                  <a:cubicBezTo>
                    <a:pt x="264" y="296"/>
                    <a:pt x="265" y="298"/>
                    <a:pt x="265" y="301"/>
                  </a:cubicBezTo>
                  <a:cubicBezTo>
                    <a:pt x="265" y="301"/>
                    <a:pt x="265" y="302"/>
                    <a:pt x="265" y="302"/>
                  </a:cubicBezTo>
                  <a:cubicBezTo>
                    <a:pt x="266" y="305"/>
                    <a:pt x="266" y="308"/>
                    <a:pt x="267" y="311"/>
                  </a:cubicBezTo>
                  <a:cubicBezTo>
                    <a:pt x="267" y="312"/>
                    <a:pt x="267" y="313"/>
                    <a:pt x="267" y="313"/>
                  </a:cubicBezTo>
                  <a:cubicBezTo>
                    <a:pt x="267" y="316"/>
                    <a:pt x="267" y="318"/>
                    <a:pt x="268" y="320"/>
                  </a:cubicBezTo>
                  <a:cubicBezTo>
                    <a:pt x="268" y="321"/>
                    <a:pt x="268" y="322"/>
                    <a:pt x="268" y="323"/>
                  </a:cubicBezTo>
                  <a:cubicBezTo>
                    <a:pt x="268" y="325"/>
                    <a:pt x="268" y="327"/>
                    <a:pt x="268" y="329"/>
                  </a:cubicBezTo>
                  <a:cubicBezTo>
                    <a:pt x="268" y="330"/>
                    <a:pt x="268" y="331"/>
                    <a:pt x="268" y="332"/>
                  </a:cubicBezTo>
                  <a:cubicBezTo>
                    <a:pt x="268" y="335"/>
                    <a:pt x="268" y="337"/>
                    <a:pt x="268" y="340"/>
                  </a:cubicBezTo>
                  <a:cubicBezTo>
                    <a:pt x="268" y="343"/>
                    <a:pt x="268" y="346"/>
                    <a:pt x="268" y="349"/>
                  </a:cubicBezTo>
                  <a:cubicBezTo>
                    <a:pt x="268" y="350"/>
                    <a:pt x="268" y="350"/>
                    <a:pt x="268" y="351"/>
                  </a:cubicBezTo>
                  <a:cubicBezTo>
                    <a:pt x="268" y="353"/>
                    <a:pt x="268" y="355"/>
                    <a:pt x="268" y="357"/>
                  </a:cubicBezTo>
                  <a:cubicBezTo>
                    <a:pt x="268" y="358"/>
                    <a:pt x="267" y="359"/>
                    <a:pt x="267" y="360"/>
                  </a:cubicBezTo>
                  <a:cubicBezTo>
                    <a:pt x="267" y="362"/>
                    <a:pt x="267" y="363"/>
                    <a:pt x="267" y="365"/>
                  </a:cubicBezTo>
                  <a:cubicBezTo>
                    <a:pt x="267" y="366"/>
                    <a:pt x="266" y="367"/>
                    <a:pt x="266" y="368"/>
                  </a:cubicBezTo>
                  <a:cubicBezTo>
                    <a:pt x="266" y="370"/>
                    <a:pt x="266" y="371"/>
                    <a:pt x="266" y="373"/>
                  </a:cubicBezTo>
                  <a:cubicBezTo>
                    <a:pt x="265" y="374"/>
                    <a:pt x="265" y="375"/>
                    <a:pt x="265" y="376"/>
                  </a:cubicBezTo>
                  <a:cubicBezTo>
                    <a:pt x="265" y="378"/>
                    <a:pt x="264" y="379"/>
                    <a:pt x="264" y="380"/>
                  </a:cubicBezTo>
                  <a:cubicBezTo>
                    <a:pt x="264" y="382"/>
                    <a:pt x="263" y="383"/>
                    <a:pt x="263" y="384"/>
                  </a:cubicBezTo>
                  <a:cubicBezTo>
                    <a:pt x="263" y="385"/>
                    <a:pt x="262" y="387"/>
                    <a:pt x="262" y="388"/>
                  </a:cubicBezTo>
                  <a:cubicBezTo>
                    <a:pt x="261" y="389"/>
                    <a:pt x="261" y="391"/>
                    <a:pt x="260" y="393"/>
                  </a:cubicBezTo>
                  <a:cubicBezTo>
                    <a:pt x="260" y="394"/>
                    <a:pt x="260" y="394"/>
                    <a:pt x="259" y="395"/>
                  </a:cubicBezTo>
                  <a:cubicBezTo>
                    <a:pt x="258" y="398"/>
                    <a:pt x="257" y="401"/>
                    <a:pt x="256" y="403"/>
                  </a:cubicBezTo>
                  <a:cubicBezTo>
                    <a:pt x="255" y="405"/>
                    <a:pt x="254" y="407"/>
                    <a:pt x="253" y="409"/>
                  </a:cubicBezTo>
                  <a:cubicBezTo>
                    <a:pt x="253" y="409"/>
                    <a:pt x="253" y="409"/>
                    <a:pt x="253" y="409"/>
                  </a:cubicBezTo>
                  <a:cubicBezTo>
                    <a:pt x="252" y="411"/>
                    <a:pt x="251" y="413"/>
                    <a:pt x="250" y="415"/>
                  </a:cubicBezTo>
                  <a:cubicBezTo>
                    <a:pt x="249" y="415"/>
                    <a:pt x="249" y="415"/>
                    <a:pt x="249" y="416"/>
                  </a:cubicBezTo>
                  <a:cubicBezTo>
                    <a:pt x="248" y="417"/>
                    <a:pt x="247" y="418"/>
                    <a:pt x="246" y="419"/>
                  </a:cubicBezTo>
                  <a:cubicBezTo>
                    <a:pt x="246" y="420"/>
                    <a:pt x="245" y="420"/>
                    <a:pt x="245" y="421"/>
                  </a:cubicBezTo>
                  <a:cubicBezTo>
                    <a:pt x="244" y="422"/>
                    <a:pt x="243" y="423"/>
                    <a:pt x="242" y="424"/>
                  </a:cubicBezTo>
                  <a:cubicBezTo>
                    <a:pt x="242" y="425"/>
                    <a:pt x="242" y="425"/>
                    <a:pt x="241" y="425"/>
                  </a:cubicBezTo>
                  <a:cubicBezTo>
                    <a:pt x="240" y="427"/>
                    <a:pt x="239" y="428"/>
                    <a:pt x="237" y="430"/>
                  </a:cubicBezTo>
                  <a:cubicBezTo>
                    <a:pt x="237" y="430"/>
                    <a:pt x="237" y="430"/>
                    <a:pt x="237" y="430"/>
                  </a:cubicBezTo>
                  <a:cubicBezTo>
                    <a:pt x="236" y="431"/>
                    <a:pt x="234" y="432"/>
                    <a:pt x="233" y="433"/>
                  </a:cubicBezTo>
                  <a:cubicBezTo>
                    <a:pt x="233" y="434"/>
                    <a:pt x="232" y="434"/>
                    <a:pt x="232" y="434"/>
                  </a:cubicBezTo>
                  <a:cubicBezTo>
                    <a:pt x="231" y="435"/>
                    <a:pt x="230" y="436"/>
                    <a:pt x="229" y="437"/>
                  </a:cubicBezTo>
                  <a:cubicBezTo>
                    <a:pt x="228" y="437"/>
                    <a:pt x="228" y="438"/>
                    <a:pt x="227" y="438"/>
                  </a:cubicBezTo>
                  <a:cubicBezTo>
                    <a:pt x="226" y="439"/>
                    <a:pt x="224" y="440"/>
                    <a:pt x="223" y="441"/>
                  </a:cubicBezTo>
                  <a:cubicBezTo>
                    <a:pt x="304" y="393"/>
                    <a:pt x="304" y="393"/>
                    <a:pt x="304" y="393"/>
                  </a:cubicBezTo>
                  <a:cubicBezTo>
                    <a:pt x="306" y="392"/>
                    <a:pt x="307" y="391"/>
                    <a:pt x="309" y="390"/>
                  </a:cubicBezTo>
                  <a:cubicBezTo>
                    <a:pt x="309" y="390"/>
                    <a:pt x="310" y="389"/>
                    <a:pt x="310" y="389"/>
                  </a:cubicBezTo>
                  <a:cubicBezTo>
                    <a:pt x="311" y="388"/>
                    <a:pt x="312" y="387"/>
                    <a:pt x="313" y="387"/>
                  </a:cubicBezTo>
                  <a:cubicBezTo>
                    <a:pt x="314" y="386"/>
                    <a:pt x="314" y="386"/>
                    <a:pt x="315" y="385"/>
                  </a:cubicBezTo>
                  <a:cubicBezTo>
                    <a:pt x="316" y="384"/>
                    <a:pt x="317" y="383"/>
                    <a:pt x="318" y="382"/>
                  </a:cubicBezTo>
                  <a:cubicBezTo>
                    <a:pt x="319" y="382"/>
                    <a:pt x="319" y="382"/>
                    <a:pt x="319" y="382"/>
                  </a:cubicBezTo>
                  <a:cubicBezTo>
                    <a:pt x="320" y="380"/>
                    <a:pt x="322" y="379"/>
                    <a:pt x="323" y="378"/>
                  </a:cubicBezTo>
                  <a:cubicBezTo>
                    <a:pt x="323" y="377"/>
                    <a:pt x="324" y="377"/>
                    <a:pt x="324" y="376"/>
                  </a:cubicBezTo>
                  <a:cubicBezTo>
                    <a:pt x="325" y="375"/>
                    <a:pt x="326" y="374"/>
                    <a:pt x="327" y="373"/>
                  </a:cubicBezTo>
                  <a:cubicBezTo>
                    <a:pt x="327" y="373"/>
                    <a:pt x="327" y="372"/>
                    <a:pt x="328" y="372"/>
                  </a:cubicBezTo>
                  <a:cubicBezTo>
                    <a:pt x="329" y="370"/>
                    <a:pt x="330" y="369"/>
                    <a:pt x="330" y="368"/>
                  </a:cubicBezTo>
                  <a:cubicBezTo>
                    <a:pt x="331" y="367"/>
                    <a:pt x="331" y="367"/>
                    <a:pt x="331" y="367"/>
                  </a:cubicBezTo>
                  <a:cubicBezTo>
                    <a:pt x="331" y="367"/>
                    <a:pt x="331" y="366"/>
                    <a:pt x="331" y="366"/>
                  </a:cubicBezTo>
                  <a:cubicBezTo>
                    <a:pt x="332" y="365"/>
                    <a:pt x="333" y="363"/>
                    <a:pt x="334" y="361"/>
                  </a:cubicBezTo>
                  <a:cubicBezTo>
                    <a:pt x="334" y="361"/>
                    <a:pt x="334" y="361"/>
                    <a:pt x="334" y="361"/>
                  </a:cubicBezTo>
                  <a:cubicBezTo>
                    <a:pt x="335" y="359"/>
                    <a:pt x="336" y="358"/>
                    <a:pt x="337" y="356"/>
                  </a:cubicBezTo>
                  <a:cubicBezTo>
                    <a:pt x="337" y="356"/>
                    <a:pt x="337" y="355"/>
                    <a:pt x="337" y="355"/>
                  </a:cubicBezTo>
                  <a:cubicBezTo>
                    <a:pt x="339" y="353"/>
                    <a:pt x="340" y="350"/>
                    <a:pt x="341" y="347"/>
                  </a:cubicBezTo>
                  <a:cubicBezTo>
                    <a:pt x="341" y="347"/>
                    <a:pt x="341" y="347"/>
                    <a:pt x="341" y="347"/>
                  </a:cubicBezTo>
                  <a:cubicBezTo>
                    <a:pt x="341" y="346"/>
                    <a:pt x="341" y="345"/>
                    <a:pt x="342" y="345"/>
                  </a:cubicBezTo>
                  <a:cubicBezTo>
                    <a:pt x="342" y="343"/>
                    <a:pt x="343" y="341"/>
                    <a:pt x="343" y="340"/>
                  </a:cubicBezTo>
                  <a:cubicBezTo>
                    <a:pt x="343" y="339"/>
                    <a:pt x="344" y="339"/>
                    <a:pt x="344" y="338"/>
                  </a:cubicBezTo>
                  <a:cubicBezTo>
                    <a:pt x="344" y="338"/>
                    <a:pt x="344" y="337"/>
                    <a:pt x="344" y="336"/>
                  </a:cubicBezTo>
                  <a:cubicBezTo>
                    <a:pt x="345" y="335"/>
                    <a:pt x="345" y="334"/>
                    <a:pt x="345" y="332"/>
                  </a:cubicBezTo>
                  <a:cubicBezTo>
                    <a:pt x="346" y="332"/>
                    <a:pt x="346" y="331"/>
                    <a:pt x="346" y="330"/>
                  </a:cubicBezTo>
                  <a:cubicBezTo>
                    <a:pt x="346" y="330"/>
                    <a:pt x="346" y="329"/>
                    <a:pt x="346" y="328"/>
                  </a:cubicBezTo>
                  <a:cubicBezTo>
                    <a:pt x="347" y="327"/>
                    <a:pt x="347" y="326"/>
                    <a:pt x="347" y="325"/>
                  </a:cubicBezTo>
                  <a:cubicBezTo>
                    <a:pt x="347" y="324"/>
                    <a:pt x="347" y="323"/>
                    <a:pt x="347" y="323"/>
                  </a:cubicBezTo>
                  <a:cubicBezTo>
                    <a:pt x="348" y="322"/>
                    <a:pt x="348" y="321"/>
                    <a:pt x="348" y="320"/>
                  </a:cubicBezTo>
                  <a:cubicBezTo>
                    <a:pt x="348" y="319"/>
                    <a:pt x="348" y="318"/>
                    <a:pt x="348" y="317"/>
                  </a:cubicBezTo>
                  <a:cubicBezTo>
                    <a:pt x="348" y="316"/>
                    <a:pt x="348" y="316"/>
                    <a:pt x="349" y="315"/>
                  </a:cubicBezTo>
                  <a:cubicBezTo>
                    <a:pt x="349" y="314"/>
                    <a:pt x="349" y="313"/>
                    <a:pt x="349" y="312"/>
                  </a:cubicBezTo>
                  <a:cubicBezTo>
                    <a:pt x="349" y="311"/>
                    <a:pt x="349" y="310"/>
                    <a:pt x="349" y="309"/>
                  </a:cubicBezTo>
                  <a:cubicBezTo>
                    <a:pt x="349" y="309"/>
                    <a:pt x="349" y="308"/>
                    <a:pt x="349" y="308"/>
                  </a:cubicBezTo>
                  <a:cubicBezTo>
                    <a:pt x="349" y="306"/>
                    <a:pt x="350" y="305"/>
                    <a:pt x="350" y="303"/>
                  </a:cubicBezTo>
                  <a:cubicBezTo>
                    <a:pt x="350" y="302"/>
                    <a:pt x="350" y="302"/>
                    <a:pt x="350" y="301"/>
                  </a:cubicBezTo>
                  <a:cubicBezTo>
                    <a:pt x="350" y="301"/>
                    <a:pt x="350" y="300"/>
                    <a:pt x="350" y="300"/>
                  </a:cubicBezTo>
                  <a:cubicBezTo>
                    <a:pt x="350" y="298"/>
                    <a:pt x="350" y="295"/>
                    <a:pt x="350" y="293"/>
                  </a:cubicBezTo>
                  <a:cubicBezTo>
                    <a:pt x="350" y="293"/>
                    <a:pt x="350" y="292"/>
                    <a:pt x="350" y="292"/>
                  </a:cubicBezTo>
                  <a:cubicBezTo>
                    <a:pt x="350" y="290"/>
                    <a:pt x="350" y="288"/>
                    <a:pt x="350" y="285"/>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1" name="ïŝlíḓê"/>
            <p:cNvSpPr>
              <a:spLocks noChangeArrowheads="1"/>
            </p:cNvSpPr>
            <p:nvPr/>
          </p:nvSpPr>
          <p:spPr bwMode="auto">
            <a:xfrm>
              <a:off x="3622675" y="1319213"/>
              <a:ext cx="53975" cy="76200"/>
            </a:xfrm>
            <a:custGeom>
              <a:avLst/>
              <a:gdLst>
                <a:gd name="T0" fmla="*/ 25702 w 21"/>
                <a:gd name="T1" fmla="*/ 10160 h 30"/>
                <a:gd name="T2" fmla="*/ 53975 w 21"/>
                <a:gd name="T3" fmla="*/ 53340 h 30"/>
                <a:gd name="T4" fmla="*/ 25702 w 21"/>
                <a:gd name="T5" fmla="*/ 68580 h 30"/>
                <a:gd name="T6" fmla="*/ 0 w 21"/>
                <a:gd name="T7" fmla="*/ 22860 h 30"/>
                <a:gd name="T8" fmla="*/ 25702 w 21"/>
                <a:gd name="T9" fmla="*/ 1016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0" y="4"/>
                  </a:moveTo>
                  <a:cubicBezTo>
                    <a:pt x="16" y="7"/>
                    <a:pt x="21" y="15"/>
                    <a:pt x="21" y="21"/>
                  </a:cubicBezTo>
                  <a:cubicBezTo>
                    <a:pt x="21" y="28"/>
                    <a:pt x="16" y="30"/>
                    <a:pt x="10" y="27"/>
                  </a:cubicBezTo>
                  <a:cubicBezTo>
                    <a:pt x="5" y="24"/>
                    <a:pt x="0" y="16"/>
                    <a:pt x="0" y="9"/>
                  </a:cubicBezTo>
                  <a:cubicBezTo>
                    <a:pt x="0" y="3"/>
                    <a:pt x="5" y="0"/>
                    <a:pt x="10" y="4"/>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2" name="ïṥľîḑè"/>
            <p:cNvSpPr>
              <a:spLocks noChangeArrowheads="1"/>
            </p:cNvSpPr>
            <p:nvPr/>
          </p:nvSpPr>
          <p:spPr bwMode="auto">
            <a:xfrm>
              <a:off x="3619500" y="1897063"/>
              <a:ext cx="53975" cy="76200"/>
            </a:xfrm>
            <a:custGeom>
              <a:avLst/>
              <a:gdLst>
                <a:gd name="T0" fmla="*/ 28273 w 21"/>
                <a:gd name="T1" fmla="*/ 7620 h 30"/>
                <a:gd name="T2" fmla="*/ 53975 w 21"/>
                <a:gd name="T3" fmla="*/ 53340 h 30"/>
                <a:gd name="T4" fmla="*/ 28273 w 21"/>
                <a:gd name="T5" fmla="*/ 68580 h 30"/>
                <a:gd name="T6" fmla="*/ 0 w 21"/>
                <a:gd name="T7" fmla="*/ 22860 h 30"/>
                <a:gd name="T8" fmla="*/ 28273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1" y="3"/>
                  </a:moveTo>
                  <a:cubicBezTo>
                    <a:pt x="16" y="6"/>
                    <a:pt x="21" y="14"/>
                    <a:pt x="21" y="21"/>
                  </a:cubicBezTo>
                  <a:cubicBezTo>
                    <a:pt x="21" y="27"/>
                    <a:pt x="16" y="30"/>
                    <a:pt x="11" y="27"/>
                  </a:cubicBezTo>
                  <a:cubicBezTo>
                    <a:pt x="5" y="23"/>
                    <a:pt x="0" y="16"/>
                    <a:pt x="0" y="9"/>
                  </a:cubicBezTo>
                  <a:cubicBezTo>
                    <a:pt x="0" y="3"/>
                    <a:pt x="5" y="0"/>
                    <a:pt x="11"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3" name="îṡ1ïde"/>
            <p:cNvSpPr>
              <a:spLocks noChangeArrowheads="1"/>
            </p:cNvSpPr>
            <p:nvPr/>
          </p:nvSpPr>
          <p:spPr bwMode="auto">
            <a:xfrm>
              <a:off x="3492500" y="1292225"/>
              <a:ext cx="61913" cy="65088"/>
            </a:xfrm>
            <a:custGeom>
              <a:avLst/>
              <a:gdLst>
                <a:gd name="T0" fmla="*/ 30957 w 24"/>
                <a:gd name="T1" fmla="*/ 2503 h 26"/>
                <a:gd name="T2" fmla="*/ 54174 w 24"/>
                <a:gd name="T3" fmla="*/ 30041 h 26"/>
                <a:gd name="T4" fmla="*/ 43855 w 24"/>
                <a:gd name="T5" fmla="*/ 65088 h 26"/>
                <a:gd name="T6" fmla="*/ 30957 w 24"/>
                <a:gd name="T7" fmla="*/ 62585 h 26"/>
                <a:gd name="T8" fmla="*/ 7739 w 24"/>
                <a:gd name="T9" fmla="*/ 35047 h 26"/>
                <a:gd name="T10" fmla="*/ 18058 w 24"/>
                <a:gd name="T11" fmla="*/ 0 h 26"/>
                <a:gd name="T12" fmla="*/ 30957 w 24"/>
                <a:gd name="T13" fmla="*/ 2503 h 26"/>
                <a:gd name="T14" fmla="*/ 0 60000 65536"/>
                <a:gd name="T15" fmla="*/ 0 60000 65536"/>
                <a:gd name="T16" fmla="*/ 0 60000 65536"/>
                <a:gd name="T17" fmla="*/ 0 60000 65536"/>
                <a:gd name="T18" fmla="*/ 0 60000 65536"/>
                <a:gd name="T19" fmla="*/ 0 60000 65536"/>
                <a:gd name="T20" fmla="*/ 0 60000 65536"/>
                <a:gd name="T21" fmla="*/ 0 w 24"/>
                <a:gd name="T22" fmla="*/ 0 h 26"/>
                <a:gd name="T23" fmla="*/ 24 w 2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6">
                  <a:moveTo>
                    <a:pt x="12" y="1"/>
                  </a:moveTo>
                  <a:cubicBezTo>
                    <a:pt x="15" y="3"/>
                    <a:pt x="19" y="7"/>
                    <a:pt x="21" y="12"/>
                  </a:cubicBezTo>
                  <a:cubicBezTo>
                    <a:pt x="24" y="20"/>
                    <a:pt x="22" y="26"/>
                    <a:pt x="17" y="26"/>
                  </a:cubicBezTo>
                  <a:cubicBezTo>
                    <a:pt x="15" y="26"/>
                    <a:pt x="14" y="26"/>
                    <a:pt x="12" y="25"/>
                  </a:cubicBezTo>
                  <a:cubicBezTo>
                    <a:pt x="8" y="23"/>
                    <a:pt x="5" y="19"/>
                    <a:pt x="3" y="14"/>
                  </a:cubicBezTo>
                  <a:cubicBezTo>
                    <a:pt x="0" y="7"/>
                    <a:pt x="2" y="0"/>
                    <a:pt x="7" y="0"/>
                  </a:cubicBezTo>
                  <a:cubicBezTo>
                    <a:pt x="8"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4" name="ïs1íḓê"/>
            <p:cNvSpPr>
              <a:spLocks noChangeArrowheads="1"/>
            </p:cNvSpPr>
            <p:nvPr/>
          </p:nvSpPr>
          <p:spPr bwMode="auto">
            <a:xfrm>
              <a:off x="3741738" y="1935163"/>
              <a:ext cx="61913" cy="68263"/>
            </a:xfrm>
            <a:custGeom>
              <a:avLst/>
              <a:gdLst>
                <a:gd name="T0" fmla="*/ 30957 w 24"/>
                <a:gd name="T1" fmla="*/ 2528 h 27"/>
                <a:gd name="T2" fmla="*/ 54174 w 24"/>
                <a:gd name="T3" fmla="*/ 30339 h 27"/>
                <a:gd name="T4" fmla="*/ 43855 w 24"/>
                <a:gd name="T5" fmla="*/ 65735 h 27"/>
                <a:gd name="T6" fmla="*/ 30957 w 24"/>
                <a:gd name="T7" fmla="*/ 63206 h 27"/>
                <a:gd name="T8" fmla="*/ 7739 w 24"/>
                <a:gd name="T9" fmla="*/ 35396 h 27"/>
                <a:gd name="T10" fmla="*/ 18058 w 24"/>
                <a:gd name="T11" fmla="*/ 0 h 27"/>
                <a:gd name="T12" fmla="*/ 30957 w 24"/>
                <a:gd name="T13" fmla="*/ 2528 h 27"/>
                <a:gd name="T14" fmla="*/ 0 60000 65536"/>
                <a:gd name="T15" fmla="*/ 0 60000 65536"/>
                <a:gd name="T16" fmla="*/ 0 60000 65536"/>
                <a:gd name="T17" fmla="*/ 0 60000 65536"/>
                <a:gd name="T18" fmla="*/ 0 60000 65536"/>
                <a:gd name="T19" fmla="*/ 0 60000 65536"/>
                <a:gd name="T20" fmla="*/ 0 60000 65536"/>
                <a:gd name="T21" fmla="*/ 0 w 24"/>
                <a:gd name="T22" fmla="*/ 0 h 27"/>
                <a:gd name="T23" fmla="*/ 24 w 2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7">
                  <a:moveTo>
                    <a:pt x="12" y="1"/>
                  </a:moveTo>
                  <a:cubicBezTo>
                    <a:pt x="16" y="3"/>
                    <a:pt x="19" y="8"/>
                    <a:pt x="21" y="12"/>
                  </a:cubicBezTo>
                  <a:cubicBezTo>
                    <a:pt x="24" y="20"/>
                    <a:pt x="22" y="26"/>
                    <a:pt x="17" y="26"/>
                  </a:cubicBezTo>
                  <a:cubicBezTo>
                    <a:pt x="15" y="27"/>
                    <a:pt x="14" y="26"/>
                    <a:pt x="12" y="25"/>
                  </a:cubicBezTo>
                  <a:cubicBezTo>
                    <a:pt x="8" y="23"/>
                    <a:pt x="5" y="19"/>
                    <a:pt x="3" y="14"/>
                  </a:cubicBezTo>
                  <a:cubicBezTo>
                    <a:pt x="0" y="7"/>
                    <a:pt x="2" y="0"/>
                    <a:pt x="7" y="0"/>
                  </a:cubicBezTo>
                  <a:cubicBezTo>
                    <a:pt x="9"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5" name="ïṡlíḍe"/>
            <p:cNvSpPr>
              <a:spLocks noChangeArrowheads="1"/>
            </p:cNvSpPr>
            <p:nvPr/>
          </p:nvSpPr>
          <p:spPr bwMode="auto">
            <a:xfrm>
              <a:off x="3400425" y="1343025"/>
              <a:ext cx="58738" cy="71438"/>
            </a:xfrm>
            <a:custGeom>
              <a:avLst/>
              <a:gdLst>
                <a:gd name="T0" fmla="*/ 30646 w 23"/>
                <a:gd name="T1" fmla="*/ 5103 h 28"/>
                <a:gd name="T2" fmla="*/ 43415 w 23"/>
                <a:gd name="T3" fmla="*/ 15308 h 28"/>
                <a:gd name="T4" fmla="*/ 53630 w 23"/>
                <a:gd name="T5" fmla="*/ 63784 h 28"/>
                <a:gd name="T6" fmla="*/ 30646 w 23"/>
                <a:gd name="T7" fmla="*/ 63784 h 28"/>
                <a:gd name="T8" fmla="*/ 17877 w 23"/>
                <a:gd name="T9" fmla="*/ 53578 h 28"/>
                <a:gd name="T10" fmla="*/ 7661 w 23"/>
                <a:gd name="T11" fmla="*/ 7654 h 28"/>
                <a:gd name="T12" fmla="*/ 30646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2" y="2"/>
                  </a:moveTo>
                  <a:cubicBezTo>
                    <a:pt x="14" y="3"/>
                    <a:pt x="15" y="4"/>
                    <a:pt x="17" y="6"/>
                  </a:cubicBezTo>
                  <a:cubicBezTo>
                    <a:pt x="22" y="13"/>
                    <a:pt x="23" y="21"/>
                    <a:pt x="21" y="25"/>
                  </a:cubicBezTo>
                  <a:cubicBezTo>
                    <a:pt x="19" y="27"/>
                    <a:pt x="15" y="28"/>
                    <a:pt x="12" y="25"/>
                  </a:cubicBezTo>
                  <a:cubicBezTo>
                    <a:pt x="10" y="24"/>
                    <a:pt x="8" y="23"/>
                    <a:pt x="7" y="21"/>
                  </a:cubicBezTo>
                  <a:cubicBezTo>
                    <a:pt x="2" y="15"/>
                    <a:pt x="0" y="7"/>
                    <a:pt x="3" y="3"/>
                  </a:cubicBezTo>
                  <a:cubicBezTo>
                    <a:pt x="5" y="0"/>
                    <a:pt x="8"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6" name="iṧlîďé"/>
            <p:cNvSpPr>
              <a:spLocks noChangeArrowheads="1"/>
            </p:cNvSpPr>
            <p:nvPr/>
          </p:nvSpPr>
          <p:spPr bwMode="auto">
            <a:xfrm>
              <a:off x="3833813" y="1881188"/>
              <a:ext cx="61913" cy="69850"/>
            </a:xfrm>
            <a:custGeom>
              <a:avLst/>
              <a:gdLst>
                <a:gd name="T0" fmla="*/ 30957 w 24"/>
                <a:gd name="T1" fmla="*/ 5174 h 27"/>
                <a:gd name="T2" fmla="*/ 43855 w 24"/>
                <a:gd name="T3" fmla="*/ 15522 h 27"/>
                <a:gd name="T4" fmla="*/ 54174 w 24"/>
                <a:gd name="T5" fmla="*/ 64676 h 27"/>
                <a:gd name="T6" fmla="*/ 30957 w 24"/>
                <a:gd name="T7" fmla="*/ 64676 h 27"/>
                <a:gd name="T8" fmla="*/ 18058 w 24"/>
                <a:gd name="T9" fmla="*/ 54328 h 27"/>
                <a:gd name="T10" fmla="*/ 7739 w 24"/>
                <a:gd name="T11" fmla="*/ 7761 h 27"/>
                <a:gd name="T12" fmla="*/ 30957 w 24"/>
                <a:gd name="T13" fmla="*/ 5174 h 27"/>
                <a:gd name="T14" fmla="*/ 0 60000 65536"/>
                <a:gd name="T15" fmla="*/ 0 60000 65536"/>
                <a:gd name="T16" fmla="*/ 0 60000 65536"/>
                <a:gd name="T17" fmla="*/ 0 60000 65536"/>
                <a:gd name="T18" fmla="*/ 0 60000 65536"/>
                <a:gd name="T19" fmla="*/ 0 60000 65536"/>
                <a:gd name="T20" fmla="*/ 0 60000 65536"/>
                <a:gd name="T21" fmla="*/ 0 w 24"/>
                <a:gd name="T22" fmla="*/ 0 h 27"/>
                <a:gd name="T23" fmla="*/ 24 w 2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7">
                  <a:moveTo>
                    <a:pt x="12" y="2"/>
                  </a:moveTo>
                  <a:cubicBezTo>
                    <a:pt x="14" y="3"/>
                    <a:pt x="16" y="4"/>
                    <a:pt x="17" y="6"/>
                  </a:cubicBezTo>
                  <a:cubicBezTo>
                    <a:pt x="22" y="12"/>
                    <a:pt x="24" y="21"/>
                    <a:pt x="21" y="25"/>
                  </a:cubicBezTo>
                  <a:cubicBezTo>
                    <a:pt x="19" y="27"/>
                    <a:pt x="16" y="27"/>
                    <a:pt x="12" y="25"/>
                  </a:cubicBezTo>
                  <a:cubicBezTo>
                    <a:pt x="10" y="24"/>
                    <a:pt x="9" y="23"/>
                    <a:pt x="7" y="21"/>
                  </a:cubicBezTo>
                  <a:cubicBezTo>
                    <a:pt x="2" y="15"/>
                    <a:pt x="0" y="7"/>
                    <a:pt x="3" y="3"/>
                  </a:cubicBezTo>
                  <a:cubicBezTo>
                    <a:pt x="5" y="0"/>
                    <a:pt x="9"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7" name="ïslíḍè"/>
            <p:cNvSpPr>
              <a:spLocks noChangeArrowheads="1"/>
            </p:cNvSpPr>
            <p:nvPr/>
          </p:nvSpPr>
          <p:spPr bwMode="auto">
            <a:xfrm>
              <a:off x="3370263" y="1465263"/>
              <a:ext cx="53975" cy="76200"/>
            </a:xfrm>
            <a:custGeom>
              <a:avLst/>
              <a:gdLst>
                <a:gd name="T0" fmla="*/ 25702 w 21"/>
                <a:gd name="T1" fmla="*/ 7620 h 30"/>
                <a:gd name="T2" fmla="*/ 53975 w 21"/>
                <a:gd name="T3" fmla="*/ 53340 h 30"/>
                <a:gd name="T4" fmla="*/ 25702 w 21"/>
                <a:gd name="T5" fmla="*/ 68580 h 30"/>
                <a:gd name="T6" fmla="*/ 0 w 21"/>
                <a:gd name="T7" fmla="*/ 22860 h 30"/>
                <a:gd name="T8" fmla="*/ 25702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0" y="3"/>
                  </a:moveTo>
                  <a:cubicBezTo>
                    <a:pt x="16" y="6"/>
                    <a:pt x="21" y="14"/>
                    <a:pt x="21" y="21"/>
                  </a:cubicBezTo>
                  <a:cubicBezTo>
                    <a:pt x="21" y="27"/>
                    <a:pt x="16" y="30"/>
                    <a:pt x="10" y="27"/>
                  </a:cubicBezTo>
                  <a:cubicBezTo>
                    <a:pt x="5" y="23"/>
                    <a:pt x="0" y="15"/>
                    <a:pt x="0" y="9"/>
                  </a:cubicBezTo>
                  <a:cubicBezTo>
                    <a:pt x="0" y="2"/>
                    <a:pt x="5" y="0"/>
                    <a:pt x="10"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8" name="ïṣḷîḋè"/>
            <p:cNvSpPr>
              <a:spLocks noChangeArrowheads="1"/>
            </p:cNvSpPr>
            <p:nvPr/>
          </p:nvSpPr>
          <p:spPr bwMode="auto">
            <a:xfrm>
              <a:off x="3871913" y="1754188"/>
              <a:ext cx="53975" cy="76200"/>
            </a:xfrm>
            <a:custGeom>
              <a:avLst/>
              <a:gdLst>
                <a:gd name="T0" fmla="*/ 28273 w 21"/>
                <a:gd name="T1" fmla="*/ 7620 h 30"/>
                <a:gd name="T2" fmla="*/ 53975 w 21"/>
                <a:gd name="T3" fmla="*/ 53340 h 30"/>
                <a:gd name="T4" fmla="*/ 28273 w 21"/>
                <a:gd name="T5" fmla="*/ 66040 h 30"/>
                <a:gd name="T6" fmla="*/ 0 w 21"/>
                <a:gd name="T7" fmla="*/ 22860 h 30"/>
                <a:gd name="T8" fmla="*/ 28273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1" y="3"/>
                  </a:moveTo>
                  <a:cubicBezTo>
                    <a:pt x="16" y="6"/>
                    <a:pt x="21" y="14"/>
                    <a:pt x="21" y="21"/>
                  </a:cubicBezTo>
                  <a:cubicBezTo>
                    <a:pt x="21" y="27"/>
                    <a:pt x="16" y="30"/>
                    <a:pt x="11" y="26"/>
                  </a:cubicBezTo>
                  <a:cubicBezTo>
                    <a:pt x="5" y="23"/>
                    <a:pt x="0" y="15"/>
                    <a:pt x="0" y="9"/>
                  </a:cubicBezTo>
                  <a:cubicBezTo>
                    <a:pt x="0" y="2"/>
                    <a:pt x="5" y="0"/>
                    <a:pt x="11"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9" name="iṥliḑe"/>
            <p:cNvSpPr>
              <a:spLocks noChangeArrowheads="1"/>
            </p:cNvSpPr>
            <p:nvPr/>
          </p:nvSpPr>
          <p:spPr bwMode="auto">
            <a:xfrm>
              <a:off x="3400425" y="1631950"/>
              <a:ext cx="58738" cy="66675"/>
            </a:xfrm>
            <a:custGeom>
              <a:avLst/>
              <a:gdLst>
                <a:gd name="T0" fmla="*/ 28092 w 23"/>
                <a:gd name="T1" fmla="*/ 2564 h 26"/>
                <a:gd name="T2" fmla="*/ 51077 w 23"/>
                <a:gd name="T3" fmla="*/ 30773 h 26"/>
                <a:gd name="T4" fmla="*/ 43415 w 23"/>
                <a:gd name="T5" fmla="*/ 66675 h 26"/>
                <a:gd name="T6" fmla="*/ 28092 w 23"/>
                <a:gd name="T7" fmla="*/ 64111 h 26"/>
                <a:gd name="T8" fmla="*/ 5108 w 23"/>
                <a:gd name="T9" fmla="*/ 35902 h 26"/>
                <a:gd name="T10" fmla="*/ 15323 w 23"/>
                <a:gd name="T11" fmla="*/ 0 h 26"/>
                <a:gd name="T12" fmla="*/ 28092 w 23"/>
                <a:gd name="T13" fmla="*/ 2564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11" y="1"/>
                  </a:moveTo>
                  <a:cubicBezTo>
                    <a:pt x="15" y="3"/>
                    <a:pt x="18" y="7"/>
                    <a:pt x="20" y="12"/>
                  </a:cubicBezTo>
                  <a:cubicBezTo>
                    <a:pt x="23" y="20"/>
                    <a:pt x="21" y="26"/>
                    <a:pt x="17" y="26"/>
                  </a:cubicBezTo>
                  <a:cubicBezTo>
                    <a:pt x="15" y="26"/>
                    <a:pt x="13" y="26"/>
                    <a:pt x="11" y="25"/>
                  </a:cubicBezTo>
                  <a:cubicBezTo>
                    <a:pt x="8" y="23"/>
                    <a:pt x="4" y="19"/>
                    <a:pt x="2" y="14"/>
                  </a:cubicBezTo>
                  <a:cubicBezTo>
                    <a:pt x="0" y="6"/>
                    <a:pt x="1" y="0"/>
                    <a:pt x="6" y="0"/>
                  </a:cubicBezTo>
                  <a:cubicBezTo>
                    <a:pt x="8" y="0"/>
                    <a:pt x="10" y="0"/>
                    <a:pt x="11"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0" name="íṩḻíḑè"/>
            <p:cNvSpPr>
              <a:spLocks noChangeArrowheads="1"/>
            </p:cNvSpPr>
            <p:nvPr/>
          </p:nvSpPr>
          <p:spPr bwMode="auto">
            <a:xfrm>
              <a:off x="3836988" y="1593850"/>
              <a:ext cx="58738" cy="68263"/>
            </a:xfrm>
            <a:custGeom>
              <a:avLst/>
              <a:gdLst>
                <a:gd name="T0" fmla="*/ 30646 w 23"/>
                <a:gd name="T1" fmla="*/ 2528 h 27"/>
                <a:gd name="T2" fmla="*/ 51077 w 23"/>
                <a:gd name="T3" fmla="*/ 32867 h 27"/>
                <a:gd name="T4" fmla="*/ 43415 w 23"/>
                <a:gd name="T5" fmla="*/ 65735 h 27"/>
                <a:gd name="T6" fmla="*/ 28092 w 23"/>
                <a:gd name="T7" fmla="*/ 63206 h 27"/>
                <a:gd name="T8" fmla="*/ 7661 w 23"/>
                <a:gd name="T9" fmla="*/ 35396 h 27"/>
                <a:gd name="T10" fmla="*/ 15323 w 23"/>
                <a:gd name="T11" fmla="*/ 0 h 27"/>
                <a:gd name="T12" fmla="*/ 30646 w 23"/>
                <a:gd name="T13" fmla="*/ 2528 h 27"/>
                <a:gd name="T14" fmla="*/ 0 60000 65536"/>
                <a:gd name="T15" fmla="*/ 0 60000 65536"/>
                <a:gd name="T16" fmla="*/ 0 60000 65536"/>
                <a:gd name="T17" fmla="*/ 0 60000 65536"/>
                <a:gd name="T18" fmla="*/ 0 60000 65536"/>
                <a:gd name="T19" fmla="*/ 0 60000 65536"/>
                <a:gd name="T20" fmla="*/ 0 60000 65536"/>
                <a:gd name="T21" fmla="*/ 0 w 23"/>
                <a:gd name="T22" fmla="*/ 0 h 27"/>
                <a:gd name="T23" fmla="*/ 23 w 2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7">
                  <a:moveTo>
                    <a:pt x="12" y="1"/>
                  </a:moveTo>
                  <a:cubicBezTo>
                    <a:pt x="15" y="4"/>
                    <a:pt x="19" y="8"/>
                    <a:pt x="20" y="13"/>
                  </a:cubicBezTo>
                  <a:cubicBezTo>
                    <a:pt x="23" y="20"/>
                    <a:pt x="22" y="26"/>
                    <a:pt x="17" y="26"/>
                  </a:cubicBezTo>
                  <a:cubicBezTo>
                    <a:pt x="15" y="27"/>
                    <a:pt x="13" y="26"/>
                    <a:pt x="11" y="25"/>
                  </a:cubicBezTo>
                  <a:cubicBezTo>
                    <a:pt x="8" y="23"/>
                    <a:pt x="4" y="19"/>
                    <a:pt x="3" y="14"/>
                  </a:cubicBezTo>
                  <a:cubicBezTo>
                    <a:pt x="0" y="7"/>
                    <a:pt x="1" y="1"/>
                    <a:pt x="6" y="0"/>
                  </a:cubicBezTo>
                  <a:cubicBezTo>
                    <a:pt x="8"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1" name="îṡ1íḍê"/>
            <p:cNvSpPr>
              <a:spLocks noChangeArrowheads="1"/>
            </p:cNvSpPr>
            <p:nvPr/>
          </p:nvSpPr>
          <p:spPr bwMode="auto">
            <a:xfrm>
              <a:off x="3492500" y="1787525"/>
              <a:ext cx="58738" cy="71438"/>
            </a:xfrm>
            <a:custGeom>
              <a:avLst/>
              <a:gdLst>
                <a:gd name="T0" fmla="*/ 28092 w 23"/>
                <a:gd name="T1" fmla="*/ 5103 h 28"/>
                <a:gd name="T2" fmla="*/ 43415 w 23"/>
                <a:gd name="T3" fmla="*/ 17860 h 28"/>
                <a:gd name="T4" fmla="*/ 51077 w 23"/>
                <a:gd name="T5" fmla="*/ 63784 h 28"/>
                <a:gd name="T6" fmla="*/ 28092 w 23"/>
                <a:gd name="T7" fmla="*/ 66335 h 28"/>
                <a:gd name="T8" fmla="*/ 15323 w 23"/>
                <a:gd name="T9" fmla="*/ 56130 h 28"/>
                <a:gd name="T10" fmla="*/ 5108 w 23"/>
                <a:gd name="T11" fmla="*/ 7654 h 28"/>
                <a:gd name="T12" fmla="*/ 28092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1" y="2"/>
                  </a:moveTo>
                  <a:cubicBezTo>
                    <a:pt x="13" y="4"/>
                    <a:pt x="15" y="5"/>
                    <a:pt x="17" y="7"/>
                  </a:cubicBezTo>
                  <a:cubicBezTo>
                    <a:pt x="21" y="13"/>
                    <a:pt x="23" y="21"/>
                    <a:pt x="20" y="25"/>
                  </a:cubicBezTo>
                  <a:cubicBezTo>
                    <a:pt x="18" y="28"/>
                    <a:pt x="15" y="28"/>
                    <a:pt x="11" y="26"/>
                  </a:cubicBezTo>
                  <a:cubicBezTo>
                    <a:pt x="10" y="25"/>
                    <a:pt x="8" y="24"/>
                    <a:pt x="6" y="22"/>
                  </a:cubicBezTo>
                  <a:cubicBezTo>
                    <a:pt x="1" y="15"/>
                    <a:pt x="0" y="7"/>
                    <a:pt x="2" y="3"/>
                  </a:cubicBezTo>
                  <a:cubicBezTo>
                    <a:pt x="4" y="1"/>
                    <a:pt x="8" y="0"/>
                    <a:pt x="11"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2" name="ïsľîdê"/>
            <p:cNvSpPr>
              <a:spLocks noChangeArrowheads="1"/>
            </p:cNvSpPr>
            <p:nvPr/>
          </p:nvSpPr>
          <p:spPr bwMode="auto">
            <a:xfrm>
              <a:off x="3744913" y="1433513"/>
              <a:ext cx="58738" cy="71438"/>
            </a:xfrm>
            <a:custGeom>
              <a:avLst/>
              <a:gdLst>
                <a:gd name="T0" fmla="*/ 30646 w 23"/>
                <a:gd name="T1" fmla="*/ 5103 h 28"/>
                <a:gd name="T2" fmla="*/ 43415 w 23"/>
                <a:gd name="T3" fmla="*/ 17860 h 28"/>
                <a:gd name="T4" fmla="*/ 51077 w 23"/>
                <a:gd name="T5" fmla="*/ 63784 h 28"/>
                <a:gd name="T6" fmla="*/ 28092 w 23"/>
                <a:gd name="T7" fmla="*/ 66335 h 28"/>
                <a:gd name="T8" fmla="*/ 15323 w 23"/>
                <a:gd name="T9" fmla="*/ 53578 h 28"/>
                <a:gd name="T10" fmla="*/ 7661 w 23"/>
                <a:gd name="T11" fmla="*/ 7654 h 28"/>
                <a:gd name="T12" fmla="*/ 30646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2" y="2"/>
                  </a:moveTo>
                  <a:cubicBezTo>
                    <a:pt x="13" y="3"/>
                    <a:pt x="15" y="5"/>
                    <a:pt x="17" y="7"/>
                  </a:cubicBezTo>
                  <a:cubicBezTo>
                    <a:pt x="22" y="13"/>
                    <a:pt x="23" y="21"/>
                    <a:pt x="20" y="25"/>
                  </a:cubicBezTo>
                  <a:cubicBezTo>
                    <a:pt x="18" y="28"/>
                    <a:pt x="15" y="28"/>
                    <a:pt x="11" y="26"/>
                  </a:cubicBezTo>
                  <a:cubicBezTo>
                    <a:pt x="10" y="25"/>
                    <a:pt x="8" y="23"/>
                    <a:pt x="6" y="21"/>
                  </a:cubicBezTo>
                  <a:cubicBezTo>
                    <a:pt x="1" y="15"/>
                    <a:pt x="0" y="7"/>
                    <a:pt x="3" y="3"/>
                  </a:cubicBezTo>
                  <a:cubicBezTo>
                    <a:pt x="5" y="0"/>
                    <a:pt x="8"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3" name="ïṩļîḑe"/>
            <p:cNvSpPr>
              <a:spLocks noChangeArrowheads="1"/>
            </p:cNvSpPr>
            <p:nvPr/>
          </p:nvSpPr>
          <p:spPr bwMode="auto">
            <a:xfrm>
              <a:off x="3605213" y="1444625"/>
              <a:ext cx="50800" cy="179388"/>
            </a:xfrm>
            <a:custGeom>
              <a:avLst/>
              <a:gdLst>
                <a:gd name="T0" fmla="*/ 50800 w 20"/>
                <a:gd name="T1" fmla="*/ 27793 h 71"/>
                <a:gd name="T2" fmla="*/ 50800 w 20"/>
                <a:gd name="T3" fmla="*/ 25266 h 71"/>
                <a:gd name="T4" fmla="*/ 50800 w 20"/>
                <a:gd name="T5" fmla="*/ 25266 h 71"/>
                <a:gd name="T6" fmla="*/ 50800 w 20"/>
                <a:gd name="T7" fmla="*/ 22739 h 71"/>
                <a:gd name="T8" fmla="*/ 48260 w 20"/>
                <a:gd name="T9" fmla="*/ 22739 h 71"/>
                <a:gd name="T10" fmla="*/ 48260 w 20"/>
                <a:gd name="T11" fmla="*/ 20213 h 71"/>
                <a:gd name="T12" fmla="*/ 48260 w 20"/>
                <a:gd name="T13" fmla="*/ 20213 h 71"/>
                <a:gd name="T14" fmla="*/ 48260 w 20"/>
                <a:gd name="T15" fmla="*/ 17686 h 71"/>
                <a:gd name="T16" fmla="*/ 48260 w 20"/>
                <a:gd name="T17" fmla="*/ 17686 h 71"/>
                <a:gd name="T18" fmla="*/ 48260 w 20"/>
                <a:gd name="T19" fmla="*/ 17686 h 71"/>
                <a:gd name="T20" fmla="*/ 48260 w 20"/>
                <a:gd name="T21" fmla="*/ 15160 h 71"/>
                <a:gd name="T22" fmla="*/ 45720 w 20"/>
                <a:gd name="T23" fmla="*/ 12633 h 71"/>
                <a:gd name="T24" fmla="*/ 45720 w 20"/>
                <a:gd name="T25" fmla="*/ 12633 h 71"/>
                <a:gd name="T26" fmla="*/ 43180 w 20"/>
                <a:gd name="T27" fmla="*/ 10106 h 71"/>
                <a:gd name="T28" fmla="*/ 43180 w 20"/>
                <a:gd name="T29" fmla="*/ 10106 h 71"/>
                <a:gd name="T30" fmla="*/ 43180 w 20"/>
                <a:gd name="T31" fmla="*/ 7580 h 71"/>
                <a:gd name="T32" fmla="*/ 40640 w 20"/>
                <a:gd name="T33" fmla="*/ 7580 h 71"/>
                <a:gd name="T34" fmla="*/ 40640 w 20"/>
                <a:gd name="T35" fmla="*/ 5053 h 71"/>
                <a:gd name="T36" fmla="*/ 40640 w 20"/>
                <a:gd name="T37" fmla="*/ 5053 h 71"/>
                <a:gd name="T38" fmla="*/ 38100 w 20"/>
                <a:gd name="T39" fmla="*/ 5053 h 71"/>
                <a:gd name="T40" fmla="*/ 38100 w 20"/>
                <a:gd name="T41" fmla="*/ 2527 h 71"/>
                <a:gd name="T42" fmla="*/ 38100 w 20"/>
                <a:gd name="T43" fmla="*/ 2527 h 71"/>
                <a:gd name="T44" fmla="*/ 35560 w 20"/>
                <a:gd name="T45" fmla="*/ 2527 h 71"/>
                <a:gd name="T46" fmla="*/ 35560 w 20"/>
                <a:gd name="T47" fmla="*/ 0 h 71"/>
                <a:gd name="T48" fmla="*/ 33020 w 20"/>
                <a:gd name="T49" fmla="*/ 0 h 71"/>
                <a:gd name="T50" fmla="*/ 33020 w 20"/>
                <a:gd name="T51" fmla="*/ 0 h 71"/>
                <a:gd name="T52" fmla="*/ 30480 w 20"/>
                <a:gd name="T53" fmla="*/ 0 h 71"/>
                <a:gd name="T54" fmla="*/ 30480 w 20"/>
                <a:gd name="T55" fmla="*/ 0 h 71"/>
                <a:gd name="T56" fmla="*/ 30480 w 20"/>
                <a:gd name="T57" fmla="*/ 0 h 71"/>
                <a:gd name="T58" fmla="*/ 27940 w 20"/>
                <a:gd name="T59" fmla="*/ 0 h 71"/>
                <a:gd name="T60" fmla="*/ 27940 w 20"/>
                <a:gd name="T61" fmla="*/ 0 h 71"/>
                <a:gd name="T62" fmla="*/ 27940 w 20"/>
                <a:gd name="T63" fmla="*/ 0 h 71"/>
                <a:gd name="T64" fmla="*/ 25400 w 20"/>
                <a:gd name="T65" fmla="*/ 0 h 71"/>
                <a:gd name="T66" fmla="*/ 25400 w 20"/>
                <a:gd name="T67" fmla="*/ 0 h 71"/>
                <a:gd name="T68" fmla="*/ 22860 w 20"/>
                <a:gd name="T69" fmla="*/ 0 h 71"/>
                <a:gd name="T70" fmla="*/ 2540 w 20"/>
                <a:gd name="T71" fmla="*/ 12633 h 71"/>
                <a:gd name="T72" fmla="*/ 5080 w 20"/>
                <a:gd name="T73" fmla="*/ 12633 h 71"/>
                <a:gd name="T74" fmla="*/ 7620 w 20"/>
                <a:gd name="T75" fmla="*/ 12633 h 71"/>
                <a:gd name="T76" fmla="*/ 12700 w 20"/>
                <a:gd name="T77" fmla="*/ 15160 h 71"/>
                <a:gd name="T78" fmla="*/ 15240 w 20"/>
                <a:gd name="T79" fmla="*/ 17686 h 71"/>
                <a:gd name="T80" fmla="*/ 17780 w 20"/>
                <a:gd name="T81" fmla="*/ 20213 h 71"/>
                <a:gd name="T82" fmla="*/ 20320 w 20"/>
                <a:gd name="T83" fmla="*/ 22739 h 71"/>
                <a:gd name="T84" fmla="*/ 22860 w 20"/>
                <a:gd name="T85" fmla="*/ 25266 h 71"/>
                <a:gd name="T86" fmla="*/ 25400 w 20"/>
                <a:gd name="T87" fmla="*/ 30319 h 71"/>
                <a:gd name="T88" fmla="*/ 25400 w 20"/>
                <a:gd name="T89" fmla="*/ 32846 h 71"/>
                <a:gd name="T90" fmla="*/ 27940 w 20"/>
                <a:gd name="T91" fmla="*/ 37899 h 71"/>
                <a:gd name="T92" fmla="*/ 27940 w 20"/>
                <a:gd name="T93" fmla="*/ 169282 h 71"/>
                <a:gd name="T94" fmla="*/ 27940 w 20"/>
                <a:gd name="T95" fmla="*/ 171808 h 71"/>
                <a:gd name="T96" fmla="*/ 25400 w 20"/>
                <a:gd name="T97" fmla="*/ 176861 h 71"/>
                <a:gd name="T98" fmla="*/ 22860 w 20"/>
                <a:gd name="T99" fmla="*/ 179388 h 71"/>
                <a:gd name="T100" fmla="*/ 22860 w 20"/>
                <a:gd name="T101" fmla="*/ 179388 h 71"/>
                <a:gd name="T102" fmla="*/ 48260 w 20"/>
                <a:gd name="T103" fmla="*/ 164228 h 71"/>
                <a:gd name="T104" fmla="*/ 48260 w 20"/>
                <a:gd name="T105" fmla="*/ 161702 h 71"/>
                <a:gd name="T106" fmla="*/ 48260 w 20"/>
                <a:gd name="T107" fmla="*/ 161702 h 71"/>
                <a:gd name="T108" fmla="*/ 48260 w 20"/>
                <a:gd name="T109" fmla="*/ 161702 h 71"/>
                <a:gd name="T110" fmla="*/ 50800 w 20"/>
                <a:gd name="T111" fmla="*/ 159175 h 71"/>
                <a:gd name="T112" fmla="*/ 50800 w 20"/>
                <a:gd name="T113" fmla="*/ 159175 h 71"/>
                <a:gd name="T114" fmla="*/ 50800 w 20"/>
                <a:gd name="T115" fmla="*/ 156649 h 71"/>
                <a:gd name="T116" fmla="*/ 50800 w 20"/>
                <a:gd name="T117" fmla="*/ 156649 h 71"/>
                <a:gd name="T118" fmla="*/ 50800 w 20"/>
                <a:gd name="T119" fmla="*/ 27793 h 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
                <a:gd name="T181" fmla="*/ 0 h 71"/>
                <a:gd name="T182" fmla="*/ 20 w 20"/>
                <a:gd name="T183" fmla="*/ 71 h 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 h="71">
                  <a:moveTo>
                    <a:pt x="20" y="11"/>
                  </a:moveTo>
                  <a:cubicBezTo>
                    <a:pt x="20" y="11"/>
                    <a:pt x="20" y="11"/>
                    <a:pt x="20" y="11"/>
                  </a:cubicBezTo>
                  <a:cubicBezTo>
                    <a:pt x="20" y="10"/>
                    <a:pt x="20" y="10"/>
                    <a:pt x="20" y="10"/>
                  </a:cubicBezTo>
                  <a:cubicBezTo>
                    <a:pt x="20" y="10"/>
                    <a:pt x="20" y="10"/>
                    <a:pt x="20" y="10"/>
                  </a:cubicBezTo>
                  <a:cubicBezTo>
                    <a:pt x="20" y="10"/>
                    <a:pt x="20" y="10"/>
                    <a:pt x="20" y="10"/>
                  </a:cubicBezTo>
                  <a:cubicBezTo>
                    <a:pt x="20" y="10"/>
                    <a:pt x="20" y="10"/>
                    <a:pt x="20" y="10"/>
                  </a:cubicBezTo>
                  <a:cubicBezTo>
                    <a:pt x="20" y="10"/>
                    <a:pt x="20" y="10"/>
                    <a:pt x="20" y="10"/>
                  </a:cubicBezTo>
                  <a:cubicBezTo>
                    <a:pt x="20" y="10"/>
                    <a:pt x="20" y="9"/>
                    <a:pt x="20" y="9"/>
                  </a:cubicBezTo>
                  <a:cubicBezTo>
                    <a:pt x="20" y="9"/>
                    <a:pt x="20" y="9"/>
                    <a:pt x="20" y="9"/>
                  </a:cubicBezTo>
                  <a:cubicBezTo>
                    <a:pt x="20" y="9"/>
                    <a:pt x="20" y="9"/>
                    <a:pt x="19" y="9"/>
                  </a:cubicBezTo>
                  <a:cubicBezTo>
                    <a:pt x="19" y="9"/>
                    <a:pt x="19" y="8"/>
                    <a:pt x="19" y="8"/>
                  </a:cubicBezTo>
                  <a:cubicBezTo>
                    <a:pt x="19" y="8"/>
                    <a:pt x="19" y="8"/>
                    <a:pt x="19" y="8"/>
                  </a:cubicBezTo>
                  <a:cubicBezTo>
                    <a:pt x="19" y="8"/>
                    <a:pt x="19" y="8"/>
                    <a:pt x="19" y="8"/>
                  </a:cubicBezTo>
                  <a:cubicBezTo>
                    <a:pt x="19" y="8"/>
                    <a:pt x="19" y="8"/>
                    <a:pt x="19" y="8"/>
                  </a:cubicBezTo>
                  <a:cubicBezTo>
                    <a:pt x="19" y="8"/>
                    <a:pt x="19" y="8"/>
                    <a:pt x="19" y="8"/>
                  </a:cubicBezTo>
                  <a:cubicBezTo>
                    <a:pt x="19" y="8"/>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6"/>
                  </a:cubicBezTo>
                  <a:cubicBezTo>
                    <a:pt x="19" y="6"/>
                    <a:pt x="19" y="6"/>
                    <a:pt x="19" y="6"/>
                  </a:cubicBezTo>
                  <a:cubicBezTo>
                    <a:pt x="19" y="6"/>
                    <a:pt x="18" y="6"/>
                    <a:pt x="18" y="6"/>
                  </a:cubicBezTo>
                  <a:cubicBezTo>
                    <a:pt x="18" y="6"/>
                    <a:pt x="18" y="6"/>
                    <a:pt x="18" y="5"/>
                  </a:cubicBezTo>
                  <a:cubicBezTo>
                    <a:pt x="18" y="5"/>
                    <a:pt x="18" y="5"/>
                    <a:pt x="18" y="5"/>
                  </a:cubicBezTo>
                  <a:cubicBezTo>
                    <a:pt x="18" y="5"/>
                    <a:pt x="18" y="5"/>
                    <a:pt x="18" y="5"/>
                  </a:cubicBezTo>
                  <a:cubicBezTo>
                    <a:pt x="18" y="5"/>
                    <a:pt x="18" y="5"/>
                    <a:pt x="18" y="5"/>
                  </a:cubicBezTo>
                  <a:cubicBezTo>
                    <a:pt x="18" y="5"/>
                    <a:pt x="18" y="4"/>
                    <a:pt x="17" y="4"/>
                  </a:cubicBezTo>
                  <a:cubicBezTo>
                    <a:pt x="17" y="4"/>
                    <a:pt x="17" y="4"/>
                    <a:pt x="17" y="4"/>
                  </a:cubicBezTo>
                  <a:cubicBezTo>
                    <a:pt x="17" y="4"/>
                    <a:pt x="17" y="4"/>
                    <a:pt x="17" y="4"/>
                  </a:cubicBezTo>
                  <a:cubicBezTo>
                    <a:pt x="17" y="4"/>
                    <a:pt x="17" y="4"/>
                    <a:pt x="17" y="4"/>
                  </a:cubicBezTo>
                  <a:cubicBezTo>
                    <a:pt x="17" y="4"/>
                    <a:pt x="17" y="3"/>
                    <a:pt x="17" y="3"/>
                  </a:cubicBezTo>
                  <a:cubicBezTo>
                    <a:pt x="17" y="3"/>
                    <a:pt x="17" y="3"/>
                    <a:pt x="17" y="3"/>
                  </a:cubicBezTo>
                  <a:cubicBezTo>
                    <a:pt x="16" y="3"/>
                    <a:pt x="16" y="3"/>
                    <a:pt x="16" y="3"/>
                  </a:cubicBezTo>
                  <a:cubicBezTo>
                    <a:pt x="16" y="3"/>
                    <a:pt x="16" y="3"/>
                    <a:pt x="16" y="2"/>
                  </a:cubicBezTo>
                  <a:cubicBezTo>
                    <a:pt x="16" y="2"/>
                    <a:pt x="16" y="2"/>
                    <a:pt x="16" y="2"/>
                  </a:cubicBezTo>
                  <a:cubicBezTo>
                    <a:pt x="16" y="2"/>
                    <a:pt x="16" y="2"/>
                    <a:pt x="16" y="2"/>
                  </a:cubicBezTo>
                  <a:cubicBezTo>
                    <a:pt x="16" y="2"/>
                    <a:pt x="16" y="2"/>
                    <a:pt x="16" y="2"/>
                  </a:cubicBezTo>
                  <a:cubicBezTo>
                    <a:pt x="16" y="2"/>
                    <a:pt x="16" y="2"/>
                    <a:pt x="16" y="2"/>
                  </a:cubicBezTo>
                  <a:cubicBezTo>
                    <a:pt x="15" y="2"/>
                    <a:pt x="15" y="2"/>
                    <a:pt x="15" y="2"/>
                  </a:cubicBezTo>
                  <a:cubicBezTo>
                    <a:pt x="15" y="2"/>
                    <a:pt x="15" y="1"/>
                    <a:pt x="15" y="1"/>
                  </a:cubicBezTo>
                  <a:cubicBezTo>
                    <a:pt x="15" y="1"/>
                    <a:pt x="15" y="1"/>
                    <a:pt x="15" y="1"/>
                  </a:cubicBezTo>
                  <a:cubicBezTo>
                    <a:pt x="15" y="1"/>
                    <a:pt x="15" y="1"/>
                    <a:pt x="15" y="1"/>
                  </a:cubicBezTo>
                  <a:cubicBezTo>
                    <a:pt x="15" y="1"/>
                    <a:pt x="15" y="1"/>
                    <a:pt x="15" y="1"/>
                  </a:cubicBezTo>
                  <a:cubicBezTo>
                    <a:pt x="15" y="1"/>
                    <a:pt x="15" y="1"/>
                    <a:pt x="14" y="1"/>
                  </a:cubicBezTo>
                  <a:cubicBezTo>
                    <a:pt x="14" y="1"/>
                    <a:pt x="14" y="1"/>
                    <a:pt x="14" y="1"/>
                  </a:cubicBezTo>
                  <a:cubicBezTo>
                    <a:pt x="14" y="1"/>
                    <a:pt x="14" y="1"/>
                    <a:pt x="14" y="1"/>
                  </a:cubicBezTo>
                  <a:cubicBezTo>
                    <a:pt x="14" y="1"/>
                    <a:pt x="14" y="1"/>
                    <a:pt x="14" y="0"/>
                  </a:cubicBezTo>
                  <a:cubicBezTo>
                    <a:pt x="14" y="0"/>
                    <a:pt x="14" y="0"/>
                    <a:pt x="14" y="0"/>
                  </a:cubicBezTo>
                  <a:cubicBezTo>
                    <a:pt x="14" y="0"/>
                    <a:pt x="13" y="0"/>
                    <a:pt x="13" y="0"/>
                  </a:cubicBezTo>
                  <a:cubicBezTo>
                    <a:pt x="13" y="0"/>
                    <a:pt x="13" y="0"/>
                    <a:pt x="13" y="0"/>
                  </a:cubicBezTo>
                  <a:cubicBezTo>
                    <a:pt x="13" y="0"/>
                    <a:pt x="13" y="0"/>
                    <a:pt x="13" y="0"/>
                  </a:cubicBezTo>
                  <a:cubicBezTo>
                    <a:pt x="13" y="0"/>
                    <a:pt x="13" y="0"/>
                    <a:pt x="13" y="0"/>
                  </a:cubicBezTo>
                  <a:cubicBezTo>
                    <a:pt x="13" y="0"/>
                    <a:pt x="12" y="0"/>
                    <a:pt x="12" y="0"/>
                  </a:cubicBezTo>
                  <a:cubicBezTo>
                    <a:pt x="12" y="0"/>
                    <a:pt x="12" y="0"/>
                    <a:pt x="12" y="0"/>
                  </a:cubicBezTo>
                  <a:cubicBezTo>
                    <a:pt x="12" y="0"/>
                    <a:pt x="12" y="0"/>
                    <a:pt x="12" y="0"/>
                  </a:cubicBezTo>
                  <a:cubicBezTo>
                    <a:pt x="12" y="0"/>
                    <a:pt x="12" y="0"/>
                    <a:pt x="12" y="0"/>
                  </a:cubicBezTo>
                  <a:cubicBezTo>
                    <a:pt x="12" y="0"/>
                    <a:pt x="12" y="0"/>
                    <a:pt x="12" y="0"/>
                  </a:cubicBezTo>
                  <a:cubicBezTo>
                    <a:pt x="12" y="0"/>
                    <a:pt x="12" y="0"/>
                    <a:pt x="12" y="0"/>
                  </a:cubicBezTo>
                  <a:cubicBezTo>
                    <a:pt x="12"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0"/>
                    <a:pt x="11" y="0"/>
                    <a:pt x="10" y="0"/>
                  </a:cubicBezTo>
                  <a:cubicBezTo>
                    <a:pt x="10" y="0"/>
                    <a:pt x="10" y="0"/>
                    <a:pt x="10" y="0"/>
                  </a:cubicBezTo>
                  <a:cubicBezTo>
                    <a:pt x="10" y="0"/>
                    <a:pt x="10" y="0"/>
                    <a:pt x="10" y="0"/>
                  </a:cubicBezTo>
                  <a:cubicBezTo>
                    <a:pt x="10" y="0"/>
                    <a:pt x="10" y="0"/>
                    <a:pt x="10" y="0"/>
                  </a:cubicBezTo>
                  <a:cubicBezTo>
                    <a:pt x="10" y="0"/>
                    <a:pt x="10" y="0"/>
                    <a:pt x="10" y="0"/>
                  </a:cubicBezTo>
                  <a:cubicBezTo>
                    <a:pt x="9" y="0"/>
                    <a:pt x="9" y="0"/>
                    <a:pt x="9" y="0"/>
                  </a:cubicBezTo>
                  <a:cubicBezTo>
                    <a:pt x="0" y="5"/>
                    <a:pt x="0" y="5"/>
                    <a:pt x="0" y="5"/>
                  </a:cubicBezTo>
                  <a:cubicBezTo>
                    <a:pt x="1" y="5"/>
                    <a:pt x="1" y="5"/>
                    <a:pt x="1" y="5"/>
                  </a:cubicBezTo>
                  <a:cubicBezTo>
                    <a:pt x="1" y="5"/>
                    <a:pt x="1" y="5"/>
                    <a:pt x="1" y="5"/>
                  </a:cubicBezTo>
                  <a:cubicBezTo>
                    <a:pt x="1" y="5"/>
                    <a:pt x="2" y="5"/>
                    <a:pt x="2" y="5"/>
                  </a:cubicBezTo>
                  <a:cubicBezTo>
                    <a:pt x="2" y="5"/>
                    <a:pt x="2" y="5"/>
                    <a:pt x="2" y="5"/>
                  </a:cubicBezTo>
                  <a:cubicBezTo>
                    <a:pt x="3" y="5"/>
                    <a:pt x="3" y="5"/>
                    <a:pt x="3" y="5"/>
                  </a:cubicBezTo>
                  <a:cubicBezTo>
                    <a:pt x="3" y="5"/>
                    <a:pt x="3" y="5"/>
                    <a:pt x="3" y="5"/>
                  </a:cubicBezTo>
                  <a:cubicBezTo>
                    <a:pt x="4" y="5"/>
                    <a:pt x="4" y="6"/>
                    <a:pt x="5" y="6"/>
                  </a:cubicBezTo>
                  <a:cubicBezTo>
                    <a:pt x="5" y="6"/>
                    <a:pt x="6" y="6"/>
                    <a:pt x="6" y="7"/>
                  </a:cubicBezTo>
                  <a:cubicBezTo>
                    <a:pt x="6" y="7"/>
                    <a:pt x="6" y="7"/>
                    <a:pt x="6" y="7"/>
                  </a:cubicBezTo>
                  <a:cubicBezTo>
                    <a:pt x="6" y="7"/>
                    <a:pt x="7" y="7"/>
                    <a:pt x="7" y="8"/>
                  </a:cubicBezTo>
                  <a:cubicBezTo>
                    <a:pt x="7" y="8"/>
                    <a:pt x="7" y="8"/>
                    <a:pt x="7" y="8"/>
                  </a:cubicBezTo>
                  <a:cubicBezTo>
                    <a:pt x="7" y="8"/>
                    <a:pt x="8" y="9"/>
                    <a:pt x="8" y="9"/>
                  </a:cubicBezTo>
                  <a:cubicBezTo>
                    <a:pt x="8" y="9"/>
                    <a:pt x="8" y="9"/>
                    <a:pt x="8" y="9"/>
                  </a:cubicBezTo>
                  <a:cubicBezTo>
                    <a:pt x="8" y="9"/>
                    <a:pt x="9" y="10"/>
                    <a:pt x="9" y="10"/>
                  </a:cubicBezTo>
                  <a:cubicBezTo>
                    <a:pt x="9" y="10"/>
                    <a:pt x="9" y="10"/>
                    <a:pt x="9" y="10"/>
                  </a:cubicBezTo>
                  <a:cubicBezTo>
                    <a:pt x="9" y="11"/>
                    <a:pt x="10" y="11"/>
                    <a:pt x="10" y="12"/>
                  </a:cubicBezTo>
                  <a:cubicBezTo>
                    <a:pt x="10" y="12"/>
                    <a:pt x="10" y="12"/>
                    <a:pt x="10" y="12"/>
                  </a:cubicBezTo>
                  <a:cubicBezTo>
                    <a:pt x="10" y="12"/>
                    <a:pt x="10" y="13"/>
                    <a:pt x="10" y="13"/>
                  </a:cubicBezTo>
                  <a:cubicBezTo>
                    <a:pt x="10" y="13"/>
                    <a:pt x="10" y="13"/>
                    <a:pt x="10" y="13"/>
                  </a:cubicBezTo>
                  <a:cubicBezTo>
                    <a:pt x="11" y="14"/>
                    <a:pt x="11" y="14"/>
                    <a:pt x="11" y="15"/>
                  </a:cubicBezTo>
                  <a:cubicBezTo>
                    <a:pt x="11" y="15"/>
                    <a:pt x="11" y="15"/>
                    <a:pt x="11" y="15"/>
                  </a:cubicBezTo>
                  <a:cubicBezTo>
                    <a:pt x="11" y="16"/>
                    <a:pt x="11" y="16"/>
                    <a:pt x="11" y="17"/>
                  </a:cubicBezTo>
                  <a:cubicBezTo>
                    <a:pt x="11" y="67"/>
                    <a:pt x="11" y="67"/>
                    <a:pt x="11" y="67"/>
                  </a:cubicBezTo>
                  <a:cubicBezTo>
                    <a:pt x="11" y="68"/>
                    <a:pt x="11" y="68"/>
                    <a:pt x="11" y="68"/>
                  </a:cubicBezTo>
                  <a:cubicBezTo>
                    <a:pt x="11" y="68"/>
                    <a:pt x="11" y="68"/>
                    <a:pt x="11" y="68"/>
                  </a:cubicBezTo>
                  <a:cubicBezTo>
                    <a:pt x="11" y="69"/>
                    <a:pt x="10" y="69"/>
                    <a:pt x="10" y="70"/>
                  </a:cubicBezTo>
                  <a:cubicBezTo>
                    <a:pt x="10" y="70"/>
                    <a:pt x="10" y="70"/>
                    <a:pt x="10" y="70"/>
                  </a:cubicBezTo>
                  <a:cubicBezTo>
                    <a:pt x="10" y="70"/>
                    <a:pt x="10" y="70"/>
                    <a:pt x="10" y="70"/>
                  </a:cubicBezTo>
                  <a:cubicBezTo>
                    <a:pt x="10" y="71"/>
                    <a:pt x="9" y="71"/>
                    <a:pt x="9" y="71"/>
                  </a:cubicBezTo>
                  <a:cubicBezTo>
                    <a:pt x="9" y="71"/>
                    <a:pt x="9" y="71"/>
                    <a:pt x="9" y="71"/>
                  </a:cubicBezTo>
                  <a:cubicBezTo>
                    <a:pt x="9" y="71"/>
                    <a:pt x="9" y="71"/>
                    <a:pt x="9" y="71"/>
                  </a:cubicBezTo>
                  <a:cubicBezTo>
                    <a:pt x="18" y="66"/>
                    <a:pt x="18" y="66"/>
                    <a:pt x="18" y="66"/>
                  </a:cubicBezTo>
                  <a:cubicBezTo>
                    <a:pt x="18" y="65"/>
                    <a:pt x="19" y="65"/>
                    <a:pt x="19" y="65"/>
                  </a:cubicBezTo>
                  <a:cubicBezTo>
                    <a:pt x="19" y="65"/>
                    <a:pt x="19" y="65"/>
                    <a:pt x="19" y="65"/>
                  </a:cubicBezTo>
                  <a:cubicBezTo>
                    <a:pt x="19" y="65"/>
                    <a:pt x="19" y="64"/>
                    <a:pt x="19" y="64"/>
                  </a:cubicBezTo>
                  <a:cubicBezTo>
                    <a:pt x="19" y="64"/>
                    <a:pt x="19" y="64"/>
                    <a:pt x="19" y="64"/>
                  </a:cubicBezTo>
                  <a:cubicBezTo>
                    <a:pt x="19" y="64"/>
                    <a:pt x="19" y="64"/>
                    <a:pt x="19" y="64"/>
                  </a:cubicBezTo>
                  <a:cubicBezTo>
                    <a:pt x="19" y="64"/>
                    <a:pt x="19" y="64"/>
                    <a:pt x="19" y="64"/>
                  </a:cubicBezTo>
                  <a:cubicBezTo>
                    <a:pt x="19" y="64"/>
                    <a:pt x="19" y="64"/>
                    <a:pt x="19" y="64"/>
                  </a:cubicBezTo>
                  <a:cubicBezTo>
                    <a:pt x="19" y="63"/>
                    <a:pt x="19" y="63"/>
                    <a:pt x="19"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2"/>
                    <a:pt x="20" y="62"/>
                  </a:cubicBezTo>
                  <a:cubicBezTo>
                    <a:pt x="20" y="62"/>
                    <a:pt x="20" y="62"/>
                    <a:pt x="20" y="62"/>
                  </a:cubicBezTo>
                  <a:cubicBezTo>
                    <a:pt x="20" y="62"/>
                    <a:pt x="20" y="62"/>
                    <a:pt x="20" y="62"/>
                  </a:cubicBezTo>
                  <a:cubicBezTo>
                    <a:pt x="20" y="62"/>
                    <a:pt x="20" y="62"/>
                    <a:pt x="20" y="62"/>
                  </a:cubicBezTo>
                  <a:cubicBezTo>
                    <a:pt x="20" y="11"/>
                    <a:pt x="20" y="11"/>
                    <a:pt x="20" y="11"/>
                  </a:cubicBezTo>
                  <a:cubicBezTo>
                    <a:pt x="20" y="11"/>
                    <a:pt x="20" y="11"/>
                    <a:pt x="20" y="11"/>
                  </a:cubicBezTo>
                  <a:close/>
                </a:path>
              </a:pathLst>
            </a:custGeom>
            <a:solidFill>
              <a:srgbClr val="022E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4" name="i$1ïḋê"/>
            <p:cNvSpPr>
              <a:spLocks noChangeArrowheads="1"/>
            </p:cNvSpPr>
            <p:nvPr/>
          </p:nvSpPr>
          <p:spPr bwMode="auto">
            <a:xfrm>
              <a:off x="3592513" y="1584325"/>
              <a:ext cx="84138" cy="114300"/>
            </a:xfrm>
            <a:custGeom>
              <a:avLst/>
              <a:gdLst>
                <a:gd name="T0" fmla="*/ 0 w 53"/>
                <a:gd name="T1" fmla="*/ 14288 h 72"/>
                <a:gd name="T2" fmla="*/ 26988 w 53"/>
                <a:gd name="T3" fmla="*/ 0 h 72"/>
                <a:gd name="T4" fmla="*/ 84138 w 53"/>
                <a:gd name="T5" fmla="*/ 98425 h 72"/>
                <a:gd name="T6" fmla="*/ 52388 w 53"/>
                <a:gd name="T7" fmla="*/ 114300 h 72"/>
                <a:gd name="T8" fmla="*/ 0 w 53"/>
                <a:gd name="T9" fmla="*/ 14288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9"/>
                  </a:moveTo>
                  <a:lnTo>
                    <a:pt x="17" y="0"/>
                  </a:lnTo>
                  <a:lnTo>
                    <a:pt x="53" y="62"/>
                  </a:lnTo>
                  <a:lnTo>
                    <a:pt x="33" y="72"/>
                  </a:lnTo>
                  <a:lnTo>
                    <a:pt x="0" y="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5" name="ïşlíḋè"/>
            <p:cNvSpPr>
              <a:spLocks noChangeArrowheads="1"/>
            </p:cNvSpPr>
            <p:nvPr/>
          </p:nvSpPr>
          <p:spPr bwMode="auto">
            <a:xfrm>
              <a:off x="3606800" y="1573213"/>
              <a:ext cx="82550" cy="120650"/>
            </a:xfrm>
            <a:custGeom>
              <a:avLst/>
              <a:gdLst>
                <a:gd name="T0" fmla="*/ 41275 w 32"/>
                <a:gd name="T1" fmla="*/ 12835 h 47"/>
                <a:gd name="T2" fmla="*/ 82550 w 32"/>
                <a:gd name="T3" fmla="*/ 84712 h 47"/>
                <a:gd name="T4" fmla="*/ 41275 w 32"/>
                <a:gd name="T5" fmla="*/ 107815 h 47"/>
                <a:gd name="T6" fmla="*/ 0 w 32"/>
                <a:gd name="T7" fmla="*/ 38505 h 47"/>
                <a:gd name="T8" fmla="*/ 41275 w 32"/>
                <a:gd name="T9" fmla="*/ 12835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6" y="5"/>
                  </a:moveTo>
                  <a:cubicBezTo>
                    <a:pt x="25" y="11"/>
                    <a:pt x="32" y="23"/>
                    <a:pt x="32" y="33"/>
                  </a:cubicBezTo>
                  <a:cubicBezTo>
                    <a:pt x="32" y="43"/>
                    <a:pt x="24" y="47"/>
                    <a:pt x="16" y="42"/>
                  </a:cubicBezTo>
                  <a:cubicBezTo>
                    <a:pt x="7" y="37"/>
                    <a:pt x="0" y="25"/>
                    <a:pt x="0" y="15"/>
                  </a:cubicBezTo>
                  <a:cubicBezTo>
                    <a:pt x="0" y="4"/>
                    <a:pt x="7" y="0"/>
                    <a:pt x="16" y="5"/>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6" name="îśļïḓe"/>
            <p:cNvSpPr>
              <a:spLocks noChangeArrowheads="1"/>
            </p:cNvSpPr>
            <p:nvPr/>
          </p:nvSpPr>
          <p:spPr bwMode="auto">
            <a:xfrm>
              <a:off x="3579813" y="1589088"/>
              <a:ext cx="80963" cy="119063"/>
            </a:xfrm>
            <a:custGeom>
              <a:avLst/>
              <a:gdLst>
                <a:gd name="T0" fmla="*/ 40482 w 32"/>
                <a:gd name="T1" fmla="*/ 12666 h 47"/>
                <a:gd name="T2" fmla="*/ 80963 w 32"/>
                <a:gd name="T3" fmla="*/ 83597 h 47"/>
                <a:gd name="T4" fmla="*/ 40482 w 32"/>
                <a:gd name="T5" fmla="*/ 106397 h 47"/>
                <a:gd name="T6" fmla="*/ 0 w 32"/>
                <a:gd name="T7" fmla="*/ 35466 h 47"/>
                <a:gd name="T8" fmla="*/ 40482 w 32"/>
                <a:gd name="T9" fmla="*/ 12666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6" y="5"/>
                  </a:moveTo>
                  <a:cubicBezTo>
                    <a:pt x="25" y="10"/>
                    <a:pt x="32" y="23"/>
                    <a:pt x="32" y="33"/>
                  </a:cubicBezTo>
                  <a:cubicBezTo>
                    <a:pt x="32" y="43"/>
                    <a:pt x="25" y="47"/>
                    <a:pt x="16" y="42"/>
                  </a:cubicBezTo>
                  <a:cubicBezTo>
                    <a:pt x="7" y="37"/>
                    <a:pt x="0" y="24"/>
                    <a:pt x="0" y="14"/>
                  </a:cubicBezTo>
                  <a:cubicBezTo>
                    <a:pt x="0" y="4"/>
                    <a:pt x="7" y="0"/>
                    <a:pt x="16" y="5"/>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7" name="iṣlïḓe"/>
            <p:cNvSpPr>
              <a:spLocks noChangeArrowheads="1"/>
            </p:cNvSpPr>
            <p:nvPr/>
          </p:nvSpPr>
          <p:spPr bwMode="auto">
            <a:xfrm>
              <a:off x="3605213" y="1627188"/>
              <a:ext cx="30163" cy="42863"/>
            </a:xfrm>
            <a:custGeom>
              <a:avLst/>
              <a:gdLst>
                <a:gd name="T0" fmla="*/ 15082 w 12"/>
                <a:gd name="T1" fmla="*/ 2521 h 17"/>
                <a:gd name="T2" fmla="*/ 30163 w 12"/>
                <a:gd name="T3" fmla="*/ 30256 h 17"/>
                <a:gd name="T4" fmla="*/ 15082 w 12"/>
                <a:gd name="T5" fmla="*/ 40342 h 17"/>
                <a:gd name="T6" fmla="*/ 0 w 12"/>
                <a:gd name="T7" fmla="*/ 12607 h 17"/>
                <a:gd name="T8" fmla="*/ 15082 w 12"/>
                <a:gd name="T9" fmla="*/ 2521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6" y="1"/>
                  </a:moveTo>
                  <a:cubicBezTo>
                    <a:pt x="9" y="3"/>
                    <a:pt x="12" y="8"/>
                    <a:pt x="12" y="12"/>
                  </a:cubicBezTo>
                  <a:cubicBezTo>
                    <a:pt x="12" y="16"/>
                    <a:pt x="9" y="17"/>
                    <a:pt x="6" y="16"/>
                  </a:cubicBezTo>
                  <a:cubicBezTo>
                    <a:pt x="2" y="14"/>
                    <a:pt x="0" y="9"/>
                    <a:pt x="0" y="5"/>
                  </a:cubicBezTo>
                  <a:cubicBezTo>
                    <a:pt x="0" y="1"/>
                    <a:pt x="2" y="0"/>
                    <a:pt x="6"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8" name="iṥľíḍe"/>
            <p:cNvSpPr>
              <a:spLocks noChangeArrowheads="1"/>
            </p:cNvSpPr>
            <p:nvPr/>
          </p:nvSpPr>
          <p:spPr bwMode="auto">
            <a:xfrm>
              <a:off x="3600450" y="1454150"/>
              <a:ext cx="31750" cy="176213"/>
            </a:xfrm>
            <a:custGeom>
              <a:avLst/>
              <a:gdLst>
                <a:gd name="T0" fmla="*/ 17096 w 13"/>
                <a:gd name="T1" fmla="*/ 5108 h 69"/>
                <a:gd name="T2" fmla="*/ 31750 w 13"/>
                <a:gd name="T3" fmla="*/ 33200 h 69"/>
                <a:gd name="T4" fmla="*/ 31750 w 13"/>
                <a:gd name="T5" fmla="*/ 160890 h 69"/>
                <a:gd name="T6" fmla="*/ 14654 w 13"/>
                <a:gd name="T7" fmla="*/ 171105 h 69"/>
                <a:gd name="T8" fmla="*/ 0 w 13"/>
                <a:gd name="T9" fmla="*/ 143013 h 69"/>
                <a:gd name="T10" fmla="*/ 0 w 13"/>
                <a:gd name="T11" fmla="*/ 12769 h 69"/>
                <a:gd name="T12" fmla="*/ 17096 w 13"/>
                <a:gd name="T13" fmla="*/ 5108 h 69"/>
                <a:gd name="T14" fmla="*/ 0 60000 65536"/>
                <a:gd name="T15" fmla="*/ 0 60000 65536"/>
                <a:gd name="T16" fmla="*/ 0 60000 65536"/>
                <a:gd name="T17" fmla="*/ 0 60000 65536"/>
                <a:gd name="T18" fmla="*/ 0 60000 65536"/>
                <a:gd name="T19" fmla="*/ 0 60000 65536"/>
                <a:gd name="T20" fmla="*/ 0 60000 65536"/>
                <a:gd name="T21" fmla="*/ 0 w 13"/>
                <a:gd name="T22" fmla="*/ 0 h 69"/>
                <a:gd name="T23" fmla="*/ 13 w 13"/>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9">
                  <a:moveTo>
                    <a:pt x="7" y="2"/>
                  </a:moveTo>
                  <a:cubicBezTo>
                    <a:pt x="10" y="4"/>
                    <a:pt x="13" y="9"/>
                    <a:pt x="13" y="13"/>
                  </a:cubicBezTo>
                  <a:cubicBezTo>
                    <a:pt x="13" y="63"/>
                    <a:pt x="13" y="63"/>
                    <a:pt x="13" y="63"/>
                  </a:cubicBezTo>
                  <a:cubicBezTo>
                    <a:pt x="13" y="67"/>
                    <a:pt x="10" y="69"/>
                    <a:pt x="6" y="67"/>
                  </a:cubicBezTo>
                  <a:cubicBezTo>
                    <a:pt x="3" y="65"/>
                    <a:pt x="0" y="60"/>
                    <a:pt x="0" y="56"/>
                  </a:cubicBezTo>
                  <a:cubicBezTo>
                    <a:pt x="0" y="5"/>
                    <a:pt x="0" y="5"/>
                    <a:pt x="0" y="5"/>
                  </a:cubicBezTo>
                  <a:cubicBezTo>
                    <a:pt x="0" y="1"/>
                    <a:pt x="3" y="0"/>
                    <a:pt x="7" y="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9" name="íŝḻîḋè"/>
            <p:cNvSpPr>
              <a:spLocks noChangeArrowheads="1"/>
            </p:cNvSpPr>
            <p:nvPr/>
          </p:nvSpPr>
          <p:spPr bwMode="auto">
            <a:xfrm>
              <a:off x="2001838" y="3465513"/>
              <a:ext cx="820738" cy="476250"/>
            </a:xfrm>
            <a:custGeom>
              <a:avLst/>
              <a:gdLst>
                <a:gd name="T0" fmla="*/ 703263 w 517"/>
                <a:gd name="T1" fmla="*/ 171450 h 300"/>
                <a:gd name="T2" fmla="*/ 407988 w 517"/>
                <a:gd name="T3" fmla="*/ 0 h 300"/>
                <a:gd name="T4" fmla="*/ 0 w 517"/>
                <a:gd name="T5" fmla="*/ 236538 h 300"/>
                <a:gd name="T6" fmla="*/ 411163 w 517"/>
                <a:gd name="T7" fmla="*/ 476250 h 300"/>
                <a:gd name="T8" fmla="*/ 703263 w 517"/>
                <a:gd name="T9" fmla="*/ 304800 h 300"/>
                <a:gd name="T10" fmla="*/ 820738 w 517"/>
                <a:gd name="T11" fmla="*/ 236538 h 300"/>
                <a:gd name="T12" fmla="*/ 703263 w 517"/>
                <a:gd name="T13" fmla="*/ 171450 h 300"/>
                <a:gd name="T14" fmla="*/ 0 60000 65536"/>
                <a:gd name="T15" fmla="*/ 0 60000 65536"/>
                <a:gd name="T16" fmla="*/ 0 60000 65536"/>
                <a:gd name="T17" fmla="*/ 0 60000 65536"/>
                <a:gd name="T18" fmla="*/ 0 60000 65536"/>
                <a:gd name="T19" fmla="*/ 0 60000 65536"/>
                <a:gd name="T20" fmla="*/ 0 60000 65536"/>
                <a:gd name="T21" fmla="*/ 0 w 517"/>
                <a:gd name="T22" fmla="*/ 0 h 300"/>
                <a:gd name="T23" fmla="*/ 517 w 517"/>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300">
                  <a:moveTo>
                    <a:pt x="443" y="108"/>
                  </a:moveTo>
                  <a:lnTo>
                    <a:pt x="257" y="0"/>
                  </a:lnTo>
                  <a:lnTo>
                    <a:pt x="0" y="149"/>
                  </a:lnTo>
                  <a:lnTo>
                    <a:pt x="259" y="300"/>
                  </a:lnTo>
                  <a:lnTo>
                    <a:pt x="443" y="192"/>
                  </a:lnTo>
                  <a:lnTo>
                    <a:pt x="517" y="149"/>
                  </a:lnTo>
                  <a:lnTo>
                    <a:pt x="443" y="108"/>
                  </a:ln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0" name="iš1íḑè"/>
            <p:cNvSpPr>
              <a:spLocks noChangeArrowheads="1"/>
            </p:cNvSpPr>
            <p:nvPr/>
          </p:nvSpPr>
          <p:spPr bwMode="auto">
            <a:xfrm>
              <a:off x="2413000" y="3702050"/>
              <a:ext cx="409575" cy="430213"/>
            </a:xfrm>
            <a:custGeom>
              <a:avLst/>
              <a:gdLst>
                <a:gd name="T0" fmla="*/ 409575 w 258"/>
                <a:gd name="T1" fmla="*/ 0 h 271"/>
                <a:gd name="T2" fmla="*/ 409575 w 258"/>
                <a:gd name="T3" fmla="*/ 190500 h 271"/>
                <a:gd name="T4" fmla="*/ 0 w 258"/>
                <a:gd name="T5" fmla="*/ 430213 h 271"/>
                <a:gd name="T6" fmla="*/ 0 w 258"/>
                <a:gd name="T7" fmla="*/ 239713 h 271"/>
                <a:gd name="T8" fmla="*/ 409575 w 258"/>
                <a:gd name="T9" fmla="*/ 0 h 271"/>
                <a:gd name="T10" fmla="*/ 0 60000 65536"/>
                <a:gd name="T11" fmla="*/ 0 60000 65536"/>
                <a:gd name="T12" fmla="*/ 0 60000 65536"/>
                <a:gd name="T13" fmla="*/ 0 60000 65536"/>
                <a:gd name="T14" fmla="*/ 0 60000 65536"/>
                <a:gd name="T15" fmla="*/ 0 w 258"/>
                <a:gd name="T16" fmla="*/ 0 h 271"/>
                <a:gd name="T17" fmla="*/ 258 w 258"/>
                <a:gd name="T18" fmla="*/ 271 h 271"/>
              </a:gdLst>
              <a:ahLst/>
              <a:cxnLst>
                <a:cxn ang="T10">
                  <a:pos x="T0" y="T1"/>
                </a:cxn>
                <a:cxn ang="T11">
                  <a:pos x="T2" y="T3"/>
                </a:cxn>
                <a:cxn ang="T12">
                  <a:pos x="T4" y="T5"/>
                </a:cxn>
                <a:cxn ang="T13">
                  <a:pos x="T6" y="T7"/>
                </a:cxn>
                <a:cxn ang="T14">
                  <a:pos x="T8" y="T9"/>
                </a:cxn>
              </a:cxnLst>
              <a:rect l="T15" t="T16" r="T17" b="T18"/>
              <a:pathLst>
                <a:path w="258" h="271">
                  <a:moveTo>
                    <a:pt x="258" y="0"/>
                  </a:moveTo>
                  <a:lnTo>
                    <a:pt x="258" y="120"/>
                  </a:lnTo>
                  <a:lnTo>
                    <a:pt x="0" y="271"/>
                  </a:lnTo>
                  <a:lnTo>
                    <a:pt x="0" y="151"/>
                  </a:lnTo>
                  <a:lnTo>
                    <a:pt x="258" y="0"/>
                  </a:lnTo>
                  <a:close/>
                </a:path>
              </a:pathLst>
            </a:cu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1" name="îṣḻïďê"/>
            <p:cNvSpPr>
              <a:spLocks noChangeArrowheads="1"/>
            </p:cNvSpPr>
            <p:nvPr/>
          </p:nvSpPr>
          <p:spPr bwMode="auto">
            <a:xfrm>
              <a:off x="2000250" y="3702050"/>
              <a:ext cx="412750" cy="430213"/>
            </a:xfrm>
            <a:custGeom>
              <a:avLst/>
              <a:gdLst>
                <a:gd name="T0" fmla="*/ 412750 w 260"/>
                <a:gd name="T1" fmla="*/ 239713 h 271"/>
                <a:gd name="T2" fmla="*/ 412750 w 260"/>
                <a:gd name="T3" fmla="*/ 430213 h 271"/>
                <a:gd name="T4" fmla="*/ 0 w 260"/>
                <a:gd name="T5" fmla="*/ 190500 h 271"/>
                <a:gd name="T6" fmla="*/ 1588 w 260"/>
                <a:gd name="T7" fmla="*/ 0 h 271"/>
                <a:gd name="T8" fmla="*/ 412750 w 260"/>
                <a:gd name="T9" fmla="*/ 239713 h 271"/>
                <a:gd name="T10" fmla="*/ 0 60000 65536"/>
                <a:gd name="T11" fmla="*/ 0 60000 65536"/>
                <a:gd name="T12" fmla="*/ 0 60000 65536"/>
                <a:gd name="T13" fmla="*/ 0 60000 65536"/>
                <a:gd name="T14" fmla="*/ 0 60000 65536"/>
                <a:gd name="T15" fmla="*/ 0 w 260"/>
                <a:gd name="T16" fmla="*/ 0 h 271"/>
                <a:gd name="T17" fmla="*/ 260 w 260"/>
                <a:gd name="T18" fmla="*/ 271 h 271"/>
              </a:gdLst>
              <a:ahLst/>
              <a:cxnLst>
                <a:cxn ang="T10">
                  <a:pos x="T0" y="T1"/>
                </a:cxn>
                <a:cxn ang="T11">
                  <a:pos x="T2" y="T3"/>
                </a:cxn>
                <a:cxn ang="T12">
                  <a:pos x="T4" y="T5"/>
                </a:cxn>
                <a:cxn ang="T13">
                  <a:pos x="T6" y="T7"/>
                </a:cxn>
                <a:cxn ang="T14">
                  <a:pos x="T8" y="T9"/>
                </a:cxn>
              </a:cxnLst>
              <a:rect l="T15" t="T16" r="T17" b="T18"/>
              <a:pathLst>
                <a:path w="260" h="271">
                  <a:moveTo>
                    <a:pt x="260" y="151"/>
                  </a:moveTo>
                  <a:lnTo>
                    <a:pt x="260" y="271"/>
                  </a:lnTo>
                  <a:lnTo>
                    <a:pt x="0" y="120"/>
                  </a:lnTo>
                  <a:lnTo>
                    <a:pt x="1" y="0"/>
                  </a:lnTo>
                  <a:lnTo>
                    <a:pt x="260" y="151"/>
                  </a:lnTo>
                  <a:close/>
                </a:path>
              </a:pathLst>
            </a:cu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2" name="íšḷíḑê"/>
            <p:cNvSpPr>
              <a:spLocks noChangeArrowheads="1"/>
            </p:cNvSpPr>
            <p:nvPr/>
          </p:nvSpPr>
          <p:spPr bwMode="auto">
            <a:xfrm>
              <a:off x="2001838" y="3465513"/>
              <a:ext cx="477838" cy="277813"/>
            </a:xfrm>
            <a:custGeom>
              <a:avLst/>
              <a:gdLst>
                <a:gd name="T0" fmla="*/ 477838 w 301"/>
                <a:gd name="T1" fmla="*/ 41275 h 175"/>
                <a:gd name="T2" fmla="*/ 407988 w 301"/>
                <a:gd name="T3" fmla="*/ 0 h 175"/>
                <a:gd name="T4" fmla="*/ 0 w 301"/>
                <a:gd name="T5" fmla="*/ 236538 h 175"/>
                <a:gd name="T6" fmla="*/ 69850 w 301"/>
                <a:gd name="T7" fmla="*/ 277813 h 175"/>
                <a:gd name="T8" fmla="*/ 477838 w 301"/>
                <a:gd name="T9" fmla="*/ 41275 h 175"/>
                <a:gd name="T10" fmla="*/ 0 60000 65536"/>
                <a:gd name="T11" fmla="*/ 0 60000 65536"/>
                <a:gd name="T12" fmla="*/ 0 60000 65536"/>
                <a:gd name="T13" fmla="*/ 0 60000 65536"/>
                <a:gd name="T14" fmla="*/ 0 60000 65536"/>
                <a:gd name="T15" fmla="*/ 0 w 301"/>
                <a:gd name="T16" fmla="*/ 0 h 175"/>
                <a:gd name="T17" fmla="*/ 301 w 301"/>
                <a:gd name="T18" fmla="*/ 175 h 175"/>
              </a:gdLst>
              <a:ahLst/>
              <a:cxnLst>
                <a:cxn ang="T10">
                  <a:pos x="T0" y="T1"/>
                </a:cxn>
                <a:cxn ang="T11">
                  <a:pos x="T2" y="T3"/>
                </a:cxn>
                <a:cxn ang="T12">
                  <a:pos x="T4" y="T5"/>
                </a:cxn>
                <a:cxn ang="T13">
                  <a:pos x="T6" y="T7"/>
                </a:cxn>
                <a:cxn ang="T14">
                  <a:pos x="T8" y="T9"/>
                </a:cxn>
              </a:cxnLst>
              <a:rect l="T15" t="T16" r="T17" b="T18"/>
              <a:pathLst>
                <a:path w="301" h="175">
                  <a:moveTo>
                    <a:pt x="301" y="26"/>
                  </a:moveTo>
                  <a:lnTo>
                    <a:pt x="257" y="0"/>
                  </a:lnTo>
                  <a:lnTo>
                    <a:pt x="0" y="149"/>
                  </a:lnTo>
                  <a:lnTo>
                    <a:pt x="44" y="175"/>
                  </a:lnTo>
                  <a:lnTo>
                    <a:pt x="301" y="26"/>
                  </a:lnTo>
                  <a:close/>
                </a:path>
              </a:pathLst>
            </a:custGeom>
            <a:solidFill>
              <a:srgbClr val="FFE6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3" name="iśľïḓê"/>
            <p:cNvSpPr>
              <a:spLocks noChangeArrowheads="1"/>
            </p:cNvSpPr>
            <p:nvPr/>
          </p:nvSpPr>
          <p:spPr bwMode="auto">
            <a:xfrm>
              <a:off x="347663" y="2965450"/>
              <a:ext cx="1374775" cy="474663"/>
            </a:xfrm>
            <a:custGeom>
              <a:avLst/>
              <a:gdLst>
                <a:gd name="T0" fmla="*/ 1374775 w 540"/>
                <a:gd name="T1" fmla="*/ 7615 h 187"/>
                <a:gd name="T2" fmla="*/ 1372229 w 540"/>
                <a:gd name="T3" fmla="*/ 12692 h 187"/>
                <a:gd name="T4" fmla="*/ 1369683 w 540"/>
                <a:gd name="T5" fmla="*/ 17768 h 187"/>
                <a:gd name="T6" fmla="*/ 1367137 w 540"/>
                <a:gd name="T7" fmla="*/ 22845 h 187"/>
                <a:gd name="T8" fmla="*/ 1362046 w 540"/>
                <a:gd name="T9" fmla="*/ 30460 h 187"/>
                <a:gd name="T10" fmla="*/ 1356954 w 540"/>
                <a:gd name="T11" fmla="*/ 35536 h 187"/>
                <a:gd name="T12" fmla="*/ 1349316 w 540"/>
                <a:gd name="T13" fmla="*/ 40613 h 187"/>
                <a:gd name="T14" fmla="*/ 677204 w 540"/>
                <a:gd name="T15" fmla="*/ 428974 h 187"/>
                <a:gd name="T16" fmla="*/ 659383 w 540"/>
                <a:gd name="T17" fmla="*/ 439127 h 187"/>
                <a:gd name="T18" fmla="*/ 639016 w 540"/>
                <a:gd name="T19" fmla="*/ 444203 h 187"/>
                <a:gd name="T20" fmla="*/ 623741 w 540"/>
                <a:gd name="T21" fmla="*/ 446742 h 187"/>
                <a:gd name="T22" fmla="*/ 605919 w 540"/>
                <a:gd name="T23" fmla="*/ 446742 h 187"/>
                <a:gd name="T24" fmla="*/ 585552 w 540"/>
                <a:gd name="T25" fmla="*/ 446742 h 187"/>
                <a:gd name="T26" fmla="*/ 567731 w 540"/>
                <a:gd name="T27" fmla="*/ 441665 h 187"/>
                <a:gd name="T28" fmla="*/ 549910 w 540"/>
                <a:gd name="T29" fmla="*/ 436588 h 187"/>
                <a:gd name="T30" fmla="*/ 17821 w 540"/>
                <a:gd name="T31" fmla="*/ 131992 h 187"/>
                <a:gd name="T32" fmla="*/ 0 w 540"/>
                <a:gd name="T33" fmla="*/ 134530 h 187"/>
                <a:gd name="T34" fmla="*/ 534635 w 540"/>
                <a:gd name="T35" fmla="*/ 459433 h 187"/>
                <a:gd name="T36" fmla="*/ 549910 w 540"/>
                <a:gd name="T37" fmla="*/ 467048 h 187"/>
                <a:gd name="T38" fmla="*/ 562639 w 540"/>
                <a:gd name="T39" fmla="*/ 469586 h 187"/>
                <a:gd name="T40" fmla="*/ 570277 w 540"/>
                <a:gd name="T41" fmla="*/ 472125 h 187"/>
                <a:gd name="T42" fmla="*/ 583006 w 540"/>
                <a:gd name="T43" fmla="*/ 474663 h 187"/>
                <a:gd name="T44" fmla="*/ 588098 w 540"/>
                <a:gd name="T45" fmla="*/ 474663 h 187"/>
                <a:gd name="T46" fmla="*/ 600828 w 540"/>
                <a:gd name="T47" fmla="*/ 474663 h 187"/>
                <a:gd name="T48" fmla="*/ 608465 w 540"/>
                <a:gd name="T49" fmla="*/ 474663 h 187"/>
                <a:gd name="T50" fmla="*/ 623741 w 540"/>
                <a:gd name="T51" fmla="*/ 474663 h 187"/>
                <a:gd name="T52" fmla="*/ 626286 w 540"/>
                <a:gd name="T53" fmla="*/ 474663 h 187"/>
                <a:gd name="T54" fmla="*/ 639016 w 540"/>
                <a:gd name="T55" fmla="*/ 472125 h 187"/>
                <a:gd name="T56" fmla="*/ 654291 w 540"/>
                <a:gd name="T57" fmla="*/ 467048 h 187"/>
                <a:gd name="T58" fmla="*/ 661929 w 540"/>
                <a:gd name="T59" fmla="*/ 464510 h 187"/>
                <a:gd name="T60" fmla="*/ 1346770 w 540"/>
                <a:gd name="T61" fmla="*/ 71073 h 187"/>
                <a:gd name="T62" fmla="*/ 1349316 w 540"/>
                <a:gd name="T63" fmla="*/ 68534 h 187"/>
                <a:gd name="T64" fmla="*/ 1356954 w 540"/>
                <a:gd name="T65" fmla="*/ 63458 h 187"/>
                <a:gd name="T66" fmla="*/ 1359500 w 540"/>
                <a:gd name="T67" fmla="*/ 60919 h 187"/>
                <a:gd name="T68" fmla="*/ 1364591 w 540"/>
                <a:gd name="T69" fmla="*/ 55843 h 187"/>
                <a:gd name="T70" fmla="*/ 1367137 w 540"/>
                <a:gd name="T71" fmla="*/ 53304 h 187"/>
                <a:gd name="T72" fmla="*/ 1369683 w 540"/>
                <a:gd name="T73" fmla="*/ 48228 h 187"/>
                <a:gd name="T74" fmla="*/ 1372229 w 540"/>
                <a:gd name="T75" fmla="*/ 43151 h 187"/>
                <a:gd name="T76" fmla="*/ 1372229 w 540"/>
                <a:gd name="T77" fmla="*/ 40613 h 187"/>
                <a:gd name="T78" fmla="*/ 1374775 w 540"/>
                <a:gd name="T79" fmla="*/ 35536 h 187"/>
                <a:gd name="T80" fmla="*/ 1374775 w 540"/>
                <a:gd name="T81" fmla="*/ 32998 h 187"/>
                <a:gd name="T82" fmla="*/ 1374775 w 540"/>
                <a:gd name="T83" fmla="*/ 30460 h 187"/>
                <a:gd name="T84" fmla="*/ 1374775 w 540"/>
                <a:gd name="T85" fmla="*/ 5077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0"/>
                <a:gd name="T130" fmla="*/ 0 h 187"/>
                <a:gd name="T131" fmla="*/ 540 w 540"/>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0" h="187">
                  <a:moveTo>
                    <a:pt x="540" y="2"/>
                  </a:moveTo>
                  <a:cubicBezTo>
                    <a:pt x="540" y="2"/>
                    <a:pt x="540" y="2"/>
                    <a:pt x="540" y="3"/>
                  </a:cubicBezTo>
                  <a:cubicBezTo>
                    <a:pt x="540" y="3"/>
                    <a:pt x="540" y="4"/>
                    <a:pt x="540" y="4"/>
                  </a:cubicBezTo>
                  <a:cubicBezTo>
                    <a:pt x="540" y="4"/>
                    <a:pt x="540" y="5"/>
                    <a:pt x="539" y="5"/>
                  </a:cubicBezTo>
                  <a:cubicBezTo>
                    <a:pt x="539" y="5"/>
                    <a:pt x="539" y="6"/>
                    <a:pt x="539" y="6"/>
                  </a:cubicBezTo>
                  <a:cubicBezTo>
                    <a:pt x="539" y="6"/>
                    <a:pt x="539" y="7"/>
                    <a:pt x="538" y="7"/>
                  </a:cubicBezTo>
                  <a:cubicBezTo>
                    <a:pt x="538" y="8"/>
                    <a:pt x="538" y="8"/>
                    <a:pt x="538" y="8"/>
                  </a:cubicBezTo>
                  <a:cubicBezTo>
                    <a:pt x="538" y="9"/>
                    <a:pt x="537" y="9"/>
                    <a:pt x="537" y="9"/>
                  </a:cubicBezTo>
                  <a:cubicBezTo>
                    <a:pt x="537" y="10"/>
                    <a:pt x="537" y="10"/>
                    <a:pt x="536" y="10"/>
                  </a:cubicBezTo>
                  <a:cubicBezTo>
                    <a:pt x="536" y="11"/>
                    <a:pt x="535" y="11"/>
                    <a:pt x="535" y="12"/>
                  </a:cubicBezTo>
                  <a:cubicBezTo>
                    <a:pt x="535" y="12"/>
                    <a:pt x="534" y="12"/>
                    <a:pt x="534" y="13"/>
                  </a:cubicBezTo>
                  <a:cubicBezTo>
                    <a:pt x="534" y="13"/>
                    <a:pt x="533" y="13"/>
                    <a:pt x="533" y="14"/>
                  </a:cubicBezTo>
                  <a:cubicBezTo>
                    <a:pt x="533" y="14"/>
                    <a:pt x="532" y="14"/>
                    <a:pt x="532" y="15"/>
                  </a:cubicBezTo>
                  <a:cubicBezTo>
                    <a:pt x="531" y="15"/>
                    <a:pt x="531" y="15"/>
                    <a:pt x="530" y="16"/>
                  </a:cubicBezTo>
                  <a:cubicBezTo>
                    <a:pt x="530" y="16"/>
                    <a:pt x="529" y="16"/>
                    <a:pt x="529" y="16"/>
                  </a:cubicBezTo>
                  <a:cubicBezTo>
                    <a:pt x="266" y="169"/>
                    <a:pt x="266" y="169"/>
                    <a:pt x="266" y="169"/>
                  </a:cubicBezTo>
                  <a:cubicBezTo>
                    <a:pt x="264" y="170"/>
                    <a:pt x="262" y="171"/>
                    <a:pt x="260" y="172"/>
                  </a:cubicBezTo>
                  <a:cubicBezTo>
                    <a:pt x="260" y="172"/>
                    <a:pt x="259" y="172"/>
                    <a:pt x="259" y="173"/>
                  </a:cubicBezTo>
                  <a:cubicBezTo>
                    <a:pt x="258" y="173"/>
                    <a:pt x="256" y="173"/>
                    <a:pt x="255" y="174"/>
                  </a:cubicBezTo>
                  <a:cubicBezTo>
                    <a:pt x="254" y="174"/>
                    <a:pt x="252" y="174"/>
                    <a:pt x="251" y="175"/>
                  </a:cubicBezTo>
                  <a:cubicBezTo>
                    <a:pt x="250" y="175"/>
                    <a:pt x="248" y="175"/>
                    <a:pt x="246" y="176"/>
                  </a:cubicBezTo>
                  <a:cubicBezTo>
                    <a:pt x="246" y="176"/>
                    <a:pt x="246" y="176"/>
                    <a:pt x="245" y="176"/>
                  </a:cubicBezTo>
                  <a:cubicBezTo>
                    <a:pt x="243" y="176"/>
                    <a:pt x="241" y="176"/>
                    <a:pt x="239" y="176"/>
                  </a:cubicBezTo>
                  <a:cubicBezTo>
                    <a:pt x="238" y="176"/>
                    <a:pt x="238" y="176"/>
                    <a:pt x="238" y="176"/>
                  </a:cubicBezTo>
                  <a:cubicBezTo>
                    <a:pt x="235" y="176"/>
                    <a:pt x="233" y="176"/>
                    <a:pt x="231" y="176"/>
                  </a:cubicBezTo>
                  <a:cubicBezTo>
                    <a:pt x="231" y="176"/>
                    <a:pt x="230" y="176"/>
                    <a:pt x="230" y="176"/>
                  </a:cubicBezTo>
                  <a:cubicBezTo>
                    <a:pt x="228" y="175"/>
                    <a:pt x="226" y="175"/>
                    <a:pt x="224" y="174"/>
                  </a:cubicBezTo>
                  <a:cubicBezTo>
                    <a:pt x="223" y="174"/>
                    <a:pt x="223" y="174"/>
                    <a:pt x="223" y="174"/>
                  </a:cubicBezTo>
                  <a:cubicBezTo>
                    <a:pt x="221" y="174"/>
                    <a:pt x="219" y="173"/>
                    <a:pt x="217" y="173"/>
                  </a:cubicBezTo>
                  <a:cubicBezTo>
                    <a:pt x="217" y="172"/>
                    <a:pt x="217" y="172"/>
                    <a:pt x="216" y="172"/>
                  </a:cubicBezTo>
                  <a:cubicBezTo>
                    <a:pt x="214" y="171"/>
                    <a:pt x="212" y="170"/>
                    <a:pt x="210" y="169"/>
                  </a:cubicBezTo>
                  <a:cubicBezTo>
                    <a:pt x="7" y="52"/>
                    <a:pt x="7" y="52"/>
                    <a:pt x="7" y="52"/>
                  </a:cubicBezTo>
                  <a:cubicBezTo>
                    <a:pt x="2" y="49"/>
                    <a:pt x="0" y="46"/>
                    <a:pt x="0" y="42"/>
                  </a:cubicBezTo>
                  <a:cubicBezTo>
                    <a:pt x="0" y="53"/>
                    <a:pt x="0" y="53"/>
                    <a:pt x="0" y="53"/>
                  </a:cubicBezTo>
                  <a:cubicBezTo>
                    <a:pt x="0" y="57"/>
                    <a:pt x="2" y="60"/>
                    <a:pt x="7" y="63"/>
                  </a:cubicBezTo>
                  <a:cubicBezTo>
                    <a:pt x="210" y="181"/>
                    <a:pt x="210" y="181"/>
                    <a:pt x="210" y="181"/>
                  </a:cubicBezTo>
                  <a:cubicBezTo>
                    <a:pt x="212" y="182"/>
                    <a:pt x="214" y="183"/>
                    <a:pt x="216" y="183"/>
                  </a:cubicBezTo>
                  <a:cubicBezTo>
                    <a:pt x="216" y="183"/>
                    <a:pt x="216" y="183"/>
                    <a:pt x="216" y="184"/>
                  </a:cubicBezTo>
                  <a:cubicBezTo>
                    <a:pt x="216" y="184"/>
                    <a:pt x="217" y="184"/>
                    <a:pt x="217" y="184"/>
                  </a:cubicBezTo>
                  <a:cubicBezTo>
                    <a:pt x="218" y="184"/>
                    <a:pt x="219" y="185"/>
                    <a:pt x="221" y="185"/>
                  </a:cubicBezTo>
                  <a:cubicBezTo>
                    <a:pt x="221" y="185"/>
                    <a:pt x="222" y="185"/>
                    <a:pt x="223" y="186"/>
                  </a:cubicBezTo>
                  <a:cubicBezTo>
                    <a:pt x="223" y="186"/>
                    <a:pt x="223" y="186"/>
                    <a:pt x="224" y="186"/>
                  </a:cubicBezTo>
                  <a:cubicBezTo>
                    <a:pt x="224" y="186"/>
                    <a:pt x="224" y="186"/>
                    <a:pt x="225" y="186"/>
                  </a:cubicBezTo>
                  <a:cubicBezTo>
                    <a:pt x="226" y="186"/>
                    <a:pt x="227" y="187"/>
                    <a:pt x="229" y="187"/>
                  </a:cubicBezTo>
                  <a:cubicBezTo>
                    <a:pt x="229" y="187"/>
                    <a:pt x="230" y="187"/>
                    <a:pt x="230" y="187"/>
                  </a:cubicBezTo>
                  <a:cubicBezTo>
                    <a:pt x="230" y="187"/>
                    <a:pt x="231" y="187"/>
                    <a:pt x="231" y="187"/>
                  </a:cubicBezTo>
                  <a:cubicBezTo>
                    <a:pt x="231" y="187"/>
                    <a:pt x="232" y="187"/>
                    <a:pt x="232" y="187"/>
                  </a:cubicBezTo>
                  <a:cubicBezTo>
                    <a:pt x="234" y="187"/>
                    <a:pt x="235" y="187"/>
                    <a:pt x="236" y="187"/>
                  </a:cubicBezTo>
                  <a:cubicBezTo>
                    <a:pt x="237" y="187"/>
                    <a:pt x="237" y="187"/>
                    <a:pt x="237" y="187"/>
                  </a:cubicBezTo>
                  <a:cubicBezTo>
                    <a:pt x="238" y="187"/>
                    <a:pt x="238" y="187"/>
                    <a:pt x="239" y="187"/>
                  </a:cubicBezTo>
                  <a:cubicBezTo>
                    <a:pt x="239" y="187"/>
                    <a:pt x="240" y="187"/>
                    <a:pt x="240" y="187"/>
                  </a:cubicBezTo>
                  <a:cubicBezTo>
                    <a:pt x="242" y="187"/>
                    <a:pt x="243" y="187"/>
                    <a:pt x="245" y="187"/>
                  </a:cubicBezTo>
                  <a:cubicBezTo>
                    <a:pt x="245" y="187"/>
                    <a:pt x="245" y="187"/>
                    <a:pt x="245" y="187"/>
                  </a:cubicBezTo>
                  <a:cubicBezTo>
                    <a:pt x="246" y="187"/>
                    <a:pt x="246" y="187"/>
                    <a:pt x="246" y="187"/>
                  </a:cubicBezTo>
                  <a:cubicBezTo>
                    <a:pt x="247" y="187"/>
                    <a:pt x="249" y="187"/>
                    <a:pt x="250" y="186"/>
                  </a:cubicBezTo>
                  <a:cubicBezTo>
                    <a:pt x="250" y="186"/>
                    <a:pt x="251" y="186"/>
                    <a:pt x="251" y="186"/>
                  </a:cubicBezTo>
                  <a:cubicBezTo>
                    <a:pt x="252" y="186"/>
                    <a:pt x="254" y="185"/>
                    <a:pt x="255" y="185"/>
                  </a:cubicBezTo>
                  <a:cubicBezTo>
                    <a:pt x="256" y="185"/>
                    <a:pt x="256" y="185"/>
                    <a:pt x="257" y="184"/>
                  </a:cubicBezTo>
                  <a:cubicBezTo>
                    <a:pt x="258" y="184"/>
                    <a:pt x="258" y="184"/>
                    <a:pt x="259" y="184"/>
                  </a:cubicBezTo>
                  <a:cubicBezTo>
                    <a:pt x="259" y="184"/>
                    <a:pt x="260" y="183"/>
                    <a:pt x="260" y="183"/>
                  </a:cubicBezTo>
                  <a:cubicBezTo>
                    <a:pt x="262" y="183"/>
                    <a:pt x="264" y="182"/>
                    <a:pt x="266" y="181"/>
                  </a:cubicBezTo>
                  <a:cubicBezTo>
                    <a:pt x="529" y="28"/>
                    <a:pt x="529" y="28"/>
                    <a:pt x="529" y="28"/>
                  </a:cubicBezTo>
                  <a:cubicBezTo>
                    <a:pt x="529" y="28"/>
                    <a:pt x="529" y="28"/>
                    <a:pt x="529" y="27"/>
                  </a:cubicBezTo>
                  <a:cubicBezTo>
                    <a:pt x="530" y="27"/>
                    <a:pt x="530" y="27"/>
                    <a:pt x="530" y="27"/>
                  </a:cubicBezTo>
                  <a:cubicBezTo>
                    <a:pt x="531" y="26"/>
                    <a:pt x="531" y="26"/>
                    <a:pt x="532" y="26"/>
                  </a:cubicBezTo>
                  <a:cubicBezTo>
                    <a:pt x="532" y="26"/>
                    <a:pt x="532" y="25"/>
                    <a:pt x="533" y="25"/>
                  </a:cubicBezTo>
                  <a:cubicBezTo>
                    <a:pt x="533" y="25"/>
                    <a:pt x="534" y="24"/>
                    <a:pt x="534" y="24"/>
                  </a:cubicBezTo>
                  <a:cubicBezTo>
                    <a:pt x="534" y="24"/>
                    <a:pt x="534" y="24"/>
                    <a:pt x="534" y="24"/>
                  </a:cubicBezTo>
                  <a:cubicBezTo>
                    <a:pt x="534" y="24"/>
                    <a:pt x="535" y="23"/>
                    <a:pt x="535" y="23"/>
                  </a:cubicBezTo>
                  <a:cubicBezTo>
                    <a:pt x="535" y="23"/>
                    <a:pt x="536" y="22"/>
                    <a:pt x="536" y="22"/>
                  </a:cubicBezTo>
                  <a:cubicBezTo>
                    <a:pt x="536" y="21"/>
                    <a:pt x="537" y="21"/>
                    <a:pt x="537" y="21"/>
                  </a:cubicBezTo>
                  <a:cubicBezTo>
                    <a:pt x="537" y="21"/>
                    <a:pt x="537" y="21"/>
                    <a:pt x="537" y="21"/>
                  </a:cubicBezTo>
                  <a:cubicBezTo>
                    <a:pt x="537" y="20"/>
                    <a:pt x="538" y="20"/>
                    <a:pt x="538" y="19"/>
                  </a:cubicBezTo>
                  <a:cubicBezTo>
                    <a:pt x="538" y="19"/>
                    <a:pt x="538" y="19"/>
                    <a:pt x="538" y="19"/>
                  </a:cubicBezTo>
                  <a:cubicBezTo>
                    <a:pt x="538" y="19"/>
                    <a:pt x="538" y="19"/>
                    <a:pt x="538" y="19"/>
                  </a:cubicBezTo>
                  <a:cubicBezTo>
                    <a:pt x="539" y="18"/>
                    <a:pt x="539" y="18"/>
                    <a:pt x="539" y="17"/>
                  </a:cubicBezTo>
                  <a:cubicBezTo>
                    <a:pt x="539" y="17"/>
                    <a:pt x="539" y="17"/>
                    <a:pt x="539" y="17"/>
                  </a:cubicBezTo>
                  <a:cubicBezTo>
                    <a:pt x="539" y="16"/>
                    <a:pt x="539" y="16"/>
                    <a:pt x="539" y="16"/>
                  </a:cubicBezTo>
                  <a:cubicBezTo>
                    <a:pt x="540" y="16"/>
                    <a:pt x="540" y="16"/>
                    <a:pt x="540" y="15"/>
                  </a:cubicBezTo>
                  <a:cubicBezTo>
                    <a:pt x="540" y="15"/>
                    <a:pt x="540" y="15"/>
                    <a:pt x="540" y="14"/>
                  </a:cubicBezTo>
                  <a:cubicBezTo>
                    <a:pt x="540" y="14"/>
                    <a:pt x="540" y="14"/>
                    <a:pt x="540" y="14"/>
                  </a:cubicBezTo>
                  <a:cubicBezTo>
                    <a:pt x="540" y="14"/>
                    <a:pt x="540" y="13"/>
                    <a:pt x="540" y="13"/>
                  </a:cubicBezTo>
                  <a:cubicBezTo>
                    <a:pt x="540" y="13"/>
                    <a:pt x="540" y="12"/>
                    <a:pt x="540" y="12"/>
                  </a:cubicBezTo>
                  <a:cubicBezTo>
                    <a:pt x="540" y="12"/>
                    <a:pt x="540" y="12"/>
                    <a:pt x="540" y="12"/>
                  </a:cubicBezTo>
                  <a:cubicBezTo>
                    <a:pt x="540" y="0"/>
                    <a:pt x="540" y="0"/>
                    <a:pt x="540" y="0"/>
                  </a:cubicBezTo>
                  <a:cubicBezTo>
                    <a:pt x="540" y="1"/>
                    <a:pt x="540" y="1"/>
                    <a:pt x="540" y="2"/>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4" name="íṡļiďé"/>
            <p:cNvSpPr>
              <a:spLocks noChangeArrowheads="1"/>
            </p:cNvSpPr>
            <p:nvPr/>
          </p:nvSpPr>
          <p:spPr bwMode="auto">
            <a:xfrm>
              <a:off x="339725" y="2614613"/>
              <a:ext cx="1392238" cy="803275"/>
            </a:xfrm>
            <a:custGeom>
              <a:avLst/>
              <a:gdLst>
                <a:gd name="T0" fmla="*/ 1354060 w 547"/>
                <a:gd name="T1" fmla="*/ 310125 h 316"/>
                <a:gd name="T2" fmla="*/ 837379 w 547"/>
                <a:gd name="T3" fmla="*/ 15252 h 316"/>
                <a:gd name="T4" fmla="*/ 748296 w 547"/>
                <a:gd name="T5" fmla="*/ 15252 h 316"/>
                <a:gd name="T6" fmla="*/ 25452 w 547"/>
                <a:gd name="T7" fmla="*/ 432142 h 316"/>
                <a:gd name="T8" fmla="*/ 25452 w 547"/>
                <a:gd name="T9" fmla="*/ 482982 h 316"/>
                <a:gd name="T10" fmla="*/ 542133 w 547"/>
                <a:gd name="T11" fmla="*/ 780397 h 316"/>
                <a:gd name="T12" fmla="*/ 684665 w 547"/>
                <a:gd name="T13" fmla="*/ 780397 h 316"/>
                <a:gd name="T14" fmla="*/ 1354060 w 547"/>
                <a:gd name="T15" fmla="*/ 391469 h 316"/>
                <a:gd name="T16" fmla="*/ 1354060 w 547"/>
                <a:gd name="T17" fmla="*/ 310125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7"/>
                <a:gd name="T28" fmla="*/ 0 h 316"/>
                <a:gd name="T29" fmla="*/ 547 w 547"/>
                <a:gd name="T30" fmla="*/ 316 h 3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7" h="316">
                  <a:moveTo>
                    <a:pt x="532" y="122"/>
                  </a:moveTo>
                  <a:cubicBezTo>
                    <a:pt x="329" y="6"/>
                    <a:pt x="329" y="6"/>
                    <a:pt x="329" y="6"/>
                  </a:cubicBezTo>
                  <a:cubicBezTo>
                    <a:pt x="319" y="0"/>
                    <a:pt x="304" y="0"/>
                    <a:pt x="294" y="6"/>
                  </a:cubicBezTo>
                  <a:cubicBezTo>
                    <a:pt x="10" y="170"/>
                    <a:pt x="10" y="170"/>
                    <a:pt x="10" y="170"/>
                  </a:cubicBezTo>
                  <a:cubicBezTo>
                    <a:pt x="0" y="175"/>
                    <a:pt x="0" y="184"/>
                    <a:pt x="10" y="190"/>
                  </a:cubicBezTo>
                  <a:cubicBezTo>
                    <a:pt x="213" y="307"/>
                    <a:pt x="213" y="307"/>
                    <a:pt x="213" y="307"/>
                  </a:cubicBezTo>
                  <a:cubicBezTo>
                    <a:pt x="229" y="316"/>
                    <a:pt x="253" y="316"/>
                    <a:pt x="269" y="307"/>
                  </a:cubicBezTo>
                  <a:cubicBezTo>
                    <a:pt x="532" y="154"/>
                    <a:pt x="532" y="154"/>
                    <a:pt x="532" y="154"/>
                  </a:cubicBezTo>
                  <a:cubicBezTo>
                    <a:pt x="547" y="146"/>
                    <a:pt x="547" y="131"/>
                    <a:pt x="532" y="12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5" name="îS1íḓê"/>
            <p:cNvSpPr>
              <a:spLocks noChangeArrowheads="1"/>
            </p:cNvSpPr>
            <p:nvPr/>
          </p:nvSpPr>
          <p:spPr bwMode="auto">
            <a:xfrm>
              <a:off x="438150" y="2598738"/>
              <a:ext cx="1335088" cy="773113"/>
            </a:xfrm>
            <a:custGeom>
              <a:avLst/>
              <a:gdLst>
                <a:gd name="T0" fmla="*/ 1335088 w 841"/>
                <a:gd name="T1" fmla="*/ 338138 h 487"/>
                <a:gd name="T2" fmla="*/ 585788 w 841"/>
                <a:gd name="T3" fmla="*/ 773113 h 487"/>
                <a:gd name="T4" fmla="*/ 0 w 841"/>
                <a:gd name="T5" fmla="*/ 434975 h 487"/>
                <a:gd name="T6" fmla="*/ 749300 w 841"/>
                <a:gd name="T7" fmla="*/ 0 h 487"/>
                <a:gd name="T8" fmla="*/ 1335088 w 841"/>
                <a:gd name="T9" fmla="*/ 338138 h 487"/>
                <a:gd name="T10" fmla="*/ 0 60000 65536"/>
                <a:gd name="T11" fmla="*/ 0 60000 65536"/>
                <a:gd name="T12" fmla="*/ 0 60000 65536"/>
                <a:gd name="T13" fmla="*/ 0 60000 65536"/>
                <a:gd name="T14" fmla="*/ 0 60000 65536"/>
                <a:gd name="T15" fmla="*/ 0 w 841"/>
                <a:gd name="T16" fmla="*/ 0 h 487"/>
                <a:gd name="T17" fmla="*/ 841 w 841"/>
                <a:gd name="T18" fmla="*/ 487 h 487"/>
              </a:gdLst>
              <a:ahLst/>
              <a:cxnLst>
                <a:cxn ang="T10">
                  <a:pos x="T0" y="T1"/>
                </a:cxn>
                <a:cxn ang="T11">
                  <a:pos x="T2" y="T3"/>
                </a:cxn>
                <a:cxn ang="T12">
                  <a:pos x="T4" y="T5"/>
                </a:cxn>
                <a:cxn ang="T13">
                  <a:pos x="T6" y="T7"/>
                </a:cxn>
                <a:cxn ang="T14">
                  <a:pos x="T8" y="T9"/>
                </a:cxn>
              </a:cxnLst>
              <a:rect l="T15" t="T16" r="T17" b="T18"/>
              <a:pathLst>
                <a:path w="841" h="487">
                  <a:moveTo>
                    <a:pt x="841" y="213"/>
                  </a:moveTo>
                  <a:lnTo>
                    <a:pt x="369" y="487"/>
                  </a:lnTo>
                  <a:lnTo>
                    <a:pt x="0" y="274"/>
                  </a:lnTo>
                  <a:lnTo>
                    <a:pt x="472" y="0"/>
                  </a:lnTo>
                  <a:lnTo>
                    <a:pt x="841" y="213"/>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6" name="iş1ïḋe"/>
            <p:cNvSpPr>
              <a:spLocks noChangeArrowheads="1"/>
            </p:cNvSpPr>
            <p:nvPr/>
          </p:nvSpPr>
          <p:spPr bwMode="auto">
            <a:xfrm>
              <a:off x="779463" y="2916238"/>
              <a:ext cx="303213" cy="160338"/>
            </a:xfrm>
            <a:custGeom>
              <a:avLst/>
              <a:gdLst>
                <a:gd name="T0" fmla="*/ 303213 w 191"/>
                <a:gd name="T1" fmla="*/ 142875 h 101"/>
                <a:gd name="T2" fmla="*/ 255588 w 191"/>
                <a:gd name="T3" fmla="*/ 160338 h 101"/>
                <a:gd name="T4" fmla="*/ 0 w 191"/>
                <a:gd name="T5" fmla="*/ 20638 h 101"/>
                <a:gd name="T6" fmla="*/ 49213 w 191"/>
                <a:gd name="T7" fmla="*/ 0 h 101"/>
                <a:gd name="T8" fmla="*/ 303213 w 191"/>
                <a:gd name="T9" fmla="*/ 142875 h 101"/>
                <a:gd name="T10" fmla="*/ 0 60000 65536"/>
                <a:gd name="T11" fmla="*/ 0 60000 65536"/>
                <a:gd name="T12" fmla="*/ 0 60000 65536"/>
                <a:gd name="T13" fmla="*/ 0 60000 65536"/>
                <a:gd name="T14" fmla="*/ 0 60000 65536"/>
                <a:gd name="T15" fmla="*/ 0 w 191"/>
                <a:gd name="T16" fmla="*/ 0 h 101"/>
                <a:gd name="T17" fmla="*/ 191 w 191"/>
                <a:gd name="T18" fmla="*/ 101 h 101"/>
              </a:gdLst>
              <a:ahLst/>
              <a:cxnLst>
                <a:cxn ang="T10">
                  <a:pos x="T0" y="T1"/>
                </a:cxn>
                <a:cxn ang="T11">
                  <a:pos x="T2" y="T3"/>
                </a:cxn>
                <a:cxn ang="T12">
                  <a:pos x="T4" y="T5"/>
                </a:cxn>
                <a:cxn ang="T13">
                  <a:pos x="T6" y="T7"/>
                </a:cxn>
                <a:cxn ang="T14">
                  <a:pos x="T8" y="T9"/>
                </a:cxn>
              </a:cxnLst>
              <a:rect l="T15" t="T16" r="T17" b="T18"/>
              <a:pathLst>
                <a:path w="191" h="101">
                  <a:moveTo>
                    <a:pt x="191" y="90"/>
                  </a:moveTo>
                  <a:lnTo>
                    <a:pt x="161" y="101"/>
                  </a:lnTo>
                  <a:lnTo>
                    <a:pt x="0" y="13"/>
                  </a:lnTo>
                  <a:lnTo>
                    <a:pt x="31" y="0"/>
                  </a:lnTo>
                  <a:lnTo>
                    <a:pt x="191" y="9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7" name="íSļîdé"/>
            <p:cNvSpPr>
              <a:spLocks noChangeArrowheads="1"/>
            </p:cNvSpPr>
            <p:nvPr/>
          </p:nvSpPr>
          <p:spPr bwMode="auto">
            <a:xfrm>
              <a:off x="708025" y="2954338"/>
              <a:ext cx="179388" cy="88900"/>
            </a:xfrm>
            <a:custGeom>
              <a:avLst/>
              <a:gdLst>
                <a:gd name="T0" fmla="*/ 179388 w 113"/>
                <a:gd name="T1" fmla="*/ 71438 h 56"/>
                <a:gd name="T2" fmla="*/ 130175 w 113"/>
                <a:gd name="T3" fmla="*/ 88900 h 56"/>
                <a:gd name="T4" fmla="*/ 0 w 113"/>
                <a:gd name="T5" fmla="*/ 17463 h 56"/>
                <a:gd name="T6" fmla="*/ 50800 w 113"/>
                <a:gd name="T7" fmla="*/ 0 h 56"/>
                <a:gd name="T8" fmla="*/ 179388 w 113"/>
                <a:gd name="T9" fmla="*/ 71438 h 56"/>
                <a:gd name="T10" fmla="*/ 0 60000 65536"/>
                <a:gd name="T11" fmla="*/ 0 60000 65536"/>
                <a:gd name="T12" fmla="*/ 0 60000 65536"/>
                <a:gd name="T13" fmla="*/ 0 60000 65536"/>
                <a:gd name="T14" fmla="*/ 0 60000 65536"/>
                <a:gd name="T15" fmla="*/ 0 w 113"/>
                <a:gd name="T16" fmla="*/ 0 h 56"/>
                <a:gd name="T17" fmla="*/ 113 w 113"/>
                <a:gd name="T18" fmla="*/ 56 h 56"/>
              </a:gdLst>
              <a:ahLst/>
              <a:cxnLst>
                <a:cxn ang="T10">
                  <a:pos x="T0" y="T1"/>
                </a:cxn>
                <a:cxn ang="T11">
                  <a:pos x="T2" y="T3"/>
                </a:cxn>
                <a:cxn ang="T12">
                  <a:pos x="T4" y="T5"/>
                </a:cxn>
                <a:cxn ang="T13">
                  <a:pos x="T6" y="T7"/>
                </a:cxn>
                <a:cxn ang="T14">
                  <a:pos x="T8" y="T9"/>
                </a:cxn>
              </a:cxnLst>
              <a:rect l="T15" t="T16" r="T17" b="T18"/>
              <a:pathLst>
                <a:path w="113" h="56">
                  <a:moveTo>
                    <a:pt x="113" y="45"/>
                  </a:moveTo>
                  <a:lnTo>
                    <a:pt x="82" y="56"/>
                  </a:lnTo>
                  <a:lnTo>
                    <a:pt x="0" y="11"/>
                  </a:lnTo>
                  <a:lnTo>
                    <a:pt x="32" y="0"/>
                  </a:lnTo>
                  <a:lnTo>
                    <a:pt x="113" y="45"/>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8" name="íš1ïḑe"/>
            <p:cNvSpPr>
              <a:spLocks noChangeArrowheads="1"/>
            </p:cNvSpPr>
            <p:nvPr/>
          </p:nvSpPr>
          <p:spPr bwMode="auto">
            <a:xfrm>
              <a:off x="636588" y="2990850"/>
              <a:ext cx="255588" cy="136525"/>
            </a:xfrm>
            <a:custGeom>
              <a:avLst/>
              <a:gdLst>
                <a:gd name="T0" fmla="*/ 255588 w 161"/>
                <a:gd name="T1" fmla="*/ 115888 h 86"/>
                <a:gd name="T2" fmla="*/ 204788 w 161"/>
                <a:gd name="T3" fmla="*/ 136525 h 86"/>
                <a:gd name="T4" fmla="*/ 0 w 161"/>
                <a:gd name="T5" fmla="*/ 19050 h 86"/>
                <a:gd name="T6" fmla="*/ 49213 w 161"/>
                <a:gd name="T7" fmla="*/ 0 h 86"/>
                <a:gd name="T8" fmla="*/ 255588 w 161"/>
                <a:gd name="T9" fmla="*/ 115888 h 86"/>
                <a:gd name="T10" fmla="*/ 0 60000 65536"/>
                <a:gd name="T11" fmla="*/ 0 60000 65536"/>
                <a:gd name="T12" fmla="*/ 0 60000 65536"/>
                <a:gd name="T13" fmla="*/ 0 60000 65536"/>
                <a:gd name="T14" fmla="*/ 0 60000 65536"/>
                <a:gd name="T15" fmla="*/ 0 w 161"/>
                <a:gd name="T16" fmla="*/ 0 h 86"/>
                <a:gd name="T17" fmla="*/ 161 w 161"/>
                <a:gd name="T18" fmla="*/ 86 h 86"/>
              </a:gdLst>
              <a:ahLst/>
              <a:cxnLst>
                <a:cxn ang="T10">
                  <a:pos x="T0" y="T1"/>
                </a:cxn>
                <a:cxn ang="T11">
                  <a:pos x="T2" y="T3"/>
                </a:cxn>
                <a:cxn ang="T12">
                  <a:pos x="T4" y="T5"/>
                </a:cxn>
                <a:cxn ang="T13">
                  <a:pos x="T6" y="T7"/>
                </a:cxn>
                <a:cxn ang="T14">
                  <a:pos x="T8" y="T9"/>
                </a:cxn>
              </a:cxnLst>
              <a:rect l="T15" t="T16" r="T17" b="T18"/>
              <a:pathLst>
                <a:path w="161" h="86">
                  <a:moveTo>
                    <a:pt x="161" y="73"/>
                  </a:moveTo>
                  <a:lnTo>
                    <a:pt x="129" y="86"/>
                  </a:lnTo>
                  <a:lnTo>
                    <a:pt x="0" y="12"/>
                  </a:lnTo>
                  <a:lnTo>
                    <a:pt x="31" y="0"/>
                  </a:lnTo>
                  <a:lnTo>
                    <a:pt x="161" y="73"/>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9" name="ïṡ1iďe"/>
            <p:cNvSpPr>
              <a:spLocks noChangeArrowheads="1"/>
            </p:cNvSpPr>
            <p:nvPr/>
          </p:nvSpPr>
          <p:spPr bwMode="auto">
            <a:xfrm>
              <a:off x="855663" y="2847975"/>
              <a:ext cx="147638" cy="80963"/>
            </a:xfrm>
            <a:custGeom>
              <a:avLst/>
              <a:gdLst>
                <a:gd name="T0" fmla="*/ 147638 w 93"/>
                <a:gd name="T1" fmla="*/ 38100 h 51"/>
                <a:gd name="T2" fmla="*/ 71438 w 93"/>
                <a:gd name="T3" fmla="*/ 80963 h 51"/>
                <a:gd name="T4" fmla="*/ 0 w 93"/>
                <a:gd name="T5" fmla="*/ 42863 h 51"/>
                <a:gd name="T6" fmla="*/ 77788 w 93"/>
                <a:gd name="T7" fmla="*/ 0 h 51"/>
                <a:gd name="T8" fmla="*/ 147638 w 93"/>
                <a:gd name="T9" fmla="*/ 38100 h 51"/>
                <a:gd name="T10" fmla="*/ 0 60000 65536"/>
                <a:gd name="T11" fmla="*/ 0 60000 65536"/>
                <a:gd name="T12" fmla="*/ 0 60000 65536"/>
                <a:gd name="T13" fmla="*/ 0 60000 65536"/>
                <a:gd name="T14" fmla="*/ 0 60000 65536"/>
                <a:gd name="T15" fmla="*/ 0 w 93"/>
                <a:gd name="T16" fmla="*/ 0 h 51"/>
                <a:gd name="T17" fmla="*/ 93 w 93"/>
                <a:gd name="T18" fmla="*/ 51 h 51"/>
              </a:gdLst>
              <a:ahLst/>
              <a:cxnLst>
                <a:cxn ang="T10">
                  <a:pos x="T0" y="T1"/>
                </a:cxn>
                <a:cxn ang="T11">
                  <a:pos x="T2" y="T3"/>
                </a:cxn>
                <a:cxn ang="T12">
                  <a:pos x="T4" y="T5"/>
                </a:cxn>
                <a:cxn ang="T13">
                  <a:pos x="T6" y="T7"/>
                </a:cxn>
                <a:cxn ang="T14">
                  <a:pos x="T8" y="T9"/>
                </a:cxn>
              </a:cxnLst>
              <a:rect l="T15" t="T16" r="T17" b="T18"/>
              <a:pathLst>
                <a:path w="93" h="51">
                  <a:moveTo>
                    <a:pt x="93" y="24"/>
                  </a:moveTo>
                  <a:lnTo>
                    <a:pt x="45" y="51"/>
                  </a:lnTo>
                  <a:lnTo>
                    <a:pt x="0" y="27"/>
                  </a:lnTo>
                  <a:lnTo>
                    <a:pt x="49" y="0"/>
                  </a:lnTo>
                  <a:lnTo>
                    <a:pt x="93" y="24"/>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0" name="ïṥḷíḍê"/>
            <p:cNvSpPr>
              <a:spLocks noChangeArrowheads="1"/>
            </p:cNvSpPr>
            <p:nvPr/>
          </p:nvSpPr>
          <p:spPr bwMode="auto">
            <a:xfrm>
              <a:off x="950913" y="2903538"/>
              <a:ext cx="149225" cy="80963"/>
            </a:xfrm>
            <a:custGeom>
              <a:avLst/>
              <a:gdLst>
                <a:gd name="T0" fmla="*/ 149225 w 94"/>
                <a:gd name="T1" fmla="*/ 41275 h 51"/>
                <a:gd name="T2" fmla="*/ 71438 w 94"/>
                <a:gd name="T3" fmla="*/ 80963 h 51"/>
                <a:gd name="T4" fmla="*/ 0 w 94"/>
                <a:gd name="T5" fmla="*/ 42863 h 51"/>
                <a:gd name="T6" fmla="*/ 79375 w 94"/>
                <a:gd name="T7" fmla="*/ 0 h 51"/>
                <a:gd name="T8" fmla="*/ 149225 w 94"/>
                <a:gd name="T9" fmla="*/ 41275 h 51"/>
                <a:gd name="T10" fmla="*/ 0 60000 65536"/>
                <a:gd name="T11" fmla="*/ 0 60000 65536"/>
                <a:gd name="T12" fmla="*/ 0 60000 65536"/>
                <a:gd name="T13" fmla="*/ 0 60000 65536"/>
                <a:gd name="T14" fmla="*/ 0 60000 65536"/>
                <a:gd name="T15" fmla="*/ 0 w 94"/>
                <a:gd name="T16" fmla="*/ 0 h 51"/>
                <a:gd name="T17" fmla="*/ 94 w 94"/>
                <a:gd name="T18" fmla="*/ 51 h 51"/>
              </a:gdLst>
              <a:ahLst/>
              <a:cxnLst>
                <a:cxn ang="T10">
                  <a:pos x="T0" y="T1"/>
                </a:cxn>
                <a:cxn ang="T11">
                  <a:pos x="T2" y="T3"/>
                </a:cxn>
                <a:cxn ang="T12">
                  <a:pos x="T4" y="T5"/>
                </a:cxn>
                <a:cxn ang="T13">
                  <a:pos x="T6" y="T7"/>
                </a:cxn>
                <a:cxn ang="T14">
                  <a:pos x="T8" y="T9"/>
                </a:cxn>
              </a:cxnLst>
              <a:rect l="T15" t="T16" r="T17" b="T18"/>
              <a:pathLst>
                <a:path w="94" h="51">
                  <a:moveTo>
                    <a:pt x="94" y="26"/>
                  </a:moveTo>
                  <a:lnTo>
                    <a:pt x="45" y="51"/>
                  </a:lnTo>
                  <a:lnTo>
                    <a:pt x="0" y="27"/>
                  </a:lnTo>
                  <a:lnTo>
                    <a:pt x="50" y="0"/>
                  </a:lnTo>
                  <a:lnTo>
                    <a:pt x="94" y="26"/>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1" name="îş1ïḋé"/>
            <p:cNvSpPr>
              <a:spLocks noChangeArrowheads="1"/>
            </p:cNvSpPr>
            <p:nvPr/>
          </p:nvSpPr>
          <p:spPr bwMode="auto">
            <a:xfrm>
              <a:off x="1047750" y="2959100"/>
              <a:ext cx="147638" cy="82550"/>
            </a:xfrm>
            <a:custGeom>
              <a:avLst/>
              <a:gdLst>
                <a:gd name="T0" fmla="*/ 147638 w 93"/>
                <a:gd name="T1" fmla="*/ 38100 h 52"/>
                <a:gd name="T2" fmla="*/ 71438 w 93"/>
                <a:gd name="T3" fmla="*/ 82550 h 52"/>
                <a:gd name="T4" fmla="*/ 0 w 93"/>
                <a:gd name="T5" fmla="*/ 41275 h 52"/>
                <a:gd name="T6" fmla="*/ 76200 w 93"/>
                <a:gd name="T7" fmla="*/ 0 h 52"/>
                <a:gd name="T8" fmla="*/ 147638 w 93"/>
                <a:gd name="T9" fmla="*/ 38100 h 52"/>
                <a:gd name="T10" fmla="*/ 0 60000 65536"/>
                <a:gd name="T11" fmla="*/ 0 60000 65536"/>
                <a:gd name="T12" fmla="*/ 0 60000 65536"/>
                <a:gd name="T13" fmla="*/ 0 60000 65536"/>
                <a:gd name="T14" fmla="*/ 0 60000 65536"/>
                <a:gd name="T15" fmla="*/ 0 w 93"/>
                <a:gd name="T16" fmla="*/ 0 h 52"/>
                <a:gd name="T17" fmla="*/ 93 w 93"/>
                <a:gd name="T18" fmla="*/ 52 h 52"/>
              </a:gdLst>
              <a:ahLst/>
              <a:cxnLst>
                <a:cxn ang="T10">
                  <a:pos x="T0" y="T1"/>
                </a:cxn>
                <a:cxn ang="T11">
                  <a:pos x="T2" y="T3"/>
                </a:cxn>
                <a:cxn ang="T12">
                  <a:pos x="T4" y="T5"/>
                </a:cxn>
                <a:cxn ang="T13">
                  <a:pos x="T6" y="T7"/>
                </a:cxn>
                <a:cxn ang="T14">
                  <a:pos x="T8" y="T9"/>
                </a:cxn>
              </a:cxnLst>
              <a:rect l="T15" t="T16" r="T17" b="T18"/>
              <a:pathLst>
                <a:path w="93" h="52">
                  <a:moveTo>
                    <a:pt x="93" y="24"/>
                  </a:moveTo>
                  <a:lnTo>
                    <a:pt x="45" y="52"/>
                  </a:lnTo>
                  <a:lnTo>
                    <a:pt x="0" y="26"/>
                  </a:lnTo>
                  <a:lnTo>
                    <a:pt x="48" y="0"/>
                  </a:lnTo>
                  <a:lnTo>
                    <a:pt x="93" y="24"/>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2" name="ïś1íḑê"/>
            <p:cNvSpPr>
              <a:spLocks noChangeArrowheads="1"/>
            </p:cNvSpPr>
            <p:nvPr/>
          </p:nvSpPr>
          <p:spPr bwMode="auto">
            <a:xfrm>
              <a:off x="1144588" y="3016250"/>
              <a:ext cx="149225" cy="80963"/>
            </a:xfrm>
            <a:custGeom>
              <a:avLst/>
              <a:gdLst>
                <a:gd name="T0" fmla="*/ 149225 w 94"/>
                <a:gd name="T1" fmla="*/ 38100 h 51"/>
                <a:gd name="T2" fmla="*/ 71438 w 94"/>
                <a:gd name="T3" fmla="*/ 80963 h 51"/>
                <a:gd name="T4" fmla="*/ 0 w 94"/>
                <a:gd name="T5" fmla="*/ 42863 h 51"/>
                <a:gd name="T6" fmla="*/ 77788 w 94"/>
                <a:gd name="T7" fmla="*/ 0 h 51"/>
                <a:gd name="T8" fmla="*/ 149225 w 94"/>
                <a:gd name="T9" fmla="*/ 38100 h 51"/>
                <a:gd name="T10" fmla="*/ 0 60000 65536"/>
                <a:gd name="T11" fmla="*/ 0 60000 65536"/>
                <a:gd name="T12" fmla="*/ 0 60000 65536"/>
                <a:gd name="T13" fmla="*/ 0 60000 65536"/>
                <a:gd name="T14" fmla="*/ 0 60000 65536"/>
                <a:gd name="T15" fmla="*/ 0 w 94"/>
                <a:gd name="T16" fmla="*/ 0 h 51"/>
                <a:gd name="T17" fmla="*/ 94 w 94"/>
                <a:gd name="T18" fmla="*/ 51 h 51"/>
              </a:gdLst>
              <a:ahLst/>
              <a:cxnLst>
                <a:cxn ang="T10">
                  <a:pos x="T0" y="T1"/>
                </a:cxn>
                <a:cxn ang="T11">
                  <a:pos x="T2" y="T3"/>
                </a:cxn>
                <a:cxn ang="T12">
                  <a:pos x="T4" y="T5"/>
                </a:cxn>
                <a:cxn ang="T13">
                  <a:pos x="T6" y="T7"/>
                </a:cxn>
                <a:cxn ang="T14">
                  <a:pos x="T8" y="T9"/>
                </a:cxn>
              </a:cxnLst>
              <a:rect l="T15" t="T16" r="T17" b="T18"/>
              <a:pathLst>
                <a:path w="94" h="51">
                  <a:moveTo>
                    <a:pt x="94" y="24"/>
                  </a:moveTo>
                  <a:lnTo>
                    <a:pt x="45" y="51"/>
                  </a:lnTo>
                  <a:lnTo>
                    <a:pt x="0" y="27"/>
                  </a:lnTo>
                  <a:lnTo>
                    <a:pt x="49" y="0"/>
                  </a:lnTo>
                  <a:lnTo>
                    <a:pt x="94" y="24"/>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3" name="iŝliḓê"/>
            <p:cNvSpPr>
              <a:spLocks noChangeArrowheads="1"/>
            </p:cNvSpPr>
            <p:nvPr/>
          </p:nvSpPr>
          <p:spPr bwMode="auto">
            <a:xfrm>
              <a:off x="1023938" y="2936875"/>
              <a:ext cx="749300" cy="508000"/>
            </a:xfrm>
            <a:custGeom>
              <a:avLst/>
              <a:gdLst>
                <a:gd name="T0" fmla="*/ 749300 w 472"/>
                <a:gd name="T1" fmla="*/ 0 h 320"/>
                <a:gd name="T2" fmla="*/ 749300 w 472"/>
                <a:gd name="T3" fmla="*/ 73025 h 320"/>
                <a:gd name="T4" fmla="*/ 0 w 472"/>
                <a:gd name="T5" fmla="*/ 508000 h 320"/>
                <a:gd name="T6" fmla="*/ 0 w 472"/>
                <a:gd name="T7" fmla="*/ 434975 h 320"/>
                <a:gd name="T8" fmla="*/ 749300 w 472"/>
                <a:gd name="T9" fmla="*/ 0 h 320"/>
                <a:gd name="T10" fmla="*/ 0 60000 65536"/>
                <a:gd name="T11" fmla="*/ 0 60000 65536"/>
                <a:gd name="T12" fmla="*/ 0 60000 65536"/>
                <a:gd name="T13" fmla="*/ 0 60000 65536"/>
                <a:gd name="T14" fmla="*/ 0 60000 65536"/>
                <a:gd name="T15" fmla="*/ 0 w 472"/>
                <a:gd name="T16" fmla="*/ 0 h 320"/>
                <a:gd name="T17" fmla="*/ 472 w 472"/>
                <a:gd name="T18" fmla="*/ 320 h 320"/>
              </a:gdLst>
              <a:ahLst/>
              <a:cxnLst>
                <a:cxn ang="T10">
                  <a:pos x="T0" y="T1"/>
                </a:cxn>
                <a:cxn ang="T11">
                  <a:pos x="T2" y="T3"/>
                </a:cxn>
                <a:cxn ang="T12">
                  <a:pos x="T4" y="T5"/>
                </a:cxn>
                <a:cxn ang="T13">
                  <a:pos x="T6" y="T7"/>
                </a:cxn>
                <a:cxn ang="T14">
                  <a:pos x="T8" y="T9"/>
                </a:cxn>
              </a:cxnLst>
              <a:rect l="T15" t="T16" r="T17" b="T18"/>
              <a:pathLst>
                <a:path w="472" h="320">
                  <a:moveTo>
                    <a:pt x="472" y="0"/>
                  </a:moveTo>
                  <a:lnTo>
                    <a:pt x="472" y="46"/>
                  </a:lnTo>
                  <a:lnTo>
                    <a:pt x="0" y="320"/>
                  </a:lnTo>
                  <a:lnTo>
                    <a:pt x="0" y="274"/>
                  </a:lnTo>
                  <a:lnTo>
                    <a:pt x="472" y="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4" name="íṣľïḑè"/>
            <p:cNvSpPr>
              <a:spLocks noChangeArrowheads="1"/>
            </p:cNvSpPr>
            <p:nvPr/>
          </p:nvSpPr>
          <p:spPr bwMode="auto">
            <a:xfrm>
              <a:off x="438150" y="3033713"/>
              <a:ext cx="585788" cy="411163"/>
            </a:xfrm>
            <a:custGeom>
              <a:avLst/>
              <a:gdLst>
                <a:gd name="T0" fmla="*/ 585788 w 369"/>
                <a:gd name="T1" fmla="*/ 338138 h 259"/>
                <a:gd name="T2" fmla="*/ 585788 w 369"/>
                <a:gd name="T3" fmla="*/ 411163 h 259"/>
                <a:gd name="T4" fmla="*/ 0 w 369"/>
                <a:gd name="T5" fmla="*/ 73025 h 259"/>
                <a:gd name="T6" fmla="*/ 0 w 369"/>
                <a:gd name="T7" fmla="*/ 0 h 259"/>
                <a:gd name="T8" fmla="*/ 585788 w 369"/>
                <a:gd name="T9" fmla="*/ 338138 h 259"/>
                <a:gd name="T10" fmla="*/ 0 60000 65536"/>
                <a:gd name="T11" fmla="*/ 0 60000 65536"/>
                <a:gd name="T12" fmla="*/ 0 60000 65536"/>
                <a:gd name="T13" fmla="*/ 0 60000 65536"/>
                <a:gd name="T14" fmla="*/ 0 60000 65536"/>
                <a:gd name="T15" fmla="*/ 0 w 369"/>
                <a:gd name="T16" fmla="*/ 0 h 259"/>
                <a:gd name="T17" fmla="*/ 369 w 369"/>
                <a:gd name="T18" fmla="*/ 259 h 259"/>
              </a:gdLst>
              <a:ahLst/>
              <a:cxnLst>
                <a:cxn ang="T10">
                  <a:pos x="T0" y="T1"/>
                </a:cxn>
                <a:cxn ang="T11">
                  <a:pos x="T2" y="T3"/>
                </a:cxn>
                <a:cxn ang="T12">
                  <a:pos x="T4" y="T5"/>
                </a:cxn>
                <a:cxn ang="T13">
                  <a:pos x="T6" y="T7"/>
                </a:cxn>
                <a:cxn ang="T14">
                  <a:pos x="T8" y="T9"/>
                </a:cxn>
              </a:cxnLst>
              <a:rect l="T15" t="T16" r="T17" b="T18"/>
              <a:pathLst>
                <a:path w="369" h="259">
                  <a:moveTo>
                    <a:pt x="369" y="213"/>
                  </a:moveTo>
                  <a:lnTo>
                    <a:pt x="369" y="259"/>
                  </a:lnTo>
                  <a:lnTo>
                    <a:pt x="0" y="46"/>
                  </a:lnTo>
                  <a:lnTo>
                    <a:pt x="0" y="0"/>
                  </a:lnTo>
                  <a:lnTo>
                    <a:pt x="369" y="213"/>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5" name="îş1ïďé"/>
            <p:cNvSpPr>
              <a:spLocks noChangeArrowheads="1"/>
            </p:cNvSpPr>
            <p:nvPr/>
          </p:nvSpPr>
          <p:spPr bwMode="auto">
            <a:xfrm>
              <a:off x="1027113" y="3376613"/>
              <a:ext cx="1377950" cy="476250"/>
            </a:xfrm>
            <a:custGeom>
              <a:avLst/>
              <a:gdLst>
                <a:gd name="T0" fmla="*/ 1377950 w 541"/>
                <a:gd name="T1" fmla="*/ 5094 h 187"/>
                <a:gd name="T2" fmla="*/ 1375403 w 541"/>
                <a:gd name="T3" fmla="*/ 10187 h 187"/>
                <a:gd name="T4" fmla="*/ 1372856 w 541"/>
                <a:gd name="T5" fmla="*/ 17828 h 187"/>
                <a:gd name="T6" fmla="*/ 1370309 w 541"/>
                <a:gd name="T7" fmla="*/ 22921 h 187"/>
                <a:gd name="T8" fmla="*/ 1365215 w 541"/>
                <a:gd name="T9" fmla="*/ 28015 h 187"/>
                <a:gd name="T10" fmla="*/ 1360121 w 541"/>
                <a:gd name="T11" fmla="*/ 33108 h 187"/>
                <a:gd name="T12" fmla="*/ 1352480 w 541"/>
                <a:gd name="T13" fmla="*/ 38202 h 187"/>
                <a:gd name="T14" fmla="*/ 680060 w 541"/>
                <a:gd name="T15" fmla="*/ 430408 h 187"/>
                <a:gd name="T16" fmla="*/ 662231 w 541"/>
                <a:gd name="T17" fmla="*/ 438048 h 187"/>
                <a:gd name="T18" fmla="*/ 641855 w 541"/>
                <a:gd name="T19" fmla="*/ 443142 h 187"/>
                <a:gd name="T20" fmla="*/ 626572 w 541"/>
                <a:gd name="T21" fmla="*/ 445689 h 187"/>
                <a:gd name="T22" fmla="*/ 606196 w 541"/>
                <a:gd name="T23" fmla="*/ 445689 h 187"/>
                <a:gd name="T24" fmla="*/ 588367 w 541"/>
                <a:gd name="T25" fmla="*/ 445689 h 187"/>
                <a:gd name="T26" fmla="*/ 570538 w 541"/>
                <a:gd name="T27" fmla="*/ 443142 h 187"/>
                <a:gd name="T28" fmla="*/ 552708 w 541"/>
                <a:gd name="T29" fmla="*/ 438048 h 187"/>
                <a:gd name="T30" fmla="*/ 20376 w 541"/>
                <a:gd name="T31" fmla="*/ 129886 h 187"/>
                <a:gd name="T32" fmla="*/ 0 w 541"/>
                <a:gd name="T33" fmla="*/ 134980 h 187"/>
                <a:gd name="T34" fmla="*/ 537426 w 541"/>
                <a:gd name="T35" fmla="*/ 458422 h 187"/>
                <a:gd name="T36" fmla="*/ 552708 w 541"/>
                <a:gd name="T37" fmla="*/ 466063 h 187"/>
                <a:gd name="T38" fmla="*/ 565443 w 541"/>
                <a:gd name="T39" fmla="*/ 468610 h 187"/>
                <a:gd name="T40" fmla="*/ 573085 w 541"/>
                <a:gd name="T41" fmla="*/ 471156 h 187"/>
                <a:gd name="T42" fmla="*/ 585820 w 541"/>
                <a:gd name="T43" fmla="*/ 473703 h 187"/>
                <a:gd name="T44" fmla="*/ 590914 w 541"/>
                <a:gd name="T45" fmla="*/ 473703 h 187"/>
                <a:gd name="T46" fmla="*/ 603649 w 541"/>
                <a:gd name="T47" fmla="*/ 476250 h 187"/>
                <a:gd name="T48" fmla="*/ 608743 w 541"/>
                <a:gd name="T49" fmla="*/ 476250 h 187"/>
                <a:gd name="T50" fmla="*/ 626572 w 541"/>
                <a:gd name="T51" fmla="*/ 473703 h 187"/>
                <a:gd name="T52" fmla="*/ 629120 w 541"/>
                <a:gd name="T53" fmla="*/ 473703 h 187"/>
                <a:gd name="T54" fmla="*/ 641855 w 541"/>
                <a:gd name="T55" fmla="*/ 471156 h 187"/>
                <a:gd name="T56" fmla="*/ 657137 w 541"/>
                <a:gd name="T57" fmla="*/ 468610 h 187"/>
                <a:gd name="T58" fmla="*/ 664778 w 541"/>
                <a:gd name="T59" fmla="*/ 466063 h 187"/>
                <a:gd name="T60" fmla="*/ 1349933 w 541"/>
                <a:gd name="T61" fmla="*/ 68763 h 187"/>
                <a:gd name="T62" fmla="*/ 1352480 w 541"/>
                <a:gd name="T63" fmla="*/ 66217 h 187"/>
                <a:gd name="T64" fmla="*/ 1360121 w 541"/>
                <a:gd name="T65" fmla="*/ 61123 h 187"/>
                <a:gd name="T66" fmla="*/ 1362668 w 541"/>
                <a:gd name="T67" fmla="*/ 58576 h 187"/>
                <a:gd name="T68" fmla="*/ 1367762 w 541"/>
                <a:gd name="T69" fmla="*/ 53483 h 187"/>
                <a:gd name="T70" fmla="*/ 1370309 w 541"/>
                <a:gd name="T71" fmla="*/ 50936 h 187"/>
                <a:gd name="T72" fmla="*/ 1372856 w 541"/>
                <a:gd name="T73" fmla="*/ 45842 h 187"/>
                <a:gd name="T74" fmla="*/ 1375403 w 541"/>
                <a:gd name="T75" fmla="*/ 43295 h 187"/>
                <a:gd name="T76" fmla="*/ 1375403 w 541"/>
                <a:gd name="T77" fmla="*/ 40749 h 187"/>
                <a:gd name="T78" fmla="*/ 1377950 w 541"/>
                <a:gd name="T79" fmla="*/ 35655 h 187"/>
                <a:gd name="T80" fmla="*/ 1377950 w 541"/>
                <a:gd name="T81" fmla="*/ 30561 h 187"/>
                <a:gd name="T82" fmla="*/ 1377950 w 541"/>
                <a:gd name="T83" fmla="*/ 28015 h 187"/>
                <a:gd name="T84" fmla="*/ 1377950 w 541"/>
                <a:gd name="T85" fmla="*/ 2547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1"/>
                <a:gd name="T130" fmla="*/ 0 h 187"/>
                <a:gd name="T131" fmla="*/ 541 w 541"/>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1" h="187">
                  <a:moveTo>
                    <a:pt x="541" y="1"/>
                  </a:moveTo>
                  <a:cubicBezTo>
                    <a:pt x="541" y="1"/>
                    <a:pt x="541" y="2"/>
                    <a:pt x="541" y="2"/>
                  </a:cubicBezTo>
                  <a:cubicBezTo>
                    <a:pt x="541" y="3"/>
                    <a:pt x="541" y="3"/>
                    <a:pt x="541" y="3"/>
                  </a:cubicBezTo>
                  <a:cubicBezTo>
                    <a:pt x="541" y="4"/>
                    <a:pt x="541" y="4"/>
                    <a:pt x="540" y="4"/>
                  </a:cubicBezTo>
                  <a:cubicBezTo>
                    <a:pt x="540" y="5"/>
                    <a:pt x="540" y="5"/>
                    <a:pt x="540" y="5"/>
                  </a:cubicBezTo>
                  <a:cubicBezTo>
                    <a:pt x="540" y="6"/>
                    <a:pt x="540" y="6"/>
                    <a:pt x="539" y="7"/>
                  </a:cubicBezTo>
                  <a:cubicBezTo>
                    <a:pt x="539" y="7"/>
                    <a:pt x="539" y="7"/>
                    <a:pt x="539" y="7"/>
                  </a:cubicBezTo>
                  <a:cubicBezTo>
                    <a:pt x="539" y="8"/>
                    <a:pt x="538" y="8"/>
                    <a:pt x="538" y="9"/>
                  </a:cubicBezTo>
                  <a:cubicBezTo>
                    <a:pt x="538" y="9"/>
                    <a:pt x="538" y="9"/>
                    <a:pt x="537" y="10"/>
                  </a:cubicBezTo>
                  <a:cubicBezTo>
                    <a:pt x="537" y="10"/>
                    <a:pt x="536" y="11"/>
                    <a:pt x="536" y="11"/>
                  </a:cubicBezTo>
                  <a:cubicBezTo>
                    <a:pt x="535" y="12"/>
                    <a:pt x="535" y="12"/>
                    <a:pt x="535" y="12"/>
                  </a:cubicBezTo>
                  <a:cubicBezTo>
                    <a:pt x="535" y="12"/>
                    <a:pt x="534" y="13"/>
                    <a:pt x="534" y="13"/>
                  </a:cubicBezTo>
                  <a:cubicBezTo>
                    <a:pt x="534" y="13"/>
                    <a:pt x="533" y="14"/>
                    <a:pt x="533" y="14"/>
                  </a:cubicBezTo>
                  <a:cubicBezTo>
                    <a:pt x="532" y="14"/>
                    <a:pt x="532" y="15"/>
                    <a:pt x="531" y="15"/>
                  </a:cubicBezTo>
                  <a:cubicBezTo>
                    <a:pt x="531" y="15"/>
                    <a:pt x="530" y="16"/>
                    <a:pt x="530" y="16"/>
                  </a:cubicBezTo>
                  <a:cubicBezTo>
                    <a:pt x="267" y="169"/>
                    <a:pt x="267" y="169"/>
                    <a:pt x="267" y="169"/>
                  </a:cubicBezTo>
                  <a:cubicBezTo>
                    <a:pt x="265" y="170"/>
                    <a:pt x="263" y="171"/>
                    <a:pt x="261" y="171"/>
                  </a:cubicBezTo>
                  <a:cubicBezTo>
                    <a:pt x="261" y="172"/>
                    <a:pt x="260" y="172"/>
                    <a:pt x="260" y="172"/>
                  </a:cubicBezTo>
                  <a:cubicBezTo>
                    <a:pt x="258" y="172"/>
                    <a:pt x="257" y="173"/>
                    <a:pt x="256" y="173"/>
                  </a:cubicBezTo>
                  <a:cubicBezTo>
                    <a:pt x="255" y="173"/>
                    <a:pt x="253" y="174"/>
                    <a:pt x="252" y="174"/>
                  </a:cubicBezTo>
                  <a:cubicBezTo>
                    <a:pt x="250" y="174"/>
                    <a:pt x="249" y="175"/>
                    <a:pt x="247" y="175"/>
                  </a:cubicBezTo>
                  <a:cubicBezTo>
                    <a:pt x="247" y="175"/>
                    <a:pt x="247" y="175"/>
                    <a:pt x="246" y="175"/>
                  </a:cubicBezTo>
                  <a:cubicBezTo>
                    <a:pt x="244" y="175"/>
                    <a:pt x="242" y="175"/>
                    <a:pt x="240" y="175"/>
                  </a:cubicBezTo>
                  <a:cubicBezTo>
                    <a:pt x="239" y="175"/>
                    <a:pt x="239" y="175"/>
                    <a:pt x="238" y="175"/>
                  </a:cubicBezTo>
                  <a:cubicBezTo>
                    <a:pt x="236" y="175"/>
                    <a:pt x="234" y="175"/>
                    <a:pt x="232" y="175"/>
                  </a:cubicBezTo>
                  <a:cubicBezTo>
                    <a:pt x="232" y="175"/>
                    <a:pt x="231" y="175"/>
                    <a:pt x="231" y="175"/>
                  </a:cubicBezTo>
                  <a:cubicBezTo>
                    <a:pt x="229" y="175"/>
                    <a:pt x="227" y="174"/>
                    <a:pt x="225" y="174"/>
                  </a:cubicBezTo>
                  <a:cubicBezTo>
                    <a:pt x="224" y="174"/>
                    <a:pt x="224" y="174"/>
                    <a:pt x="224" y="174"/>
                  </a:cubicBezTo>
                  <a:cubicBezTo>
                    <a:pt x="222" y="173"/>
                    <a:pt x="220" y="173"/>
                    <a:pt x="218" y="172"/>
                  </a:cubicBezTo>
                  <a:cubicBezTo>
                    <a:pt x="218" y="172"/>
                    <a:pt x="217" y="172"/>
                    <a:pt x="217" y="172"/>
                  </a:cubicBezTo>
                  <a:cubicBezTo>
                    <a:pt x="215" y="171"/>
                    <a:pt x="213" y="170"/>
                    <a:pt x="211" y="169"/>
                  </a:cubicBezTo>
                  <a:cubicBezTo>
                    <a:pt x="8" y="51"/>
                    <a:pt x="8" y="51"/>
                    <a:pt x="8" y="51"/>
                  </a:cubicBezTo>
                  <a:cubicBezTo>
                    <a:pt x="3" y="49"/>
                    <a:pt x="1" y="45"/>
                    <a:pt x="1" y="41"/>
                  </a:cubicBezTo>
                  <a:cubicBezTo>
                    <a:pt x="0" y="53"/>
                    <a:pt x="0" y="53"/>
                    <a:pt x="0" y="53"/>
                  </a:cubicBezTo>
                  <a:cubicBezTo>
                    <a:pt x="0" y="56"/>
                    <a:pt x="3" y="60"/>
                    <a:pt x="8" y="63"/>
                  </a:cubicBezTo>
                  <a:cubicBezTo>
                    <a:pt x="211" y="180"/>
                    <a:pt x="211" y="180"/>
                    <a:pt x="211" y="180"/>
                  </a:cubicBezTo>
                  <a:cubicBezTo>
                    <a:pt x="213" y="181"/>
                    <a:pt x="215" y="182"/>
                    <a:pt x="217" y="183"/>
                  </a:cubicBezTo>
                  <a:cubicBezTo>
                    <a:pt x="217" y="183"/>
                    <a:pt x="217" y="183"/>
                    <a:pt x="217" y="183"/>
                  </a:cubicBezTo>
                  <a:cubicBezTo>
                    <a:pt x="217" y="183"/>
                    <a:pt x="218" y="183"/>
                    <a:pt x="218" y="183"/>
                  </a:cubicBezTo>
                  <a:cubicBezTo>
                    <a:pt x="219" y="184"/>
                    <a:pt x="220" y="184"/>
                    <a:pt x="222" y="184"/>
                  </a:cubicBezTo>
                  <a:cubicBezTo>
                    <a:pt x="222" y="185"/>
                    <a:pt x="223" y="185"/>
                    <a:pt x="224" y="185"/>
                  </a:cubicBezTo>
                  <a:cubicBezTo>
                    <a:pt x="224" y="185"/>
                    <a:pt x="224" y="185"/>
                    <a:pt x="225" y="185"/>
                  </a:cubicBezTo>
                  <a:cubicBezTo>
                    <a:pt x="225" y="185"/>
                    <a:pt x="225" y="185"/>
                    <a:pt x="226" y="185"/>
                  </a:cubicBezTo>
                  <a:cubicBezTo>
                    <a:pt x="227" y="186"/>
                    <a:pt x="228" y="186"/>
                    <a:pt x="230" y="186"/>
                  </a:cubicBezTo>
                  <a:cubicBezTo>
                    <a:pt x="230" y="186"/>
                    <a:pt x="231" y="186"/>
                    <a:pt x="231" y="186"/>
                  </a:cubicBezTo>
                  <a:cubicBezTo>
                    <a:pt x="231" y="186"/>
                    <a:pt x="232" y="186"/>
                    <a:pt x="232" y="186"/>
                  </a:cubicBezTo>
                  <a:cubicBezTo>
                    <a:pt x="232" y="186"/>
                    <a:pt x="233" y="186"/>
                    <a:pt x="233" y="186"/>
                  </a:cubicBezTo>
                  <a:cubicBezTo>
                    <a:pt x="235" y="187"/>
                    <a:pt x="236" y="187"/>
                    <a:pt x="237" y="187"/>
                  </a:cubicBezTo>
                  <a:cubicBezTo>
                    <a:pt x="238" y="187"/>
                    <a:pt x="238" y="187"/>
                    <a:pt x="238" y="187"/>
                  </a:cubicBezTo>
                  <a:cubicBezTo>
                    <a:pt x="239" y="187"/>
                    <a:pt x="239" y="187"/>
                    <a:pt x="239" y="187"/>
                  </a:cubicBezTo>
                  <a:cubicBezTo>
                    <a:pt x="240" y="187"/>
                    <a:pt x="241" y="187"/>
                    <a:pt x="241" y="187"/>
                  </a:cubicBezTo>
                  <a:cubicBezTo>
                    <a:pt x="243" y="187"/>
                    <a:pt x="244" y="187"/>
                    <a:pt x="246" y="186"/>
                  </a:cubicBezTo>
                  <a:cubicBezTo>
                    <a:pt x="246" y="186"/>
                    <a:pt x="246" y="186"/>
                    <a:pt x="246" y="186"/>
                  </a:cubicBezTo>
                  <a:cubicBezTo>
                    <a:pt x="246" y="186"/>
                    <a:pt x="247" y="186"/>
                    <a:pt x="247" y="186"/>
                  </a:cubicBezTo>
                  <a:cubicBezTo>
                    <a:pt x="248" y="186"/>
                    <a:pt x="250" y="186"/>
                    <a:pt x="251" y="186"/>
                  </a:cubicBezTo>
                  <a:cubicBezTo>
                    <a:pt x="251" y="186"/>
                    <a:pt x="252" y="185"/>
                    <a:pt x="252" y="185"/>
                  </a:cubicBezTo>
                  <a:cubicBezTo>
                    <a:pt x="253" y="185"/>
                    <a:pt x="255" y="185"/>
                    <a:pt x="256" y="184"/>
                  </a:cubicBezTo>
                  <a:cubicBezTo>
                    <a:pt x="257" y="184"/>
                    <a:pt x="257" y="184"/>
                    <a:pt x="258" y="184"/>
                  </a:cubicBezTo>
                  <a:cubicBezTo>
                    <a:pt x="259" y="184"/>
                    <a:pt x="259" y="183"/>
                    <a:pt x="260" y="183"/>
                  </a:cubicBezTo>
                  <a:cubicBezTo>
                    <a:pt x="260" y="183"/>
                    <a:pt x="261" y="183"/>
                    <a:pt x="261" y="183"/>
                  </a:cubicBezTo>
                  <a:cubicBezTo>
                    <a:pt x="263" y="182"/>
                    <a:pt x="265" y="181"/>
                    <a:pt x="267" y="180"/>
                  </a:cubicBezTo>
                  <a:cubicBezTo>
                    <a:pt x="530" y="27"/>
                    <a:pt x="530" y="27"/>
                    <a:pt x="530" y="27"/>
                  </a:cubicBezTo>
                  <a:cubicBezTo>
                    <a:pt x="530" y="27"/>
                    <a:pt x="530" y="27"/>
                    <a:pt x="530" y="27"/>
                  </a:cubicBezTo>
                  <a:cubicBezTo>
                    <a:pt x="531" y="27"/>
                    <a:pt x="531" y="26"/>
                    <a:pt x="531" y="26"/>
                  </a:cubicBezTo>
                  <a:cubicBezTo>
                    <a:pt x="532" y="26"/>
                    <a:pt x="532" y="26"/>
                    <a:pt x="533" y="25"/>
                  </a:cubicBezTo>
                  <a:cubicBezTo>
                    <a:pt x="533" y="25"/>
                    <a:pt x="533" y="25"/>
                    <a:pt x="534" y="24"/>
                  </a:cubicBezTo>
                  <a:cubicBezTo>
                    <a:pt x="534" y="24"/>
                    <a:pt x="535" y="24"/>
                    <a:pt x="535" y="23"/>
                  </a:cubicBezTo>
                  <a:cubicBezTo>
                    <a:pt x="535" y="23"/>
                    <a:pt x="535" y="23"/>
                    <a:pt x="535" y="23"/>
                  </a:cubicBezTo>
                  <a:cubicBezTo>
                    <a:pt x="535" y="23"/>
                    <a:pt x="536" y="23"/>
                    <a:pt x="536" y="23"/>
                  </a:cubicBezTo>
                  <a:cubicBezTo>
                    <a:pt x="536" y="22"/>
                    <a:pt x="537" y="22"/>
                    <a:pt x="537" y="21"/>
                  </a:cubicBezTo>
                  <a:cubicBezTo>
                    <a:pt x="537" y="21"/>
                    <a:pt x="538" y="21"/>
                    <a:pt x="538" y="21"/>
                  </a:cubicBezTo>
                  <a:cubicBezTo>
                    <a:pt x="538" y="20"/>
                    <a:pt x="538" y="20"/>
                    <a:pt x="538" y="20"/>
                  </a:cubicBezTo>
                  <a:cubicBezTo>
                    <a:pt x="538" y="20"/>
                    <a:pt x="539" y="19"/>
                    <a:pt x="539" y="19"/>
                  </a:cubicBezTo>
                  <a:cubicBezTo>
                    <a:pt x="539" y="19"/>
                    <a:pt x="539" y="18"/>
                    <a:pt x="539" y="18"/>
                  </a:cubicBezTo>
                  <a:cubicBezTo>
                    <a:pt x="539" y="18"/>
                    <a:pt x="539" y="18"/>
                    <a:pt x="539" y="18"/>
                  </a:cubicBezTo>
                  <a:cubicBezTo>
                    <a:pt x="540" y="17"/>
                    <a:pt x="540" y="17"/>
                    <a:pt x="540" y="17"/>
                  </a:cubicBezTo>
                  <a:cubicBezTo>
                    <a:pt x="540" y="16"/>
                    <a:pt x="540" y="16"/>
                    <a:pt x="540" y="16"/>
                  </a:cubicBezTo>
                  <a:cubicBezTo>
                    <a:pt x="540" y="16"/>
                    <a:pt x="540" y="16"/>
                    <a:pt x="540" y="16"/>
                  </a:cubicBezTo>
                  <a:cubicBezTo>
                    <a:pt x="541" y="15"/>
                    <a:pt x="541" y="15"/>
                    <a:pt x="541" y="15"/>
                  </a:cubicBezTo>
                  <a:cubicBezTo>
                    <a:pt x="541" y="14"/>
                    <a:pt x="541" y="14"/>
                    <a:pt x="541" y="14"/>
                  </a:cubicBezTo>
                  <a:cubicBezTo>
                    <a:pt x="541" y="14"/>
                    <a:pt x="541" y="14"/>
                    <a:pt x="541" y="14"/>
                  </a:cubicBezTo>
                  <a:cubicBezTo>
                    <a:pt x="541" y="13"/>
                    <a:pt x="541" y="13"/>
                    <a:pt x="541" y="12"/>
                  </a:cubicBezTo>
                  <a:cubicBezTo>
                    <a:pt x="541" y="12"/>
                    <a:pt x="541" y="12"/>
                    <a:pt x="541" y="11"/>
                  </a:cubicBezTo>
                  <a:cubicBezTo>
                    <a:pt x="541" y="11"/>
                    <a:pt x="541" y="11"/>
                    <a:pt x="541" y="11"/>
                  </a:cubicBezTo>
                  <a:cubicBezTo>
                    <a:pt x="541" y="0"/>
                    <a:pt x="541" y="0"/>
                    <a:pt x="541" y="0"/>
                  </a:cubicBezTo>
                  <a:cubicBezTo>
                    <a:pt x="541" y="0"/>
                    <a:pt x="541" y="1"/>
                    <a:pt x="541" y="1"/>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6" name="íşļîďe"/>
            <p:cNvSpPr>
              <a:spLocks noChangeArrowheads="1"/>
            </p:cNvSpPr>
            <p:nvPr/>
          </p:nvSpPr>
          <p:spPr bwMode="auto">
            <a:xfrm>
              <a:off x="1022350" y="3028950"/>
              <a:ext cx="1392238" cy="800100"/>
            </a:xfrm>
            <a:custGeom>
              <a:avLst/>
              <a:gdLst>
                <a:gd name="T0" fmla="*/ 1354060 w 547"/>
                <a:gd name="T1" fmla="*/ 307340 h 315"/>
                <a:gd name="T2" fmla="*/ 847560 w 547"/>
                <a:gd name="T3" fmla="*/ 15240 h 315"/>
                <a:gd name="T4" fmla="*/ 758477 w 547"/>
                <a:gd name="T5" fmla="*/ 15240 h 315"/>
                <a:gd name="T6" fmla="*/ 25452 w 547"/>
                <a:gd name="T7" fmla="*/ 426720 h 315"/>
                <a:gd name="T8" fmla="*/ 25452 w 547"/>
                <a:gd name="T9" fmla="*/ 477520 h 315"/>
                <a:gd name="T10" fmla="*/ 542133 w 547"/>
                <a:gd name="T11" fmla="*/ 777240 h 315"/>
                <a:gd name="T12" fmla="*/ 684665 w 547"/>
                <a:gd name="T13" fmla="*/ 777240 h 315"/>
                <a:gd name="T14" fmla="*/ 1354060 w 547"/>
                <a:gd name="T15" fmla="*/ 388620 h 315"/>
                <a:gd name="T16" fmla="*/ 1354060 w 547"/>
                <a:gd name="T17" fmla="*/ 307340 h 3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7"/>
                <a:gd name="T28" fmla="*/ 0 h 315"/>
                <a:gd name="T29" fmla="*/ 547 w 547"/>
                <a:gd name="T30" fmla="*/ 315 h 3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7" h="315">
                  <a:moveTo>
                    <a:pt x="532" y="121"/>
                  </a:moveTo>
                  <a:cubicBezTo>
                    <a:pt x="333" y="6"/>
                    <a:pt x="333" y="6"/>
                    <a:pt x="333" y="6"/>
                  </a:cubicBezTo>
                  <a:cubicBezTo>
                    <a:pt x="323" y="0"/>
                    <a:pt x="308" y="0"/>
                    <a:pt x="298" y="6"/>
                  </a:cubicBezTo>
                  <a:cubicBezTo>
                    <a:pt x="10" y="168"/>
                    <a:pt x="10" y="168"/>
                    <a:pt x="10" y="168"/>
                  </a:cubicBezTo>
                  <a:cubicBezTo>
                    <a:pt x="0" y="174"/>
                    <a:pt x="0" y="183"/>
                    <a:pt x="10" y="188"/>
                  </a:cubicBezTo>
                  <a:cubicBezTo>
                    <a:pt x="213" y="306"/>
                    <a:pt x="213" y="306"/>
                    <a:pt x="213" y="306"/>
                  </a:cubicBezTo>
                  <a:cubicBezTo>
                    <a:pt x="229" y="315"/>
                    <a:pt x="253" y="315"/>
                    <a:pt x="269" y="306"/>
                  </a:cubicBezTo>
                  <a:cubicBezTo>
                    <a:pt x="532" y="153"/>
                    <a:pt x="532" y="153"/>
                    <a:pt x="532" y="153"/>
                  </a:cubicBezTo>
                  <a:cubicBezTo>
                    <a:pt x="547" y="144"/>
                    <a:pt x="547" y="130"/>
                    <a:pt x="532" y="121"/>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7" name="íṩļîdè"/>
            <p:cNvSpPr>
              <a:spLocks noChangeArrowheads="1"/>
            </p:cNvSpPr>
            <p:nvPr/>
          </p:nvSpPr>
          <p:spPr bwMode="auto">
            <a:xfrm>
              <a:off x="1055688" y="2954338"/>
              <a:ext cx="1333500" cy="771525"/>
            </a:xfrm>
            <a:custGeom>
              <a:avLst/>
              <a:gdLst>
                <a:gd name="T0" fmla="*/ 1333500 w 840"/>
                <a:gd name="T1" fmla="*/ 336550 h 486"/>
                <a:gd name="T2" fmla="*/ 585788 w 840"/>
                <a:gd name="T3" fmla="*/ 771525 h 486"/>
                <a:gd name="T4" fmla="*/ 0 w 840"/>
                <a:gd name="T5" fmla="*/ 434975 h 486"/>
                <a:gd name="T6" fmla="*/ 750888 w 840"/>
                <a:gd name="T7" fmla="*/ 0 h 486"/>
                <a:gd name="T8" fmla="*/ 1333500 w 840"/>
                <a:gd name="T9" fmla="*/ 336550 h 486"/>
                <a:gd name="T10" fmla="*/ 0 60000 65536"/>
                <a:gd name="T11" fmla="*/ 0 60000 65536"/>
                <a:gd name="T12" fmla="*/ 0 60000 65536"/>
                <a:gd name="T13" fmla="*/ 0 60000 65536"/>
                <a:gd name="T14" fmla="*/ 0 60000 65536"/>
                <a:gd name="T15" fmla="*/ 0 w 840"/>
                <a:gd name="T16" fmla="*/ 0 h 486"/>
                <a:gd name="T17" fmla="*/ 840 w 840"/>
                <a:gd name="T18" fmla="*/ 486 h 486"/>
              </a:gdLst>
              <a:ahLst/>
              <a:cxnLst>
                <a:cxn ang="T10">
                  <a:pos x="T0" y="T1"/>
                </a:cxn>
                <a:cxn ang="T11">
                  <a:pos x="T2" y="T3"/>
                </a:cxn>
                <a:cxn ang="T12">
                  <a:pos x="T4" y="T5"/>
                </a:cxn>
                <a:cxn ang="T13">
                  <a:pos x="T6" y="T7"/>
                </a:cxn>
                <a:cxn ang="T14">
                  <a:pos x="T8" y="T9"/>
                </a:cxn>
              </a:cxnLst>
              <a:rect l="T15" t="T16" r="T17" b="T18"/>
              <a:pathLst>
                <a:path w="840" h="486">
                  <a:moveTo>
                    <a:pt x="840" y="212"/>
                  </a:moveTo>
                  <a:lnTo>
                    <a:pt x="369" y="486"/>
                  </a:lnTo>
                  <a:lnTo>
                    <a:pt x="0" y="274"/>
                  </a:lnTo>
                  <a:lnTo>
                    <a:pt x="473" y="0"/>
                  </a:lnTo>
                  <a:lnTo>
                    <a:pt x="840" y="212"/>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8" name="iṩḻíde"/>
            <p:cNvSpPr>
              <a:spLocks noChangeArrowheads="1"/>
            </p:cNvSpPr>
            <p:nvPr/>
          </p:nvSpPr>
          <p:spPr bwMode="auto">
            <a:xfrm>
              <a:off x="1419225" y="3071813"/>
              <a:ext cx="809625" cy="442913"/>
            </a:xfrm>
            <a:custGeom>
              <a:avLst/>
              <a:gdLst>
                <a:gd name="T0" fmla="*/ 809625 w 510"/>
                <a:gd name="T1" fmla="*/ 215900 h 279"/>
                <a:gd name="T2" fmla="*/ 371475 w 510"/>
                <a:gd name="T3" fmla="*/ 442913 h 279"/>
                <a:gd name="T4" fmla="*/ 0 w 510"/>
                <a:gd name="T5" fmla="*/ 228600 h 279"/>
                <a:gd name="T6" fmla="*/ 438150 w 510"/>
                <a:gd name="T7" fmla="*/ 0 h 279"/>
                <a:gd name="T8" fmla="*/ 809625 w 510"/>
                <a:gd name="T9" fmla="*/ 215900 h 279"/>
                <a:gd name="T10" fmla="*/ 0 60000 65536"/>
                <a:gd name="T11" fmla="*/ 0 60000 65536"/>
                <a:gd name="T12" fmla="*/ 0 60000 65536"/>
                <a:gd name="T13" fmla="*/ 0 60000 65536"/>
                <a:gd name="T14" fmla="*/ 0 60000 65536"/>
                <a:gd name="T15" fmla="*/ 0 w 510"/>
                <a:gd name="T16" fmla="*/ 0 h 279"/>
                <a:gd name="T17" fmla="*/ 510 w 510"/>
                <a:gd name="T18" fmla="*/ 279 h 279"/>
              </a:gdLst>
              <a:ahLst/>
              <a:cxnLst>
                <a:cxn ang="T10">
                  <a:pos x="T0" y="T1"/>
                </a:cxn>
                <a:cxn ang="T11">
                  <a:pos x="T2" y="T3"/>
                </a:cxn>
                <a:cxn ang="T12">
                  <a:pos x="T4" y="T5"/>
                </a:cxn>
                <a:cxn ang="T13">
                  <a:pos x="T6" y="T7"/>
                </a:cxn>
                <a:cxn ang="T14">
                  <a:pos x="T8" y="T9"/>
                </a:cxn>
              </a:cxnLst>
              <a:rect l="T15" t="T16" r="T17" b="T18"/>
              <a:pathLst>
                <a:path w="510" h="279">
                  <a:moveTo>
                    <a:pt x="510" y="136"/>
                  </a:moveTo>
                  <a:lnTo>
                    <a:pt x="234" y="279"/>
                  </a:lnTo>
                  <a:lnTo>
                    <a:pt x="0" y="144"/>
                  </a:lnTo>
                  <a:lnTo>
                    <a:pt x="276" y="0"/>
                  </a:lnTo>
                  <a:lnTo>
                    <a:pt x="510" y="136"/>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9" name="ïŝḻïdê"/>
            <p:cNvSpPr>
              <a:spLocks noChangeArrowheads="1"/>
            </p:cNvSpPr>
            <p:nvPr/>
          </p:nvSpPr>
          <p:spPr bwMode="auto">
            <a:xfrm>
              <a:off x="1403350" y="3355975"/>
              <a:ext cx="298450" cy="168275"/>
            </a:xfrm>
            <a:custGeom>
              <a:avLst/>
              <a:gdLst>
                <a:gd name="T0" fmla="*/ 298450 w 188"/>
                <a:gd name="T1" fmla="*/ 146050 h 106"/>
                <a:gd name="T2" fmla="*/ 252413 w 188"/>
                <a:gd name="T3" fmla="*/ 168275 h 106"/>
                <a:gd name="T4" fmla="*/ 0 w 188"/>
                <a:gd name="T5" fmla="*/ 23813 h 106"/>
                <a:gd name="T6" fmla="*/ 44450 w 188"/>
                <a:gd name="T7" fmla="*/ 0 h 106"/>
                <a:gd name="T8" fmla="*/ 298450 w 188"/>
                <a:gd name="T9" fmla="*/ 146050 h 106"/>
                <a:gd name="T10" fmla="*/ 0 60000 65536"/>
                <a:gd name="T11" fmla="*/ 0 60000 65536"/>
                <a:gd name="T12" fmla="*/ 0 60000 65536"/>
                <a:gd name="T13" fmla="*/ 0 60000 65536"/>
                <a:gd name="T14" fmla="*/ 0 60000 65536"/>
                <a:gd name="T15" fmla="*/ 0 w 188"/>
                <a:gd name="T16" fmla="*/ 0 h 106"/>
                <a:gd name="T17" fmla="*/ 188 w 188"/>
                <a:gd name="T18" fmla="*/ 106 h 106"/>
              </a:gdLst>
              <a:ahLst/>
              <a:cxnLst>
                <a:cxn ang="T10">
                  <a:pos x="T0" y="T1"/>
                </a:cxn>
                <a:cxn ang="T11">
                  <a:pos x="T2" y="T3"/>
                </a:cxn>
                <a:cxn ang="T12">
                  <a:pos x="T4" y="T5"/>
                </a:cxn>
                <a:cxn ang="T13">
                  <a:pos x="T6" y="T7"/>
                </a:cxn>
                <a:cxn ang="T14">
                  <a:pos x="T8" y="T9"/>
                </a:cxn>
              </a:cxnLst>
              <a:rect l="T15" t="T16" r="T17" b="T18"/>
              <a:pathLst>
                <a:path w="188" h="106">
                  <a:moveTo>
                    <a:pt x="188" y="92"/>
                  </a:moveTo>
                  <a:lnTo>
                    <a:pt x="159" y="106"/>
                  </a:lnTo>
                  <a:lnTo>
                    <a:pt x="0" y="15"/>
                  </a:lnTo>
                  <a:lnTo>
                    <a:pt x="28" y="0"/>
                  </a:lnTo>
                  <a:lnTo>
                    <a:pt x="188" y="92"/>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0" name="íŝľïḋè"/>
            <p:cNvSpPr>
              <a:spLocks noChangeArrowheads="1"/>
            </p:cNvSpPr>
            <p:nvPr/>
          </p:nvSpPr>
          <p:spPr bwMode="auto">
            <a:xfrm>
              <a:off x="1390650" y="3440113"/>
              <a:ext cx="187325" cy="104775"/>
            </a:xfrm>
            <a:custGeom>
              <a:avLst/>
              <a:gdLst>
                <a:gd name="T0" fmla="*/ 187325 w 118"/>
                <a:gd name="T1" fmla="*/ 80963 h 66"/>
                <a:gd name="T2" fmla="*/ 141288 w 118"/>
                <a:gd name="T3" fmla="*/ 104775 h 66"/>
                <a:gd name="T4" fmla="*/ 0 w 118"/>
                <a:gd name="T5" fmla="*/ 23813 h 66"/>
                <a:gd name="T6" fmla="*/ 44450 w 118"/>
                <a:gd name="T7" fmla="*/ 0 h 66"/>
                <a:gd name="T8" fmla="*/ 187325 w 118"/>
                <a:gd name="T9" fmla="*/ 80963 h 66"/>
                <a:gd name="T10" fmla="*/ 0 60000 65536"/>
                <a:gd name="T11" fmla="*/ 0 60000 65536"/>
                <a:gd name="T12" fmla="*/ 0 60000 65536"/>
                <a:gd name="T13" fmla="*/ 0 60000 65536"/>
                <a:gd name="T14" fmla="*/ 0 60000 65536"/>
                <a:gd name="T15" fmla="*/ 0 w 118"/>
                <a:gd name="T16" fmla="*/ 0 h 66"/>
                <a:gd name="T17" fmla="*/ 118 w 118"/>
                <a:gd name="T18" fmla="*/ 66 h 66"/>
              </a:gdLst>
              <a:ahLst/>
              <a:cxnLst>
                <a:cxn ang="T10">
                  <a:pos x="T0" y="T1"/>
                </a:cxn>
                <a:cxn ang="T11">
                  <a:pos x="T2" y="T3"/>
                </a:cxn>
                <a:cxn ang="T12">
                  <a:pos x="T4" y="T5"/>
                </a:cxn>
                <a:cxn ang="T13">
                  <a:pos x="T6" y="T7"/>
                </a:cxn>
                <a:cxn ang="T14">
                  <a:pos x="T8" y="T9"/>
                </a:cxn>
              </a:cxnLst>
              <a:rect l="T15" t="T16" r="T17" b="T18"/>
              <a:pathLst>
                <a:path w="118" h="66">
                  <a:moveTo>
                    <a:pt x="118" y="51"/>
                  </a:moveTo>
                  <a:lnTo>
                    <a:pt x="89" y="66"/>
                  </a:lnTo>
                  <a:lnTo>
                    <a:pt x="0" y="15"/>
                  </a:lnTo>
                  <a:lnTo>
                    <a:pt x="28" y="0"/>
                  </a:lnTo>
                  <a:lnTo>
                    <a:pt x="118" y="51"/>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1" name="îSľíďé"/>
            <p:cNvSpPr>
              <a:spLocks noChangeArrowheads="1"/>
            </p:cNvSpPr>
            <p:nvPr/>
          </p:nvSpPr>
          <p:spPr bwMode="auto">
            <a:xfrm>
              <a:off x="1641475" y="3290888"/>
              <a:ext cx="747713" cy="511175"/>
            </a:xfrm>
            <a:custGeom>
              <a:avLst/>
              <a:gdLst>
                <a:gd name="T0" fmla="*/ 747713 w 471"/>
                <a:gd name="T1" fmla="*/ 0 h 322"/>
                <a:gd name="T2" fmla="*/ 747713 w 471"/>
                <a:gd name="T3" fmla="*/ 76200 h 322"/>
                <a:gd name="T4" fmla="*/ 0 w 471"/>
                <a:gd name="T5" fmla="*/ 511175 h 322"/>
                <a:gd name="T6" fmla="*/ 0 w 471"/>
                <a:gd name="T7" fmla="*/ 434975 h 322"/>
                <a:gd name="T8" fmla="*/ 747713 w 471"/>
                <a:gd name="T9" fmla="*/ 0 h 322"/>
                <a:gd name="T10" fmla="*/ 0 60000 65536"/>
                <a:gd name="T11" fmla="*/ 0 60000 65536"/>
                <a:gd name="T12" fmla="*/ 0 60000 65536"/>
                <a:gd name="T13" fmla="*/ 0 60000 65536"/>
                <a:gd name="T14" fmla="*/ 0 60000 65536"/>
                <a:gd name="T15" fmla="*/ 0 w 471"/>
                <a:gd name="T16" fmla="*/ 0 h 322"/>
                <a:gd name="T17" fmla="*/ 471 w 471"/>
                <a:gd name="T18" fmla="*/ 322 h 322"/>
              </a:gdLst>
              <a:ahLst/>
              <a:cxnLst>
                <a:cxn ang="T10">
                  <a:pos x="T0" y="T1"/>
                </a:cxn>
                <a:cxn ang="T11">
                  <a:pos x="T2" y="T3"/>
                </a:cxn>
                <a:cxn ang="T12">
                  <a:pos x="T4" y="T5"/>
                </a:cxn>
                <a:cxn ang="T13">
                  <a:pos x="T6" y="T7"/>
                </a:cxn>
                <a:cxn ang="T14">
                  <a:pos x="T8" y="T9"/>
                </a:cxn>
              </a:cxnLst>
              <a:rect l="T15" t="T16" r="T17" b="T18"/>
              <a:pathLst>
                <a:path w="471" h="322">
                  <a:moveTo>
                    <a:pt x="471" y="0"/>
                  </a:moveTo>
                  <a:lnTo>
                    <a:pt x="471" y="48"/>
                  </a:lnTo>
                  <a:lnTo>
                    <a:pt x="0" y="322"/>
                  </a:lnTo>
                  <a:lnTo>
                    <a:pt x="0" y="274"/>
                  </a:lnTo>
                  <a:lnTo>
                    <a:pt x="471" y="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2" name="iṩḷiḓe"/>
            <p:cNvSpPr>
              <a:spLocks noChangeArrowheads="1"/>
            </p:cNvSpPr>
            <p:nvPr/>
          </p:nvSpPr>
          <p:spPr bwMode="auto">
            <a:xfrm>
              <a:off x="1055688" y="3389313"/>
              <a:ext cx="585788" cy="412750"/>
            </a:xfrm>
            <a:custGeom>
              <a:avLst/>
              <a:gdLst>
                <a:gd name="T0" fmla="*/ 585788 w 369"/>
                <a:gd name="T1" fmla="*/ 336550 h 260"/>
                <a:gd name="T2" fmla="*/ 585788 w 369"/>
                <a:gd name="T3" fmla="*/ 412750 h 260"/>
                <a:gd name="T4" fmla="*/ 0 w 369"/>
                <a:gd name="T5" fmla="*/ 74613 h 260"/>
                <a:gd name="T6" fmla="*/ 0 w 369"/>
                <a:gd name="T7" fmla="*/ 0 h 260"/>
                <a:gd name="T8" fmla="*/ 585788 w 369"/>
                <a:gd name="T9" fmla="*/ 336550 h 260"/>
                <a:gd name="T10" fmla="*/ 0 60000 65536"/>
                <a:gd name="T11" fmla="*/ 0 60000 65536"/>
                <a:gd name="T12" fmla="*/ 0 60000 65536"/>
                <a:gd name="T13" fmla="*/ 0 60000 65536"/>
                <a:gd name="T14" fmla="*/ 0 60000 65536"/>
                <a:gd name="T15" fmla="*/ 0 w 369"/>
                <a:gd name="T16" fmla="*/ 0 h 260"/>
                <a:gd name="T17" fmla="*/ 369 w 369"/>
                <a:gd name="T18" fmla="*/ 260 h 260"/>
              </a:gdLst>
              <a:ahLst/>
              <a:cxnLst>
                <a:cxn ang="T10">
                  <a:pos x="T0" y="T1"/>
                </a:cxn>
                <a:cxn ang="T11">
                  <a:pos x="T2" y="T3"/>
                </a:cxn>
                <a:cxn ang="T12">
                  <a:pos x="T4" y="T5"/>
                </a:cxn>
                <a:cxn ang="T13">
                  <a:pos x="T6" y="T7"/>
                </a:cxn>
                <a:cxn ang="T14">
                  <a:pos x="T8" y="T9"/>
                </a:cxn>
              </a:cxnLst>
              <a:rect l="T15" t="T16" r="T17" b="T18"/>
              <a:pathLst>
                <a:path w="369" h="260">
                  <a:moveTo>
                    <a:pt x="369" y="212"/>
                  </a:moveTo>
                  <a:lnTo>
                    <a:pt x="369" y="260"/>
                  </a:lnTo>
                  <a:lnTo>
                    <a:pt x="0" y="47"/>
                  </a:lnTo>
                  <a:lnTo>
                    <a:pt x="0" y="0"/>
                  </a:lnTo>
                  <a:lnTo>
                    <a:pt x="369" y="212"/>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3" name="íšļiďe"/>
            <p:cNvSpPr>
              <a:spLocks noChangeArrowheads="1"/>
            </p:cNvSpPr>
            <p:nvPr/>
          </p:nvSpPr>
          <p:spPr bwMode="auto">
            <a:xfrm>
              <a:off x="1681163" y="2916238"/>
              <a:ext cx="23813" cy="68263"/>
            </a:xfrm>
            <a:custGeom>
              <a:avLst/>
              <a:gdLst>
                <a:gd name="T0" fmla="*/ 18521 w 9"/>
                <a:gd name="T1" fmla="*/ 63206 h 27"/>
                <a:gd name="T2" fmla="*/ 18521 w 9"/>
                <a:gd name="T3" fmla="*/ 63206 h 27"/>
                <a:gd name="T4" fmla="*/ 15875 w 9"/>
                <a:gd name="T5" fmla="*/ 55622 h 27"/>
                <a:gd name="T6" fmla="*/ 15875 w 9"/>
                <a:gd name="T7" fmla="*/ 55622 h 27"/>
                <a:gd name="T8" fmla="*/ 15875 w 9"/>
                <a:gd name="T9" fmla="*/ 50565 h 27"/>
                <a:gd name="T10" fmla="*/ 15875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30339 h 27"/>
                <a:gd name="T22" fmla="*/ 13229 w 9"/>
                <a:gd name="T23" fmla="*/ 22754 h 27"/>
                <a:gd name="T24" fmla="*/ 13229 w 9"/>
                <a:gd name="T25" fmla="*/ 22754 h 27"/>
                <a:gd name="T26" fmla="*/ 13229 w 9"/>
                <a:gd name="T27" fmla="*/ 17698 h 27"/>
                <a:gd name="T28" fmla="*/ 13229 w 9"/>
                <a:gd name="T29" fmla="*/ 17698 h 27"/>
                <a:gd name="T30" fmla="*/ 15875 w 9"/>
                <a:gd name="T31" fmla="*/ 12641 h 27"/>
                <a:gd name="T32" fmla="*/ 15875 w 9"/>
                <a:gd name="T33" fmla="*/ 12641 h 27"/>
                <a:gd name="T34" fmla="*/ 15875 w 9"/>
                <a:gd name="T35" fmla="*/ 7585 h 27"/>
                <a:gd name="T36" fmla="*/ 15875 w 9"/>
                <a:gd name="T37" fmla="*/ 7585 h 27"/>
                <a:gd name="T38" fmla="*/ 18521 w 9"/>
                <a:gd name="T39" fmla="*/ 5057 h 27"/>
                <a:gd name="T40" fmla="*/ 23813 w 9"/>
                <a:gd name="T41" fmla="*/ 0 h 27"/>
                <a:gd name="T42" fmla="*/ 23813 w 9"/>
                <a:gd name="T43" fmla="*/ 0 h 27"/>
                <a:gd name="T44" fmla="*/ 15875 w 9"/>
                <a:gd name="T45" fmla="*/ 2528 h 27"/>
                <a:gd name="T46" fmla="*/ 10584 w 9"/>
                <a:gd name="T47" fmla="*/ 5057 h 27"/>
                <a:gd name="T48" fmla="*/ 10584 w 9"/>
                <a:gd name="T49" fmla="*/ 5057 h 27"/>
                <a:gd name="T50" fmla="*/ 10584 w 9"/>
                <a:gd name="T51" fmla="*/ 7585 h 27"/>
                <a:gd name="T52" fmla="*/ 7938 w 9"/>
                <a:gd name="T53" fmla="*/ 10113 h 27"/>
                <a:gd name="T54" fmla="*/ 5292 w 9"/>
                <a:gd name="T55" fmla="*/ 15170 h 27"/>
                <a:gd name="T56" fmla="*/ 5292 w 9"/>
                <a:gd name="T57" fmla="*/ 15170 h 27"/>
                <a:gd name="T58" fmla="*/ 5292 w 9"/>
                <a:gd name="T59" fmla="*/ 15170 h 27"/>
                <a:gd name="T60" fmla="*/ 2646 w 9"/>
                <a:gd name="T61" fmla="*/ 20226 h 27"/>
                <a:gd name="T62" fmla="*/ 2646 w 9"/>
                <a:gd name="T63" fmla="*/ 20226 h 27"/>
                <a:gd name="T64" fmla="*/ 2646 w 9"/>
                <a:gd name="T65" fmla="*/ 20226 h 27"/>
                <a:gd name="T66" fmla="*/ 0 w 9"/>
                <a:gd name="T67" fmla="*/ 25283 h 27"/>
                <a:gd name="T68" fmla="*/ 0 w 9"/>
                <a:gd name="T69" fmla="*/ 25283 h 27"/>
                <a:gd name="T70" fmla="*/ 0 w 9"/>
                <a:gd name="T71" fmla="*/ 25283 h 27"/>
                <a:gd name="T72" fmla="*/ 0 w 9"/>
                <a:gd name="T73" fmla="*/ 30339 h 27"/>
                <a:gd name="T74" fmla="*/ 0 w 9"/>
                <a:gd name="T75" fmla="*/ 30339 h 27"/>
                <a:gd name="T76" fmla="*/ 0 w 9"/>
                <a:gd name="T77" fmla="*/ 30339 h 27"/>
                <a:gd name="T78" fmla="*/ 0 w 9"/>
                <a:gd name="T79" fmla="*/ 35396 h 27"/>
                <a:gd name="T80" fmla="*/ 0 w 9"/>
                <a:gd name="T81" fmla="*/ 50565 h 27"/>
                <a:gd name="T82" fmla="*/ 0 w 9"/>
                <a:gd name="T83" fmla="*/ 50565 h 27"/>
                <a:gd name="T84" fmla="*/ 5292 w 9"/>
                <a:gd name="T85" fmla="*/ 63206 h 27"/>
                <a:gd name="T86" fmla="*/ 5292 w 9"/>
                <a:gd name="T87" fmla="*/ 63206 h 27"/>
                <a:gd name="T88" fmla="*/ 7938 w 9"/>
                <a:gd name="T89" fmla="*/ 68263 h 27"/>
                <a:gd name="T90" fmla="*/ 18521 w 9"/>
                <a:gd name="T91" fmla="*/ 63206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5"/>
                  </a:moveTo>
                  <a:cubicBezTo>
                    <a:pt x="7" y="25"/>
                    <a:pt x="7" y="25"/>
                    <a:pt x="7" y="25"/>
                  </a:cubicBezTo>
                  <a:cubicBezTo>
                    <a:pt x="7" y="24"/>
                    <a:pt x="7" y="23"/>
                    <a:pt x="6" y="22"/>
                  </a:cubicBezTo>
                  <a:cubicBezTo>
                    <a:pt x="6" y="22"/>
                    <a:pt x="6" y="22"/>
                    <a:pt x="6" y="22"/>
                  </a:cubicBezTo>
                  <a:cubicBezTo>
                    <a:pt x="6" y="21"/>
                    <a:pt x="6" y="20"/>
                    <a:pt x="6" y="20"/>
                  </a:cubicBezTo>
                  <a:cubicBezTo>
                    <a:pt x="6" y="19"/>
                    <a:pt x="6" y="19"/>
                    <a:pt x="6" y="19"/>
                  </a:cubicBezTo>
                  <a:cubicBezTo>
                    <a:pt x="5" y="18"/>
                    <a:pt x="5" y="18"/>
                    <a:pt x="5" y="17"/>
                  </a:cubicBezTo>
                  <a:cubicBezTo>
                    <a:pt x="5" y="17"/>
                    <a:pt x="5" y="17"/>
                    <a:pt x="5" y="17"/>
                  </a:cubicBezTo>
                  <a:cubicBezTo>
                    <a:pt x="5" y="16"/>
                    <a:pt x="5" y="15"/>
                    <a:pt x="5" y="14"/>
                  </a:cubicBezTo>
                  <a:cubicBezTo>
                    <a:pt x="5" y="14"/>
                    <a:pt x="5" y="14"/>
                    <a:pt x="5" y="14"/>
                  </a:cubicBezTo>
                  <a:cubicBezTo>
                    <a:pt x="5" y="13"/>
                    <a:pt x="5" y="12"/>
                    <a:pt x="5" y="12"/>
                  </a:cubicBezTo>
                  <a:cubicBezTo>
                    <a:pt x="5" y="11"/>
                    <a:pt x="5" y="10"/>
                    <a:pt x="5" y="9"/>
                  </a:cubicBezTo>
                  <a:cubicBezTo>
                    <a:pt x="5" y="9"/>
                    <a:pt x="5" y="9"/>
                    <a:pt x="5" y="9"/>
                  </a:cubicBezTo>
                  <a:cubicBezTo>
                    <a:pt x="5" y="8"/>
                    <a:pt x="5" y="8"/>
                    <a:pt x="5" y="7"/>
                  </a:cubicBezTo>
                  <a:cubicBezTo>
                    <a:pt x="5" y="7"/>
                    <a:pt x="5" y="7"/>
                    <a:pt x="5" y="7"/>
                  </a:cubicBezTo>
                  <a:cubicBezTo>
                    <a:pt x="5" y="6"/>
                    <a:pt x="5" y="6"/>
                    <a:pt x="6" y="5"/>
                  </a:cubicBezTo>
                  <a:cubicBezTo>
                    <a:pt x="6" y="5"/>
                    <a:pt x="6" y="5"/>
                    <a:pt x="6" y="5"/>
                  </a:cubicBezTo>
                  <a:cubicBezTo>
                    <a:pt x="6" y="4"/>
                    <a:pt x="6" y="4"/>
                    <a:pt x="6" y="3"/>
                  </a:cubicBezTo>
                  <a:cubicBezTo>
                    <a:pt x="6" y="3"/>
                    <a:pt x="6" y="3"/>
                    <a:pt x="6" y="3"/>
                  </a:cubicBezTo>
                  <a:cubicBezTo>
                    <a:pt x="7" y="3"/>
                    <a:pt x="7" y="2"/>
                    <a:pt x="7" y="2"/>
                  </a:cubicBezTo>
                  <a:cubicBezTo>
                    <a:pt x="8" y="1"/>
                    <a:pt x="8" y="0"/>
                    <a:pt x="9" y="0"/>
                  </a:cubicBezTo>
                  <a:cubicBezTo>
                    <a:pt x="9" y="0"/>
                    <a:pt x="9" y="0"/>
                    <a:pt x="9" y="0"/>
                  </a:cubicBezTo>
                  <a:cubicBezTo>
                    <a:pt x="8" y="0"/>
                    <a:pt x="7" y="0"/>
                    <a:pt x="6" y="1"/>
                  </a:cubicBezTo>
                  <a:cubicBezTo>
                    <a:pt x="5" y="1"/>
                    <a:pt x="5" y="2"/>
                    <a:pt x="4" y="2"/>
                  </a:cubicBezTo>
                  <a:cubicBezTo>
                    <a:pt x="4" y="2"/>
                    <a:pt x="4" y="2"/>
                    <a:pt x="4" y="2"/>
                  </a:cubicBezTo>
                  <a:cubicBezTo>
                    <a:pt x="4" y="2"/>
                    <a:pt x="4" y="2"/>
                    <a:pt x="4" y="3"/>
                  </a:cubicBezTo>
                  <a:cubicBezTo>
                    <a:pt x="3" y="3"/>
                    <a:pt x="3" y="4"/>
                    <a:pt x="3" y="4"/>
                  </a:cubicBezTo>
                  <a:cubicBezTo>
                    <a:pt x="2" y="5"/>
                    <a:pt x="2" y="5"/>
                    <a:pt x="2" y="6"/>
                  </a:cubicBezTo>
                  <a:cubicBezTo>
                    <a:pt x="2" y="6"/>
                    <a:pt x="2" y="6"/>
                    <a:pt x="2" y="6"/>
                  </a:cubicBezTo>
                  <a:cubicBezTo>
                    <a:pt x="2" y="6"/>
                    <a:pt x="2" y="6"/>
                    <a:pt x="2" y="6"/>
                  </a:cubicBezTo>
                  <a:cubicBezTo>
                    <a:pt x="1" y="6"/>
                    <a:pt x="1" y="7"/>
                    <a:pt x="1" y="8"/>
                  </a:cubicBezTo>
                  <a:cubicBezTo>
                    <a:pt x="1" y="8"/>
                    <a:pt x="1" y="8"/>
                    <a:pt x="1" y="8"/>
                  </a:cubicBezTo>
                  <a:cubicBezTo>
                    <a:pt x="1" y="8"/>
                    <a:pt x="1" y="8"/>
                    <a:pt x="1" y="8"/>
                  </a:cubicBezTo>
                  <a:cubicBezTo>
                    <a:pt x="1" y="8"/>
                    <a:pt x="1" y="9"/>
                    <a:pt x="0" y="10"/>
                  </a:cubicBezTo>
                  <a:cubicBezTo>
                    <a:pt x="0" y="10"/>
                    <a:pt x="0" y="10"/>
                    <a:pt x="0" y="10"/>
                  </a:cubicBezTo>
                  <a:cubicBezTo>
                    <a:pt x="0" y="10"/>
                    <a:pt x="0" y="10"/>
                    <a:pt x="0" y="10"/>
                  </a:cubicBezTo>
                  <a:cubicBezTo>
                    <a:pt x="0" y="10"/>
                    <a:pt x="0" y="11"/>
                    <a:pt x="0" y="12"/>
                  </a:cubicBezTo>
                  <a:cubicBezTo>
                    <a:pt x="0" y="12"/>
                    <a:pt x="0" y="12"/>
                    <a:pt x="0" y="12"/>
                  </a:cubicBezTo>
                  <a:cubicBezTo>
                    <a:pt x="0" y="12"/>
                    <a:pt x="0" y="12"/>
                    <a:pt x="0" y="12"/>
                  </a:cubicBezTo>
                  <a:cubicBezTo>
                    <a:pt x="0" y="13"/>
                    <a:pt x="0" y="14"/>
                    <a:pt x="0" y="14"/>
                  </a:cubicBezTo>
                  <a:cubicBezTo>
                    <a:pt x="0" y="16"/>
                    <a:pt x="0" y="18"/>
                    <a:pt x="0" y="20"/>
                  </a:cubicBezTo>
                  <a:cubicBezTo>
                    <a:pt x="0" y="20"/>
                    <a:pt x="0" y="20"/>
                    <a:pt x="0" y="20"/>
                  </a:cubicBezTo>
                  <a:cubicBezTo>
                    <a:pt x="1" y="21"/>
                    <a:pt x="1" y="23"/>
                    <a:pt x="2" y="25"/>
                  </a:cubicBezTo>
                  <a:cubicBezTo>
                    <a:pt x="2" y="25"/>
                    <a:pt x="2" y="25"/>
                    <a:pt x="2" y="25"/>
                  </a:cubicBezTo>
                  <a:cubicBezTo>
                    <a:pt x="2" y="26"/>
                    <a:pt x="2" y="27"/>
                    <a:pt x="3" y="27"/>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4" name="íṡḻïďe"/>
            <p:cNvSpPr>
              <a:spLocks noChangeArrowheads="1"/>
            </p:cNvSpPr>
            <p:nvPr/>
          </p:nvSpPr>
          <p:spPr bwMode="auto">
            <a:xfrm>
              <a:off x="1692275" y="2898775"/>
              <a:ext cx="117475" cy="134938"/>
            </a:xfrm>
            <a:custGeom>
              <a:avLst/>
              <a:gdLst>
                <a:gd name="T0" fmla="*/ 117475 w 46"/>
                <a:gd name="T1" fmla="*/ 106932 h 53"/>
                <a:gd name="T2" fmla="*/ 117475 w 46"/>
                <a:gd name="T3" fmla="*/ 101840 h 53"/>
                <a:gd name="T4" fmla="*/ 117475 w 46"/>
                <a:gd name="T5" fmla="*/ 99294 h 53"/>
                <a:gd name="T6" fmla="*/ 114921 w 46"/>
                <a:gd name="T7" fmla="*/ 91656 h 53"/>
                <a:gd name="T8" fmla="*/ 112367 w 46"/>
                <a:gd name="T9" fmla="*/ 86564 h 53"/>
                <a:gd name="T10" fmla="*/ 112367 w 46"/>
                <a:gd name="T11" fmla="*/ 84018 h 53"/>
                <a:gd name="T12" fmla="*/ 109814 w 46"/>
                <a:gd name="T13" fmla="*/ 76380 h 53"/>
                <a:gd name="T14" fmla="*/ 109814 w 46"/>
                <a:gd name="T15" fmla="*/ 73834 h 53"/>
                <a:gd name="T16" fmla="*/ 107260 w 46"/>
                <a:gd name="T17" fmla="*/ 68742 h 53"/>
                <a:gd name="T18" fmla="*/ 104706 w 46"/>
                <a:gd name="T19" fmla="*/ 61104 h 53"/>
                <a:gd name="T20" fmla="*/ 102152 w 46"/>
                <a:gd name="T21" fmla="*/ 58558 h 53"/>
                <a:gd name="T22" fmla="*/ 99598 w 46"/>
                <a:gd name="T23" fmla="*/ 53466 h 53"/>
                <a:gd name="T24" fmla="*/ 94491 w 46"/>
                <a:gd name="T25" fmla="*/ 45828 h 53"/>
                <a:gd name="T26" fmla="*/ 86829 w 46"/>
                <a:gd name="T27" fmla="*/ 35644 h 53"/>
                <a:gd name="T28" fmla="*/ 84276 w 46"/>
                <a:gd name="T29" fmla="*/ 33098 h 53"/>
                <a:gd name="T30" fmla="*/ 79168 w 46"/>
                <a:gd name="T31" fmla="*/ 28006 h 53"/>
                <a:gd name="T32" fmla="*/ 76614 w 46"/>
                <a:gd name="T33" fmla="*/ 22914 h 53"/>
                <a:gd name="T34" fmla="*/ 71507 w 46"/>
                <a:gd name="T35" fmla="*/ 20368 h 53"/>
                <a:gd name="T36" fmla="*/ 68953 w 46"/>
                <a:gd name="T37" fmla="*/ 15276 h 53"/>
                <a:gd name="T38" fmla="*/ 61291 w 46"/>
                <a:gd name="T39" fmla="*/ 12730 h 53"/>
                <a:gd name="T40" fmla="*/ 58738 w 46"/>
                <a:gd name="T41" fmla="*/ 10184 h 53"/>
                <a:gd name="T42" fmla="*/ 53630 w 46"/>
                <a:gd name="T43" fmla="*/ 7638 h 53"/>
                <a:gd name="T44" fmla="*/ 48522 w 46"/>
                <a:gd name="T45" fmla="*/ 5092 h 53"/>
                <a:gd name="T46" fmla="*/ 43415 w 46"/>
                <a:gd name="T47" fmla="*/ 2546 h 53"/>
                <a:gd name="T48" fmla="*/ 40861 w 46"/>
                <a:gd name="T49" fmla="*/ 2546 h 53"/>
                <a:gd name="T50" fmla="*/ 38307 w 46"/>
                <a:gd name="T51" fmla="*/ 0 h 53"/>
                <a:gd name="T52" fmla="*/ 33199 w 46"/>
                <a:gd name="T53" fmla="*/ 0 h 53"/>
                <a:gd name="T54" fmla="*/ 28092 w 46"/>
                <a:gd name="T55" fmla="*/ 0 h 53"/>
                <a:gd name="T56" fmla="*/ 25538 w 46"/>
                <a:gd name="T57" fmla="*/ 0 h 53"/>
                <a:gd name="T58" fmla="*/ 20430 w 46"/>
                <a:gd name="T59" fmla="*/ 0 h 53"/>
                <a:gd name="T60" fmla="*/ 12769 w 46"/>
                <a:gd name="T61" fmla="*/ 2546 h 53"/>
                <a:gd name="T62" fmla="*/ 7661 w 46"/>
                <a:gd name="T63" fmla="*/ 7638 h 53"/>
                <a:gd name="T64" fmla="*/ 10215 w 46"/>
                <a:gd name="T65" fmla="*/ 7638 h 53"/>
                <a:gd name="T66" fmla="*/ 12769 w 46"/>
                <a:gd name="T67" fmla="*/ 7638 h 53"/>
                <a:gd name="T68" fmla="*/ 20430 w 46"/>
                <a:gd name="T69" fmla="*/ 7638 h 53"/>
                <a:gd name="T70" fmla="*/ 25538 w 46"/>
                <a:gd name="T71" fmla="*/ 7638 h 53"/>
                <a:gd name="T72" fmla="*/ 30646 w 46"/>
                <a:gd name="T73" fmla="*/ 10184 h 53"/>
                <a:gd name="T74" fmla="*/ 38307 w 46"/>
                <a:gd name="T75" fmla="*/ 12730 h 53"/>
                <a:gd name="T76" fmla="*/ 51076 w 46"/>
                <a:gd name="T77" fmla="*/ 17822 h 53"/>
                <a:gd name="T78" fmla="*/ 56184 w 46"/>
                <a:gd name="T79" fmla="*/ 22914 h 53"/>
                <a:gd name="T80" fmla="*/ 61291 w 46"/>
                <a:gd name="T81" fmla="*/ 28006 h 53"/>
                <a:gd name="T82" fmla="*/ 68953 w 46"/>
                <a:gd name="T83" fmla="*/ 33098 h 53"/>
                <a:gd name="T84" fmla="*/ 74060 w 46"/>
                <a:gd name="T85" fmla="*/ 40736 h 53"/>
                <a:gd name="T86" fmla="*/ 79168 w 46"/>
                <a:gd name="T87" fmla="*/ 45828 h 53"/>
                <a:gd name="T88" fmla="*/ 86829 w 46"/>
                <a:gd name="T89" fmla="*/ 61104 h 53"/>
                <a:gd name="T90" fmla="*/ 86829 w 46"/>
                <a:gd name="T91" fmla="*/ 61104 h 53"/>
                <a:gd name="T92" fmla="*/ 94491 w 46"/>
                <a:gd name="T93" fmla="*/ 76380 h 53"/>
                <a:gd name="T94" fmla="*/ 94491 w 46"/>
                <a:gd name="T95" fmla="*/ 76380 h 53"/>
                <a:gd name="T96" fmla="*/ 97045 w 46"/>
                <a:gd name="T97" fmla="*/ 84018 h 53"/>
                <a:gd name="T98" fmla="*/ 99598 w 46"/>
                <a:gd name="T99" fmla="*/ 91656 h 53"/>
                <a:gd name="T100" fmla="*/ 102152 w 46"/>
                <a:gd name="T101" fmla="*/ 99294 h 53"/>
                <a:gd name="T102" fmla="*/ 104706 w 46"/>
                <a:gd name="T103" fmla="*/ 106932 h 53"/>
                <a:gd name="T104" fmla="*/ 104706 w 46"/>
                <a:gd name="T105" fmla="*/ 114570 h 53"/>
                <a:gd name="T106" fmla="*/ 104706 w 46"/>
                <a:gd name="T107" fmla="*/ 127300 h 53"/>
                <a:gd name="T108" fmla="*/ 114921 w 46"/>
                <a:gd name="T109" fmla="*/ 132392 h 53"/>
                <a:gd name="T110" fmla="*/ 114921 w 46"/>
                <a:gd name="T111" fmla="*/ 129846 h 53"/>
                <a:gd name="T112" fmla="*/ 117475 w 46"/>
                <a:gd name="T113" fmla="*/ 124754 h 53"/>
                <a:gd name="T114" fmla="*/ 117475 w 46"/>
                <a:gd name="T115" fmla="*/ 119662 h 53"/>
                <a:gd name="T116" fmla="*/ 117475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2"/>
                    <a:pt x="46" y="42"/>
                    <a:pt x="46" y="42"/>
                  </a:cubicBezTo>
                  <a:cubicBezTo>
                    <a:pt x="46" y="42"/>
                    <a:pt x="46" y="42"/>
                    <a:pt x="46" y="42"/>
                  </a:cubicBezTo>
                  <a:cubicBezTo>
                    <a:pt x="46" y="42"/>
                    <a:pt x="46" y="41"/>
                    <a:pt x="46" y="41"/>
                  </a:cubicBezTo>
                  <a:cubicBezTo>
                    <a:pt x="46" y="41"/>
                    <a:pt x="46" y="41"/>
                    <a:pt x="46" y="40"/>
                  </a:cubicBezTo>
                  <a:cubicBezTo>
                    <a:pt x="46" y="40"/>
                    <a:pt x="46" y="39"/>
                    <a:pt x="46" y="39"/>
                  </a:cubicBezTo>
                  <a:cubicBezTo>
                    <a:pt x="46" y="39"/>
                    <a:pt x="46" y="39"/>
                    <a:pt x="46" y="39"/>
                  </a:cubicBezTo>
                  <a:cubicBezTo>
                    <a:pt x="46" y="39"/>
                    <a:pt x="46" y="39"/>
                    <a:pt x="46" y="39"/>
                  </a:cubicBezTo>
                  <a:cubicBezTo>
                    <a:pt x="45" y="38"/>
                    <a:pt x="45" y="38"/>
                    <a:pt x="45" y="38"/>
                  </a:cubicBezTo>
                  <a:cubicBezTo>
                    <a:pt x="45" y="37"/>
                    <a:pt x="45" y="37"/>
                    <a:pt x="45" y="36"/>
                  </a:cubicBezTo>
                  <a:cubicBezTo>
                    <a:pt x="45" y="36"/>
                    <a:pt x="45" y="36"/>
                    <a:pt x="45" y="36"/>
                  </a:cubicBezTo>
                  <a:cubicBezTo>
                    <a:pt x="45" y="36"/>
                    <a:pt x="45" y="36"/>
                    <a:pt x="45" y="36"/>
                  </a:cubicBezTo>
                  <a:cubicBezTo>
                    <a:pt x="45" y="36"/>
                    <a:pt x="45" y="35"/>
                    <a:pt x="45" y="35"/>
                  </a:cubicBezTo>
                  <a:cubicBezTo>
                    <a:pt x="45" y="35"/>
                    <a:pt x="45" y="34"/>
                    <a:pt x="44" y="34"/>
                  </a:cubicBezTo>
                  <a:cubicBezTo>
                    <a:pt x="44" y="34"/>
                    <a:pt x="44" y="33"/>
                    <a:pt x="44" y="33"/>
                  </a:cubicBezTo>
                  <a:cubicBezTo>
                    <a:pt x="44" y="33"/>
                    <a:pt x="44" y="33"/>
                    <a:pt x="44" y="33"/>
                  </a:cubicBezTo>
                  <a:cubicBezTo>
                    <a:pt x="44" y="33"/>
                    <a:pt x="44" y="33"/>
                    <a:pt x="44" y="33"/>
                  </a:cubicBezTo>
                  <a:cubicBezTo>
                    <a:pt x="44" y="32"/>
                    <a:pt x="44" y="32"/>
                    <a:pt x="44" y="32"/>
                  </a:cubicBezTo>
                  <a:cubicBezTo>
                    <a:pt x="44" y="32"/>
                    <a:pt x="44" y="32"/>
                    <a:pt x="44" y="31"/>
                  </a:cubicBezTo>
                  <a:cubicBezTo>
                    <a:pt x="44" y="31"/>
                    <a:pt x="43" y="31"/>
                    <a:pt x="43" y="30"/>
                  </a:cubicBezTo>
                  <a:cubicBezTo>
                    <a:pt x="43" y="30"/>
                    <a:pt x="43" y="30"/>
                    <a:pt x="43" y="30"/>
                  </a:cubicBezTo>
                  <a:cubicBezTo>
                    <a:pt x="43" y="30"/>
                    <a:pt x="43" y="30"/>
                    <a:pt x="43" y="30"/>
                  </a:cubicBezTo>
                  <a:cubicBezTo>
                    <a:pt x="43" y="29"/>
                    <a:pt x="43" y="29"/>
                    <a:pt x="43" y="29"/>
                  </a:cubicBezTo>
                  <a:cubicBezTo>
                    <a:pt x="43" y="29"/>
                    <a:pt x="42" y="28"/>
                    <a:pt x="42" y="28"/>
                  </a:cubicBezTo>
                  <a:cubicBezTo>
                    <a:pt x="42" y="28"/>
                    <a:pt x="42" y="27"/>
                    <a:pt x="42" y="27"/>
                  </a:cubicBezTo>
                  <a:cubicBezTo>
                    <a:pt x="42" y="27"/>
                    <a:pt x="42" y="27"/>
                    <a:pt x="42" y="27"/>
                  </a:cubicBezTo>
                  <a:cubicBezTo>
                    <a:pt x="42" y="27"/>
                    <a:pt x="42" y="27"/>
                    <a:pt x="42" y="27"/>
                  </a:cubicBezTo>
                  <a:cubicBezTo>
                    <a:pt x="42" y="26"/>
                    <a:pt x="41" y="26"/>
                    <a:pt x="41" y="25"/>
                  </a:cubicBezTo>
                  <a:cubicBezTo>
                    <a:pt x="41" y="25"/>
                    <a:pt x="41" y="25"/>
                    <a:pt x="41" y="24"/>
                  </a:cubicBezTo>
                  <a:cubicBezTo>
                    <a:pt x="41" y="24"/>
                    <a:pt x="41" y="24"/>
                    <a:pt x="41" y="24"/>
                  </a:cubicBezTo>
                  <a:cubicBezTo>
                    <a:pt x="41" y="24"/>
                    <a:pt x="40" y="24"/>
                    <a:pt x="40" y="24"/>
                  </a:cubicBezTo>
                  <a:cubicBezTo>
                    <a:pt x="40" y="23"/>
                    <a:pt x="40" y="23"/>
                    <a:pt x="40" y="23"/>
                  </a:cubicBezTo>
                  <a:cubicBezTo>
                    <a:pt x="40" y="22"/>
                    <a:pt x="39" y="22"/>
                    <a:pt x="39" y="22"/>
                  </a:cubicBezTo>
                  <a:cubicBezTo>
                    <a:pt x="39" y="21"/>
                    <a:pt x="39" y="21"/>
                    <a:pt x="39" y="21"/>
                  </a:cubicBezTo>
                  <a:cubicBezTo>
                    <a:pt x="39" y="21"/>
                    <a:pt x="39" y="21"/>
                    <a:pt x="39" y="21"/>
                  </a:cubicBezTo>
                  <a:cubicBezTo>
                    <a:pt x="39" y="20"/>
                    <a:pt x="38" y="20"/>
                    <a:pt x="38" y="20"/>
                  </a:cubicBezTo>
                  <a:cubicBezTo>
                    <a:pt x="38" y="19"/>
                    <a:pt x="37" y="19"/>
                    <a:pt x="37" y="18"/>
                  </a:cubicBezTo>
                  <a:cubicBezTo>
                    <a:pt x="37" y="18"/>
                    <a:pt x="37" y="18"/>
                    <a:pt x="37" y="18"/>
                  </a:cubicBezTo>
                  <a:cubicBezTo>
                    <a:pt x="36" y="17"/>
                    <a:pt x="36" y="16"/>
                    <a:pt x="35" y="16"/>
                  </a:cubicBezTo>
                  <a:cubicBezTo>
                    <a:pt x="35" y="15"/>
                    <a:pt x="35" y="15"/>
                    <a:pt x="34" y="14"/>
                  </a:cubicBezTo>
                  <a:cubicBezTo>
                    <a:pt x="34" y="14"/>
                    <a:pt x="34" y="14"/>
                    <a:pt x="34" y="14"/>
                  </a:cubicBezTo>
                  <a:cubicBezTo>
                    <a:pt x="34" y="14"/>
                    <a:pt x="34" y="13"/>
                    <a:pt x="33" y="13"/>
                  </a:cubicBezTo>
                  <a:cubicBezTo>
                    <a:pt x="33" y="13"/>
                    <a:pt x="33" y="13"/>
                    <a:pt x="33" y="13"/>
                  </a:cubicBezTo>
                  <a:cubicBezTo>
                    <a:pt x="33" y="13"/>
                    <a:pt x="33" y="13"/>
                    <a:pt x="33" y="13"/>
                  </a:cubicBezTo>
                  <a:cubicBezTo>
                    <a:pt x="33" y="13"/>
                    <a:pt x="33" y="12"/>
                    <a:pt x="32" y="12"/>
                  </a:cubicBezTo>
                  <a:cubicBezTo>
                    <a:pt x="32" y="12"/>
                    <a:pt x="32" y="11"/>
                    <a:pt x="32" y="11"/>
                  </a:cubicBezTo>
                  <a:cubicBezTo>
                    <a:pt x="31" y="11"/>
                    <a:pt x="31" y="11"/>
                    <a:pt x="31" y="11"/>
                  </a:cubicBezTo>
                  <a:cubicBezTo>
                    <a:pt x="31" y="11"/>
                    <a:pt x="31" y="11"/>
                    <a:pt x="31" y="11"/>
                  </a:cubicBezTo>
                  <a:cubicBezTo>
                    <a:pt x="31" y="10"/>
                    <a:pt x="31" y="10"/>
                    <a:pt x="31" y="10"/>
                  </a:cubicBezTo>
                  <a:cubicBezTo>
                    <a:pt x="30" y="10"/>
                    <a:pt x="30" y="9"/>
                    <a:pt x="30" y="9"/>
                  </a:cubicBezTo>
                  <a:cubicBezTo>
                    <a:pt x="29" y="9"/>
                    <a:pt x="29" y="9"/>
                    <a:pt x="29" y="9"/>
                  </a:cubicBezTo>
                  <a:cubicBezTo>
                    <a:pt x="29" y="8"/>
                    <a:pt x="29" y="8"/>
                    <a:pt x="29" y="8"/>
                  </a:cubicBezTo>
                  <a:cubicBezTo>
                    <a:pt x="29" y="8"/>
                    <a:pt x="29" y="8"/>
                    <a:pt x="28" y="8"/>
                  </a:cubicBezTo>
                  <a:cubicBezTo>
                    <a:pt x="28" y="8"/>
                    <a:pt x="28" y="7"/>
                    <a:pt x="27" y="7"/>
                  </a:cubicBezTo>
                  <a:cubicBezTo>
                    <a:pt x="27" y="7"/>
                    <a:pt x="27" y="7"/>
                    <a:pt x="27" y="7"/>
                  </a:cubicBezTo>
                  <a:cubicBezTo>
                    <a:pt x="27" y="6"/>
                    <a:pt x="27" y="6"/>
                    <a:pt x="27" y="6"/>
                  </a:cubicBezTo>
                  <a:cubicBezTo>
                    <a:pt x="27" y="6"/>
                    <a:pt x="26" y="6"/>
                    <a:pt x="26" y="6"/>
                  </a:cubicBezTo>
                  <a:cubicBezTo>
                    <a:pt x="26" y="6"/>
                    <a:pt x="26" y="6"/>
                    <a:pt x="25" y="5"/>
                  </a:cubicBezTo>
                  <a:cubicBezTo>
                    <a:pt x="25" y="5"/>
                    <a:pt x="25" y="5"/>
                    <a:pt x="24" y="5"/>
                  </a:cubicBezTo>
                  <a:cubicBezTo>
                    <a:pt x="24" y="5"/>
                    <a:pt x="24" y="5"/>
                    <a:pt x="24" y="5"/>
                  </a:cubicBezTo>
                  <a:cubicBezTo>
                    <a:pt x="24" y="5"/>
                    <a:pt x="24" y="5"/>
                    <a:pt x="24" y="5"/>
                  </a:cubicBezTo>
                  <a:cubicBezTo>
                    <a:pt x="24" y="4"/>
                    <a:pt x="24" y="4"/>
                    <a:pt x="23" y="4"/>
                  </a:cubicBezTo>
                  <a:cubicBezTo>
                    <a:pt x="23" y="4"/>
                    <a:pt x="22" y="3"/>
                    <a:pt x="22" y="3"/>
                  </a:cubicBezTo>
                  <a:cubicBezTo>
                    <a:pt x="22" y="3"/>
                    <a:pt x="22" y="3"/>
                    <a:pt x="22" y="3"/>
                  </a:cubicBezTo>
                  <a:cubicBezTo>
                    <a:pt x="22" y="3"/>
                    <a:pt x="21" y="3"/>
                    <a:pt x="21" y="3"/>
                  </a:cubicBezTo>
                  <a:cubicBezTo>
                    <a:pt x="21" y="2"/>
                    <a:pt x="20" y="2"/>
                    <a:pt x="20" y="2"/>
                  </a:cubicBezTo>
                  <a:cubicBezTo>
                    <a:pt x="20" y="2"/>
                    <a:pt x="20" y="2"/>
                    <a:pt x="20" y="2"/>
                  </a:cubicBezTo>
                  <a:cubicBezTo>
                    <a:pt x="19" y="2"/>
                    <a:pt x="19" y="2"/>
                    <a:pt x="19" y="2"/>
                  </a:cubicBezTo>
                  <a:cubicBezTo>
                    <a:pt x="19" y="2"/>
                    <a:pt x="19" y="2"/>
                    <a:pt x="19" y="2"/>
                  </a:cubicBezTo>
                  <a:cubicBezTo>
                    <a:pt x="19" y="2"/>
                    <a:pt x="19" y="1"/>
                    <a:pt x="18" y="1"/>
                  </a:cubicBezTo>
                  <a:cubicBezTo>
                    <a:pt x="18" y="1"/>
                    <a:pt x="18" y="1"/>
                    <a:pt x="17" y="1"/>
                  </a:cubicBezTo>
                  <a:cubicBezTo>
                    <a:pt x="17" y="1"/>
                    <a:pt x="17" y="1"/>
                    <a:pt x="17" y="1"/>
                  </a:cubicBezTo>
                  <a:cubicBezTo>
                    <a:pt x="17" y="1"/>
                    <a:pt x="17" y="1"/>
                    <a:pt x="17" y="1"/>
                  </a:cubicBezTo>
                  <a:cubicBezTo>
                    <a:pt x="17" y="1"/>
                    <a:pt x="16" y="1"/>
                    <a:pt x="16" y="1"/>
                  </a:cubicBezTo>
                  <a:cubicBezTo>
                    <a:pt x="16" y="0"/>
                    <a:pt x="16" y="0"/>
                    <a:pt x="15" y="0"/>
                  </a:cubicBezTo>
                  <a:cubicBezTo>
                    <a:pt x="15" y="0"/>
                    <a:pt x="15" y="0"/>
                    <a:pt x="15" y="0"/>
                  </a:cubicBezTo>
                  <a:cubicBezTo>
                    <a:pt x="15" y="0"/>
                    <a:pt x="15" y="0"/>
                    <a:pt x="15" y="0"/>
                  </a:cubicBezTo>
                  <a:cubicBezTo>
                    <a:pt x="14" y="0"/>
                    <a:pt x="14" y="0"/>
                    <a:pt x="14" y="0"/>
                  </a:cubicBezTo>
                  <a:cubicBezTo>
                    <a:pt x="14" y="0"/>
                    <a:pt x="14" y="0"/>
                    <a:pt x="13" y="0"/>
                  </a:cubicBezTo>
                  <a:cubicBezTo>
                    <a:pt x="13" y="0"/>
                    <a:pt x="13" y="0"/>
                    <a:pt x="13" y="0"/>
                  </a:cubicBezTo>
                  <a:cubicBezTo>
                    <a:pt x="13" y="0"/>
                    <a:pt x="12" y="0"/>
                    <a:pt x="12" y="0"/>
                  </a:cubicBezTo>
                  <a:cubicBezTo>
                    <a:pt x="12" y="0"/>
                    <a:pt x="12" y="0"/>
                    <a:pt x="12" y="0"/>
                  </a:cubicBezTo>
                  <a:cubicBezTo>
                    <a:pt x="12" y="0"/>
                    <a:pt x="11" y="0"/>
                    <a:pt x="11" y="0"/>
                  </a:cubicBezTo>
                  <a:cubicBezTo>
                    <a:pt x="11" y="0"/>
                    <a:pt x="11" y="0"/>
                    <a:pt x="11" y="0"/>
                  </a:cubicBezTo>
                  <a:cubicBezTo>
                    <a:pt x="10" y="0"/>
                    <a:pt x="10" y="0"/>
                    <a:pt x="10" y="0"/>
                  </a:cubicBezTo>
                  <a:cubicBezTo>
                    <a:pt x="10" y="0"/>
                    <a:pt x="10" y="0"/>
                    <a:pt x="10" y="0"/>
                  </a:cubicBezTo>
                  <a:cubicBezTo>
                    <a:pt x="9" y="0"/>
                    <a:pt x="9" y="0"/>
                    <a:pt x="8" y="0"/>
                  </a:cubicBezTo>
                  <a:cubicBezTo>
                    <a:pt x="8" y="0"/>
                    <a:pt x="8" y="0"/>
                    <a:pt x="8" y="0"/>
                  </a:cubicBezTo>
                  <a:cubicBezTo>
                    <a:pt x="8" y="0"/>
                    <a:pt x="8" y="0"/>
                    <a:pt x="8" y="0"/>
                  </a:cubicBezTo>
                  <a:cubicBezTo>
                    <a:pt x="8" y="0"/>
                    <a:pt x="7" y="0"/>
                    <a:pt x="7" y="0"/>
                  </a:cubicBezTo>
                  <a:cubicBezTo>
                    <a:pt x="7" y="0"/>
                    <a:pt x="7" y="1"/>
                    <a:pt x="7" y="1"/>
                  </a:cubicBezTo>
                  <a:cubicBezTo>
                    <a:pt x="6" y="1"/>
                    <a:pt x="5" y="1"/>
                    <a:pt x="5" y="1"/>
                  </a:cubicBezTo>
                  <a:cubicBezTo>
                    <a:pt x="0" y="4"/>
                    <a:pt x="0" y="4"/>
                    <a:pt x="0" y="4"/>
                  </a:cubicBezTo>
                  <a:cubicBezTo>
                    <a:pt x="0" y="4"/>
                    <a:pt x="0" y="4"/>
                    <a:pt x="0" y="4"/>
                  </a:cubicBezTo>
                  <a:cubicBezTo>
                    <a:pt x="1" y="4"/>
                    <a:pt x="2" y="3"/>
                    <a:pt x="3" y="3"/>
                  </a:cubicBezTo>
                  <a:cubicBezTo>
                    <a:pt x="3" y="3"/>
                    <a:pt x="3" y="3"/>
                    <a:pt x="3" y="3"/>
                  </a:cubicBezTo>
                  <a:cubicBezTo>
                    <a:pt x="3" y="3"/>
                    <a:pt x="4" y="3"/>
                    <a:pt x="4" y="3"/>
                  </a:cubicBezTo>
                  <a:cubicBezTo>
                    <a:pt x="4" y="3"/>
                    <a:pt x="4" y="3"/>
                    <a:pt x="4" y="3"/>
                  </a:cubicBezTo>
                  <a:cubicBezTo>
                    <a:pt x="4" y="3"/>
                    <a:pt x="4" y="3"/>
                    <a:pt x="5" y="3"/>
                  </a:cubicBezTo>
                  <a:cubicBezTo>
                    <a:pt x="5" y="3"/>
                    <a:pt x="5" y="3"/>
                    <a:pt x="5" y="3"/>
                  </a:cubicBezTo>
                  <a:cubicBezTo>
                    <a:pt x="5" y="3"/>
                    <a:pt x="5" y="3"/>
                    <a:pt x="5" y="3"/>
                  </a:cubicBezTo>
                  <a:cubicBezTo>
                    <a:pt x="6" y="3"/>
                    <a:pt x="6" y="3"/>
                    <a:pt x="7" y="3"/>
                  </a:cubicBezTo>
                  <a:cubicBezTo>
                    <a:pt x="7" y="3"/>
                    <a:pt x="7" y="3"/>
                    <a:pt x="8" y="3"/>
                  </a:cubicBezTo>
                  <a:cubicBezTo>
                    <a:pt x="8" y="3"/>
                    <a:pt x="8" y="3"/>
                    <a:pt x="8" y="3"/>
                  </a:cubicBezTo>
                  <a:cubicBezTo>
                    <a:pt x="8" y="3"/>
                    <a:pt x="9" y="3"/>
                    <a:pt x="9" y="3"/>
                  </a:cubicBezTo>
                  <a:cubicBezTo>
                    <a:pt x="9" y="3"/>
                    <a:pt x="10" y="3"/>
                    <a:pt x="10" y="3"/>
                  </a:cubicBezTo>
                  <a:cubicBezTo>
                    <a:pt x="10" y="3"/>
                    <a:pt x="10" y="3"/>
                    <a:pt x="10" y="3"/>
                  </a:cubicBezTo>
                  <a:cubicBezTo>
                    <a:pt x="10" y="3"/>
                    <a:pt x="11" y="3"/>
                    <a:pt x="11" y="3"/>
                  </a:cubicBezTo>
                  <a:cubicBezTo>
                    <a:pt x="12" y="3"/>
                    <a:pt x="12" y="3"/>
                    <a:pt x="12" y="4"/>
                  </a:cubicBezTo>
                  <a:cubicBezTo>
                    <a:pt x="12" y="4"/>
                    <a:pt x="12" y="4"/>
                    <a:pt x="12" y="4"/>
                  </a:cubicBezTo>
                  <a:cubicBezTo>
                    <a:pt x="13" y="4"/>
                    <a:pt x="13" y="4"/>
                    <a:pt x="14" y="4"/>
                  </a:cubicBezTo>
                  <a:cubicBezTo>
                    <a:pt x="14" y="4"/>
                    <a:pt x="14" y="4"/>
                    <a:pt x="15" y="4"/>
                  </a:cubicBezTo>
                  <a:cubicBezTo>
                    <a:pt x="15" y="4"/>
                    <a:pt x="15" y="5"/>
                    <a:pt x="15" y="5"/>
                  </a:cubicBezTo>
                  <a:cubicBezTo>
                    <a:pt x="15" y="5"/>
                    <a:pt x="16" y="5"/>
                    <a:pt x="17" y="6"/>
                  </a:cubicBezTo>
                  <a:cubicBezTo>
                    <a:pt x="18" y="6"/>
                    <a:pt x="19" y="7"/>
                    <a:pt x="20" y="7"/>
                  </a:cubicBezTo>
                  <a:cubicBezTo>
                    <a:pt x="20" y="7"/>
                    <a:pt x="20" y="7"/>
                    <a:pt x="20" y="7"/>
                  </a:cubicBezTo>
                  <a:cubicBezTo>
                    <a:pt x="20" y="8"/>
                    <a:pt x="21" y="9"/>
                    <a:pt x="22" y="9"/>
                  </a:cubicBezTo>
                  <a:cubicBezTo>
                    <a:pt x="22" y="9"/>
                    <a:pt x="22" y="9"/>
                    <a:pt x="22" y="9"/>
                  </a:cubicBezTo>
                  <a:cubicBezTo>
                    <a:pt x="22" y="9"/>
                    <a:pt x="22" y="9"/>
                    <a:pt x="22" y="9"/>
                  </a:cubicBezTo>
                  <a:cubicBezTo>
                    <a:pt x="22" y="9"/>
                    <a:pt x="22" y="9"/>
                    <a:pt x="22" y="9"/>
                  </a:cubicBezTo>
                  <a:cubicBezTo>
                    <a:pt x="23" y="10"/>
                    <a:pt x="24" y="10"/>
                    <a:pt x="24" y="11"/>
                  </a:cubicBezTo>
                  <a:cubicBezTo>
                    <a:pt x="24" y="11"/>
                    <a:pt x="24" y="11"/>
                    <a:pt x="24" y="11"/>
                  </a:cubicBezTo>
                  <a:cubicBezTo>
                    <a:pt x="25" y="12"/>
                    <a:pt x="26" y="13"/>
                    <a:pt x="26" y="13"/>
                  </a:cubicBezTo>
                  <a:cubicBezTo>
                    <a:pt x="27" y="13"/>
                    <a:pt x="27" y="13"/>
                    <a:pt x="27" y="13"/>
                  </a:cubicBezTo>
                  <a:cubicBezTo>
                    <a:pt x="27" y="13"/>
                    <a:pt x="27" y="13"/>
                    <a:pt x="27" y="13"/>
                  </a:cubicBezTo>
                  <a:cubicBezTo>
                    <a:pt x="27" y="13"/>
                    <a:pt x="27" y="13"/>
                    <a:pt x="27" y="13"/>
                  </a:cubicBezTo>
                  <a:cubicBezTo>
                    <a:pt x="27" y="14"/>
                    <a:pt x="28" y="15"/>
                    <a:pt x="29" y="16"/>
                  </a:cubicBezTo>
                  <a:cubicBezTo>
                    <a:pt x="29" y="16"/>
                    <a:pt x="29" y="16"/>
                    <a:pt x="29" y="16"/>
                  </a:cubicBezTo>
                  <a:cubicBezTo>
                    <a:pt x="29" y="16"/>
                    <a:pt x="29" y="16"/>
                    <a:pt x="29" y="17"/>
                  </a:cubicBezTo>
                  <a:cubicBezTo>
                    <a:pt x="30" y="17"/>
                    <a:pt x="30" y="18"/>
                    <a:pt x="31" y="18"/>
                  </a:cubicBezTo>
                  <a:cubicBezTo>
                    <a:pt x="31" y="18"/>
                    <a:pt x="31" y="18"/>
                    <a:pt x="31" y="18"/>
                  </a:cubicBezTo>
                  <a:cubicBezTo>
                    <a:pt x="31" y="19"/>
                    <a:pt x="32" y="20"/>
                    <a:pt x="32" y="21"/>
                  </a:cubicBezTo>
                  <a:cubicBezTo>
                    <a:pt x="33" y="21"/>
                    <a:pt x="33" y="22"/>
                    <a:pt x="33" y="22"/>
                  </a:cubicBezTo>
                  <a:cubicBezTo>
                    <a:pt x="34" y="23"/>
                    <a:pt x="34" y="23"/>
                    <a:pt x="34" y="24"/>
                  </a:cubicBezTo>
                  <a:cubicBezTo>
                    <a:pt x="34" y="24"/>
                    <a:pt x="34" y="24"/>
                    <a:pt x="34" y="24"/>
                  </a:cubicBezTo>
                  <a:cubicBezTo>
                    <a:pt x="34" y="24"/>
                    <a:pt x="34" y="24"/>
                    <a:pt x="34" y="24"/>
                  </a:cubicBezTo>
                  <a:cubicBezTo>
                    <a:pt x="34" y="24"/>
                    <a:pt x="34" y="24"/>
                    <a:pt x="34" y="24"/>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8" y="31"/>
                    <a:pt x="38" y="31"/>
                    <a:pt x="38" y="32"/>
                  </a:cubicBezTo>
                  <a:cubicBezTo>
                    <a:pt x="38" y="32"/>
                    <a:pt x="38" y="32"/>
                    <a:pt x="38" y="32"/>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8"/>
                  </a:cubicBezTo>
                  <a:cubicBezTo>
                    <a:pt x="40" y="39"/>
                    <a:pt x="40" y="39"/>
                    <a:pt x="40" y="39"/>
                  </a:cubicBezTo>
                  <a:cubicBezTo>
                    <a:pt x="40" y="40"/>
                    <a:pt x="41" y="41"/>
                    <a:pt x="41" y="42"/>
                  </a:cubicBezTo>
                  <a:cubicBezTo>
                    <a:pt x="41" y="42"/>
                    <a:pt x="41" y="42"/>
                    <a:pt x="41" y="42"/>
                  </a:cubicBezTo>
                  <a:cubicBezTo>
                    <a:pt x="41" y="42"/>
                    <a:pt x="41" y="42"/>
                    <a:pt x="41" y="42"/>
                  </a:cubicBezTo>
                  <a:cubicBezTo>
                    <a:pt x="41" y="42"/>
                    <a:pt x="41" y="42"/>
                    <a:pt x="41" y="42"/>
                  </a:cubicBezTo>
                  <a:cubicBezTo>
                    <a:pt x="41" y="43"/>
                    <a:pt x="41" y="44"/>
                    <a:pt x="41" y="44"/>
                  </a:cubicBezTo>
                  <a:cubicBezTo>
                    <a:pt x="41" y="45"/>
                    <a:pt x="41" y="45"/>
                    <a:pt x="41" y="45"/>
                  </a:cubicBezTo>
                  <a:cubicBezTo>
                    <a:pt x="41" y="46"/>
                    <a:pt x="41" y="47"/>
                    <a:pt x="41" y="48"/>
                  </a:cubicBezTo>
                  <a:cubicBezTo>
                    <a:pt x="41" y="48"/>
                    <a:pt x="41" y="49"/>
                    <a:pt x="41" y="50"/>
                  </a:cubicBezTo>
                  <a:cubicBezTo>
                    <a:pt x="41" y="50"/>
                    <a:pt x="41" y="50"/>
                    <a:pt x="41" y="50"/>
                  </a:cubicBezTo>
                  <a:cubicBezTo>
                    <a:pt x="41" y="51"/>
                    <a:pt x="41" y="51"/>
                    <a:pt x="41" y="51"/>
                  </a:cubicBezTo>
                  <a:cubicBezTo>
                    <a:pt x="41" y="52"/>
                    <a:pt x="41" y="52"/>
                    <a:pt x="41" y="52"/>
                  </a:cubicBezTo>
                  <a:cubicBezTo>
                    <a:pt x="42" y="53"/>
                    <a:pt x="44" y="53"/>
                    <a:pt x="45" y="52"/>
                  </a:cubicBezTo>
                  <a:cubicBezTo>
                    <a:pt x="45" y="52"/>
                    <a:pt x="45" y="52"/>
                    <a:pt x="45" y="52"/>
                  </a:cubicBezTo>
                  <a:cubicBezTo>
                    <a:pt x="45" y="52"/>
                    <a:pt x="45" y="52"/>
                    <a:pt x="45" y="52"/>
                  </a:cubicBezTo>
                  <a:cubicBezTo>
                    <a:pt x="45" y="51"/>
                    <a:pt x="45" y="51"/>
                    <a:pt x="45" y="51"/>
                  </a:cubicBezTo>
                  <a:cubicBezTo>
                    <a:pt x="45" y="51"/>
                    <a:pt x="45" y="50"/>
                    <a:pt x="45" y="50"/>
                  </a:cubicBezTo>
                  <a:cubicBezTo>
                    <a:pt x="45" y="50"/>
                    <a:pt x="45" y="50"/>
                    <a:pt x="46" y="50"/>
                  </a:cubicBezTo>
                  <a:cubicBezTo>
                    <a:pt x="46" y="50"/>
                    <a:pt x="46" y="50"/>
                    <a:pt x="46" y="49"/>
                  </a:cubicBezTo>
                  <a:cubicBezTo>
                    <a:pt x="46" y="49"/>
                    <a:pt x="46" y="49"/>
                    <a:pt x="46" y="48"/>
                  </a:cubicBezTo>
                  <a:cubicBezTo>
                    <a:pt x="46" y="48"/>
                    <a:pt x="46" y="48"/>
                    <a:pt x="46" y="48"/>
                  </a:cubicBezTo>
                  <a:cubicBezTo>
                    <a:pt x="46" y="48"/>
                    <a:pt x="46" y="48"/>
                    <a:pt x="46" y="47"/>
                  </a:cubicBezTo>
                  <a:cubicBezTo>
                    <a:pt x="46" y="47"/>
                    <a:pt x="46" y="47"/>
                    <a:pt x="46" y="47"/>
                  </a:cubicBezTo>
                  <a:cubicBezTo>
                    <a:pt x="46" y="47"/>
                    <a:pt x="46" y="46"/>
                    <a:pt x="46" y="46"/>
                  </a:cubicBezTo>
                  <a:cubicBezTo>
                    <a:pt x="46" y="46"/>
                    <a:pt x="46" y="45"/>
                    <a:pt x="46" y="45"/>
                  </a:cubicBezTo>
                  <a:cubicBezTo>
                    <a:pt x="46" y="45"/>
                    <a:pt x="46" y="45"/>
                    <a:pt x="46" y="45"/>
                  </a:cubicBezTo>
                  <a:cubicBezTo>
                    <a:pt x="46" y="44"/>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5" name="ïṣḻîḋè"/>
            <p:cNvSpPr>
              <a:spLocks noChangeArrowheads="1"/>
            </p:cNvSpPr>
            <p:nvPr/>
          </p:nvSpPr>
          <p:spPr bwMode="auto">
            <a:xfrm>
              <a:off x="1697038" y="2911475"/>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4" y="1"/>
                    <a:pt x="4" y="0"/>
                    <a:pt x="5" y="0"/>
                  </a:cubicBezTo>
                  <a:cubicBezTo>
                    <a:pt x="0" y="3"/>
                    <a:pt x="0" y="3"/>
                    <a:pt x="0" y="3"/>
                  </a:cubicBezTo>
                  <a:cubicBezTo>
                    <a:pt x="0" y="3"/>
                    <a:pt x="0" y="3"/>
                    <a:pt x="0" y="3"/>
                  </a:cubicBezTo>
                  <a:cubicBezTo>
                    <a:pt x="1" y="2"/>
                    <a:pt x="2" y="2"/>
                    <a:pt x="3" y="2"/>
                  </a:cubicBezTo>
                  <a:cubicBezTo>
                    <a:pt x="3" y="2"/>
                    <a:pt x="3" y="2"/>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6" name="ïṥlidê"/>
            <p:cNvSpPr>
              <a:spLocks noChangeArrowheads="1"/>
            </p:cNvSpPr>
            <p:nvPr/>
          </p:nvSpPr>
          <p:spPr bwMode="auto">
            <a:xfrm>
              <a:off x="1674813" y="2906713"/>
              <a:ext cx="122238" cy="123825"/>
            </a:xfrm>
            <a:custGeom>
              <a:avLst/>
              <a:gdLst>
                <a:gd name="T0" fmla="*/ 122238 w 48"/>
                <a:gd name="T1" fmla="*/ 98555 h 49"/>
                <a:gd name="T2" fmla="*/ 117145 w 48"/>
                <a:gd name="T3" fmla="*/ 83392 h 49"/>
                <a:gd name="T4" fmla="*/ 112052 w 48"/>
                <a:gd name="T5" fmla="*/ 68230 h 49"/>
                <a:gd name="T6" fmla="*/ 104412 w 48"/>
                <a:gd name="T7" fmla="*/ 53068 h 49"/>
                <a:gd name="T8" fmla="*/ 91679 w 48"/>
                <a:gd name="T9" fmla="*/ 35379 h 49"/>
                <a:gd name="T10" fmla="*/ 86585 w 48"/>
                <a:gd name="T11" fmla="*/ 25270 h 49"/>
                <a:gd name="T12" fmla="*/ 73852 w 48"/>
                <a:gd name="T13" fmla="*/ 15162 h 49"/>
                <a:gd name="T14" fmla="*/ 56026 w 48"/>
                <a:gd name="T15" fmla="*/ 5054 h 49"/>
                <a:gd name="T16" fmla="*/ 53479 w 48"/>
                <a:gd name="T17" fmla="*/ 2527 h 49"/>
                <a:gd name="T18" fmla="*/ 48386 w 48"/>
                <a:gd name="T19" fmla="*/ 2527 h 49"/>
                <a:gd name="T20" fmla="*/ 43293 w 48"/>
                <a:gd name="T21" fmla="*/ 0 h 49"/>
                <a:gd name="T22" fmla="*/ 40746 w 48"/>
                <a:gd name="T23" fmla="*/ 0 h 49"/>
                <a:gd name="T24" fmla="*/ 38199 w 48"/>
                <a:gd name="T25" fmla="*/ 0 h 49"/>
                <a:gd name="T26" fmla="*/ 33106 w 48"/>
                <a:gd name="T27" fmla="*/ 0 h 49"/>
                <a:gd name="T28" fmla="*/ 30560 w 48"/>
                <a:gd name="T29" fmla="*/ 0 h 49"/>
                <a:gd name="T30" fmla="*/ 25466 w 48"/>
                <a:gd name="T31" fmla="*/ 0 h 49"/>
                <a:gd name="T32" fmla="*/ 17826 w 48"/>
                <a:gd name="T33" fmla="*/ 2527 h 49"/>
                <a:gd name="T34" fmla="*/ 7640 w 48"/>
                <a:gd name="T35" fmla="*/ 83392 h 49"/>
                <a:gd name="T36" fmla="*/ 12733 w 48"/>
                <a:gd name="T37" fmla="*/ 78338 h 49"/>
                <a:gd name="T38" fmla="*/ 12733 w 48"/>
                <a:gd name="T39" fmla="*/ 75811 h 49"/>
                <a:gd name="T40" fmla="*/ 12733 w 48"/>
                <a:gd name="T41" fmla="*/ 73284 h 49"/>
                <a:gd name="T42" fmla="*/ 12733 w 48"/>
                <a:gd name="T43" fmla="*/ 73284 h 49"/>
                <a:gd name="T44" fmla="*/ 10187 w 48"/>
                <a:gd name="T45" fmla="*/ 70757 h 49"/>
                <a:gd name="T46" fmla="*/ 10187 w 48"/>
                <a:gd name="T47" fmla="*/ 65703 h 49"/>
                <a:gd name="T48" fmla="*/ 10187 w 48"/>
                <a:gd name="T49" fmla="*/ 65703 h 49"/>
                <a:gd name="T50" fmla="*/ 7640 w 48"/>
                <a:gd name="T51" fmla="*/ 60649 h 49"/>
                <a:gd name="T52" fmla="*/ 7640 w 48"/>
                <a:gd name="T53" fmla="*/ 60649 h 49"/>
                <a:gd name="T54" fmla="*/ 7640 w 48"/>
                <a:gd name="T55" fmla="*/ 58122 h 49"/>
                <a:gd name="T56" fmla="*/ 7640 w 48"/>
                <a:gd name="T57" fmla="*/ 53068 h 49"/>
                <a:gd name="T58" fmla="*/ 7640 w 48"/>
                <a:gd name="T59" fmla="*/ 53068 h 49"/>
                <a:gd name="T60" fmla="*/ 7640 w 48"/>
                <a:gd name="T61" fmla="*/ 48014 h 49"/>
                <a:gd name="T62" fmla="*/ 7640 w 48"/>
                <a:gd name="T63" fmla="*/ 45487 h 49"/>
                <a:gd name="T64" fmla="*/ 7640 w 48"/>
                <a:gd name="T65" fmla="*/ 40433 h 49"/>
                <a:gd name="T66" fmla="*/ 7640 w 48"/>
                <a:gd name="T67" fmla="*/ 40433 h 49"/>
                <a:gd name="T68" fmla="*/ 7640 w 48"/>
                <a:gd name="T69" fmla="*/ 37906 h 49"/>
                <a:gd name="T70" fmla="*/ 7640 w 48"/>
                <a:gd name="T71" fmla="*/ 35379 h 49"/>
                <a:gd name="T72" fmla="*/ 7640 w 48"/>
                <a:gd name="T73" fmla="*/ 35379 h 49"/>
                <a:gd name="T74" fmla="*/ 10187 w 48"/>
                <a:gd name="T75" fmla="*/ 30324 h 49"/>
                <a:gd name="T76" fmla="*/ 10187 w 48"/>
                <a:gd name="T77" fmla="*/ 30324 h 49"/>
                <a:gd name="T78" fmla="*/ 10187 w 48"/>
                <a:gd name="T79" fmla="*/ 27797 h 49"/>
                <a:gd name="T80" fmla="*/ 12733 w 48"/>
                <a:gd name="T81" fmla="*/ 25270 h 49"/>
                <a:gd name="T82" fmla="*/ 12733 w 48"/>
                <a:gd name="T83" fmla="*/ 25270 h 49"/>
                <a:gd name="T84" fmla="*/ 15280 w 48"/>
                <a:gd name="T85" fmla="*/ 20216 h 49"/>
                <a:gd name="T86" fmla="*/ 17826 w 48"/>
                <a:gd name="T87" fmla="*/ 15162 h 49"/>
                <a:gd name="T88" fmla="*/ 17826 w 48"/>
                <a:gd name="T89" fmla="*/ 15162 h 49"/>
                <a:gd name="T90" fmla="*/ 30560 w 48"/>
                <a:gd name="T91" fmla="*/ 10108 h 49"/>
                <a:gd name="T92" fmla="*/ 86585 w 48"/>
                <a:gd name="T93" fmla="*/ 37906 h 49"/>
                <a:gd name="T94" fmla="*/ 114598 w 48"/>
                <a:gd name="T95" fmla="*/ 108663 h 49"/>
                <a:gd name="T96" fmla="*/ 122238 w 48"/>
                <a:gd name="T97" fmla="*/ 123825 h 49"/>
                <a:gd name="T98" fmla="*/ 122238 w 48"/>
                <a:gd name="T99" fmla="*/ 118771 h 49"/>
                <a:gd name="T100" fmla="*/ 122238 w 48"/>
                <a:gd name="T101" fmla="*/ 113717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49"/>
                <a:gd name="T155" fmla="*/ 48 w 48"/>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49">
                  <a:moveTo>
                    <a:pt x="48" y="39"/>
                  </a:moveTo>
                  <a:cubicBezTo>
                    <a:pt x="48" y="39"/>
                    <a:pt x="48" y="39"/>
                    <a:pt x="48" y="39"/>
                  </a:cubicBezTo>
                  <a:cubicBezTo>
                    <a:pt x="47" y="37"/>
                    <a:pt x="47" y="35"/>
                    <a:pt x="46" y="33"/>
                  </a:cubicBezTo>
                  <a:cubicBezTo>
                    <a:pt x="46" y="33"/>
                    <a:pt x="46" y="33"/>
                    <a:pt x="46" y="33"/>
                  </a:cubicBezTo>
                  <a:cubicBezTo>
                    <a:pt x="46" y="31"/>
                    <a:pt x="46" y="30"/>
                    <a:pt x="45" y="29"/>
                  </a:cubicBezTo>
                  <a:cubicBezTo>
                    <a:pt x="45" y="28"/>
                    <a:pt x="45" y="28"/>
                    <a:pt x="44" y="27"/>
                  </a:cubicBezTo>
                  <a:cubicBezTo>
                    <a:pt x="44" y="27"/>
                    <a:pt x="44" y="27"/>
                    <a:pt x="44" y="27"/>
                  </a:cubicBezTo>
                  <a:cubicBezTo>
                    <a:pt x="43" y="25"/>
                    <a:pt x="42" y="23"/>
                    <a:pt x="41" y="21"/>
                  </a:cubicBezTo>
                  <a:cubicBezTo>
                    <a:pt x="41" y="21"/>
                    <a:pt x="41" y="21"/>
                    <a:pt x="41" y="21"/>
                  </a:cubicBezTo>
                  <a:cubicBezTo>
                    <a:pt x="40" y="18"/>
                    <a:pt x="38" y="16"/>
                    <a:pt x="36" y="14"/>
                  </a:cubicBezTo>
                  <a:cubicBezTo>
                    <a:pt x="35" y="13"/>
                    <a:pt x="35" y="11"/>
                    <a:pt x="34" y="10"/>
                  </a:cubicBezTo>
                  <a:cubicBezTo>
                    <a:pt x="34" y="10"/>
                    <a:pt x="34" y="10"/>
                    <a:pt x="34" y="10"/>
                  </a:cubicBezTo>
                  <a:cubicBezTo>
                    <a:pt x="32" y="9"/>
                    <a:pt x="31" y="7"/>
                    <a:pt x="29" y="6"/>
                  </a:cubicBezTo>
                  <a:cubicBezTo>
                    <a:pt x="29" y="6"/>
                    <a:pt x="29" y="6"/>
                    <a:pt x="29" y="6"/>
                  </a:cubicBezTo>
                  <a:cubicBezTo>
                    <a:pt x="27" y="5"/>
                    <a:pt x="26" y="4"/>
                    <a:pt x="24" y="3"/>
                  </a:cubicBezTo>
                  <a:cubicBezTo>
                    <a:pt x="23" y="2"/>
                    <a:pt x="23" y="2"/>
                    <a:pt x="22" y="2"/>
                  </a:cubicBezTo>
                  <a:cubicBezTo>
                    <a:pt x="22" y="2"/>
                    <a:pt x="22" y="2"/>
                    <a:pt x="22" y="2"/>
                  </a:cubicBezTo>
                  <a:cubicBezTo>
                    <a:pt x="21" y="1"/>
                    <a:pt x="21" y="1"/>
                    <a:pt x="21" y="1"/>
                  </a:cubicBezTo>
                  <a:cubicBezTo>
                    <a:pt x="20" y="1"/>
                    <a:pt x="20" y="1"/>
                    <a:pt x="19" y="1"/>
                  </a:cubicBezTo>
                  <a:cubicBezTo>
                    <a:pt x="19" y="1"/>
                    <a:pt x="19" y="1"/>
                    <a:pt x="19" y="1"/>
                  </a:cubicBezTo>
                  <a:cubicBezTo>
                    <a:pt x="19" y="0"/>
                    <a:pt x="19" y="0"/>
                    <a:pt x="18" y="0"/>
                  </a:cubicBezTo>
                  <a:cubicBezTo>
                    <a:pt x="18" y="0"/>
                    <a:pt x="17" y="0"/>
                    <a:pt x="17" y="0"/>
                  </a:cubicBezTo>
                  <a:cubicBezTo>
                    <a:pt x="17" y="0"/>
                    <a:pt x="17" y="0"/>
                    <a:pt x="17" y="0"/>
                  </a:cubicBezTo>
                  <a:cubicBezTo>
                    <a:pt x="17" y="0"/>
                    <a:pt x="16" y="0"/>
                    <a:pt x="16" y="0"/>
                  </a:cubicBezTo>
                  <a:cubicBezTo>
                    <a:pt x="16" y="0"/>
                    <a:pt x="15" y="0"/>
                    <a:pt x="15" y="0"/>
                  </a:cubicBezTo>
                  <a:cubicBezTo>
                    <a:pt x="15" y="0"/>
                    <a:pt x="15" y="0"/>
                    <a:pt x="15" y="0"/>
                  </a:cubicBezTo>
                  <a:cubicBezTo>
                    <a:pt x="14" y="0"/>
                    <a:pt x="14" y="0"/>
                    <a:pt x="14" y="0"/>
                  </a:cubicBezTo>
                  <a:cubicBezTo>
                    <a:pt x="13" y="0"/>
                    <a:pt x="13" y="0"/>
                    <a:pt x="13" y="0"/>
                  </a:cubicBezTo>
                  <a:cubicBezTo>
                    <a:pt x="13" y="0"/>
                    <a:pt x="13" y="0"/>
                    <a:pt x="12" y="0"/>
                  </a:cubicBezTo>
                  <a:cubicBezTo>
                    <a:pt x="12" y="0"/>
                    <a:pt x="12" y="0"/>
                    <a:pt x="12" y="0"/>
                  </a:cubicBezTo>
                  <a:cubicBezTo>
                    <a:pt x="11" y="0"/>
                    <a:pt x="11" y="0"/>
                    <a:pt x="11" y="0"/>
                  </a:cubicBezTo>
                  <a:cubicBezTo>
                    <a:pt x="10" y="0"/>
                    <a:pt x="10" y="0"/>
                    <a:pt x="10" y="0"/>
                  </a:cubicBezTo>
                  <a:cubicBezTo>
                    <a:pt x="9" y="0"/>
                    <a:pt x="9" y="0"/>
                    <a:pt x="9" y="0"/>
                  </a:cubicBezTo>
                  <a:cubicBezTo>
                    <a:pt x="8" y="1"/>
                    <a:pt x="8" y="1"/>
                    <a:pt x="7" y="1"/>
                  </a:cubicBezTo>
                  <a:cubicBezTo>
                    <a:pt x="3" y="4"/>
                    <a:pt x="0" y="9"/>
                    <a:pt x="0" y="17"/>
                  </a:cubicBezTo>
                  <a:cubicBezTo>
                    <a:pt x="0" y="22"/>
                    <a:pt x="1" y="27"/>
                    <a:pt x="3" y="33"/>
                  </a:cubicBezTo>
                  <a:cubicBezTo>
                    <a:pt x="6" y="31"/>
                    <a:pt x="6" y="31"/>
                    <a:pt x="6" y="31"/>
                  </a:cubicBezTo>
                  <a:cubicBezTo>
                    <a:pt x="6" y="31"/>
                    <a:pt x="5" y="31"/>
                    <a:pt x="5" y="31"/>
                  </a:cubicBezTo>
                  <a:cubicBezTo>
                    <a:pt x="5" y="31"/>
                    <a:pt x="5" y="31"/>
                    <a:pt x="5" y="31"/>
                  </a:cubicBezTo>
                  <a:cubicBezTo>
                    <a:pt x="5" y="31"/>
                    <a:pt x="5" y="30"/>
                    <a:pt x="5" y="30"/>
                  </a:cubicBezTo>
                  <a:cubicBezTo>
                    <a:pt x="5" y="30"/>
                    <a:pt x="5" y="29"/>
                    <a:pt x="5" y="29"/>
                  </a:cubicBezTo>
                  <a:cubicBezTo>
                    <a:pt x="5" y="29"/>
                    <a:pt x="5" y="29"/>
                    <a:pt x="5" y="29"/>
                  </a:cubicBezTo>
                  <a:cubicBezTo>
                    <a:pt x="5" y="29"/>
                    <a:pt x="5" y="29"/>
                    <a:pt x="5" y="29"/>
                  </a:cubicBezTo>
                  <a:cubicBezTo>
                    <a:pt x="5" y="29"/>
                    <a:pt x="5" y="29"/>
                    <a:pt x="5" y="29"/>
                  </a:cubicBezTo>
                  <a:cubicBezTo>
                    <a:pt x="5" y="29"/>
                    <a:pt x="5" y="29"/>
                    <a:pt x="5" y="29"/>
                  </a:cubicBezTo>
                  <a:cubicBezTo>
                    <a:pt x="5" y="28"/>
                    <a:pt x="4" y="28"/>
                    <a:pt x="4" y="28"/>
                  </a:cubicBezTo>
                  <a:cubicBezTo>
                    <a:pt x="4" y="28"/>
                    <a:pt x="4" y="27"/>
                    <a:pt x="4" y="27"/>
                  </a:cubicBezTo>
                  <a:cubicBezTo>
                    <a:pt x="4" y="27"/>
                    <a:pt x="4" y="26"/>
                    <a:pt x="4" y="26"/>
                  </a:cubicBezTo>
                  <a:cubicBezTo>
                    <a:pt x="4" y="26"/>
                    <a:pt x="4" y="26"/>
                    <a:pt x="4" y="26"/>
                  </a:cubicBezTo>
                  <a:cubicBezTo>
                    <a:pt x="4" y="26"/>
                    <a:pt x="4" y="26"/>
                    <a:pt x="4" y="26"/>
                  </a:cubicBezTo>
                  <a:cubicBezTo>
                    <a:pt x="4" y="25"/>
                    <a:pt x="4" y="25"/>
                    <a:pt x="4" y="25"/>
                  </a:cubicBezTo>
                  <a:cubicBezTo>
                    <a:pt x="4" y="24"/>
                    <a:pt x="3" y="24"/>
                    <a:pt x="3" y="24"/>
                  </a:cubicBezTo>
                  <a:cubicBezTo>
                    <a:pt x="3" y="24"/>
                    <a:pt x="3" y="24"/>
                    <a:pt x="3" y="24"/>
                  </a:cubicBezTo>
                  <a:cubicBezTo>
                    <a:pt x="3" y="24"/>
                    <a:pt x="3" y="24"/>
                    <a:pt x="3" y="24"/>
                  </a:cubicBezTo>
                  <a:cubicBezTo>
                    <a:pt x="3" y="24"/>
                    <a:pt x="3" y="24"/>
                    <a:pt x="3" y="24"/>
                  </a:cubicBezTo>
                  <a:cubicBezTo>
                    <a:pt x="3" y="23"/>
                    <a:pt x="3" y="23"/>
                    <a:pt x="3" y="23"/>
                  </a:cubicBezTo>
                  <a:cubicBezTo>
                    <a:pt x="3" y="23"/>
                    <a:pt x="3" y="23"/>
                    <a:pt x="3" y="22"/>
                  </a:cubicBezTo>
                  <a:cubicBezTo>
                    <a:pt x="3" y="22"/>
                    <a:pt x="3" y="22"/>
                    <a:pt x="3" y="21"/>
                  </a:cubicBezTo>
                  <a:cubicBezTo>
                    <a:pt x="3" y="21"/>
                    <a:pt x="3" y="21"/>
                    <a:pt x="3" y="21"/>
                  </a:cubicBezTo>
                  <a:cubicBezTo>
                    <a:pt x="3" y="21"/>
                    <a:pt x="3" y="21"/>
                    <a:pt x="3" y="21"/>
                  </a:cubicBezTo>
                  <a:cubicBezTo>
                    <a:pt x="3" y="21"/>
                    <a:pt x="3" y="21"/>
                    <a:pt x="3" y="20"/>
                  </a:cubicBezTo>
                  <a:cubicBezTo>
                    <a:pt x="3" y="20"/>
                    <a:pt x="3" y="20"/>
                    <a:pt x="3" y="19"/>
                  </a:cubicBezTo>
                  <a:cubicBezTo>
                    <a:pt x="3" y="19"/>
                    <a:pt x="3" y="19"/>
                    <a:pt x="3" y="18"/>
                  </a:cubicBezTo>
                  <a:cubicBezTo>
                    <a:pt x="3" y="18"/>
                    <a:pt x="3" y="18"/>
                    <a:pt x="3" y="18"/>
                  </a:cubicBezTo>
                  <a:cubicBezTo>
                    <a:pt x="3" y="18"/>
                    <a:pt x="3" y="18"/>
                    <a:pt x="3" y="17"/>
                  </a:cubicBezTo>
                  <a:cubicBezTo>
                    <a:pt x="3" y="17"/>
                    <a:pt x="3" y="17"/>
                    <a:pt x="3" y="16"/>
                  </a:cubicBezTo>
                  <a:cubicBezTo>
                    <a:pt x="3" y="16"/>
                    <a:pt x="3" y="16"/>
                    <a:pt x="3" y="16"/>
                  </a:cubicBezTo>
                  <a:cubicBezTo>
                    <a:pt x="3" y="16"/>
                    <a:pt x="3" y="16"/>
                    <a:pt x="3" y="16"/>
                  </a:cubicBezTo>
                  <a:cubicBezTo>
                    <a:pt x="3" y="16"/>
                    <a:pt x="3" y="16"/>
                    <a:pt x="3" y="16"/>
                  </a:cubicBezTo>
                  <a:cubicBezTo>
                    <a:pt x="3" y="16"/>
                    <a:pt x="3" y="15"/>
                    <a:pt x="3" y="15"/>
                  </a:cubicBezTo>
                  <a:cubicBezTo>
                    <a:pt x="3" y="15"/>
                    <a:pt x="3" y="15"/>
                    <a:pt x="3" y="14"/>
                  </a:cubicBezTo>
                  <a:cubicBezTo>
                    <a:pt x="3" y="14"/>
                    <a:pt x="3" y="14"/>
                    <a:pt x="3" y="14"/>
                  </a:cubicBezTo>
                  <a:cubicBezTo>
                    <a:pt x="3" y="14"/>
                    <a:pt x="3" y="14"/>
                    <a:pt x="3" y="14"/>
                  </a:cubicBezTo>
                  <a:cubicBezTo>
                    <a:pt x="3" y="14"/>
                    <a:pt x="3" y="14"/>
                    <a:pt x="3" y="14"/>
                  </a:cubicBezTo>
                  <a:cubicBezTo>
                    <a:pt x="3" y="13"/>
                    <a:pt x="4" y="13"/>
                    <a:pt x="4" y="13"/>
                  </a:cubicBezTo>
                  <a:cubicBezTo>
                    <a:pt x="4" y="13"/>
                    <a:pt x="4" y="12"/>
                    <a:pt x="4" y="12"/>
                  </a:cubicBezTo>
                  <a:cubicBezTo>
                    <a:pt x="4" y="12"/>
                    <a:pt x="4" y="12"/>
                    <a:pt x="4" y="12"/>
                  </a:cubicBezTo>
                  <a:cubicBezTo>
                    <a:pt x="4" y="12"/>
                    <a:pt x="4" y="12"/>
                    <a:pt x="4" y="12"/>
                  </a:cubicBezTo>
                  <a:cubicBezTo>
                    <a:pt x="4" y="12"/>
                    <a:pt x="4" y="12"/>
                    <a:pt x="4" y="12"/>
                  </a:cubicBezTo>
                  <a:cubicBezTo>
                    <a:pt x="4" y="11"/>
                    <a:pt x="4" y="11"/>
                    <a:pt x="4" y="11"/>
                  </a:cubicBezTo>
                  <a:cubicBezTo>
                    <a:pt x="4" y="11"/>
                    <a:pt x="4" y="10"/>
                    <a:pt x="5" y="10"/>
                  </a:cubicBezTo>
                  <a:cubicBezTo>
                    <a:pt x="5" y="10"/>
                    <a:pt x="5" y="10"/>
                    <a:pt x="5" y="10"/>
                  </a:cubicBezTo>
                  <a:cubicBezTo>
                    <a:pt x="5" y="10"/>
                    <a:pt x="5" y="10"/>
                    <a:pt x="5" y="10"/>
                  </a:cubicBezTo>
                  <a:cubicBezTo>
                    <a:pt x="5" y="10"/>
                    <a:pt x="5" y="10"/>
                    <a:pt x="5" y="10"/>
                  </a:cubicBezTo>
                  <a:cubicBezTo>
                    <a:pt x="5" y="9"/>
                    <a:pt x="5" y="9"/>
                    <a:pt x="5" y="8"/>
                  </a:cubicBezTo>
                  <a:cubicBezTo>
                    <a:pt x="6" y="8"/>
                    <a:pt x="6" y="8"/>
                    <a:pt x="6" y="8"/>
                  </a:cubicBezTo>
                  <a:cubicBezTo>
                    <a:pt x="6" y="8"/>
                    <a:pt x="6" y="8"/>
                    <a:pt x="6" y="8"/>
                  </a:cubicBezTo>
                  <a:cubicBezTo>
                    <a:pt x="6" y="8"/>
                    <a:pt x="7" y="7"/>
                    <a:pt x="7" y="6"/>
                  </a:cubicBezTo>
                  <a:cubicBezTo>
                    <a:pt x="7" y="6"/>
                    <a:pt x="7" y="6"/>
                    <a:pt x="7" y="6"/>
                  </a:cubicBezTo>
                  <a:cubicBezTo>
                    <a:pt x="7" y="6"/>
                    <a:pt x="7" y="6"/>
                    <a:pt x="7" y="6"/>
                  </a:cubicBezTo>
                  <a:cubicBezTo>
                    <a:pt x="8" y="6"/>
                    <a:pt x="8" y="5"/>
                    <a:pt x="9" y="5"/>
                  </a:cubicBezTo>
                  <a:cubicBezTo>
                    <a:pt x="10" y="4"/>
                    <a:pt x="11" y="4"/>
                    <a:pt x="12" y="4"/>
                  </a:cubicBezTo>
                  <a:cubicBezTo>
                    <a:pt x="15" y="3"/>
                    <a:pt x="20" y="4"/>
                    <a:pt x="24" y="6"/>
                  </a:cubicBezTo>
                  <a:cubicBezTo>
                    <a:pt x="28" y="8"/>
                    <a:pt x="31" y="11"/>
                    <a:pt x="34" y="15"/>
                  </a:cubicBezTo>
                  <a:cubicBezTo>
                    <a:pt x="38" y="19"/>
                    <a:pt x="41" y="24"/>
                    <a:pt x="43" y="30"/>
                  </a:cubicBezTo>
                  <a:cubicBezTo>
                    <a:pt x="44" y="34"/>
                    <a:pt x="45" y="39"/>
                    <a:pt x="45" y="43"/>
                  </a:cubicBezTo>
                  <a:cubicBezTo>
                    <a:pt x="45" y="45"/>
                    <a:pt x="45" y="47"/>
                    <a:pt x="44" y="49"/>
                  </a:cubicBezTo>
                  <a:cubicBezTo>
                    <a:pt x="45" y="49"/>
                    <a:pt x="47" y="49"/>
                    <a:pt x="48" y="49"/>
                  </a:cubicBezTo>
                  <a:cubicBezTo>
                    <a:pt x="48" y="49"/>
                    <a:pt x="48" y="49"/>
                    <a:pt x="48" y="48"/>
                  </a:cubicBezTo>
                  <a:cubicBezTo>
                    <a:pt x="48" y="48"/>
                    <a:pt x="48" y="48"/>
                    <a:pt x="48" y="47"/>
                  </a:cubicBezTo>
                  <a:cubicBezTo>
                    <a:pt x="48" y="47"/>
                    <a:pt x="48" y="47"/>
                    <a:pt x="48" y="47"/>
                  </a:cubicBezTo>
                  <a:cubicBezTo>
                    <a:pt x="48" y="46"/>
                    <a:pt x="48" y="45"/>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7" name="ïŝľídé"/>
            <p:cNvSpPr>
              <a:spLocks noChangeArrowheads="1"/>
            </p:cNvSpPr>
            <p:nvPr/>
          </p:nvSpPr>
          <p:spPr bwMode="auto">
            <a:xfrm>
              <a:off x="1692275" y="292100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8" name="îṧ1îḍe"/>
            <p:cNvSpPr>
              <a:spLocks noChangeArrowheads="1"/>
            </p:cNvSpPr>
            <p:nvPr/>
          </p:nvSpPr>
          <p:spPr bwMode="auto">
            <a:xfrm>
              <a:off x="1692275" y="292100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9" name="iśḷíḍê"/>
            <p:cNvSpPr>
              <a:spLocks noChangeArrowheads="1"/>
            </p:cNvSpPr>
            <p:nvPr/>
          </p:nvSpPr>
          <p:spPr bwMode="auto">
            <a:xfrm>
              <a:off x="1717675"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0" name="íṣ1iḑè"/>
            <p:cNvSpPr>
              <a:spLocks noChangeArrowheads="1"/>
            </p:cNvSpPr>
            <p:nvPr/>
          </p:nvSpPr>
          <p:spPr bwMode="auto">
            <a:xfrm>
              <a:off x="1717675"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1" name="îṩlíḋe"/>
            <p:cNvSpPr>
              <a:spLocks noChangeArrowheads="1"/>
            </p:cNvSpPr>
            <p:nvPr/>
          </p:nvSpPr>
          <p:spPr bwMode="auto">
            <a:xfrm>
              <a:off x="1722438" y="290830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2" name="ï$ḷîḋe"/>
            <p:cNvSpPr>
              <a:spLocks noChangeArrowheads="1"/>
            </p:cNvSpPr>
            <p:nvPr/>
          </p:nvSpPr>
          <p:spPr bwMode="auto">
            <a:xfrm>
              <a:off x="1722438" y="290830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3" name="îslíḋe"/>
            <p:cNvSpPr>
              <a:spLocks noChangeArrowheads="1"/>
            </p:cNvSpPr>
            <p:nvPr/>
          </p:nvSpPr>
          <p:spPr bwMode="auto">
            <a:xfrm>
              <a:off x="1704975" y="2906713"/>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4" name="islïḑê"/>
            <p:cNvSpPr>
              <a:spLocks noChangeArrowheads="1"/>
            </p:cNvSpPr>
            <p:nvPr/>
          </p:nvSpPr>
          <p:spPr bwMode="auto">
            <a:xfrm>
              <a:off x="1704975" y="2906713"/>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5" name="íṥ1íḓè"/>
            <p:cNvSpPr>
              <a:spLocks noChangeArrowheads="1"/>
            </p:cNvSpPr>
            <p:nvPr/>
          </p:nvSpPr>
          <p:spPr bwMode="auto">
            <a:xfrm>
              <a:off x="1712913"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6" name="ïŝliḑé"/>
            <p:cNvSpPr>
              <a:spLocks noChangeArrowheads="1"/>
            </p:cNvSpPr>
            <p:nvPr/>
          </p:nvSpPr>
          <p:spPr bwMode="auto">
            <a:xfrm>
              <a:off x="1712913"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7" name="isľïḓe"/>
            <p:cNvSpPr>
              <a:spLocks noChangeArrowheads="1"/>
            </p:cNvSpPr>
            <p:nvPr/>
          </p:nvSpPr>
          <p:spPr bwMode="auto">
            <a:xfrm>
              <a:off x="1692275" y="2906713"/>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1" y="1"/>
                    <a:pt x="2" y="0"/>
                  </a:cubicBezTo>
                  <a:cubicBezTo>
                    <a:pt x="2" y="0"/>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8" name="íṥ1îḑe"/>
            <p:cNvSpPr>
              <a:spLocks noChangeArrowheads="1"/>
            </p:cNvSpPr>
            <p:nvPr/>
          </p:nvSpPr>
          <p:spPr bwMode="auto">
            <a:xfrm>
              <a:off x="1692275" y="2906713"/>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1" y="1"/>
                    <a:pt x="2" y="0"/>
                  </a:cubicBezTo>
                  <a:cubicBezTo>
                    <a:pt x="2" y="0"/>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9" name="îSľïdè"/>
            <p:cNvSpPr>
              <a:spLocks noChangeArrowheads="1"/>
            </p:cNvSpPr>
            <p:nvPr/>
          </p:nvSpPr>
          <p:spPr bwMode="auto">
            <a:xfrm>
              <a:off x="1730375" y="29114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0" name="išḻíďê"/>
            <p:cNvSpPr>
              <a:spLocks noChangeArrowheads="1"/>
            </p:cNvSpPr>
            <p:nvPr/>
          </p:nvSpPr>
          <p:spPr bwMode="auto">
            <a:xfrm>
              <a:off x="1730375" y="29114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1" name="iṩľíḓé"/>
            <p:cNvSpPr>
              <a:spLocks noChangeArrowheads="1"/>
            </p:cNvSpPr>
            <p:nvPr/>
          </p:nvSpPr>
          <p:spPr bwMode="auto">
            <a:xfrm>
              <a:off x="1701800" y="2906713"/>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2" name="iṩļîḋe"/>
            <p:cNvSpPr>
              <a:spLocks noChangeArrowheads="1"/>
            </p:cNvSpPr>
            <p:nvPr/>
          </p:nvSpPr>
          <p:spPr bwMode="auto">
            <a:xfrm>
              <a:off x="1701800" y="2906713"/>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3" name="îśliḍe"/>
            <p:cNvSpPr>
              <a:spLocks noChangeArrowheads="1"/>
            </p:cNvSpPr>
            <p:nvPr/>
          </p:nvSpPr>
          <p:spPr bwMode="auto">
            <a:xfrm>
              <a:off x="1554163" y="2990850"/>
              <a:ext cx="20638" cy="71438"/>
            </a:xfrm>
            <a:custGeom>
              <a:avLst/>
              <a:gdLst>
                <a:gd name="T0" fmla="*/ 18058 w 8"/>
                <a:gd name="T1" fmla="*/ 63784 h 28"/>
                <a:gd name="T2" fmla="*/ 18058 w 8"/>
                <a:gd name="T3" fmla="*/ 63784 h 28"/>
                <a:gd name="T4" fmla="*/ 15479 w 8"/>
                <a:gd name="T5" fmla="*/ 56130 h 28"/>
                <a:gd name="T6" fmla="*/ 15479 w 8"/>
                <a:gd name="T7" fmla="*/ 56130 h 28"/>
                <a:gd name="T8" fmla="*/ 12899 w 8"/>
                <a:gd name="T9" fmla="*/ 51027 h 28"/>
                <a:gd name="T10" fmla="*/ 12899 w 8"/>
                <a:gd name="T11" fmla="*/ 51027 h 28"/>
                <a:gd name="T12" fmla="*/ 12899 w 8"/>
                <a:gd name="T13" fmla="*/ 43373 h 28"/>
                <a:gd name="T14" fmla="*/ 12899 w 8"/>
                <a:gd name="T15" fmla="*/ 43373 h 28"/>
                <a:gd name="T16" fmla="*/ 10319 w 8"/>
                <a:gd name="T17" fmla="*/ 38270 h 28"/>
                <a:gd name="T18" fmla="*/ 10319 w 8"/>
                <a:gd name="T19" fmla="*/ 35719 h 28"/>
                <a:gd name="T20" fmla="*/ 10319 w 8"/>
                <a:gd name="T21" fmla="*/ 30616 h 28"/>
                <a:gd name="T22" fmla="*/ 10319 w 8"/>
                <a:gd name="T23" fmla="*/ 25514 h 28"/>
                <a:gd name="T24" fmla="*/ 10319 w 8"/>
                <a:gd name="T25" fmla="*/ 22962 h 28"/>
                <a:gd name="T26" fmla="*/ 12899 w 8"/>
                <a:gd name="T27" fmla="*/ 17860 h 28"/>
                <a:gd name="T28" fmla="*/ 12899 w 8"/>
                <a:gd name="T29" fmla="*/ 17860 h 28"/>
                <a:gd name="T30" fmla="*/ 12899 w 8"/>
                <a:gd name="T31" fmla="*/ 12757 h 28"/>
                <a:gd name="T32" fmla="*/ 12899 w 8"/>
                <a:gd name="T33" fmla="*/ 12757 h 28"/>
                <a:gd name="T34" fmla="*/ 15479 w 8"/>
                <a:gd name="T35" fmla="*/ 10205 h 28"/>
                <a:gd name="T36" fmla="*/ 15479 w 8"/>
                <a:gd name="T37" fmla="*/ 7654 h 28"/>
                <a:gd name="T38" fmla="*/ 18058 w 8"/>
                <a:gd name="T39" fmla="*/ 5103 h 28"/>
                <a:gd name="T40" fmla="*/ 20638 w 8"/>
                <a:gd name="T41" fmla="*/ 0 h 28"/>
                <a:gd name="T42" fmla="*/ 20638 w 8"/>
                <a:gd name="T43" fmla="*/ 0 h 28"/>
                <a:gd name="T44" fmla="*/ 15479 w 8"/>
                <a:gd name="T45" fmla="*/ 2551 h 28"/>
                <a:gd name="T46" fmla="*/ 10319 w 8"/>
                <a:gd name="T47" fmla="*/ 5103 h 28"/>
                <a:gd name="T48" fmla="*/ 10319 w 8"/>
                <a:gd name="T49" fmla="*/ 7654 h 28"/>
                <a:gd name="T50" fmla="*/ 10319 w 8"/>
                <a:gd name="T51" fmla="*/ 7654 h 28"/>
                <a:gd name="T52" fmla="*/ 5160 w 8"/>
                <a:gd name="T53" fmla="*/ 12757 h 28"/>
                <a:gd name="T54" fmla="*/ 2580 w 8"/>
                <a:gd name="T55" fmla="*/ 15308 h 28"/>
                <a:gd name="T56" fmla="*/ 2580 w 8"/>
                <a:gd name="T57" fmla="*/ 15308 h 28"/>
                <a:gd name="T58" fmla="*/ 2580 w 8"/>
                <a:gd name="T59" fmla="*/ 15308 h 28"/>
                <a:gd name="T60" fmla="*/ 2580 w 8"/>
                <a:gd name="T61" fmla="*/ 20411 h 28"/>
                <a:gd name="T62" fmla="*/ 2580 w 8"/>
                <a:gd name="T63" fmla="*/ 20411 h 28"/>
                <a:gd name="T64" fmla="*/ 2580 w 8"/>
                <a:gd name="T65" fmla="*/ 20411 h 28"/>
                <a:gd name="T66" fmla="*/ 0 w 8"/>
                <a:gd name="T67" fmla="*/ 25514 h 28"/>
                <a:gd name="T68" fmla="*/ 0 w 8"/>
                <a:gd name="T69" fmla="*/ 25514 h 28"/>
                <a:gd name="T70" fmla="*/ 0 w 8"/>
                <a:gd name="T71" fmla="*/ 25514 h 28"/>
                <a:gd name="T72" fmla="*/ 0 w 8"/>
                <a:gd name="T73" fmla="*/ 30616 h 28"/>
                <a:gd name="T74" fmla="*/ 0 w 8"/>
                <a:gd name="T75" fmla="*/ 30616 h 28"/>
                <a:gd name="T76" fmla="*/ 0 w 8"/>
                <a:gd name="T77" fmla="*/ 30616 h 28"/>
                <a:gd name="T78" fmla="*/ 0 w 8"/>
                <a:gd name="T79" fmla="*/ 38270 h 28"/>
                <a:gd name="T80" fmla="*/ 0 w 8"/>
                <a:gd name="T81" fmla="*/ 51027 h 28"/>
                <a:gd name="T82" fmla="*/ 0 w 8"/>
                <a:gd name="T83" fmla="*/ 51027 h 28"/>
                <a:gd name="T84" fmla="*/ 2580 w 8"/>
                <a:gd name="T85" fmla="*/ 63784 h 28"/>
                <a:gd name="T86" fmla="*/ 2580 w 8"/>
                <a:gd name="T87" fmla="*/ 63784 h 28"/>
                <a:gd name="T88" fmla="*/ 5160 w 8"/>
                <a:gd name="T89" fmla="*/ 71438 h 28"/>
                <a:gd name="T90" fmla="*/ 18058 w 8"/>
                <a:gd name="T91" fmla="*/ 63784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
                <a:gd name="T139" fmla="*/ 0 h 28"/>
                <a:gd name="T140" fmla="*/ 8 w 8"/>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 h="28">
                  <a:moveTo>
                    <a:pt x="7" y="25"/>
                  </a:moveTo>
                  <a:cubicBezTo>
                    <a:pt x="7" y="25"/>
                    <a:pt x="7" y="25"/>
                    <a:pt x="7" y="25"/>
                  </a:cubicBezTo>
                  <a:cubicBezTo>
                    <a:pt x="7" y="24"/>
                    <a:pt x="6" y="23"/>
                    <a:pt x="6" y="22"/>
                  </a:cubicBezTo>
                  <a:cubicBezTo>
                    <a:pt x="6" y="22"/>
                    <a:pt x="6" y="22"/>
                    <a:pt x="6" y="22"/>
                  </a:cubicBezTo>
                  <a:cubicBezTo>
                    <a:pt x="6" y="21"/>
                    <a:pt x="5" y="21"/>
                    <a:pt x="5" y="20"/>
                  </a:cubicBezTo>
                  <a:cubicBezTo>
                    <a:pt x="5" y="20"/>
                    <a:pt x="5" y="20"/>
                    <a:pt x="5" y="20"/>
                  </a:cubicBezTo>
                  <a:cubicBezTo>
                    <a:pt x="5" y="19"/>
                    <a:pt x="5" y="18"/>
                    <a:pt x="5" y="17"/>
                  </a:cubicBezTo>
                  <a:cubicBezTo>
                    <a:pt x="5" y="17"/>
                    <a:pt x="5" y="17"/>
                    <a:pt x="5" y="17"/>
                  </a:cubicBezTo>
                  <a:cubicBezTo>
                    <a:pt x="5" y="16"/>
                    <a:pt x="5" y="15"/>
                    <a:pt x="4" y="15"/>
                  </a:cubicBezTo>
                  <a:cubicBezTo>
                    <a:pt x="4" y="14"/>
                    <a:pt x="4" y="14"/>
                    <a:pt x="4" y="14"/>
                  </a:cubicBezTo>
                  <a:cubicBezTo>
                    <a:pt x="4" y="13"/>
                    <a:pt x="4" y="13"/>
                    <a:pt x="4" y="12"/>
                  </a:cubicBezTo>
                  <a:cubicBezTo>
                    <a:pt x="4" y="11"/>
                    <a:pt x="4" y="10"/>
                    <a:pt x="4" y="10"/>
                  </a:cubicBezTo>
                  <a:cubicBezTo>
                    <a:pt x="4" y="9"/>
                    <a:pt x="4" y="9"/>
                    <a:pt x="4" y="9"/>
                  </a:cubicBezTo>
                  <a:cubicBezTo>
                    <a:pt x="5" y="9"/>
                    <a:pt x="5" y="8"/>
                    <a:pt x="5" y="7"/>
                  </a:cubicBezTo>
                  <a:cubicBezTo>
                    <a:pt x="5" y="7"/>
                    <a:pt x="5" y="7"/>
                    <a:pt x="5" y="7"/>
                  </a:cubicBezTo>
                  <a:cubicBezTo>
                    <a:pt x="5" y="7"/>
                    <a:pt x="5" y="6"/>
                    <a:pt x="5" y="5"/>
                  </a:cubicBezTo>
                  <a:cubicBezTo>
                    <a:pt x="5" y="5"/>
                    <a:pt x="5" y="5"/>
                    <a:pt x="5" y="5"/>
                  </a:cubicBezTo>
                  <a:cubicBezTo>
                    <a:pt x="6" y="5"/>
                    <a:pt x="6" y="4"/>
                    <a:pt x="6" y="4"/>
                  </a:cubicBezTo>
                  <a:cubicBezTo>
                    <a:pt x="6" y="3"/>
                    <a:pt x="6" y="3"/>
                    <a:pt x="6" y="3"/>
                  </a:cubicBezTo>
                  <a:cubicBezTo>
                    <a:pt x="6" y="3"/>
                    <a:pt x="7" y="2"/>
                    <a:pt x="7" y="2"/>
                  </a:cubicBezTo>
                  <a:cubicBezTo>
                    <a:pt x="7" y="1"/>
                    <a:pt x="8" y="1"/>
                    <a:pt x="8" y="0"/>
                  </a:cubicBezTo>
                  <a:cubicBezTo>
                    <a:pt x="8" y="0"/>
                    <a:pt x="8" y="0"/>
                    <a:pt x="8" y="0"/>
                  </a:cubicBezTo>
                  <a:cubicBezTo>
                    <a:pt x="7" y="0"/>
                    <a:pt x="7" y="1"/>
                    <a:pt x="6" y="1"/>
                  </a:cubicBezTo>
                  <a:cubicBezTo>
                    <a:pt x="5" y="1"/>
                    <a:pt x="5" y="2"/>
                    <a:pt x="4" y="2"/>
                  </a:cubicBezTo>
                  <a:cubicBezTo>
                    <a:pt x="4" y="2"/>
                    <a:pt x="4" y="3"/>
                    <a:pt x="4" y="3"/>
                  </a:cubicBezTo>
                  <a:cubicBezTo>
                    <a:pt x="4" y="3"/>
                    <a:pt x="4" y="3"/>
                    <a:pt x="4" y="3"/>
                  </a:cubicBezTo>
                  <a:cubicBezTo>
                    <a:pt x="3" y="3"/>
                    <a:pt x="3" y="4"/>
                    <a:pt x="2" y="5"/>
                  </a:cubicBezTo>
                  <a:cubicBezTo>
                    <a:pt x="2" y="5"/>
                    <a:pt x="2" y="6"/>
                    <a:pt x="1" y="6"/>
                  </a:cubicBezTo>
                  <a:cubicBezTo>
                    <a:pt x="1" y="6"/>
                    <a:pt x="1" y="6"/>
                    <a:pt x="1" y="6"/>
                  </a:cubicBezTo>
                  <a:cubicBezTo>
                    <a:pt x="1" y="6"/>
                    <a:pt x="1" y="6"/>
                    <a:pt x="1" y="6"/>
                  </a:cubicBezTo>
                  <a:cubicBezTo>
                    <a:pt x="1" y="7"/>
                    <a:pt x="1" y="7"/>
                    <a:pt x="1" y="8"/>
                  </a:cubicBezTo>
                  <a:cubicBezTo>
                    <a:pt x="1" y="8"/>
                    <a:pt x="1" y="8"/>
                    <a:pt x="1" y="8"/>
                  </a:cubicBezTo>
                  <a:cubicBezTo>
                    <a:pt x="1" y="8"/>
                    <a:pt x="1" y="8"/>
                    <a:pt x="1" y="8"/>
                  </a:cubicBezTo>
                  <a:cubicBezTo>
                    <a:pt x="0" y="9"/>
                    <a:pt x="0" y="9"/>
                    <a:pt x="0" y="10"/>
                  </a:cubicBezTo>
                  <a:cubicBezTo>
                    <a:pt x="0" y="10"/>
                    <a:pt x="0" y="10"/>
                    <a:pt x="0" y="10"/>
                  </a:cubicBezTo>
                  <a:cubicBezTo>
                    <a:pt x="0" y="10"/>
                    <a:pt x="0" y="10"/>
                    <a:pt x="0" y="10"/>
                  </a:cubicBezTo>
                  <a:cubicBezTo>
                    <a:pt x="0" y="11"/>
                    <a:pt x="0" y="11"/>
                    <a:pt x="0" y="12"/>
                  </a:cubicBezTo>
                  <a:cubicBezTo>
                    <a:pt x="0" y="12"/>
                    <a:pt x="0" y="12"/>
                    <a:pt x="0" y="12"/>
                  </a:cubicBezTo>
                  <a:cubicBezTo>
                    <a:pt x="0" y="12"/>
                    <a:pt x="0" y="12"/>
                    <a:pt x="0" y="12"/>
                  </a:cubicBezTo>
                  <a:cubicBezTo>
                    <a:pt x="0" y="13"/>
                    <a:pt x="0" y="14"/>
                    <a:pt x="0" y="15"/>
                  </a:cubicBezTo>
                  <a:cubicBezTo>
                    <a:pt x="0" y="16"/>
                    <a:pt x="0" y="18"/>
                    <a:pt x="0" y="20"/>
                  </a:cubicBezTo>
                  <a:cubicBezTo>
                    <a:pt x="0" y="20"/>
                    <a:pt x="0" y="20"/>
                    <a:pt x="0" y="20"/>
                  </a:cubicBezTo>
                  <a:cubicBezTo>
                    <a:pt x="0" y="21"/>
                    <a:pt x="1" y="23"/>
                    <a:pt x="1" y="25"/>
                  </a:cubicBezTo>
                  <a:cubicBezTo>
                    <a:pt x="1" y="25"/>
                    <a:pt x="1" y="25"/>
                    <a:pt x="1" y="25"/>
                  </a:cubicBezTo>
                  <a:cubicBezTo>
                    <a:pt x="2" y="26"/>
                    <a:pt x="2" y="27"/>
                    <a:pt x="2" y="28"/>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4" name="ïšḻïďê"/>
            <p:cNvSpPr>
              <a:spLocks noChangeArrowheads="1"/>
            </p:cNvSpPr>
            <p:nvPr/>
          </p:nvSpPr>
          <p:spPr bwMode="auto">
            <a:xfrm>
              <a:off x="1565275" y="2971800"/>
              <a:ext cx="115888" cy="134938"/>
            </a:xfrm>
            <a:custGeom>
              <a:avLst/>
              <a:gdLst>
                <a:gd name="T0" fmla="*/ 115888 w 46"/>
                <a:gd name="T1" fmla="*/ 106932 h 53"/>
                <a:gd name="T2" fmla="*/ 113369 w 46"/>
                <a:gd name="T3" fmla="*/ 101840 h 53"/>
                <a:gd name="T4" fmla="*/ 113369 w 46"/>
                <a:gd name="T5" fmla="*/ 99294 h 53"/>
                <a:gd name="T6" fmla="*/ 113369 w 46"/>
                <a:gd name="T7" fmla="*/ 91656 h 53"/>
                <a:gd name="T8" fmla="*/ 110849 w 46"/>
                <a:gd name="T9" fmla="*/ 86564 h 53"/>
                <a:gd name="T10" fmla="*/ 110849 w 46"/>
                <a:gd name="T11" fmla="*/ 84018 h 53"/>
                <a:gd name="T12" fmla="*/ 108330 w 46"/>
                <a:gd name="T13" fmla="*/ 76380 h 53"/>
                <a:gd name="T14" fmla="*/ 105811 w 46"/>
                <a:gd name="T15" fmla="*/ 73834 h 53"/>
                <a:gd name="T16" fmla="*/ 105811 w 46"/>
                <a:gd name="T17" fmla="*/ 68742 h 53"/>
                <a:gd name="T18" fmla="*/ 100772 w 46"/>
                <a:gd name="T19" fmla="*/ 61104 h 53"/>
                <a:gd name="T20" fmla="*/ 100772 w 46"/>
                <a:gd name="T21" fmla="*/ 58558 h 53"/>
                <a:gd name="T22" fmla="*/ 95734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5502 w 46"/>
                <a:gd name="T37" fmla="*/ 17822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5270 w 46"/>
                <a:gd name="T51" fmla="*/ 0 h 53"/>
                <a:gd name="T52" fmla="*/ 30232 w 46"/>
                <a:gd name="T53" fmla="*/ 0 h 53"/>
                <a:gd name="T54" fmla="*/ 27712 w 46"/>
                <a:gd name="T55" fmla="*/ 0 h 53"/>
                <a:gd name="T56" fmla="*/ 22674 w 46"/>
                <a:gd name="T57" fmla="*/ 0 h 53"/>
                <a:gd name="T58" fmla="*/ 20154 w 46"/>
                <a:gd name="T59" fmla="*/ 0 h 53"/>
                <a:gd name="T60" fmla="*/ 10077 w 46"/>
                <a:gd name="T61" fmla="*/ 5092 h 53"/>
                <a:gd name="T62" fmla="*/ 5039 w 46"/>
                <a:gd name="T63" fmla="*/ 7638 h 53"/>
                <a:gd name="T64" fmla="*/ 7558 w 46"/>
                <a:gd name="T65" fmla="*/ 7638 h 53"/>
                <a:gd name="T66" fmla="*/ 12597 w 46"/>
                <a:gd name="T67" fmla="*/ 7638 h 53"/>
                <a:gd name="T68" fmla="*/ 17635 w 46"/>
                <a:gd name="T69" fmla="*/ 7638 h 53"/>
                <a:gd name="T70" fmla="*/ 25193 w 46"/>
                <a:gd name="T71" fmla="*/ 7638 h 53"/>
                <a:gd name="T72" fmla="*/ 30232 w 46"/>
                <a:gd name="T73" fmla="*/ 10184 h 53"/>
                <a:gd name="T74" fmla="*/ 35270 w 46"/>
                <a:gd name="T75" fmla="*/ 12730 h 53"/>
                <a:gd name="T76" fmla="*/ 47867 w 46"/>
                <a:gd name="T77" fmla="*/ 20368 h 53"/>
                <a:gd name="T78" fmla="*/ 55425 w 46"/>
                <a:gd name="T79" fmla="*/ 22914 h 53"/>
                <a:gd name="T80" fmla="*/ 60463 w 46"/>
                <a:gd name="T81" fmla="*/ 30552 h 53"/>
                <a:gd name="T82" fmla="*/ 65502 w 46"/>
                <a:gd name="T83" fmla="*/ 35644 h 53"/>
                <a:gd name="T84" fmla="*/ 70541 w 46"/>
                <a:gd name="T85" fmla="*/ 40736 h 53"/>
                <a:gd name="T86" fmla="*/ 75579 w 46"/>
                <a:gd name="T87" fmla="*/ 48374 h 53"/>
                <a:gd name="T88" fmla="*/ 85656 w 46"/>
                <a:gd name="T89" fmla="*/ 61104 h 53"/>
                <a:gd name="T90" fmla="*/ 85656 w 46"/>
                <a:gd name="T91" fmla="*/ 63650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0772 w 46"/>
                <a:gd name="T103" fmla="*/ 106932 h 53"/>
                <a:gd name="T104" fmla="*/ 103291 w 46"/>
                <a:gd name="T105" fmla="*/ 114570 h 53"/>
                <a:gd name="T106" fmla="*/ 103291 w 46"/>
                <a:gd name="T107" fmla="*/ 127300 h 53"/>
                <a:gd name="T108" fmla="*/ 113369 w 46"/>
                <a:gd name="T109" fmla="*/ 134938 h 53"/>
                <a:gd name="T110" fmla="*/ 113369 w 46"/>
                <a:gd name="T111" fmla="*/ 129846 h 53"/>
                <a:gd name="T112" fmla="*/ 113369 w 46"/>
                <a:gd name="T113" fmla="*/ 127300 h 53"/>
                <a:gd name="T114" fmla="*/ 115888 w 46"/>
                <a:gd name="T115" fmla="*/ 122208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4"/>
                    <a:pt x="46" y="43"/>
                    <a:pt x="46" y="43"/>
                  </a:cubicBezTo>
                  <a:cubicBezTo>
                    <a:pt x="46" y="43"/>
                    <a:pt x="46" y="42"/>
                    <a:pt x="46" y="42"/>
                  </a:cubicBezTo>
                  <a:cubicBezTo>
                    <a:pt x="46" y="42"/>
                    <a:pt x="46" y="42"/>
                    <a:pt x="45" y="42"/>
                  </a:cubicBezTo>
                  <a:cubicBezTo>
                    <a:pt x="45" y="42"/>
                    <a:pt x="45" y="42"/>
                    <a:pt x="45" y="42"/>
                  </a:cubicBezTo>
                  <a:cubicBezTo>
                    <a:pt x="45" y="41"/>
                    <a:pt x="45" y="41"/>
                    <a:pt x="45" y="40"/>
                  </a:cubicBezTo>
                  <a:cubicBezTo>
                    <a:pt x="45" y="40"/>
                    <a:pt x="45" y="40"/>
                    <a:pt x="45" y="39"/>
                  </a:cubicBezTo>
                  <a:cubicBezTo>
                    <a:pt x="45" y="39"/>
                    <a:pt x="45" y="39"/>
                    <a:pt x="45" y="39"/>
                  </a:cubicBezTo>
                  <a:cubicBezTo>
                    <a:pt x="45" y="39"/>
                    <a:pt x="45" y="39"/>
                    <a:pt x="45" y="39"/>
                  </a:cubicBezTo>
                  <a:cubicBezTo>
                    <a:pt x="45" y="39"/>
                    <a:pt x="45" y="38"/>
                    <a:pt x="45" y="38"/>
                  </a:cubicBezTo>
                  <a:cubicBezTo>
                    <a:pt x="45" y="38"/>
                    <a:pt x="45" y="37"/>
                    <a:pt x="45" y="37"/>
                  </a:cubicBezTo>
                  <a:cubicBezTo>
                    <a:pt x="45" y="37"/>
                    <a:pt x="45" y="36"/>
                    <a:pt x="45" y="36"/>
                  </a:cubicBezTo>
                  <a:cubicBezTo>
                    <a:pt x="45" y="36"/>
                    <a:pt x="45" y="36"/>
                    <a:pt x="45" y="36"/>
                  </a:cubicBezTo>
                  <a:cubicBezTo>
                    <a:pt x="44" y="36"/>
                    <a:pt x="44" y="36"/>
                    <a:pt x="44" y="35"/>
                  </a:cubicBezTo>
                  <a:cubicBezTo>
                    <a:pt x="44" y="35"/>
                    <a:pt x="44" y="35"/>
                    <a:pt x="44" y="34"/>
                  </a:cubicBezTo>
                  <a:cubicBezTo>
                    <a:pt x="44" y="34"/>
                    <a:pt x="44" y="34"/>
                    <a:pt x="44" y="33"/>
                  </a:cubicBezTo>
                  <a:cubicBezTo>
                    <a:pt x="44" y="33"/>
                    <a:pt x="44" y="33"/>
                    <a:pt x="44" y="33"/>
                  </a:cubicBezTo>
                  <a:cubicBezTo>
                    <a:pt x="44" y="33"/>
                    <a:pt x="44" y="33"/>
                    <a:pt x="44" y="33"/>
                  </a:cubicBezTo>
                  <a:cubicBezTo>
                    <a:pt x="44" y="33"/>
                    <a:pt x="44" y="33"/>
                    <a:pt x="44" y="32"/>
                  </a:cubicBezTo>
                  <a:cubicBezTo>
                    <a:pt x="43" y="32"/>
                    <a:pt x="43" y="32"/>
                    <a:pt x="43" y="32"/>
                  </a:cubicBezTo>
                  <a:cubicBezTo>
                    <a:pt x="43" y="31"/>
                    <a:pt x="43" y="31"/>
                    <a:pt x="43" y="30"/>
                  </a:cubicBezTo>
                  <a:cubicBezTo>
                    <a:pt x="43" y="30"/>
                    <a:pt x="43" y="30"/>
                    <a:pt x="43" y="30"/>
                  </a:cubicBezTo>
                  <a:cubicBezTo>
                    <a:pt x="43" y="30"/>
                    <a:pt x="43" y="30"/>
                    <a:pt x="43" y="30"/>
                  </a:cubicBezTo>
                  <a:cubicBezTo>
                    <a:pt x="43" y="30"/>
                    <a:pt x="43" y="29"/>
                    <a:pt x="42" y="29"/>
                  </a:cubicBezTo>
                  <a:cubicBezTo>
                    <a:pt x="42" y="29"/>
                    <a:pt x="42" y="28"/>
                    <a:pt x="42" y="28"/>
                  </a:cubicBezTo>
                  <a:cubicBezTo>
                    <a:pt x="42" y="28"/>
                    <a:pt x="42" y="27"/>
                    <a:pt x="42" y="27"/>
                  </a:cubicBezTo>
                  <a:cubicBezTo>
                    <a:pt x="42" y="27"/>
                    <a:pt x="42" y="27"/>
                    <a:pt x="42" y="27"/>
                  </a:cubicBezTo>
                  <a:cubicBezTo>
                    <a:pt x="41" y="27"/>
                    <a:pt x="41" y="27"/>
                    <a:pt x="41" y="27"/>
                  </a:cubicBezTo>
                  <a:cubicBezTo>
                    <a:pt x="41" y="26"/>
                    <a:pt x="41" y="26"/>
                    <a:pt x="41" y="26"/>
                  </a:cubicBezTo>
                  <a:cubicBezTo>
                    <a:pt x="41" y="25"/>
                    <a:pt x="41" y="25"/>
                    <a:pt x="40" y="24"/>
                  </a:cubicBezTo>
                  <a:cubicBezTo>
                    <a:pt x="40" y="24"/>
                    <a:pt x="40" y="24"/>
                    <a:pt x="40" y="24"/>
                  </a:cubicBezTo>
                  <a:cubicBezTo>
                    <a:pt x="40" y="24"/>
                    <a:pt x="40" y="24"/>
                    <a:pt x="40" y="24"/>
                  </a:cubicBezTo>
                  <a:cubicBezTo>
                    <a:pt x="40" y="24"/>
                    <a:pt x="40" y="23"/>
                    <a:pt x="40" y="23"/>
                  </a:cubicBezTo>
                  <a:cubicBezTo>
                    <a:pt x="39" y="23"/>
                    <a:pt x="39" y="22"/>
                    <a:pt x="39" y="22"/>
                  </a:cubicBezTo>
                  <a:cubicBezTo>
                    <a:pt x="39" y="22"/>
                    <a:pt x="39" y="21"/>
                    <a:pt x="38" y="21"/>
                  </a:cubicBezTo>
                  <a:cubicBezTo>
                    <a:pt x="38" y="21"/>
                    <a:pt x="38" y="21"/>
                    <a:pt x="38" y="21"/>
                  </a:cubicBezTo>
                  <a:cubicBezTo>
                    <a:pt x="38" y="21"/>
                    <a:pt x="38" y="20"/>
                    <a:pt x="38" y="20"/>
                  </a:cubicBezTo>
                  <a:cubicBezTo>
                    <a:pt x="37" y="19"/>
                    <a:pt x="37" y="19"/>
                    <a:pt x="37" y="18"/>
                  </a:cubicBezTo>
                  <a:cubicBezTo>
                    <a:pt x="37" y="18"/>
                    <a:pt x="37" y="18"/>
                    <a:pt x="37" y="18"/>
                  </a:cubicBezTo>
                  <a:cubicBezTo>
                    <a:pt x="36" y="17"/>
                    <a:pt x="36" y="17"/>
                    <a:pt x="35" y="16"/>
                  </a:cubicBezTo>
                  <a:cubicBezTo>
                    <a:pt x="35" y="15"/>
                    <a:pt x="34" y="15"/>
                    <a:pt x="34" y="14"/>
                  </a:cubicBezTo>
                  <a:cubicBezTo>
                    <a:pt x="34" y="14"/>
                    <a:pt x="34" y="14"/>
                    <a:pt x="34" y="14"/>
                  </a:cubicBezTo>
                  <a:cubicBezTo>
                    <a:pt x="34" y="14"/>
                    <a:pt x="33" y="14"/>
                    <a:pt x="33" y="13"/>
                  </a:cubicBezTo>
                  <a:cubicBezTo>
                    <a:pt x="33" y="13"/>
                    <a:pt x="33" y="13"/>
                    <a:pt x="33" y="13"/>
                  </a:cubicBezTo>
                  <a:cubicBezTo>
                    <a:pt x="33" y="13"/>
                    <a:pt x="33" y="13"/>
                    <a:pt x="33" y="13"/>
                  </a:cubicBezTo>
                  <a:cubicBezTo>
                    <a:pt x="33" y="13"/>
                    <a:pt x="32" y="13"/>
                    <a:pt x="32" y="12"/>
                  </a:cubicBezTo>
                  <a:cubicBezTo>
                    <a:pt x="32" y="12"/>
                    <a:pt x="31" y="11"/>
                    <a:pt x="31" y="11"/>
                  </a:cubicBezTo>
                  <a:cubicBezTo>
                    <a:pt x="31" y="11"/>
                    <a:pt x="31" y="11"/>
                    <a:pt x="31" y="11"/>
                  </a:cubicBezTo>
                  <a:cubicBezTo>
                    <a:pt x="31" y="11"/>
                    <a:pt x="31" y="11"/>
                    <a:pt x="31" y="11"/>
                  </a:cubicBezTo>
                  <a:cubicBezTo>
                    <a:pt x="31" y="11"/>
                    <a:pt x="30" y="10"/>
                    <a:pt x="30" y="10"/>
                  </a:cubicBezTo>
                  <a:cubicBezTo>
                    <a:pt x="30" y="10"/>
                    <a:pt x="29" y="9"/>
                    <a:pt x="29" y="9"/>
                  </a:cubicBezTo>
                  <a:cubicBezTo>
                    <a:pt x="29" y="9"/>
                    <a:pt x="29" y="9"/>
                    <a:pt x="29" y="9"/>
                  </a:cubicBezTo>
                  <a:cubicBezTo>
                    <a:pt x="29" y="9"/>
                    <a:pt x="29" y="9"/>
                    <a:pt x="29" y="9"/>
                  </a:cubicBezTo>
                  <a:cubicBezTo>
                    <a:pt x="28" y="8"/>
                    <a:pt x="28" y="8"/>
                    <a:pt x="28" y="8"/>
                  </a:cubicBezTo>
                  <a:cubicBezTo>
                    <a:pt x="28" y="8"/>
                    <a:pt x="27" y="7"/>
                    <a:pt x="27" y="7"/>
                  </a:cubicBezTo>
                  <a:cubicBezTo>
                    <a:pt x="27" y="7"/>
                    <a:pt x="27" y="7"/>
                    <a:pt x="27" y="7"/>
                  </a:cubicBezTo>
                  <a:cubicBezTo>
                    <a:pt x="26" y="7"/>
                    <a:pt x="26" y="7"/>
                    <a:pt x="26" y="7"/>
                  </a:cubicBezTo>
                  <a:cubicBezTo>
                    <a:pt x="26" y="6"/>
                    <a:pt x="26" y="6"/>
                    <a:pt x="26" y="6"/>
                  </a:cubicBezTo>
                  <a:cubicBezTo>
                    <a:pt x="26" y="6"/>
                    <a:pt x="25" y="6"/>
                    <a:pt x="25" y="5"/>
                  </a:cubicBezTo>
                  <a:cubicBezTo>
                    <a:pt x="25" y="5"/>
                    <a:pt x="24" y="5"/>
                    <a:pt x="24" y="5"/>
                  </a:cubicBezTo>
                  <a:cubicBezTo>
                    <a:pt x="24" y="5"/>
                    <a:pt x="24" y="5"/>
                    <a:pt x="24" y="5"/>
                  </a:cubicBezTo>
                  <a:cubicBezTo>
                    <a:pt x="24" y="5"/>
                    <a:pt x="24" y="5"/>
                    <a:pt x="24" y="5"/>
                  </a:cubicBezTo>
                  <a:cubicBezTo>
                    <a:pt x="23" y="5"/>
                    <a:pt x="23" y="4"/>
                    <a:pt x="23" y="4"/>
                  </a:cubicBezTo>
                  <a:cubicBezTo>
                    <a:pt x="22" y="4"/>
                    <a:pt x="22" y="4"/>
                    <a:pt x="22" y="3"/>
                  </a:cubicBezTo>
                  <a:cubicBezTo>
                    <a:pt x="22" y="3"/>
                    <a:pt x="22" y="3"/>
                    <a:pt x="22" y="3"/>
                  </a:cubicBezTo>
                  <a:cubicBezTo>
                    <a:pt x="21" y="3"/>
                    <a:pt x="21" y="3"/>
                    <a:pt x="21" y="3"/>
                  </a:cubicBezTo>
                  <a:cubicBezTo>
                    <a:pt x="20" y="3"/>
                    <a:pt x="20" y="3"/>
                    <a:pt x="20" y="2"/>
                  </a:cubicBezTo>
                  <a:cubicBezTo>
                    <a:pt x="20" y="2"/>
                    <a:pt x="19" y="2"/>
                    <a:pt x="19" y="2"/>
                  </a:cubicBezTo>
                  <a:cubicBezTo>
                    <a:pt x="19" y="2"/>
                    <a:pt x="19" y="2"/>
                    <a:pt x="19" y="2"/>
                  </a:cubicBezTo>
                  <a:cubicBezTo>
                    <a:pt x="19" y="2"/>
                    <a:pt x="19" y="2"/>
                    <a:pt x="19" y="2"/>
                  </a:cubicBezTo>
                  <a:cubicBezTo>
                    <a:pt x="18" y="2"/>
                    <a:pt x="18" y="2"/>
                    <a:pt x="18" y="1"/>
                  </a:cubicBezTo>
                  <a:cubicBezTo>
                    <a:pt x="18" y="1"/>
                    <a:pt x="17" y="1"/>
                    <a:pt x="17" y="1"/>
                  </a:cubicBezTo>
                  <a:cubicBezTo>
                    <a:pt x="17" y="1"/>
                    <a:pt x="17" y="1"/>
                    <a:pt x="17" y="1"/>
                  </a:cubicBezTo>
                  <a:cubicBezTo>
                    <a:pt x="17" y="1"/>
                    <a:pt x="17" y="1"/>
                    <a:pt x="17" y="1"/>
                  </a:cubicBezTo>
                  <a:cubicBezTo>
                    <a:pt x="16" y="1"/>
                    <a:pt x="16" y="1"/>
                    <a:pt x="16" y="1"/>
                  </a:cubicBezTo>
                  <a:cubicBezTo>
                    <a:pt x="16" y="1"/>
                    <a:pt x="15" y="1"/>
                    <a:pt x="15" y="1"/>
                  </a:cubicBezTo>
                  <a:cubicBezTo>
                    <a:pt x="15" y="0"/>
                    <a:pt x="15" y="0"/>
                    <a:pt x="14" y="0"/>
                  </a:cubicBezTo>
                  <a:cubicBezTo>
                    <a:pt x="14" y="0"/>
                    <a:pt x="14" y="0"/>
                    <a:pt x="14" y="0"/>
                  </a:cubicBezTo>
                  <a:cubicBezTo>
                    <a:pt x="14" y="0"/>
                    <a:pt x="14" y="0"/>
                    <a:pt x="14" y="0"/>
                  </a:cubicBezTo>
                  <a:cubicBezTo>
                    <a:pt x="14" y="0"/>
                    <a:pt x="13" y="0"/>
                    <a:pt x="13" y="0"/>
                  </a:cubicBezTo>
                  <a:cubicBezTo>
                    <a:pt x="13" y="0"/>
                    <a:pt x="12" y="0"/>
                    <a:pt x="12" y="0"/>
                  </a:cubicBezTo>
                  <a:cubicBezTo>
                    <a:pt x="12" y="0"/>
                    <a:pt x="12" y="0"/>
                    <a:pt x="12" y="0"/>
                  </a:cubicBezTo>
                  <a:cubicBezTo>
                    <a:pt x="12" y="0"/>
                    <a:pt x="12" y="0"/>
                    <a:pt x="12" y="0"/>
                  </a:cubicBezTo>
                  <a:cubicBezTo>
                    <a:pt x="11" y="0"/>
                    <a:pt x="11" y="0"/>
                    <a:pt x="11" y="0"/>
                  </a:cubicBezTo>
                  <a:cubicBezTo>
                    <a:pt x="10" y="0"/>
                    <a:pt x="10" y="0"/>
                    <a:pt x="10" y="0"/>
                  </a:cubicBezTo>
                  <a:cubicBezTo>
                    <a:pt x="10" y="0"/>
                    <a:pt x="10" y="0"/>
                    <a:pt x="10" y="0"/>
                  </a:cubicBezTo>
                  <a:cubicBezTo>
                    <a:pt x="10" y="0"/>
                    <a:pt x="10" y="0"/>
                    <a:pt x="9" y="0"/>
                  </a:cubicBezTo>
                  <a:cubicBezTo>
                    <a:pt x="9" y="0"/>
                    <a:pt x="8" y="0"/>
                    <a:pt x="8" y="0"/>
                  </a:cubicBezTo>
                  <a:cubicBezTo>
                    <a:pt x="8" y="0"/>
                    <a:pt x="8" y="0"/>
                    <a:pt x="8" y="0"/>
                  </a:cubicBezTo>
                  <a:cubicBezTo>
                    <a:pt x="8" y="0"/>
                    <a:pt x="8" y="0"/>
                    <a:pt x="8" y="0"/>
                  </a:cubicBezTo>
                  <a:cubicBezTo>
                    <a:pt x="7" y="0"/>
                    <a:pt x="7" y="1"/>
                    <a:pt x="6" y="1"/>
                  </a:cubicBezTo>
                  <a:cubicBezTo>
                    <a:pt x="6" y="1"/>
                    <a:pt x="6" y="1"/>
                    <a:pt x="6" y="1"/>
                  </a:cubicBezTo>
                  <a:cubicBezTo>
                    <a:pt x="6" y="1"/>
                    <a:pt x="5" y="1"/>
                    <a:pt x="4" y="2"/>
                  </a:cubicBezTo>
                  <a:cubicBezTo>
                    <a:pt x="0" y="4"/>
                    <a:pt x="0" y="4"/>
                    <a:pt x="0" y="4"/>
                  </a:cubicBezTo>
                  <a:cubicBezTo>
                    <a:pt x="0" y="4"/>
                    <a:pt x="0" y="4"/>
                    <a:pt x="0" y="4"/>
                  </a:cubicBezTo>
                  <a:cubicBezTo>
                    <a:pt x="1" y="4"/>
                    <a:pt x="1" y="4"/>
                    <a:pt x="2" y="3"/>
                  </a:cubicBezTo>
                  <a:cubicBezTo>
                    <a:pt x="3" y="3"/>
                    <a:pt x="3" y="3"/>
                    <a:pt x="3" y="3"/>
                  </a:cubicBezTo>
                  <a:cubicBezTo>
                    <a:pt x="3" y="3"/>
                    <a:pt x="3" y="3"/>
                    <a:pt x="3" y="3"/>
                  </a:cubicBezTo>
                  <a:cubicBezTo>
                    <a:pt x="3" y="3"/>
                    <a:pt x="3" y="3"/>
                    <a:pt x="3" y="3"/>
                  </a:cubicBezTo>
                  <a:cubicBezTo>
                    <a:pt x="4" y="3"/>
                    <a:pt x="4" y="3"/>
                    <a:pt x="4" y="3"/>
                  </a:cubicBezTo>
                  <a:cubicBezTo>
                    <a:pt x="5" y="3"/>
                    <a:pt x="5" y="3"/>
                    <a:pt x="5" y="3"/>
                  </a:cubicBezTo>
                  <a:cubicBezTo>
                    <a:pt x="5" y="3"/>
                    <a:pt x="5" y="3"/>
                    <a:pt x="5" y="3"/>
                  </a:cubicBezTo>
                  <a:cubicBezTo>
                    <a:pt x="6" y="3"/>
                    <a:pt x="6" y="3"/>
                    <a:pt x="6" y="3"/>
                  </a:cubicBezTo>
                  <a:cubicBezTo>
                    <a:pt x="7" y="3"/>
                    <a:pt x="7" y="3"/>
                    <a:pt x="7" y="3"/>
                  </a:cubicBezTo>
                  <a:cubicBezTo>
                    <a:pt x="7" y="3"/>
                    <a:pt x="7" y="3"/>
                    <a:pt x="7" y="3"/>
                  </a:cubicBezTo>
                  <a:cubicBezTo>
                    <a:pt x="8" y="3"/>
                    <a:pt x="8" y="3"/>
                    <a:pt x="9" y="3"/>
                  </a:cubicBezTo>
                  <a:cubicBezTo>
                    <a:pt x="9" y="3"/>
                    <a:pt x="9" y="3"/>
                    <a:pt x="10" y="3"/>
                  </a:cubicBezTo>
                  <a:cubicBezTo>
                    <a:pt x="10" y="3"/>
                    <a:pt x="10" y="3"/>
                    <a:pt x="10" y="3"/>
                  </a:cubicBezTo>
                  <a:cubicBezTo>
                    <a:pt x="10" y="3"/>
                    <a:pt x="11" y="3"/>
                    <a:pt x="11" y="4"/>
                  </a:cubicBezTo>
                  <a:cubicBezTo>
                    <a:pt x="11" y="4"/>
                    <a:pt x="12" y="4"/>
                    <a:pt x="12" y="4"/>
                  </a:cubicBezTo>
                  <a:cubicBezTo>
                    <a:pt x="12" y="4"/>
                    <a:pt x="12" y="4"/>
                    <a:pt x="12" y="4"/>
                  </a:cubicBezTo>
                  <a:cubicBezTo>
                    <a:pt x="12" y="4"/>
                    <a:pt x="13" y="4"/>
                    <a:pt x="14" y="4"/>
                  </a:cubicBezTo>
                  <a:cubicBezTo>
                    <a:pt x="14" y="5"/>
                    <a:pt x="14" y="5"/>
                    <a:pt x="14" y="5"/>
                  </a:cubicBezTo>
                  <a:cubicBezTo>
                    <a:pt x="14" y="5"/>
                    <a:pt x="14" y="5"/>
                    <a:pt x="14" y="5"/>
                  </a:cubicBezTo>
                  <a:cubicBezTo>
                    <a:pt x="15" y="5"/>
                    <a:pt x="16" y="6"/>
                    <a:pt x="17" y="6"/>
                  </a:cubicBezTo>
                  <a:cubicBezTo>
                    <a:pt x="18" y="7"/>
                    <a:pt x="18" y="7"/>
                    <a:pt x="19" y="8"/>
                  </a:cubicBezTo>
                  <a:cubicBezTo>
                    <a:pt x="19" y="8"/>
                    <a:pt x="19" y="8"/>
                    <a:pt x="19" y="8"/>
                  </a:cubicBezTo>
                  <a:cubicBezTo>
                    <a:pt x="20" y="8"/>
                    <a:pt x="21" y="9"/>
                    <a:pt x="22" y="9"/>
                  </a:cubicBezTo>
                  <a:cubicBezTo>
                    <a:pt x="22" y="9"/>
                    <a:pt x="22" y="9"/>
                    <a:pt x="22" y="9"/>
                  </a:cubicBezTo>
                  <a:cubicBezTo>
                    <a:pt x="22" y="9"/>
                    <a:pt x="22" y="9"/>
                    <a:pt x="22" y="9"/>
                  </a:cubicBezTo>
                  <a:cubicBezTo>
                    <a:pt x="22" y="9"/>
                    <a:pt x="22" y="10"/>
                    <a:pt x="22" y="10"/>
                  </a:cubicBezTo>
                  <a:cubicBezTo>
                    <a:pt x="23" y="10"/>
                    <a:pt x="23" y="11"/>
                    <a:pt x="24" y="11"/>
                  </a:cubicBezTo>
                  <a:cubicBezTo>
                    <a:pt x="24" y="11"/>
                    <a:pt x="24" y="11"/>
                    <a:pt x="24" y="12"/>
                  </a:cubicBezTo>
                  <a:cubicBezTo>
                    <a:pt x="25" y="12"/>
                    <a:pt x="25" y="13"/>
                    <a:pt x="26" y="14"/>
                  </a:cubicBezTo>
                  <a:cubicBezTo>
                    <a:pt x="26" y="14"/>
                    <a:pt x="26" y="14"/>
                    <a:pt x="26" y="14"/>
                  </a:cubicBezTo>
                  <a:cubicBezTo>
                    <a:pt x="26" y="14"/>
                    <a:pt x="26" y="14"/>
                    <a:pt x="26" y="14"/>
                  </a:cubicBezTo>
                  <a:cubicBezTo>
                    <a:pt x="26" y="14"/>
                    <a:pt x="26" y="14"/>
                    <a:pt x="26" y="14"/>
                  </a:cubicBezTo>
                  <a:cubicBezTo>
                    <a:pt x="27" y="14"/>
                    <a:pt x="28" y="15"/>
                    <a:pt x="28" y="16"/>
                  </a:cubicBezTo>
                  <a:cubicBezTo>
                    <a:pt x="28" y="16"/>
                    <a:pt x="28" y="16"/>
                    <a:pt x="28" y="16"/>
                  </a:cubicBezTo>
                  <a:cubicBezTo>
                    <a:pt x="29" y="16"/>
                    <a:pt x="29" y="17"/>
                    <a:pt x="29" y="17"/>
                  </a:cubicBezTo>
                  <a:cubicBezTo>
                    <a:pt x="29" y="17"/>
                    <a:pt x="30" y="18"/>
                    <a:pt x="30" y="19"/>
                  </a:cubicBezTo>
                  <a:cubicBezTo>
                    <a:pt x="30" y="19"/>
                    <a:pt x="30" y="19"/>
                    <a:pt x="30" y="19"/>
                  </a:cubicBezTo>
                  <a:cubicBezTo>
                    <a:pt x="31" y="19"/>
                    <a:pt x="31" y="20"/>
                    <a:pt x="32" y="21"/>
                  </a:cubicBezTo>
                  <a:cubicBezTo>
                    <a:pt x="32" y="22"/>
                    <a:pt x="33" y="22"/>
                    <a:pt x="33" y="23"/>
                  </a:cubicBezTo>
                  <a:cubicBezTo>
                    <a:pt x="33" y="23"/>
                    <a:pt x="34" y="23"/>
                    <a:pt x="34" y="24"/>
                  </a:cubicBezTo>
                  <a:cubicBezTo>
                    <a:pt x="34" y="24"/>
                    <a:pt x="34" y="24"/>
                    <a:pt x="34" y="24"/>
                  </a:cubicBezTo>
                  <a:cubicBezTo>
                    <a:pt x="34" y="24"/>
                    <a:pt x="34" y="24"/>
                    <a:pt x="34" y="24"/>
                  </a:cubicBezTo>
                  <a:cubicBezTo>
                    <a:pt x="34" y="24"/>
                    <a:pt x="34" y="24"/>
                    <a:pt x="34" y="25"/>
                  </a:cubicBezTo>
                  <a:cubicBezTo>
                    <a:pt x="35" y="25"/>
                    <a:pt x="35" y="26"/>
                    <a:pt x="35" y="27"/>
                  </a:cubicBezTo>
                  <a:cubicBezTo>
                    <a:pt x="35" y="27"/>
                    <a:pt x="35" y="27"/>
                    <a:pt x="35" y="27"/>
                  </a:cubicBezTo>
                  <a:cubicBezTo>
                    <a:pt x="36" y="28"/>
                    <a:pt x="36" y="29"/>
                    <a:pt x="37" y="30"/>
                  </a:cubicBezTo>
                  <a:cubicBezTo>
                    <a:pt x="37" y="30"/>
                    <a:pt x="37" y="30"/>
                    <a:pt x="37" y="30"/>
                  </a:cubicBezTo>
                  <a:cubicBezTo>
                    <a:pt x="37" y="30"/>
                    <a:pt x="37" y="30"/>
                    <a:pt x="37" y="30"/>
                  </a:cubicBezTo>
                  <a:cubicBezTo>
                    <a:pt x="37" y="30"/>
                    <a:pt x="37" y="30"/>
                    <a:pt x="37" y="30"/>
                  </a:cubicBezTo>
                  <a:cubicBezTo>
                    <a:pt x="37" y="31"/>
                    <a:pt x="38" y="32"/>
                    <a:pt x="38" y="32"/>
                  </a:cubicBezTo>
                  <a:cubicBezTo>
                    <a:pt x="38" y="33"/>
                    <a:pt x="38" y="33"/>
                    <a:pt x="38" y="33"/>
                  </a:cubicBezTo>
                  <a:cubicBezTo>
                    <a:pt x="38" y="33"/>
                    <a:pt x="38" y="33"/>
                    <a:pt x="38" y="33"/>
                  </a:cubicBezTo>
                  <a:cubicBezTo>
                    <a:pt x="38" y="34"/>
                    <a:pt x="39" y="35"/>
                    <a:pt x="39" y="36"/>
                  </a:cubicBezTo>
                  <a:cubicBezTo>
                    <a:pt x="39" y="36"/>
                    <a:pt x="39" y="36"/>
                    <a:pt x="39" y="36"/>
                  </a:cubicBezTo>
                  <a:cubicBezTo>
                    <a:pt x="39" y="36"/>
                    <a:pt x="39" y="36"/>
                    <a:pt x="39" y="36"/>
                  </a:cubicBezTo>
                  <a:cubicBezTo>
                    <a:pt x="39" y="36"/>
                    <a:pt x="39" y="36"/>
                    <a:pt x="39" y="36"/>
                  </a:cubicBezTo>
                  <a:cubicBezTo>
                    <a:pt x="39" y="37"/>
                    <a:pt x="40" y="38"/>
                    <a:pt x="40" y="39"/>
                  </a:cubicBezTo>
                  <a:cubicBezTo>
                    <a:pt x="40" y="39"/>
                    <a:pt x="40" y="39"/>
                    <a:pt x="40" y="39"/>
                  </a:cubicBezTo>
                  <a:cubicBezTo>
                    <a:pt x="40" y="40"/>
                    <a:pt x="40" y="41"/>
                    <a:pt x="40" y="42"/>
                  </a:cubicBezTo>
                  <a:cubicBezTo>
                    <a:pt x="40" y="42"/>
                    <a:pt x="40" y="42"/>
                    <a:pt x="40" y="42"/>
                  </a:cubicBezTo>
                  <a:cubicBezTo>
                    <a:pt x="40" y="42"/>
                    <a:pt x="40" y="42"/>
                    <a:pt x="40" y="42"/>
                  </a:cubicBezTo>
                  <a:cubicBezTo>
                    <a:pt x="40" y="42"/>
                    <a:pt x="40" y="42"/>
                    <a:pt x="40" y="42"/>
                  </a:cubicBezTo>
                  <a:cubicBezTo>
                    <a:pt x="41" y="43"/>
                    <a:pt x="41" y="44"/>
                    <a:pt x="41" y="45"/>
                  </a:cubicBezTo>
                  <a:cubicBezTo>
                    <a:pt x="41" y="45"/>
                    <a:pt x="41" y="45"/>
                    <a:pt x="41" y="45"/>
                  </a:cubicBezTo>
                  <a:cubicBezTo>
                    <a:pt x="41" y="46"/>
                    <a:pt x="41" y="47"/>
                    <a:pt x="41" y="48"/>
                  </a:cubicBezTo>
                  <a:cubicBezTo>
                    <a:pt x="41" y="49"/>
                    <a:pt x="41" y="50"/>
                    <a:pt x="41" y="50"/>
                  </a:cubicBezTo>
                  <a:cubicBezTo>
                    <a:pt x="41" y="50"/>
                    <a:pt x="41" y="50"/>
                    <a:pt x="41" y="50"/>
                  </a:cubicBezTo>
                  <a:cubicBezTo>
                    <a:pt x="41" y="51"/>
                    <a:pt x="41" y="51"/>
                    <a:pt x="41" y="51"/>
                  </a:cubicBezTo>
                  <a:cubicBezTo>
                    <a:pt x="41" y="52"/>
                    <a:pt x="41" y="52"/>
                    <a:pt x="40" y="53"/>
                  </a:cubicBezTo>
                  <a:cubicBezTo>
                    <a:pt x="42" y="53"/>
                    <a:pt x="43" y="53"/>
                    <a:pt x="45" y="53"/>
                  </a:cubicBezTo>
                  <a:cubicBezTo>
                    <a:pt x="45" y="53"/>
                    <a:pt x="45" y="52"/>
                    <a:pt x="45" y="52"/>
                  </a:cubicBezTo>
                  <a:cubicBezTo>
                    <a:pt x="45" y="52"/>
                    <a:pt x="45" y="52"/>
                    <a:pt x="45" y="52"/>
                  </a:cubicBezTo>
                  <a:cubicBezTo>
                    <a:pt x="45" y="52"/>
                    <a:pt x="45" y="51"/>
                    <a:pt x="45" y="51"/>
                  </a:cubicBezTo>
                  <a:cubicBezTo>
                    <a:pt x="45" y="51"/>
                    <a:pt x="45" y="51"/>
                    <a:pt x="45" y="50"/>
                  </a:cubicBezTo>
                  <a:cubicBezTo>
                    <a:pt x="45" y="50"/>
                    <a:pt x="45" y="50"/>
                    <a:pt x="45" y="50"/>
                  </a:cubicBezTo>
                  <a:cubicBezTo>
                    <a:pt x="45" y="50"/>
                    <a:pt x="45" y="50"/>
                    <a:pt x="45" y="50"/>
                  </a:cubicBezTo>
                  <a:cubicBezTo>
                    <a:pt x="45" y="49"/>
                    <a:pt x="45" y="49"/>
                    <a:pt x="45" y="49"/>
                  </a:cubicBezTo>
                  <a:cubicBezTo>
                    <a:pt x="45" y="48"/>
                    <a:pt x="45" y="48"/>
                    <a:pt x="45" y="48"/>
                  </a:cubicBezTo>
                  <a:cubicBezTo>
                    <a:pt x="45" y="48"/>
                    <a:pt x="45" y="48"/>
                    <a:pt x="46" y="48"/>
                  </a:cubicBezTo>
                  <a:cubicBezTo>
                    <a:pt x="46" y="48"/>
                    <a:pt x="46" y="47"/>
                    <a:pt x="46" y="47"/>
                  </a:cubicBezTo>
                  <a:cubicBezTo>
                    <a:pt x="46" y="47"/>
                    <a:pt x="46" y="47"/>
                    <a:pt x="46" y="46"/>
                  </a:cubicBezTo>
                  <a:cubicBezTo>
                    <a:pt x="46" y="46"/>
                    <a:pt x="46" y="45"/>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5" name="işļîdé"/>
            <p:cNvSpPr>
              <a:spLocks noChangeArrowheads="1"/>
            </p:cNvSpPr>
            <p:nvPr/>
          </p:nvSpPr>
          <p:spPr bwMode="auto">
            <a:xfrm>
              <a:off x="1570038" y="2984500"/>
              <a:ext cx="12700" cy="7938"/>
            </a:xfrm>
            <a:custGeom>
              <a:avLst/>
              <a:gdLst>
                <a:gd name="T0" fmla="*/ 7620 w 5"/>
                <a:gd name="T1" fmla="*/ 5292 h 3"/>
                <a:gd name="T2" fmla="*/ 12700 w 5"/>
                <a:gd name="T3" fmla="*/ 0 h 3"/>
                <a:gd name="T4" fmla="*/ 0 w 5"/>
                <a:gd name="T5" fmla="*/ 7938 h 3"/>
                <a:gd name="T6" fmla="*/ 0 w 5"/>
                <a:gd name="T7" fmla="*/ 7938 h 3"/>
                <a:gd name="T8" fmla="*/ 508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3" y="1"/>
                    <a:pt x="4" y="1"/>
                    <a:pt x="5" y="0"/>
                  </a:cubicBezTo>
                  <a:cubicBezTo>
                    <a:pt x="0" y="3"/>
                    <a:pt x="0" y="3"/>
                    <a:pt x="0" y="3"/>
                  </a:cubicBezTo>
                  <a:cubicBezTo>
                    <a:pt x="0" y="3"/>
                    <a:pt x="0" y="3"/>
                    <a:pt x="0" y="3"/>
                  </a:cubicBezTo>
                  <a:cubicBezTo>
                    <a:pt x="1" y="3"/>
                    <a:pt x="1" y="2"/>
                    <a:pt x="2" y="2"/>
                  </a:cubicBezTo>
                  <a:cubicBezTo>
                    <a:pt x="2"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6" name="ïšlîḓè"/>
            <p:cNvSpPr>
              <a:spLocks noChangeArrowheads="1"/>
            </p:cNvSpPr>
            <p:nvPr/>
          </p:nvSpPr>
          <p:spPr bwMode="auto">
            <a:xfrm>
              <a:off x="1546225" y="2979738"/>
              <a:ext cx="122238" cy="127000"/>
            </a:xfrm>
            <a:custGeom>
              <a:avLst/>
              <a:gdLst>
                <a:gd name="T0" fmla="*/ 119691 w 48"/>
                <a:gd name="T1" fmla="*/ 99060 h 50"/>
                <a:gd name="T2" fmla="*/ 117145 w 48"/>
                <a:gd name="T3" fmla="*/ 83820 h 50"/>
                <a:gd name="T4" fmla="*/ 112052 w 48"/>
                <a:gd name="T5" fmla="*/ 68580 h 50"/>
                <a:gd name="T6" fmla="*/ 104412 w 48"/>
                <a:gd name="T7" fmla="*/ 53340 h 50"/>
                <a:gd name="T8" fmla="*/ 91679 w 48"/>
                <a:gd name="T9" fmla="*/ 35560 h 50"/>
                <a:gd name="T10" fmla="*/ 84039 w 48"/>
                <a:gd name="T11" fmla="*/ 27940 h 50"/>
                <a:gd name="T12" fmla="*/ 73852 w 48"/>
                <a:gd name="T13" fmla="*/ 15240 h 50"/>
                <a:gd name="T14" fmla="*/ 53479 w 48"/>
                <a:gd name="T15" fmla="*/ 5080 h 50"/>
                <a:gd name="T16" fmla="*/ 53479 w 48"/>
                <a:gd name="T17" fmla="*/ 2540 h 50"/>
                <a:gd name="T18" fmla="*/ 48386 w 48"/>
                <a:gd name="T19" fmla="*/ 2540 h 50"/>
                <a:gd name="T20" fmla="*/ 43293 w 48"/>
                <a:gd name="T21" fmla="*/ 0 h 50"/>
                <a:gd name="T22" fmla="*/ 40746 w 48"/>
                <a:gd name="T23" fmla="*/ 0 h 50"/>
                <a:gd name="T24" fmla="*/ 35653 w 48"/>
                <a:gd name="T25" fmla="*/ 0 h 50"/>
                <a:gd name="T26" fmla="*/ 30560 w 48"/>
                <a:gd name="T27" fmla="*/ 0 h 50"/>
                <a:gd name="T28" fmla="*/ 28013 w 48"/>
                <a:gd name="T29" fmla="*/ 0 h 50"/>
                <a:gd name="T30" fmla="*/ 22920 w 48"/>
                <a:gd name="T31" fmla="*/ 0 h 50"/>
                <a:gd name="T32" fmla="*/ 17826 w 48"/>
                <a:gd name="T33" fmla="*/ 2540 h 50"/>
                <a:gd name="T34" fmla="*/ 7640 w 48"/>
                <a:gd name="T35" fmla="*/ 83820 h 50"/>
                <a:gd name="T36" fmla="*/ 12733 w 48"/>
                <a:gd name="T37" fmla="*/ 81280 h 50"/>
                <a:gd name="T38" fmla="*/ 12733 w 48"/>
                <a:gd name="T39" fmla="*/ 76200 h 50"/>
                <a:gd name="T40" fmla="*/ 10187 w 48"/>
                <a:gd name="T41" fmla="*/ 73660 h 50"/>
                <a:gd name="T42" fmla="*/ 10187 w 48"/>
                <a:gd name="T43" fmla="*/ 73660 h 50"/>
                <a:gd name="T44" fmla="*/ 10187 w 48"/>
                <a:gd name="T45" fmla="*/ 71120 h 50"/>
                <a:gd name="T46" fmla="*/ 10187 w 48"/>
                <a:gd name="T47" fmla="*/ 68580 h 50"/>
                <a:gd name="T48" fmla="*/ 7640 w 48"/>
                <a:gd name="T49" fmla="*/ 66040 h 50"/>
                <a:gd name="T50" fmla="*/ 7640 w 48"/>
                <a:gd name="T51" fmla="*/ 60960 h 50"/>
                <a:gd name="T52" fmla="*/ 7640 w 48"/>
                <a:gd name="T53" fmla="*/ 60960 h 50"/>
                <a:gd name="T54" fmla="*/ 7640 w 48"/>
                <a:gd name="T55" fmla="*/ 60960 h 50"/>
                <a:gd name="T56" fmla="*/ 7640 w 48"/>
                <a:gd name="T57" fmla="*/ 55880 h 50"/>
                <a:gd name="T58" fmla="*/ 7640 w 48"/>
                <a:gd name="T59" fmla="*/ 53340 h 50"/>
                <a:gd name="T60" fmla="*/ 7640 w 48"/>
                <a:gd name="T61" fmla="*/ 50800 h 50"/>
                <a:gd name="T62" fmla="*/ 7640 w 48"/>
                <a:gd name="T63" fmla="*/ 48260 h 50"/>
                <a:gd name="T64" fmla="*/ 7640 w 48"/>
                <a:gd name="T65" fmla="*/ 43180 h 50"/>
                <a:gd name="T66" fmla="*/ 7640 w 48"/>
                <a:gd name="T67" fmla="*/ 40640 h 50"/>
                <a:gd name="T68" fmla="*/ 7640 w 48"/>
                <a:gd name="T69" fmla="*/ 40640 h 50"/>
                <a:gd name="T70" fmla="*/ 7640 w 48"/>
                <a:gd name="T71" fmla="*/ 35560 h 50"/>
                <a:gd name="T72" fmla="*/ 7640 w 48"/>
                <a:gd name="T73" fmla="*/ 35560 h 50"/>
                <a:gd name="T74" fmla="*/ 7640 w 48"/>
                <a:gd name="T75" fmla="*/ 30480 h 50"/>
                <a:gd name="T76" fmla="*/ 10187 w 48"/>
                <a:gd name="T77" fmla="*/ 30480 h 50"/>
                <a:gd name="T78" fmla="*/ 10187 w 48"/>
                <a:gd name="T79" fmla="*/ 27940 h 50"/>
                <a:gd name="T80" fmla="*/ 10187 w 48"/>
                <a:gd name="T81" fmla="*/ 25400 h 50"/>
                <a:gd name="T82" fmla="*/ 10187 w 48"/>
                <a:gd name="T83" fmla="*/ 25400 h 50"/>
                <a:gd name="T84" fmla="*/ 12733 w 48"/>
                <a:gd name="T85" fmla="*/ 22860 h 50"/>
                <a:gd name="T86" fmla="*/ 17826 w 48"/>
                <a:gd name="T87" fmla="*/ 17780 h 50"/>
                <a:gd name="T88" fmla="*/ 17826 w 48"/>
                <a:gd name="T89" fmla="*/ 15240 h 50"/>
                <a:gd name="T90" fmla="*/ 28013 w 48"/>
                <a:gd name="T91" fmla="*/ 10160 h 50"/>
                <a:gd name="T92" fmla="*/ 86585 w 48"/>
                <a:gd name="T93" fmla="*/ 38100 h 50"/>
                <a:gd name="T94" fmla="*/ 114598 w 48"/>
                <a:gd name="T95" fmla="*/ 109220 h 50"/>
                <a:gd name="T96" fmla="*/ 119691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7" y="39"/>
                  </a:moveTo>
                  <a:cubicBezTo>
                    <a:pt x="47" y="39"/>
                    <a:pt x="47" y="39"/>
                    <a:pt x="47" y="39"/>
                  </a:cubicBezTo>
                  <a:cubicBezTo>
                    <a:pt x="47" y="37"/>
                    <a:pt x="47" y="35"/>
                    <a:pt x="46" y="33"/>
                  </a:cubicBezTo>
                  <a:cubicBezTo>
                    <a:pt x="46" y="33"/>
                    <a:pt x="46" y="33"/>
                    <a:pt x="46" y="33"/>
                  </a:cubicBezTo>
                  <a:cubicBezTo>
                    <a:pt x="46" y="32"/>
                    <a:pt x="45" y="31"/>
                    <a:pt x="45" y="29"/>
                  </a:cubicBezTo>
                  <a:cubicBezTo>
                    <a:pt x="44" y="29"/>
                    <a:pt x="44" y="28"/>
                    <a:pt x="44" y="27"/>
                  </a:cubicBezTo>
                  <a:cubicBezTo>
                    <a:pt x="44" y="27"/>
                    <a:pt x="44" y="27"/>
                    <a:pt x="44" y="27"/>
                  </a:cubicBezTo>
                  <a:cubicBezTo>
                    <a:pt x="43" y="25"/>
                    <a:pt x="42" y="23"/>
                    <a:pt x="41" y="21"/>
                  </a:cubicBezTo>
                  <a:cubicBezTo>
                    <a:pt x="41" y="21"/>
                    <a:pt x="41" y="21"/>
                    <a:pt x="41" y="21"/>
                  </a:cubicBezTo>
                  <a:cubicBezTo>
                    <a:pt x="39" y="18"/>
                    <a:pt x="38" y="16"/>
                    <a:pt x="36" y="14"/>
                  </a:cubicBezTo>
                  <a:cubicBezTo>
                    <a:pt x="35" y="13"/>
                    <a:pt x="34" y="12"/>
                    <a:pt x="33" y="11"/>
                  </a:cubicBezTo>
                  <a:cubicBezTo>
                    <a:pt x="33" y="11"/>
                    <a:pt x="33" y="11"/>
                    <a:pt x="33" y="11"/>
                  </a:cubicBezTo>
                  <a:cubicBezTo>
                    <a:pt x="32" y="9"/>
                    <a:pt x="30" y="8"/>
                    <a:pt x="29" y="6"/>
                  </a:cubicBezTo>
                  <a:cubicBezTo>
                    <a:pt x="29" y="6"/>
                    <a:pt x="29" y="6"/>
                    <a:pt x="29" y="6"/>
                  </a:cubicBezTo>
                  <a:cubicBezTo>
                    <a:pt x="27" y="5"/>
                    <a:pt x="25" y="4"/>
                    <a:pt x="24" y="3"/>
                  </a:cubicBezTo>
                  <a:cubicBezTo>
                    <a:pt x="23" y="3"/>
                    <a:pt x="22" y="2"/>
                    <a:pt x="21" y="2"/>
                  </a:cubicBezTo>
                  <a:cubicBezTo>
                    <a:pt x="21" y="2"/>
                    <a:pt x="21" y="2"/>
                    <a:pt x="21" y="2"/>
                  </a:cubicBezTo>
                  <a:cubicBezTo>
                    <a:pt x="21" y="2"/>
                    <a:pt x="21" y="2"/>
                    <a:pt x="21" y="1"/>
                  </a:cubicBezTo>
                  <a:cubicBezTo>
                    <a:pt x="20" y="1"/>
                    <a:pt x="19" y="1"/>
                    <a:pt x="19" y="1"/>
                  </a:cubicBezTo>
                  <a:cubicBezTo>
                    <a:pt x="19" y="1"/>
                    <a:pt x="19" y="1"/>
                    <a:pt x="19" y="1"/>
                  </a:cubicBezTo>
                  <a:cubicBezTo>
                    <a:pt x="19" y="1"/>
                    <a:pt x="18" y="1"/>
                    <a:pt x="18" y="1"/>
                  </a:cubicBezTo>
                  <a:cubicBezTo>
                    <a:pt x="18" y="0"/>
                    <a:pt x="17" y="0"/>
                    <a:pt x="17" y="0"/>
                  </a:cubicBezTo>
                  <a:cubicBezTo>
                    <a:pt x="17" y="0"/>
                    <a:pt x="17" y="0"/>
                    <a:pt x="17" y="0"/>
                  </a:cubicBezTo>
                  <a:cubicBezTo>
                    <a:pt x="16" y="0"/>
                    <a:pt x="16" y="0"/>
                    <a:pt x="16" y="0"/>
                  </a:cubicBezTo>
                  <a:cubicBezTo>
                    <a:pt x="15" y="0"/>
                    <a:pt x="15" y="0"/>
                    <a:pt x="15" y="0"/>
                  </a:cubicBezTo>
                  <a:cubicBezTo>
                    <a:pt x="14" y="0"/>
                    <a:pt x="14" y="0"/>
                    <a:pt x="14" y="0"/>
                  </a:cubicBezTo>
                  <a:cubicBezTo>
                    <a:pt x="14" y="0"/>
                    <a:pt x="14" y="0"/>
                    <a:pt x="13" y="0"/>
                  </a:cubicBezTo>
                  <a:cubicBezTo>
                    <a:pt x="13" y="0"/>
                    <a:pt x="13" y="0"/>
                    <a:pt x="12" y="0"/>
                  </a:cubicBezTo>
                  <a:cubicBezTo>
                    <a:pt x="12" y="0"/>
                    <a:pt x="12" y="0"/>
                    <a:pt x="12" y="0"/>
                  </a:cubicBezTo>
                  <a:cubicBezTo>
                    <a:pt x="12" y="0"/>
                    <a:pt x="12" y="0"/>
                    <a:pt x="11" y="0"/>
                  </a:cubicBezTo>
                  <a:cubicBezTo>
                    <a:pt x="11" y="0"/>
                    <a:pt x="11" y="0"/>
                    <a:pt x="10" y="0"/>
                  </a:cubicBezTo>
                  <a:cubicBezTo>
                    <a:pt x="10" y="0"/>
                    <a:pt x="10" y="0"/>
                    <a:pt x="9" y="0"/>
                  </a:cubicBezTo>
                  <a:cubicBezTo>
                    <a:pt x="9" y="0"/>
                    <a:pt x="9" y="0"/>
                    <a:pt x="9" y="1"/>
                  </a:cubicBezTo>
                  <a:cubicBezTo>
                    <a:pt x="8" y="1"/>
                    <a:pt x="7" y="1"/>
                    <a:pt x="7" y="1"/>
                  </a:cubicBezTo>
                  <a:cubicBezTo>
                    <a:pt x="2" y="4"/>
                    <a:pt x="0" y="9"/>
                    <a:pt x="0" y="17"/>
                  </a:cubicBezTo>
                  <a:cubicBezTo>
                    <a:pt x="0" y="22"/>
                    <a:pt x="1" y="28"/>
                    <a:pt x="3" y="33"/>
                  </a:cubicBezTo>
                  <a:cubicBezTo>
                    <a:pt x="5" y="32"/>
                    <a:pt x="5" y="32"/>
                    <a:pt x="5" y="32"/>
                  </a:cubicBezTo>
                  <a:cubicBezTo>
                    <a:pt x="5" y="32"/>
                    <a:pt x="5" y="32"/>
                    <a:pt x="5" y="32"/>
                  </a:cubicBezTo>
                  <a:cubicBezTo>
                    <a:pt x="5" y="32"/>
                    <a:pt x="5" y="31"/>
                    <a:pt x="5" y="31"/>
                  </a:cubicBezTo>
                  <a:cubicBezTo>
                    <a:pt x="5" y="31"/>
                    <a:pt x="5" y="31"/>
                    <a:pt x="5" y="30"/>
                  </a:cubicBezTo>
                  <a:cubicBezTo>
                    <a:pt x="5" y="30"/>
                    <a:pt x="4" y="30"/>
                    <a:pt x="4" y="29"/>
                  </a:cubicBezTo>
                  <a:cubicBezTo>
                    <a:pt x="4" y="29"/>
                    <a:pt x="4" y="29"/>
                    <a:pt x="4" y="29"/>
                  </a:cubicBezTo>
                  <a:cubicBezTo>
                    <a:pt x="4" y="29"/>
                    <a:pt x="4" y="29"/>
                    <a:pt x="4" y="29"/>
                  </a:cubicBezTo>
                  <a:cubicBezTo>
                    <a:pt x="4" y="29"/>
                    <a:pt x="4" y="29"/>
                    <a:pt x="4" y="29"/>
                  </a:cubicBezTo>
                  <a:cubicBezTo>
                    <a:pt x="4" y="29"/>
                    <a:pt x="4" y="29"/>
                    <a:pt x="4" y="29"/>
                  </a:cubicBezTo>
                  <a:cubicBezTo>
                    <a:pt x="4" y="29"/>
                    <a:pt x="4" y="28"/>
                    <a:pt x="4" y="28"/>
                  </a:cubicBezTo>
                  <a:cubicBezTo>
                    <a:pt x="4" y="28"/>
                    <a:pt x="4" y="27"/>
                    <a:pt x="4" y="27"/>
                  </a:cubicBezTo>
                  <a:cubicBezTo>
                    <a:pt x="4" y="27"/>
                    <a:pt x="4" y="27"/>
                    <a:pt x="4" y="27"/>
                  </a:cubicBezTo>
                  <a:cubicBezTo>
                    <a:pt x="4" y="26"/>
                    <a:pt x="4" y="26"/>
                    <a:pt x="4" y="26"/>
                  </a:cubicBezTo>
                  <a:cubicBezTo>
                    <a:pt x="3" y="26"/>
                    <a:pt x="3" y="26"/>
                    <a:pt x="3" y="26"/>
                  </a:cubicBezTo>
                  <a:cubicBezTo>
                    <a:pt x="3" y="26"/>
                    <a:pt x="3" y="25"/>
                    <a:pt x="3" y="25"/>
                  </a:cubicBezTo>
                  <a:cubicBezTo>
                    <a:pt x="3"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3"/>
                    <a:pt x="3" y="23"/>
                    <a:pt x="3" y="23"/>
                  </a:cubicBezTo>
                  <a:cubicBezTo>
                    <a:pt x="3" y="22"/>
                    <a:pt x="3" y="22"/>
                    <a:pt x="3" y="22"/>
                  </a:cubicBezTo>
                  <a:cubicBezTo>
                    <a:pt x="3" y="21"/>
                    <a:pt x="3" y="21"/>
                    <a:pt x="3" y="21"/>
                  </a:cubicBezTo>
                  <a:cubicBezTo>
                    <a:pt x="3" y="21"/>
                    <a:pt x="3" y="21"/>
                    <a:pt x="3" y="21"/>
                  </a:cubicBezTo>
                  <a:cubicBezTo>
                    <a:pt x="3" y="21"/>
                    <a:pt x="3" y="21"/>
                    <a:pt x="3" y="21"/>
                  </a:cubicBezTo>
                  <a:cubicBezTo>
                    <a:pt x="3" y="20"/>
                    <a:pt x="3" y="20"/>
                    <a:pt x="3" y="20"/>
                  </a:cubicBezTo>
                  <a:cubicBezTo>
                    <a:pt x="3" y="19"/>
                    <a:pt x="3" y="19"/>
                    <a:pt x="3" y="19"/>
                  </a:cubicBezTo>
                  <a:cubicBezTo>
                    <a:pt x="3" y="19"/>
                    <a:pt x="3" y="19"/>
                    <a:pt x="3" y="19"/>
                  </a:cubicBezTo>
                  <a:cubicBezTo>
                    <a:pt x="3" y="18"/>
                    <a:pt x="3" y="18"/>
                    <a:pt x="3" y="18"/>
                  </a:cubicBezTo>
                  <a:cubicBezTo>
                    <a:pt x="3" y="17"/>
                    <a:pt x="3" y="17"/>
                    <a:pt x="3" y="17"/>
                  </a:cubicBezTo>
                  <a:cubicBezTo>
                    <a:pt x="3" y="16"/>
                    <a:pt x="3" y="16"/>
                    <a:pt x="3" y="16"/>
                  </a:cubicBezTo>
                  <a:cubicBezTo>
                    <a:pt x="3" y="16"/>
                    <a:pt x="3" y="16"/>
                    <a:pt x="3" y="16"/>
                  </a:cubicBezTo>
                  <a:cubicBezTo>
                    <a:pt x="3" y="16"/>
                    <a:pt x="3" y="16"/>
                    <a:pt x="3" y="16"/>
                  </a:cubicBezTo>
                  <a:cubicBezTo>
                    <a:pt x="3" y="16"/>
                    <a:pt x="3" y="16"/>
                    <a:pt x="3" y="16"/>
                  </a:cubicBezTo>
                  <a:cubicBezTo>
                    <a:pt x="3" y="15"/>
                    <a:pt x="3" y="15"/>
                    <a:pt x="3" y="14"/>
                  </a:cubicBezTo>
                  <a:cubicBezTo>
                    <a:pt x="3" y="14"/>
                    <a:pt x="3" y="14"/>
                    <a:pt x="3" y="14"/>
                  </a:cubicBezTo>
                  <a:cubicBezTo>
                    <a:pt x="3" y="14"/>
                    <a:pt x="3" y="14"/>
                    <a:pt x="3" y="14"/>
                  </a:cubicBezTo>
                  <a:cubicBezTo>
                    <a:pt x="3" y="14"/>
                    <a:pt x="3" y="14"/>
                    <a:pt x="3" y="14"/>
                  </a:cubicBezTo>
                  <a:cubicBezTo>
                    <a:pt x="3" y="14"/>
                    <a:pt x="3" y="14"/>
                    <a:pt x="3" y="13"/>
                  </a:cubicBezTo>
                  <a:cubicBezTo>
                    <a:pt x="3" y="13"/>
                    <a:pt x="3" y="13"/>
                    <a:pt x="3" y="12"/>
                  </a:cubicBezTo>
                  <a:cubicBezTo>
                    <a:pt x="3" y="12"/>
                    <a:pt x="4" y="12"/>
                    <a:pt x="4" y="12"/>
                  </a:cubicBezTo>
                  <a:cubicBezTo>
                    <a:pt x="4" y="12"/>
                    <a:pt x="4" y="12"/>
                    <a:pt x="4" y="12"/>
                  </a:cubicBezTo>
                  <a:cubicBezTo>
                    <a:pt x="4" y="12"/>
                    <a:pt x="4" y="12"/>
                    <a:pt x="4" y="12"/>
                  </a:cubicBezTo>
                  <a:cubicBezTo>
                    <a:pt x="4" y="12"/>
                    <a:pt x="4" y="11"/>
                    <a:pt x="4" y="11"/>
                  </a:cubicBezTo>
                  <a:cubicBezTo>
                    <a:pt x="4" y="11"/>
                    <a:pt x="4" y="11"/>
                    <a:pt x="4" y="10"/>
                  </a:cubicBezTo>
                  <a:cubicBezTo>
                    <a:pt x="4" y="10"/>
                    <a:pt x="4" y="10"/>
                    <a:pt x="4" y="10"/>
                  </a:cubicBezTo>
                  <a:cubicBezTo>
                    <a:pt x="4" y="10"/>
                    <a:pt x="4" y="10"/>
                    <a:pt x="4" y="10"/>
                  </a:cubicBezTo>
                  <a:cubicBezTo>
                    <a:pt x="4" y="10"/>
                    <a:pt x="4" y="10"/>
                    <a:pt x="4" y="10"/>
                  </a:cubicBezTo>
                  <a:cubicBezTo>
                    <a:pt x="5" y="10"/>
                    <a:pt x="5" y="9"/>
                    <a:pt x="5" y="9"/>
                  </a:cubicBezTo>
                  <a:cubicBezTo>
                    <a:pt x="5" y="9"/>
                    <a:pt x="5" y="9"/>
                    <a:pt x="5" y="9"/>
                  </a:cubicBezTo>
                  <a:cubicBezTo>
                    <a:pt x="5" y="9"/>
                    <a:pt x="5" y="9"/>
                    <a:pt x="5" y="9"/>
                  </a:cubicBezTo>
                  <a:cubicBezTo>
                    <a:pt x="6" y="8"/>
                    <a:pt x="6" y="7"/>
                    <a:pt x="7" y="7"/>
                  </a:cubicBezTo>
                  <a:cubicBezTo>
                    <a:pt x="7" y="7"/>
                    <a:pt x="7" y="6"/>
                    <a:pt x="7" y="6"/>
                  </a:cubicBezTo>
                  <a:cubicBezTo>
                    <a:pt x="7" y="6"/>
                    <a:pt x="7" y="6"/>
                    <a:pt x="7" y="6"/>
                  </a:cubicBezTo>
                  <a:cubicBezTo>
                    <a:pt x="8" y="6"/>
                    <a:pt x="8" y="5"/>
                    <a:pt x="9" y="5"/>
                  </a:cubicBezTo>
                  <a:cubicBezTo>
                    <a:pt x="10" y="5"/>
                    <a:pt x="10" y="4"/>
                    <a:pt x="11" y="4"/>
                  </a:cubicBezTo>
                  <a:cubicBezTo>
                    <a:pt x="15" y="3"/>
                    <a:pt x="19" y="4"/>
                    <a:pt x="24" y="7"/>
                  </a:cubicBezTo>
                  <a:cubicBezTo>
                    <a:pt x="27" y="9"/>
                    <a:pt x="31" y="12"/>
                    <a:pt x="34" y="15"/>
                  </a:cubicBezTo>
                  <a:cubicBezTo>
                    <a:pt x="37" y="19"/>
                    <a:pt x="40" y="25"/>
                    <a:pt x="42" y="30"/>
                  </a:cubicBezTo>
                  <a:cubicBezTo>
                    <a:pt x="44" y="34"/>
                    <a:pt x="45" y="39"/>
                    <a:pt x="45" y="43"/>
                  </a:cubicBezTo>
                  <a:cubicBezTo>
                    <a:pt x="45" y="45"/>
                    <a:pt x="45" y="48"/>
                    <a:pt x="44" y="49"/>
                  </a:cubicBezTo>
                  <a:cubicBezTo>
                    <a:pt x="45" y="50"/>
                    <a:pt x="46" y="50"/>
                    <a:pt x="47" y="50"/>
                  </a:cubicBezTo>
                  <a:cubicBezTo>
                    <a:pt x="48" y="49"/>
                    <a:pt x="48" y="49"/>
                    <a:pt x="48" y="48"/>
                  </a:cubicBezTo>
                  <a:cubicBezTo>
                    <a:pt x="48" y="48"/>
                    <a:pt x="48" y="48"/>
                    <a:pt x="48" y="48"/>
                  </a:cubicBezTo>
                  <a:cubicBezTo>
                    <a:pt x="48" y="48"/>
                    <a:pt x="48" y="47"/>
                    <a:pt x="48" y="47"/>
                  </a:cubicBezTo>
                  <a:cubicBezTo>
                    <a:pt x="48" y="47"/>
                    <a:pt x="48" y="46"/>
                    <a:pt x="48" y="45"/>
                  </a:cubicBezTo>
                  <a:cubicBezTo>
                    <a:pt x="48" y="43"/>
                    <a:pt x="48" y="41"/>
                    <a:pt x="47"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7" name="îšḷíḑe"/>
            <p:cNvSpPr>
              <a:spLocks noChangeArrowheads="1"/>
            </p:cNvSpPr>
            <p:nvPr/>
          </p:nvSpPr>
          <p:spPr bwMode="auto">
            <a:xfrm>
              <a:off x="1565275" y="2995613"/>
              <a:ext cx="1" cy="1588"/>
            </a:xfrm>
            <a:custGeom>
              <a:avLst/>
              <a:gdLst>
                <a:gd name="T0" fmla="*/ 0 w 1"/>
                <a:gd name="T1" fmla="*/ 0 h 1"/>
                <a:gd name="T2" fmla="*/ 0 w 1"/>
                <a:gd name="T3" fmla="*/ 1588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8" name="îSḷiḋé"/>
            <p:cNvSpPr>
              <a:spLocks noChangeArrowheads="1"/>
            </p:cNvSpPr>
            <p:nvPr/>
          </p:nvSpPr>
          <p:spPr bwMode="auto">
            <a:xfrm>
              <a:off x="1565275" y="2995613"/>
              <a:ext cx="1" cy="1588"/>
            </a:xfrm>
            <a:custGeom>
              <a:avLst/>
              <a:gdLst>
                <a:gd name="T0" fmla="*/ 0 w 1"/>
                <a:gd name="T1" fmla="*/ 0 h 1"/>
                <a:gd name="T2" fmla="*/ 0 w 1"/>
                <a:gd name="T3" fmla="*/ 1588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9" name="işľïḍe"/>
            <p:cNvSpPr>
              <a:spLocks noChangeArrowheads="1"/>
            </p:cNvSpPr>
            <p:nvPr/>
          </p:nvSpPr>
          <p:spPr bwMode="auto">
            <a:xfrm>
              <a:off x="1590675" y="2979738"/>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0" name="ïsļîḍê"/>
            <p:cNvSpPr>
              <a:spLocks noChangeArrowheads="1"/>
            </p:cNvSpPr>
            <p:nvPr/>
          </p:nvSpPr>
          <p:spPr bwMode="auto">
            <a:xfrm>
              <a:off x="1590675" y="2979738"/>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1" name="ïśľïḓè"/>
            <p:cNvSpPr>
              <a:spLocks noChangeArrowheads="1"/>
            </p:cNvSpPr>
            <p:nvPr/>
          </p:nvSpPr>
          <p:spPr bwMode="auto">
            <a:xfrm>
              <a:off x="1595438" y="2982913"/>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1" y="0"/>
                    <a:pt x="2"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2" name="işļïḑé"/>
            <p:cNvSpPr>
              <a:spLocks noChangeArrowheads="1"/>
            </p:cNvSpPr>
            <p:nvPr/>
          </p:nvSpPr>
          <p:spPr bwMode="auto">
            <a:xfrm>
              <a:off x="1595438" y="2982913"/>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1" y="0"/>
                    <a:pt x="2"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3" name="íṥľîḋê"/>
            <p:cNvSpPr>
              <a:spLocks noChangeArrowheads="1"/>
            </p:cNvSpPr>
            <p:nvPr/>
          </p:nvSpPr>
          <p:spPr bwMode="auto">
            <a:xfrm>
              <a:off x="1577975" y="2979738"/>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1" y="0"/>
                    <a:pt x="1" y="0"/>
                    <a:pt x="1"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4" name="ïšḷïḑe"/>
            <p:cNvSpPr>
              <a:spLocks noChangeArrowheads="1"/>
            </p:cNvSpPr>
            <p:nvPr/>
          </p:nvSpPr>
          <p:spPr bwMode="auto">
            <a:xfrm>
              <a:off x="1577975" y="2979738"/>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1" y="0"/>
                    <a:pt x="1" y="0"/>
                    <a:pt x="1"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5" name="íšľiďé"/>
            <p:cNvSpPr>
              <a:spLocks noChangeArrowheads="1"/>
            </p:cNvSpPr>
            <p:nvPr/>
          </p:nvSpPr>
          <p:spPr bwMode="auto">
            <a:xfrm>
              <a:off x="1582738" y="2979738"/>
              <a:ext cx="4763" cy="1"/>
            </a:xfrm>
            <a:custGeom>
              <a:avLst/>
              <a:gdLst>
                <a:gd name="T0" fmla="*/ 2382 w 2"/>
                <a:gd name="T1" fmla="*/ 0 h 1"/>
                <a:gd name="T2" fmla="*/ 4763 w 2"/>
                <a:gd name="T3" fmla="*/ 0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2" y="0"/>
                  </a:cubicBezTo>
                  <a:cubicBezTo>
                    <a:pt x="1" y="0"/>
                    <a:pt x="1"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6" name="ïşľïḍe"/>
            <p:cNvSpPr>
              <a:spLocks noChangeArrowheads="1"/>
            </p:cNvSpPr>
            <p:nvPr/>
          </p:nvSpPr>
          <p:spPr bwMode="auto">
            <a:xfrm>
              <a:off x="1582738" y="2979738"/>
              <a:ext cx="4763" cy="1"/>
            </a:xfrm>
            <a:custGeom>
              <a:avLst/>
              <a:gdLst>
                <a:gd name="T0" fmla="*/ 2382 w 2"/>
                <a:gd name="T1" fmla="*/ 0 h 1"/>
                <a:gd name="T2" fmla="*/ 4763 w 2"/>
                <a:gd name="T3" fmla="*/ 0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2" y="0"/>
                  </a:cubicBezTo>
                  <a:cubicBezTo>
                    <a:pt x="1" y="0"/>
                    <a:pt x="1"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7" name="îšlíde"/>
            <p:cNvSpPr>
              <a:spLocks noChangeArrowheads="1"/>
            </p:cNvSpPr>
            <p:nvPr/>
          </p:nvSpPr>
          <p:spPr bwMode="auto">
            <a:xfrm>
              <a:off x="1565275" y="2979738"/>
              <a:ext cx="4763" cy="3175"/>
            </a:xfrm>
            <a:custGeom>
              <a:avLst/>
              <a:gdLst>
                <a:gd name="T0" fmla="*/ 4763 w 2"/>
                <a:gd name="T1" fmla="*/ 0 h 1"/>
                <a:gd name="T2" fmla="*/ 0 w 2"/>
                <a:gd name="T3" fmla="*/ 3175 h 1"/>
                <a:gd name="T4" fmla="*/ 4763 w 2"/>
                <a:gd name="T5" fmla="*/ 3175 h 1"/>
                <a:gd name="T6" fmla="*/ 476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1" y="1"/>
                    <a:pt x="1" y="1"/>
                    <a:pt x="0" y="1"/>
                  </a:cubicBezTo>
                  <a:cubicBezTo>
                    <a:pt x="0" y="1"/>
                    <a:pt x="1" y="1"/>
                    <a:pt x="2" y="1"/>
                  </a:cubicBezTo>
                  <a:cubicBezTo>
                    <a:pt x="2" y="0"/>
                    <a:pt x="2" y="0"/>
                    <a:pt x="2"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8" name="iśľïḑê"/>
            <p:cNvSpPr>
              <a:spLocks noChangeArrowheads="1"/>
            </p:cNvSpPr>
            <p:nvPr/>
          </p:nvSpPr>
          <p:spPr bwMode="auto">
            <a:xfrm>
              <a:off x="1565275" y="2979738"/>
              <a:ext cx="4763" cy="3175"/>
            </a:xfrm>
            <a:custGeom>
              <a:avLst/>
              <a:gdLst>
                <a:gd name="T0" fmla="*/ 4763 w 2"/>
                <a:gd name="T1" fmla="*/ 0 h 1"/>
                <a:gd name="T2" fmla="*/ 0 w 2"/>
                <a:gd name="T3" fmla="*/ 3175 h 1"/>
                <a:gd name="T4" fmla="*/ 4763 w 2"/>
                <a:gd name="T5" fmla="*/ 3175 h 1"/>
                <a:gd name="T6" fmla="*/ 476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1" y="1"/>
                    <a:pt x="1" y="1"/>
                    <a:pt x="0" y="1"/>
                  </a:cubicBezTo>
                  <a:cubicBezTo>
                    <a:pt x="0" y="1"/>
                    <a:pt x="1" y="1"/>
                    <a:pt x="2" y="1"/>
                  </a:cubicBezTo>
                  <a:cubicBezTo>
                    <a:pt x="2" y="0"/>
                    <a:pt x="2" y="0"/>
                    <a:pt x="2"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9" name="îsḻïḓé"/>
            <p:cNvSpPr>
              <a:spLocks noChangeArrowheads="1"/>
            </p:cNvSpPr>
            <p:nvPr/>
          </p:nvSpPr>
          <p:spPr bwMode="auto">
            <a:xfrm>
              <a:off x="1600200" y="2984500"/>
              <a:ext cx="7938" cy="3175"/>
            </a:xfrm>
            <a:custGeom>
              <a:avLst/>
              <a:gdLst>
                <a:gd name="T0" fmla="*/ 0 w 3"/>
                <a:gd name="T1" fmla="*/ 0 h 1"/>
                <a:gd name="T2" fmla="*/ 7938 w 3"/>
                <a:gd name="T3" fmla="*/ 3175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1"/>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0" name="iSḷíḑê"/>
            <p:cNvSpPr>
              <a:spLocks noChangeArrowheads="1"/>
            </p:cNvSpPr>
            <p:nvPr/>
          </p:nvSpPr>
          <p:spPr bwMode="auto">
            <a:xfrm>
              <a:off x="1600200" y="2984500"/>
              <a:ext cx="7938" cy="3175"/>
            </a:xfrm>
            <a:custGeom>
              <a:avLst/>
              <a:gdLst>
                <a:gd name="T0" fmla="*/ 0 w 3"/>
                <a:gd name="T1" fmla="*/ 0 h 1"/>
                <a:gd name="T2" fmla="*/ 7938 w 3"/>
                <a:gd name="T3" fmla="*/ 3175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1"/>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1" name="ïš1ïdé"/>
            <p:cNvSpPr>
              <a:spLocks noChangeArrowheads="1"/>
            </p:cNvSpPr>
            <p:nvPr/>
          </p:nvSpPr>
          <p:spPr bwMode="auto">
            <a:xfrm>
              <a:off x="1571625" y="297973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1"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2" name="iṡ1iďè"/>
            <p:cNvSpPr>
              <a:spLocks noChangeArrowheads="1"/>
            </p:cNvSpPr>
            <p:nvPr/>
          </p:nvSpPr>
          <p:spPr bwMode="auto">
            <a:xfrm>
              <a:off x="1571625" y="297973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1"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3" name="íṥḷîḓè"/>
            <p:cNvSpPr>
              <a:spLocks noChangeArrowheads="1"/>
            </p:cNvSpPr>
            <p:nvPr/>
          </p:nvSpPr>
          <p:spPr bwMode="auto">
            <a:xfrm>
              <a:off x="1428750" y="3063875"/>
              <a:ext cx="23813" cy="68263"/>
            </a:xfrm>
            <a:custGeom>
              <a:avLst/>
              <a:gdLst>
                <a:gd name="T0" fmla="*/ 18521 w 9"/>
                <a:gd name="T1" fmla="*/ 60678 h 27"/>
                <a:gd name="T2" fmla="*/ 18521 w 9"/>
                <a:gd name="T3" fmla="*/ 60678 h 27"/>
                <a:gd name="T4" fmla="*/ 18521 w 9"/>
                <a:gd name="T5" fmla="*/ 55622 h 27"/>
                <a:gd name="T6" fmla="*/ 18521 w 9"/>
                <a:gd name="T7" fmla="*/ 55622 h 27"/>
                <a:gd name="T8" fmla="*/ 15875 w 9"/>
                <a:gd name="T9" fmla="*/ 48037 h 27"/>
                <a:gd name="T10" fmla="*/ 15875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27811 h 27"/>
                <a:gd name="T22" fmla="*/ 13229 w 9"/>
                <a:gd name="T23" fmla="*/ 22754 h 27"/>
                <a:gd name="T24" fmla="*/ 13229 w 9"/>
                <a:gd name="T25" fmla="*/ 22754 h 27"/>
                <a:gd name="T26" fmla="*/ 13229 w 9"/>
                <a:gd name="T27" fmla="*/ 17698 h 27"/>
                <a:gd name="T28" fmla="*/ 13229 w 9"/>
                <a:gd name="T29" fmla="*/ 17698 h 27"/>
                <a:gd name="T30" fmla="*/ 15875 w 9"/>
                <a:gd name="T31" fmla="*/ 12641 h 27"/>
                <a:gd name="T32" fmla="*/ 15875 w 9"/>
                <a:gd name="T33" fmla="*/ 12641 h 27"/>
                <a:gd name="T34" fmla="*/ 18521 w 9"/>
                <a:gd name="T35" fmla="*/ 7585 h 27"/>
                <a:gd name="T36" fmla="*/ 18521 w 9"/>
                <a:gd name="T37" fmla="*/ 7585 h 27"/>
                <a:gd name="T38" fmla="*/ 18521 w 9"/>
                <a:gd name="T39" fmla="*/ 2528 h 27"/>
                <a:gd name="T40" fmla="*/ 23813 w 9"/>
                <a:gd name="T41" fmla="*/ 0 h 27"/>
                <a:gd name="T42" fmla="*/ 23813 w 9"/>
                <a:gd name="T43" fmla="*/ 0 h 27"/>
                <a:gd name="T44" fmla="*/ 15875 w 9"/>
                <a:gd name="T45" fmla="*/ 2528 h 27"/>
                <a:gd name="T46" fmla="*/ 13229 w 9"/>
                <a:gd name="T47" fmla="*/ 5057 h 27"/>
                <a:gd name="T48" fmla="*/ 10584 w 9"/>
                <a:gd name="T49" fmla="*/ 5057 h 27"/>
                <a:gd name="T50" fmla="*/ 10584 w 9"/>
                <a:gd name="T51" fmla="*/ 5057 h 27"/>
                <a:gd name="T52" fmla="*/ 7938 w 9"/>
                <a:gd name="T53" fmla="*/ 10113 h 27"/>
                <a:gd name="T54" fmla="*/ 5292 w 9"/>
                <a:gd name="T55" fmla="*/ 15170 h 27"/>
                <a:gd name="T56" fmla="*/ 5292 w 9"/>
                <a:gd name="T57" fmla="*/ 15170 h 27"/>
                <a:gd name="T58" fmla="*/ 5292 w 9"/>
                <a:gd name="T59" fmla="*/ 15170 h 27"/>
                <a:gd name="T60" fmla="*/ 2646 w 9"/>
                <a:gd name="T61" fmla="*/ 17698 h 27"/>
                <a:gd name="T62" fmla="*/ 2646 w 9"/>
                <a:gd name="T63" fmla="*/ 17698 h 27"/>
                <a:gd name="T64" fmla="*/ 2646 w 9"/>
                <a:gd name="T65" fmla="*/ 20226 h 27"/>
                <a:gd name="T66" fmla="*/ 2646 w 9"/>
                <a:gd name="T67" fmla="*/ 22754 h 27"/>
                <a:gd name="T68" fmla="*/ 2646 w 9"/>
                <a:gd name="T69" fmla="*/ 22754 h 27"/>
                <a:gd name="T70" fmla="*/ 2646 w 9"/>
                <a:gd name="T71" fmla="*/ 25283 h 27"/>
                <a:gd name="T72" fmla="*/ 0 w 9"/>
                <a:gd name="T73" fmla="*/ 30339 h 27"/>
                <a:gd name="T74" fmla="*/ 0 w 9"/>
                <a:gd name="T75" fmla="*/ 30339 h 27"/>
                <a:gd name="T76" fmla="*/ 0 w 9"/>
                <a:gd name="T77" fmla="*/ 30339 h 27"/>
                <a:gd name="T78" fmla="*/ 0 w 9"/>
                <a:gd name="T79" fmla="*/ 35396 h 27"/>
                <a:gd name="T80" fmla="*/ 2646 w 9"/>
                <a:gd name="T81" fmla="*/ 48037 h 27"/>
                <a:gd name="T82" fmla="*/ 2646 w 9"/>
                <a:gd name="T83" fmla="*/ 48037 h 27"/>
                <a:gd name="T84" fmla="*/ 5292 w 9"/>
                <a:gd name="T85" fmla="*/ 60678 h 27"/>
                <a:gd name="T86" fmla="*/ 5292 w 9"/>
                <a:gd name="T87" fmla="*/ 63206 h 27"/>
                <a:gd name="T88" fmla="*/ 7938 w 9"/>
                <a:gd name="T89" fmla="*/ 68263 h 27"/>
                <a:gd name="T90" fmla="*/ 18521 w 9"/>
                <a:gd name="T91" fmla="*/ 60678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4"/>
                  </a:moveTo>
                  <a:cubicBezTo>
                    <a:pt x="7" y="24"/>
                    <a:pt x="7" y="24"/>
                    <a:pt x="7" y="24"/>
                  </a:cubicBezTo>
                  <a:cubicBezTo>
                    <a:pt x="7" y="24"/>
                    <a:pt x="7" y="23"/>
                    <a:pt x="7" y="22"/>
                  </a:cubicBezTo>
                  <a:cubicBezTo>
                    <a:pt x="7" y="22"/>
                    <a:pt x="7" y="22"/>
                    <a:pt x="7" y="22"/>
                  </a:cubicBezTo>
                  <a:cubicBezTo>
                    <a:pt x="6" y="21"/>
                    <a:pt x="6" y="20"/>
                    <a:pt x="6" y="19"/>
                  </a:cubicBezTo>
                  <a:cubicBezTo>
                    <a:pt x="6" y="19"/>
                    <a:pt x="6" y="19"/>
                    <a:pt x="6" y="19"/>
                  </a:cubicBezTo>
                  <a:cubicBezTo>
                    <a:pt x="6" y="18"/>
                    <a:pt x="5" y="17"/>
                    <a:pt x="5" y="17"/>
                  </a:cubicBezTo>
                  <a:cubicBezTo>
                    <a:pt x="5" y="17"/>
                    <a:pt x="5" y="17"/>
                    <a:pt x="5" y="17"/>
                  </a:cubicBezTo>
                  <a:cubicBezTo>
                    <a:pt x="5" y="16"/>
                    <a:pt x="5" y="15"/>
                    <a:pt x="5" y="14"/>
                  </a:cubicBezTo>
                  <a:cubicBezTo>
                    <a:pt x="5" y="14"/>
                    <a:pt x="5" y="14"/>
                    <a:pt x="5" y="14"/>
                  </a:cubicBezTo>
                  <a:cubicBezTo>
                    <a:pt x="5" y="13"/>
                    <a:pt x="5" y="12"/>
                    <a:pt x="5" y="11"/>
                  </a:cubicBezTo>
                  <a:cubicBezTo>
                    <a:pt x="5" y="11"/>
                    <a:pt x="5" y="10"/>
                    <a:pt x="5" y="9"/>
                  </a:cubicBezTo>
                  <a:cubicBezTo>
                    <a:pt x="5" y="9"/>
                    <a:pt x="5" y="9"/>
                    <a:pt x="5" y="9"/>
                  </a:cubicBezTo>
                  <a:cubicBezTo>
                    <a:pt x="5" y="8"/>
                    <a:pt x="5" y="8"/>
                    <a:pt x="5" y="7"/>
                  </a:cubicBezTo>
                  <a:cubicBezTo>
                    <a:pt x="5" y="7"/>
                    <a:pt x="5" y="7"/>
                    <a:pt x="5" y="7"/>
                  </a:cubicBezTo>
                  <a:cubicBezTo>
                    <a:pt x="6" y="6"/>
                    <a:pt x="6" y="5"/>
                    <a:pt x="6" y="5"/>
                  </a:cubicBezTo>
                  <a:cubicBezTo>
                    <a:pt x="6" y="5"/>
                    <a:pt x="6" y="5"/>
                    <a:pt x="6" y="5"/>
                  </a:cubicBezTo>
                  <a:cubicBezTo>
                    <a:pt x="6" y="4"/>
                    <a:pt x="6" y="4"/>
                    <a:pt x="7" y="3"/>
                  </a:cubicBezTo>
                  <a:cubicBezTo>
                    <a:pt x="7" y="3"/>
                    <a:pt x="7" y="3"/>
                    <a:pt x="7" y="3"/>
                  </a:cubicBezTo>
                  <a:cubicBezTo>
                    <a:pt x="7" y="2"/>
                    <a:pt x="7" y="2"/>
                    <a:pt x="7" y="1"/>
                  </a:cubicBezTo>
                  <a:cubicBezTo>
                    <a:pt x="8" y="1"/>
                    <a:pt x="8" y="0"/>
                    <a:pt x="9" y="0"/>
                  </a:cubicBezTo>
                  <a:cubicBezTo>
                    <a:pt x="9" y="0"/>
                    <a:pt x="9" y="0"/>
                    <a:pt x="9" y="0"/>
                  </a:cubicBezTo>
                  <a:cubicBezTo>
                    <a:pt x="8" y="0"/>
                    <a:pt x="7" y="0"/>
                    <a:pt x="6" y="1"/>
                  </a:cubicBezTo>
                  <a:cubicBezTo>
                    <a:pt x="6" y="1"/>
                    <a:pt x="5" y="1"/>
                    <a:pt x="5" y="2"/>
                  </a:cubicBezTo>
                  <a:cubicBezTo>
                    <a:pt x="5" y="2"/>
                    <a:pt x="4" y="2"/>
                    <a:pt x="4" y="2"/>
                  </a:cubicBezTo>
                  <a:cubicBezTo>
                    <a:pt x="4" y="2"/>
                    <a:pt x="4" y="2"/>
                    <a:pt x="4" y="2"/>
                  </a:cubicBezTo>
                  <a:cubicBezTo>
                    <a:pt x="4" y="3"/>
                    <a:pt x="3" y="3"/>
                    <a:pt x="3" y="4"/>
                  </a:cubicBezTo>
                  <a:cubicBezTo>
                    <a:pt x="2" y="5"/>
                    <a:pt x="2" y="5"/>
                    <a:pt x="2" y="6"/>
                  </a:cubicBezTo>
                  <a:cubicBezTo>
                    <a:pt x="2" y="6"/>
                    <a:pt x="2" y="6"/>
                    <a:pt x="2" y="6"/>
                  </a:cubicBezTo>
                  <a:cubicBezTo>
                    <a:pt x="2" y="6"/>
                    <a:pt x="2" y="6"/>
                    <a:pt x="2" y="6"/>
                  </a:cubicBezTo>
                  <a:cubicBezTo>
                    <a:pt x="2" y="6"/>
                    <a:pt x="1" y="7"/>
                    <a:pt x="1" y="7"/>
                  </a:cubicBezTo>
                  <a:cubicBezTo>
                    <a:pt x="1" y="7"/>
                    <a:pt x="1" y="7"/>
                    <a:pt x="1" y="7"/>
                  </a:cubicBezTo>
                  <a:cubicBezTo>
                    <a:pt x="1" y="7"/>
                    <a:pt x="1" y="8"/>
                    <a:pt x="1" y="8"/>
                  </a:cubicBezTo>
                  <a:cubicBezTo>
                    <a:pt x="1" y="8"/>
                    <a:pt x="1" y="9"/>
                    <a:pt x="1" y="9"/>
                  </a:cubicBezTo>
                  <a:cubicBezTo>
                    <a:pt x="1" y="9"/>
                    <a:pt x="1" y="9"/>
                    <a:pt x="1" y="9"/>
                  </a:cubicBezTo>
                  <a:cubicBezTo>
                    <a:pt x="1" y="9"/>
                    <a:pt x="1" y="10"/>
                    <a:pt x="1" y="10"/>
                  </a:cubicBezTo>
                  <a:cubicBezTo>
                    <a:pt x="0" y="10"/>
                    <a:pt x="0" y="11"/>
                    <a:pt x="0" y="12"/>
                  </a:cubicBezTo>
                  <a:cubicBezTo>
                    <a:pt x="0" y="12"/>
                    <a:pt x="0" y="12"/>
                    <a:pt x="0" y="12"/>
                  </a:cubicBezTo>
                  <a:cubicBezTo>
                    <a:pt x="0" y="12"/>
                    <a:pt x="0" y="12"/>
                    <a:pt x="0" y="12"/>
                  </a:cubicBezTo>
                  <a:cubicBezTo>
                    <a:pt x="0" y="13"/>
                    <a:pt x="0" y="13"/>
                    <a:pt x="0" y="14"/>
                  </a:cubicBezTo>
                  <a:cubicBezTo>
                    <a:pt x="0" y="16"/>
                    <a:pt x="0" y="18"/>
                    <a:pt x="1" y="19"/>
                  </a:cubicBezTo>
                  <a:cubicBezTo>
                    <a:pt x="1" y="19"/>
                    <a:pt x="1" y="19"/>
                    <a:pt x="1" y="19"/>
                  </a:cubicBezTo>
                  <a:cubicBezTo>
                    <a:pt x="1" y="21"/>
                    <a:pt x="1" y="23"/>
                    <a:pt x="2" y="24"/>
                  </a:cubicBezTo>
                  <a:cubicBezTo>
                    <a:pt x="2" y="25"/>
                    <a:pt x="2" y="25"/>
                    <a:pt x="2" y="25"/>
                  </a:cubicBezTo>
                  <a:cubicBezTo>
                    <a:pt x="2" y="25"/>
                    <a:pt x="2" y="26"/>
                    <a:pt x="3" y="27"/>
                  </a:cubicBezTo>
                  <a:lnTo>
                    <a:pt x="7" y="24"/>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4" name="îṡlíḑé"/>
            <p:cNvSpPr>
              <a:spLocks noChangeArrowheads="1"/>
            </p:cNvSpPr>
            <p:nvPr/>
          </p:nvSpPr>
          <p:spPr bwMode="auto">
            <a:xfrm>
              <a:off x="1439863" y="3046413"/>
              <a:ext cx="117475" cy="131763"/>
            </a:xfrm>
            <a:custGeom>
              <a:avLst/>
              <a:gdLst>
                <a:gd name="T0" fmla="*/ 117475 w 46"/>
                <a:gd name="T1" fmla="*/ 106424 h 52"/>
                <a:gd name="T2" fmla="*/ 117475 w 46"/>
                <a:gd name="T3" fmla="*/ 101356 h 52"/>
                <a:gd name="T4" fmla="*/ 117475 w 46"/>
                <a:gd name="T5" fmla="*/ 98822 h 52"/>
                <a:gd name="T6" fmla="*/ 114921 w 46"/>
                <a:gd name="T7" fmla="*/ 91221 h 52"/>
                <a:gd name="T8" fmla="*/ 114921 w 46"/>
                <a:gd name="T9" fmla="*/ 86153 h 52"/>
                <a:gd name="T10" fmla="*/ 112367 w 46"/>
                <a:gd name="T11" fmla="*/ 81085 h 52"/>
                <a:gd name="T12" fmla="*/ 109814 w 46"/>
                <a:gd name="T13" fmla="*/ 76017 h 52"/>
                <a:gd name="T14" fmla="*/ 109814 w 46"/>
                <a:gd name="T15" fmla="*/ 73483 h 52"/>
                <a:gd name="T16" fmla="*/ 107260 w 46"/>
                <a:gd name="T17" fmla="*/ 68415 h 52"/>
                <a:gd name="T18" fmla="*/ 104706 w 46"/>
                <a:gd name="T19" fmla="*/ 60814 h 52"/>
                <a:gd name="T20" fmla="*/ 102152 w 46"/>
                <a:gd name="T21" fmla="*/ 58280 h 52"/>
                <a:gd name="T22" fmla="*/ 99598 w 46"/>
                <a:gd name="T23" fmla="*/ 50678 h 52"/>
                <a:gd name="T24" fmla="*/ 94491 w 46"/>
                <a:gd name="T25" fmla="*/ 45610 h 52"/>
                <a:gd name="T26" fmla="*/ 86829 w 46"/>
                <a:gd name="T27" fmla="*/ 35475 h 52"/>
                <a:gd name="T28" fmla="*/ 86829 w 46"/>
                <a:gd name="T29" fmla="*/ 32941 h 52"/>
                <a:gd name="T30" fmla="*/ 81722 w 46"/>
                <a:gd name="T31" fmla="*/ 25339 h 52"/>
                <a:gd name="T32" fmla="*/ 76614 w 46"/>
                <a:gd name="T33" fmla="*/ 22805 h 52"/>
                <a:gd name="T34" fmla="*/ 74060 w 46"/>
                <a:gd name="T35" fmla="*/ 20271 h 52"/>
                <a:gd name="T36" fmla="*/ 68953 w 46"/>
                <a:gd name="T37" fmla="*/ 15203 h 52"/>
                <a:gd name="T38" fmla="*/ 63845 w 46"/>
                <a:gd name="T39" fmla="*/ 10136 h 52"/>
                <a:gd name="T40" fmla="*/ 58738 w 46"/>
                <a:gd name="T41" fmla="*/ 10136 h 52"/>
                <a:gd name="T42" fmla="*/ 53630 w 46"/>
                <a:gd name="T43" fmla="*/ 5068 h 52"/>
                <a:gd name="T44" fmla="*/ 51076 w 46"/>
                <a:gd name="T45" fmla="*/ 5068 h 52"/>
                <a:gd name="T46" fmla="*/ 43415 w 46"/>
                <a:gd name="T47" fmla="*/ 2534 h 52"/>
                <a:gd name="T48" fmla="*/ 40861 w 46"/>
                <a:gd name="T49" fmla="*/ 0 h 52"/>
                <a:gd name="T50" fmla="*/ 38307 w 46"/>
                <a:gd name="T51" fmla="*/ 0 h 52"/>
                <a:gd name="T52" fmla="*/ 33199 w 46"/>
                <a:gd name="T53" fmla="*/ 0 h 52"/>
                <a:gd name="T54" fmla="*/ 28092 w 46"/>
                <a:gd name="T55" fmla="*/ 0 h 52"/>
                <a:gd name="T56" fmla="*/ 25538 w 46"/>
                <a:gd name="T57" fmla="*/ 0 h 52"/>
                <a:gd name="T58" fmla="*/ 20430 w 46"/>
                <a:gd name="T59" fmla="*/ 0 h 52"/>
                <a:gd name="T60" fmla="*/ 12769 w 46"/>
                <a:gd name="T61" fmla="*/ 2534 h 52"/>
                <a:gd name="T62" fmla="*/ 7661 w 46"/>
                <a:gd name="T63" fmla="*/ 7602 h 52"/>
                <a:gd name="T64" fmla="*/ 10215 w 46"/>
                <a:gd name="T65" fmla="*/ 7602 h 52"/>
                <a:gd name="T66" fmla="*/ 15323 w 46"/>
                <a:gd name="T67" fmla="*/ 5068 h 52"/>
                <a:gd name="T68" fmla="*/ 20430 w 46"/>
                <a:gd name="T69" fmla="*/ 5068 h 52"/>
                <a:gd name="T70" fmla="*/ 25538 w 46"/>
                <a:gd name="T71" fmla="*/ 7602 h 52"/>
                <a:gd name="T72" fmla="*/ 30646 w 46"/>
                <a:gd name="T73" fmla="*/ 7602 h 52"/>
                <a:gd name="T74" fmla="*/ 38307 w 46"/>
                <a:gd name="T75" fmla="*/ 10136 h 52"/>
                <a:gd name="T76" fmla="*/ 51076 w 46"/>
                <a:gd name="T77" fmla="*/ 17737 h 52"/>
                <a:gd name="T78" fmla="*/ 56184 w 46"/>
                <a:gd name="T79" fmla="*/ 22805 h 52"/>
                <a:gd name="T80" fmla="*/ 63845 w 46"/>
                <a:gd name="T81" fmla="*/ 27873 h 52"/>
                <a:gd name="T82" fmla="*/ 68953 w 46"/>
                <a:gd name="T83" fmla="*/ 32941 h 52"/>
                <a:gd name="T84" fmla="*/ 74060 w 46"/>
                <a:gd name="T85" fmla="*/ 40542 h 52"/>
                <a:gd name="T86" fmla="*/ 79168 w 46"/>
                <a:gd name="T87" fmla="*/ 45610 h 52"/>
                <a:gd name="T88" fmla="*/ 86829 w 46"/>
                <a:gd name="T89" fmla="*/ 58280 h 52"/>
                <a:gd name="T90" fmla="*/ 89383 w 46"/>
                <a:gd name="T91" fmla="*/ 60814 h 52"/>
                <a:gd name="T92" fmla="*/ 94491 w 46"/>
                <a:gd name="T93" fmla="*/ 73483 h 52"/>
                <a:gd name="T94" fmla="*/ 94491 w 46"/>
                <a:gd name="T95" fmla="*/ 73483 h 52"/>
                <a:gd name="T96" fmla="*/ 99598 w 46"/>
                <a:gd name="T97" fmla="*/ 81085 h 52"/>
                <a:gd name="T98" fmla="*/ 102152 w 46"/>
                <a:gd name="T99" fmla="*/ 88687 h 52"/>
                <a:gd name="T100" fmla="*/ 102152 w 46"/>
                <a:gd name="T101" fmla="*/ 98822 h 52"/>
                <a:gd name="T102" fmla="*/ 104706 w 46"/>
                <a:gd name="T103" fmla="*/ 103890 h 52"/>
                <a:gd name="T104" fmla="*/ 104706 w 46"/>
                <a:gd name="T105" fmla="*/ 111492 h 52"/>
                <a:gd name="T106" fmla="*/ 104706 w 46"/>
                <a:gd name="T107" fmla="*/ 126695 h 52"/>
                <a:gd name="T108" fmla="*/ 114921 w 46"/>
                <a:gd name="T109" fmla="*/ 131763 h 52"/>
                <a:gd name="T110" fmla="*/ 117475 w 46"/>
                <a:gd name="T111" fmla="*/ 126695 h 52"/>
                <a:gd name="T112" fmla="*/ 117475 w 46"/>
                <a:gd name="T113" fmla="*/ 124161 h 52"/>
                <a:gd name="T114" fmla="*/ 117475 w 46"/>
                <a:gd name="T115" fmla="*/ 119093 h 52"/>
                <a:gd name="T116" fmla="*/ 117475 w 46"/>
                <a:gd name="T117" fmla="*/ 114026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2"/>
                <a:gd name="T179" fmla="*/ 46 w 46"/>
                <a:gd name="T180" fmla="*/ 52 h 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2">
                  <a:moveTo>
                    <a:pt x="46" y="43"/>
                  </a:moveTo>
                  <a:cubicBezTo>
                    <a:pt x="46" y="43"/>
                    <a:pt x="46" y="43"/>
                    <a:pt x="46" y="42"/>
                  </a:cubicBezTo>
                  <a:cubicBezTo>
                    <a:pt x="46" y="42"/>
                    <a:pt x="46" y="42"/>
                    <a:pt x="46" y="42"/>
                  </a:cubicBezTo>
                  <a:cubicBezTo>
                    <a:pt x="46" y="42"/>
                    <a:pt x="46" y="42"/>
                    <a:pt x="46" y="42"/>
                  </a:cubicBezTo>
                  <a:cubicBezTo>
                    <a:pt x="46" y="41"/>
                    <a:pt x="46" y="41"/>
                    <a:pt x="46" y="41"/>
                  </a:cubicBezTo>
                  <a:cubicBezTo>
                    <a:pt x="46" y="41"/>
                    <a:pt x="46" y="40"/>
                    <a:pt x="46" y="40"/>
                  </a:cubicBezTo>
                  <a:cubicBezTo>
                    <a:pt x="46" y="40"/>
                    <a:pt x="46" y="39"/>
                    <a:pt x="46" y="39"/>
                  </a:cubicBezTo>
                  <a:cubicBezTo>
                    <a:pt x="46" y="39"/>
                    <a:pt x="46" y="39"/>
                    <a:pt x="46" y="39"/>
                  </a:cubicBezTo>
                  <a:cubicBezTo>
                    <a:pt x="46" y="39"/>
                    <a:pt x="46" y="39"/>
                    <a:pt x="46" y="39"/>
                  </a:cubicBezTo>
                  <a:cubicBezTo>
                    <a:pt x="46" y="38"/>
                    <a:pt x="46" y="38"/>
                    <a:pt x="46" y="37"/>
                  </a:cubicBezTo>
                  <a:cubicBezTo>
                    <a:pt x="45" y="37"/>
                    <a:pt x="45" y="37"/>
                    <a:pt x="45" y="36"/>
                  </a:cubicBezTo>
                  <a:cubicBezTo>
                    <a:pt x="45" y="36"/>
                    <a:pt x="45" y="36"/>
                    <a:pt x="45" y="36"/>
                  </a:cubicBezTo>
                  <a:cubicBezTo>
                    <a:pt x="45" y="36"/>
                    <a:pt x="45" y="36"/>
                    <a:pt x="45" y="36"/>
                  </a:cubicBezTo>
                  <a:cubicBezTo>
                    <a:pt x="45" y="35"/>
                    <a:pt x="45" y="35"/>
                    <a:pt x="45" y="35"/>
                  </a:cubicBezTo>
                  <a:cubicBezTo>
                    <a:pt x="45" y="35"/>
                    <a:pt x="45" y="34"/>
                    <a:pt x="45" y="34"/>
                  </a:cubicBezTo>
                  <a:cubicBezTo>
                    <a:pt x="45" y="33"/>
                    <a:pt x="44" y="33"/>
                    <a:pt x="44" y="33"/>
                  </a:cubicBezTo>
                  <a:cubicBezTo>
                    <a:pt x="44" y="33"/>
                    <a:pt x="44" y="33"/>
                    <a:pt x="44" y="33"/>
                  </a:cubicBezTo>
                  <a:cubicBezTo>
                    <a:pt x="44" y="33"/>
                    <a:pt x="44" y="32"/>
                    <a:pt x="44" y="32"/>
                  </a:cubicBezTo>
                  <a:cubicBezTo>
                    <a:pt x="44" y="32"/>
                    <a:pt x="44" y="32"/>
                    <a:pt x="44" y="32"/>
                  </a:cubicBezTo>
                  <a:cubicBezTo>
                    <a:pt x="44" y="32"/>
                    <a:pt x="44" y="31"/>
                    <a:pt x="44" y="31"/>
                  </a:cubicBezTo>
                  <a:cubicBezTo>
                    <a:pt x="44" y="31"/>
                    <a:pt x="44" y="30"/>
                    <a:pt x="43" y="30"/>
                  </a:cubicBezTo>
                  <a:cubicBezTo>
                    <a:pt x="43" y="30"/>
                    <a:pt x="43" y="30"/>
                    <a:pt x="43" y="30"/>
                  </a:cubicBezTo>
                  <a:cubicBezTo>
                    <a:pt x="43" y="30"/>
                    <a:pt x="43" y="30"/>
                    <a:pt x="43" y="30"/>
                  </a:cubicBezTo>
                  <a:cubicBezTo>
                    <a:pt x="43" y="29"/>
                    <a:pt x="43" y="29"/>
                    <a:pt x="43" y="29"/>
                  </a:cubicBezTo>
                  <a:cubicBezTo>
                    <a:pt x="43" y="28"/>
                    <a:pt x="43" y="28"/>
                    <a:pt x="43" y="28"/>
                  </a:cubicBezTo>
                  <a:cubicBezTo>
                    <a:pt x="42" y="27"/>
                    <a:pt x="42" y="27"/>
                    <a:pt x="42" y="27"/>
                  </a:cubicBezTo>
                  <a:cubicBezTo>
                    <a:pt x="42" y="27"/>
                    <a:pt x="42" y="27"/>
                    <a:pt x="42" y="27"/>
                  </a:cubicBezTo>
                  <a:cubicBezTo>
                    <a:pt x="42" y="27"/>
                    <a:pt x="42" y="26"/>
                    <a:pt x="42" y="26"/>
                  </a:cubicBezTo>
                  <a:cubicBezTo>
                    <a:pt x="42" y="26"/>
                    <a:pt x="42" y="26"/>
                    <a:pt x="41" y="25"/>
                  </a:cubicBezTo>
                  <a:cubicBezTo>
                    <a:pt x="41" y="25"/>
                    <a:pt x="41" y="24"/>
                    <a:pt x="41" y="24"/>
                  </a:cubicBezTo>
                  <a:cubicBezTo>
                    <a:pt x="41" y="24"/>
                    <a:pt x="41" y="24"/>
                    <a:pt x="41" y="24"/>
                  </a:cubicBezTo>
                  <a:cubicBezTo>
                    <a:pt x="41" y="24"/>
                    <a:pt x="41" y="24"/>
                    <a:pt x="41" y="24"/>
                  </a:cubicBezTo>
                  <a:cubicBezTo>
                    <a:pt x="40" y="23"/>
                    <a:pt x="40" y="23"/>
                    <a:pt x="40" y="23"/>
                  </a:cubicBezTo>
                  <a:cubicBezTo>
                    <a:pt x="40" y="22"/>
                    <a:pt x="40" y="22"/>
                    <a:pt x="39" y="21"/>
                  </a:cubicBezTo>
                  <a:cubicBezTo>
                    <a:pt x="39" y="21"/>
                    <a:pt x="39" y="21"/>
                    <a:pt x="39" y="21"/>
                  </a:cubicBezTo>
                  <a:cubicBezTo>
                    <a:pt x="39" y="21"/>
                    <a:pt x="39" y="20"/>
                    <a:pt x="39" y="20"/>
                  </a:cubicBezTo>
                  <a:cubicBezTo>
                    <a:pt x="39" y="20"/>
                    <a:pt x="38" y="20"/>
                    <a:pt x="38" y="19"/>
                  </a:cubicBezTo>
                  <a:cubicBezTo>
                    <a:pt x="38" y="19"/>
                    <a:pt x="38" y="18"/>
                    <a:pt x="37" y="18"/>
                  </a:cubicBezTo>
                  <a:cubicBezTo>
                    <a:pt x="37" y="18"/>
                    <a:pt x="37" y="18"/>
                    <a:pt x="37" y="18"/>
                  </a:cubicBezTo>
                  <a:cubicBezTo>
                    <a:pt x="37" y="17"/>
                    <a:pt x="36" y="16"/>
                    <a:pt x="36" y="15"/>
                  </a:cubicBezTo>
                  <a:cubicBezTo>
                    <a:pt x="35" y="15"/>
                    <a:pt x="35" y="14"/>
                    <a:pt x="35" y="14"/>
                  </a:cubicBezTo>
                  <a:cubicBezTo>
                    <a:pt x="35" y="14"/>
                    <a:pt x="34" y="14"/>
                    <a:pt x="34" y="14"/>
                  </a:cubicBezTo>
                  <a:cubicBezTo>
                    <a:pt x="34" y="14"/>
                    <a:pt x="34" y="13"/>
                    <a:pt x="34" y="13"/>
                  </a:cubicBezTo>
                  <a:cubicBezTo>
                    <a:pt x="34" y="13"/>
                    <a:pt x="34" y="13"/>
                    <a:pt x="34" y="13"/>
                  </a:cubicBezTo>
                  <a:cubicBezTo>
                    <a:pt x="34" y="13"/>
                    <a:pt x="34" y="13"/>
                    <a:pt x="34" y="13"/>
                  </a:cubicBezTo>
                  <a:cubicBezTo>
                    <a:pt x="33" y="12"/>
                    <a:pt x="33" y="12"/>
                    <a:pt x="33" y="12"/>
                  </a:cubicBezTo>
                  <a:cubicBezTo>
                    <a:pt x="32" y="11"/>
                    <a:pt x="32" y="11"/>
                    <a:pt x="32" y="11"/>
                  </a:cubicBezTo>
                  <a:cubicBezTo>
                    <a:pt x="32" y="11"/>
                    <a:pt x="32" y="11"/>
                    <a:pt x="32" y="10"/>
                  </a:cubicBezTo>
                  <a:cubicBezTo>
                    <a:pt x="32" y="10"/>
                    <a:pt x="31" y="10"/>
                    <a:pt x="31" y="10"/>
                  </a:cubicBezTo>
                  <a:cubicBezTo>
                    <a:pt x="31" y="10"/>
                    <a:pt x="31" y="10"/>
                    <a:pt x="31" y="10"/>
                  </a:cubicBezTo>
                  <a:cubicBezTo>
                    <a:pt x="30" y="9"/>
                    <a:pt x="30" y="9"/>
                    <a:pt x="30" y="9"/>
                  </a:cubicBezTo>
                  <a:cubicBezTo>
                    <a:pt x="30" y="9"/>
                    <a:pt x="30" y="8"/>
                    <a:pt x="29" y="8"/>
                  </a:cubicBezTo>
                  <a:cubicBezTo>
                    <a:pt x="29" y="8"/>
                    <a:pt x="29" y="8"/>
                    <a:pt x="29" y="8"/>
                  </a:cubicBezTo>
                  <a:cubicBezTo>
                    <a:pt x="29" y="8"/>
                    <a:pt x="29" y="8"/>
                    <a:pt x="29" y="8"/>
                  </a:cubicBezTo>
                  <a:cubicBezTo>
                    <a:pt x="28" y="7"/>
                    <a:pt x="28" y="7"/>
                    <a:pt x="28" y="7"/>
                  </a:cubicBezTo>
                  <a:cubicBezTo>
                    <a:pt x="27" y="7"/>
                    <a:pt x="27" y="6"/>
                    <a:pt x="27" y="6"/>
                  </a:cubicBezTo>
                  <a:cubicBezTo>
                    <a:pt x="27" y="6"/>
                    <a:pt x="27" y="6"/>
                    <a:pt x="27" y="6"/>
                  </a:cubicBezTo>
                  <a:cubicBezTo>
                    <a:pt x="27" y="6"/>
                    <a:pt x="27" y="6"/>
                    <a:pt x="27" y="6"/>
                  </a:cubicBezTo>
                  <a:cubicBezTo>
                    <a:pt x="26" y="6"/>
                    <a:pt x="26" y="5"/>
                    <a:pt x="25" y="5"/>
                  </a:cubicBezTo>
                  <a:cubicBezTo>
                    <a:pt x="25" y="5"/>
                    <a:pt x="25" y="5"/>
                    <a:pt x="25" y="4"/>
                  </a:cubicBezTo>
                  <a:cubicBezTo>
                    <a:pt x="25" y="4"/>
                    <a:pt x="25" y="4"/>
                    <a:pt x="25" y="4"/>
                  </a:cubicBezTo>
                  <a:cubicBezTo>
                    <a:pt x="24" y="4"/>
                    <a:pt x="24" y="4"/>
                    <a:pt x="24" y="4"/>
                  </a:cubicBezTo>
                  <a:cubicBezTo>
                    <a:pt x="24" y="4"/>
                    <a:pt x="24" y="4"/>
                    <a:pt x="23" y="4"/>
                  </a:cubicBezTo>
                  <a:cubicBezTo>
                    <a:pt x="23" y="3"/>
                    <a:pt x="23" y="3"/>
                    <a:pt x="22" y="3"/>
                  </a:cubicBezTo>
                  <a:cubicBezTo>
                    <a:pt x="22" y="3"/>
                    <a:pt x="22" y="3"/>
                    <a:pt x="22" y="3"/>
                  </a:cubicBezTo>
                  <a:cubicBezTo>
                    <a:pt x="22" y="3"/>
                    <a:pt x="22" y="3"/>
                    <a:pt x="21" y="2"/>
                  </a:cubicBezTo>
                  <a:cubicBezTo>
                    <a:pt x="21" y="2"/>
                    <a:pt x="21" y="2"/>
                    <a:pt x="20" y="2"/>
                  </a:cubicBezTo>
                  <a:cubicBezTo>
                    <a:pt x="20" y="2"/>
                    <a:pt x="20" y="2"/>
                    <a:pt x="20" y="2"/>
                  </a:cubicBezTo>
                  <a:cubicBezTo>
                    <a:pt x="20" y="2"/>
                    <a:pt x="20" y="2"/>
                    <a:pt x="20" y="2"/>
                  </a:cubicBezTo>
                  <a:cubicBezTo>
                    <a:pt x="20" y="1"/>
                    <a:pt x="19" y="1"/>
                    <a:pt x="19" y="1"/>
                  </a:cubicBezTo>
                  <a:cubicBezTo>
                    <a:pt x="19" y="1"/>
                    <a:pt x="19" y="1"/>
                    <a:pt x="18" y="1"/>
                  </a:cubicBezTo>
                  <a:cubicBezTo>
                    <a:pt x="18" y="1"/>
                    <a:pt x="18" y="1"/>
                    <a:pt x="17" y="1"/>
                  </a:cubicBezTo>
                  <a:cubicBezTo>
                    <a:pt x="17" y="1"/>
                    <a:pt x="17" y="1"/>
                    <a:pt x="17" y="1"/>
                  </a:cubicBezTo>
                  <a:cubicBezTo>
                    <a:pt x="17" y="1"/>
                    <a:pt x="17" y="1"/>
                    <a:pt x="17" y="1"/>
                  </a:cubicBezTo>
                  <a:cubicBezTo>
                    <a:pt x="17" y="0"/>
                    <a:pt x="17" y="0"/>
                    <a:pt x="16" y="0"/>
                  </a:cubicBezTo>
                  <a:cubicBezTo>
                    <a:pt x="16" y="0"/>
                    <a:pt x="16" y="0"/>
                    <a:pt x="15" y="0"/>
                  </a:cubicBezTo>
                  <a:cubicBezTo>
                    <a:pt x="15" y="0"/>
                    <a:pt x="15" y="0"/>
                    <a:pt x="15" y="0"/>
                  </a:cubicBezTo>
                  <a:cubicBezTo>
                    <a:pt x="15" y="0"/>
                    <a:pt x="15" y="0"/>
                    <a:pt x="15" y="0"/>
                  </a:cubicBezTo>
                  <a:cubicBezTo>
                    <a:pt x="15" y="0"/>
                    <a:pt x="15" y="0"/>
                    <a:pt x="14" y="0"/>
                  </a:cubicBezTo>
                  <a:cubicBezTo>
                    <a:pt x="14" y="0"/>
                    <a:pt x="14" y="0"/>
                    <a:pt x="13" y="0"/>
                  </a:cubicBezTo>
                  <a:cubicBezTo>
                    <a:pt x="13" y="0"/>
                    <a:pt x="13" y="0"/>
                    <a:pt x="13" y="0"/>
                  </a:cubicBezTo>
                  <a:cubicBezTo>
                    <a:pt x="13" y="0"/>
                    <a:pt x="13" y="0"/>
                    <a:pt x="13" y="0"/>
                  </a:cubicBezTo>
                  <a:cubicBezTo>
                    <a:pt x="12" y="0"/>
                    <a:pt x="12" y="0"/>
                    <a:pt x="12" y="0"/>
                  </a:cubicBezTo>
                  <a:cubicBezTo>
                    <a:pt x="12" y="0"/>
                    <a:pt x="12" y="0"/>
                    <a:pt x="11" y="0"/>
                  </a:cubicBezTo>
                  <a:cubicBezTo>
                    <a:pt x="11" y="0"/>
                    <a:pt x="11" y="0"/>
                    <a:pt x="11" y="0"/>
                  </a:cubicBezTo>
                  <a:cubicBezTo>
                    <a:pt x="11" y="0"/>
                    <a:pt x="10" y="0"/>
                    <a:pt x="10" y="0"/>
                  </a:cubicBezTo>
                  <a:cubicBezTo>
                    <a:pt x="10" y="0"/>
                    <a:pt x="10" y="0"/>
                    <a:pt x="10" y="0"/>
                  </a:cubicBezTo>
                  <a:cubicBezTo>
                    <a:pt x="9" y="0"/>
                    <a:pt x="9" y="0"/>
                    <a:pt x="9" y="0"/>
                  </a:cubicBezTo>
                  <a:cubicBezTo>
                    <a:pt x="9" y="0"/>
                    <a:pt x="9" y="0"/>
                    <a:pt x="9" y="0"/>
                  </a:cubicBezTo>
                  <a:cubicBezTo>
                    <a:pt x="8" y="0"/>
                    <a:pt x="8" y="0"/>
                    <a:pt x="8" y="0"/>
                  </a:cubicBezTo>
                  <a:cubicBezTo>
                    <a:pt x="8" y="0"/>
                    <a:pt x="7" y="0"/>
                    <a:pt x="7" y="0"/>
                  </a:cubicBezTo>
                  <a:cubicBezTo>
                    <a:pt x="7" y="0"/>
                    <a:pt x="7" y="0"/>
                    <a:pt x="7" y="0"/>
                  </a:cubicBezTo>
                  <a:cubicBezTo>
                    <a:pt x="6" y="1"/>
                    <a:pt x="6" y="1"/>
                    <a:pt x="5" y="1"/>
                  </a:cubicBezTo>
                  <a:cubicBezTo>
                    <a:pt x="0" y="4"/>
                    <a:pt x="0" y="4"/>
                    <a:pt x="0" y="4"/>
                  </a:cubicBezTo>
                  <a:cubicBezTo>
                    <a:pt x="0" y="4"/>
                    <a:pt x="0" y="4"/>
                    <a:pt x="0" y="4"/>
                  </a:cubicBezTo>
                  <a:cubicBezTo>
                    <a:pt x="1" y="3"/>
                    <a:pt x="2" y="3"/>
                    <a:pt x="3" y="3"/>
                  </a:cubicBezTo>
                  <a:cubicBezTo>
                    <a:pt x="3" y="3"/>
                    <a:pt x="3" y="3"/>
                    <a:pt x="4" y="3"/>
                  </a:cubicBezTo>
                  <a:cubicBezTo>
                    <a:pt x="4" y="3"/>
                    <a:pt x="4" y="3"/>
                    <a:pt x="4" y="3"/>
                  </a:cubicBezTo>
                  <a:cubicBezTo>
                    <a:pt x="4" y="3"/>
                    <a:pt x="4" y="3"/>
                    <a:pt x="4" y="3"/>
                  </a:cubicBezTo>
                  <a:cubicBezTo>
                    <a:pt x="4" y="2"/>
                    <a:pt x="5" y="2"/>
                    <a:pt x="5" y="2"/>
                  </a:cubicBezTo>
                  <a:cubicBezTo>
                    <a:pt x="5" y="2"/>
                    <a:pt x="5" y="2"/>
                    <a:pt x="6" y="2"/>
                  </a:cubicBezTo>
                  <a:cubicBezTo>
                    <a:pt x="6" y="2"/>
                    <a:pt x="6" y="2"/>
                    <a:pt x="6" y="2"/>
                  </a:cubicBezTo>
                  <a:cubicBezTo>
                    <a:pt x="6" y="2"/>
                    <a:pt x="7" y="2"/>
                    <a:pt x="7" y="2"/>
                  </a:cubicBezTo>
                  <a:cubicBezTo>
                    <a:pt x="7" y="2"/>
                    <a:pt x="8" y="2"/>
                    <a:pt x="8" y="2"/>
                  </a:cubicBezTo>
                  <a:cubicBezTo>
                    <a:pt x="8" y="2"/>
                    <a:pt x="8" y="2"/>
                    <a:pt x="8" y="2"/>
                  </a:cubicBezTo>
                  <a:cubicBezTo>
                    <a:pt x="8" y="2"/>
                    <a:pt x="9" y="2"/>
                    <a:pt x="9" y="3"/>
                  </a:cubicBezTo>
                  <a:cubicBezTo>
                    <a:pt x="9" y="3"/>
                    <a:pt x="10" y="3"/>
                    <a:pt x="10" y="3"/>
                  </a:cubicBezTo>
                  <a:cubicBezTo>
                    <a:pt x="10" y="3"/>
                    <a:pt x="10" y="3"/>
                    <a:pt x="10" y="3"/>
                  </a:cubicBezTo>
                  <a:cubicBezTo>
                    <a:pt x="11" y="3"/>
                    <a:pt x="11" y="3"/>
                    <a:pt x="12" y="3"/>
                  </a:cubicBezTo>
                  <a:cubicBezTo>
                    <a:pt x="12" y="3"/>
                    <a:pt x="12" y="3"/>
                    <a:pt x="12" y="3"/>
                  </a:cubicBezTo>
                  <a:cubicBezTo>
                    <a:pt x="12" y="3"/>
                    <a:pt x="12" y="3"/>
                    <a:pt x="12" y="3"/>
                  </a:cubicBezTo>
                  <a:cubicBezTo>
                    <a:pt x="13" y="3"/>
                    <a:pt x="14" y="4"/>
                    <a:pt x="14" y="4"/>
                  </a:cubicBezTo>
                  <a:cubicBezTo>
                    <a:pt x="14" y="4"/>
                    <a:pt x="15" y="4"/>
                    <a:pt x="15" y="4"/>
                  </a:cubicBezTo>
                  <a:cubicBezTo>
                    <a:pt x="15" y="4"/>
                    <a:pt x="15" y="4"/>
                    <a:pt x="15" y="4"/>
                  </a:cubicBezTo>
                  <a:cubicBezTo>
                    <a:pt x="16" y="5"/>
                    <a:pt x="17" y="5"/>
                    <a:pt x="17" y="6"/>
                  </a:cubicBezTo>
                  <a:cubicBezTo>
                    <a:pt x="18" y="6"/>
                    <a:pt x="19" y="7"/>
                    <a:pt x="20" y="7"/>
                  </a:cubicBezTo>
                  <a:cubicBezTo>
                    <a:pt x="20" y="7"/>
                    <a:pt x="20" y="7"/>
                    <a:pt x="20" y="7"/>
                  </a:cubicBezTo>
                  <a:cubicBezTo>
                    <a:pt x="21" y="8"/>
                    <a:pt x="21" y="8"/>
                    <a:pt x="22" y="9"/>
                  </a:cubicBezTo>
                  <a:cubicBezTo>
                    <a:pt x="22" y="9"/>
                    <a:pt x="22" y="9"/>
                    <a:pt x="22" y="9"/>
                  </a:cubicBezTo>
                  <a:cubicBezTo>
                    <a:pt x="22" y="9"/>
                    <a:pt x="22" y="9"/>
                    <a:pt x="22" y="9"/>
                  </a:cubicBezTo>
                  <a:cubicBezTo>
                    <a:pt x="22" y="9"/>
                    <a:pt x="22" y="9"/>
                    <a:pt x="22" y="9"/>
                  </a:cubicBezTo>
                  <a:cubicBezTo>
                    <a:pt x="23" y="10"/>
                    <a:pt x="24" y="10"/>
                    <a:pt x="24" y="11"/>
                  </a:cubicBezTo>
                  <a:cubicBezTo>
                    <a:pt x="25" y="11"/>
                    <a:pt x="25" y="11"/>
                    <a:pt x="25" y="11"/>
                  </a:cubicBezTo>
                  <a:cubicBezTo>
                    <a:pt x="25" y="12"/>
                    <a:pt x="26" y="12"/>
                    <a:pt x="27" y="13"/>
                  </a:cubicBezTo>
                  <a:cubicBezTo>
                    <a:pt x="27" y="13"/>
                    <a:pt x="27" y="13"/>
                    <a:pt x="27" y="13"/>
                  </a:cubicBezTo>
                  <a:cubicBezTo>
                    <a:pt x="27" y="13"/>
                    <a:pt x="27" y="13"/>
                    <a:pt x="27" y="13"/>
                  </a:cubicBezTo>
                  <a:cubicBezTo>
                    <a:pt x="27" y="13"/>
                    <a:pt x="27" y="13"/>
                    <a:pt x="27" y="13"/>
                  </a:cubicBezTo>
                  <a:cubicBezTo>
                    <a:pt x="28" y="14"/>
                    <a:pt x="28" y="15"/>
                    <a:pt x="29" y="16"/>
                  </a:cubicBezTo>
                  <a:cubicBezTo>
                    <a:pt x="29" y="16"/>
                    <a:pt x="29" y="16"/>
                    <a:pt x="29" y="16"/>
                  </a:cubicBezTo>
                  <a:cubicBezTo>
                    <a:pt x="29" y="16"/>
                    <a:pt x="29" y="16"/>
                    <a:pt x="30" y="16"/>
                  </a:cubicBezTo>
                  <a:cubicBezTo>
                    <a:pt x="30" y="17"/>
                    <a:pt x="30" y="17"/>
                    <a:pt x="31" y="18"/>
                  </a:cubicBezTo>
                  <a:cubicBezTo>
                    <a:pt x="31" y="18"/>
                    <a:pt x="31" y="18"/>
                    <a:pt x="31" y="18"/>
                  </a:cubicBezTo>
                  <a:cubicBezTo>
                    <a:pt x="31" y="19"/>
                    <a:pt x="32" y="20"/>
                    <a:pt x="33" y="21"/>
                  </a:cubicBezTo>
                  <a:cubicBezTo>
                    <a:pt x="33" y="21"/>
                    <a:pt x="33" y="22"/>
                    <a:pt x="34" y="22"/>
                  </a:cubicBezTo>
                  <a:cubicBezTo>
                    <a:pt x="34" y="23"/>
                    <a:pt x="34" y="23"/>
                    <a:pt x="34" y="23"/>
                  </a:cubicBezTo>
                  <a:cubicBezTo>
                    <a:pt x="34" y="23"/>
                    <a:pt x="34" y="23"/>
                    <a:pt x="34" y="23"/>
                  </a:cubicBezTo>
                  <a:cubicBezTo>
                    <a:pt x="34" y="24"/>
                    <a:pt x="34" y="24"/>
                    <a:pt x="35" y="24"/>
                  </a:cubicBezTo>
                  <a:cubicBezTo>
                    <a:pt x="35" y="24"/>
                    <a:pt x="35" y="24"/>
                    <a:pt x="35" y="24"/>
                  </a:cubicBezTo>
                  <a:cubicBezTo>
                    <a:pt x="35" y="25"/>
                    <a:pt x="36" y="26"/>
                    <a:pt x="36" y="26"/>
                  </a:cubicBezTo>
                  <a:cubicBezTo>
                    <a:pt x="36" y="26"/>
                    <a:pt x="36" y="26"/>
                    <a:pt x="36" y="27"/>
                  </a:cubicBezTo>
                  <a:cubicBezTo>
                    <a:pt x="37" y="27"/>
                    <a:pt x="37" y="28"/>
                    <a:pt x="37" y="29"/>
                  </a:cubicBezTo>
                  <a:cubicBezTo>
                    <a:pt x="37" y="29"/>
                    <a:pt x="37" y="29"/>
                    <a:pt x="37" y="29"/>
                  </a:cubicBezTo>
                  <a:cubicBezTo>
                    <a:pt x="37" y="29"/>
                    <a:pt x="37" y="29"/>
                    <a:pt x="37" y="29"/>
                  </a:cubicBezTo>
                  <a:cubicBezTo>
                    <a:pt x="37" y="29"/>
                    <a:pt x="37" y="29"/>
                    <a:pt x="37" y="29"/>
                  </a:cubicBezTo>
                  <a:cubicBezTo>
                    <a:pt x="38" y="30"/>
                    <a:pt x="38" y="31"/>
                    <a:pt x="38" y="32"/>
                  </a:cubicBezTo>
                  <a:cubicBezTo>
                    <a:pt x="38" y="32"/>
                    <a:pt x="39" y="32"/>
                    <a:pt x="39" y="32"/>
                  </a:cubicBezTo>
                  <a:cubicBezTo>
                    <a:pt x="39" y="32"/>
                    <a:pt x="39" y="32"/>
                    <a:pt x="39" y="32"/>
                  </a:cubicBezTo>
                  <a:cubicBezTo>
                    <a:pt x="39" y="33"/>
                    <a:pt x="39" y="34"/>
                    <a:pt x="40" y="35"/>
                  </a:cubicBezTo>
                  <a:cubicBezTo>
                    <a:pt x="40" y="35"/>
                    <a:pt x="40" y="35"/>
                    <a:pt x="40" y="35"/>
                  </a:cubicBezTo>
                  <a:cubicBezTo>
                    <a:pt x="40" y="35"/>
                    <a:pt x="40" y="35"/>
                    <a:pt x="40" y="35"/>
                  </a:cubicBezTo>
                  <a:cubicBezTo>
                    <a:pt x="40" y="35"/>
                    <a:pt x="40" y="35"/>
                    <a:pt x="40" y="35"/>
                  </a:cubicBezTo>
                  <a:cubicBezTo>
                    <a:pt x="40" y="36"/>
                    <a:pt x="40" y="37"/>
                    <a:pt x="40" y="38"/>
                  </a:cubicBezTo>
                  <a:cubicBezTo>
                    <a:pt x="40" y="38"/>
                    <a:pt x="40" y="38"/>
                    <a:pt x="40" y="39"/>
                  </a:cubicBezTo>
                  <a:cubicBezTo>
                    <a:pt x="41" y="39"/>
                    <a:pt x="41" y="40"/>
                    <a:pt x="41" y="41"/>
                  </a:cubicBezTo>
                  <a:cubicBezTo>
                    <a:pt x="41" y="41"/>
                    <a:pt x="41" y="41"/>
                    <a:pt x="41" y="41"/>
                  </a:cubicBezTo>
                  <a:cubicBezTo>
                    <a:pt x="41" y="41"/>
                    <a:pt x="41" y="41"/>
                    <a:pt x="41" y="41"/>
                  </a:cubicBezTo>
                  <a:cubicBezTo>
                    <a:pt x="41" y="41"/>
                    <a:pt x="41" y="41"/>
                    <a:pt x="41" y="41"/>
                  </a:cubicBezTo>
                  <a:cubicBezTo>
                    <a:pt x="41" y="42"/>
                    <a:pt x="41" y="43"/>
                    <a:pt x="41" y="44"/>
                  </a:cubicBezTo>
                  <a:cubicBezTo>
                    <a:pt x="41" y="44"/>
                    <a:pt x="41" y="44"/>
                    <a:pt x="41" y="44"/>
                  </a:cubicBezTo>
                  <a:cubicBezTo>
                    <a:pt x="41" y="45"/>
                    <a:pt x="41" y="46"/>
                    <a:pt x="41" y="47"/>
                  </a:cubicBezTo>
                  <a:cubicBezTo>
                    <a:pt x="41" y="48"/>
                    <a:pt x="41" y="49"/>
                    <a:pt x="41" y="50"/>
                  </a:cubicBezTo>
                  <a:cubicBezTo>
                    <a:pt x="41" y="50"/>
                    <a:pt x="41" y="50"/>
                    <a:pt x="41" y="50"/>
                  </a:cubicBezTo>
                  <a:cubicBezTo>
                    <a:pt x="41" y="50"/>
                    <a:pt x="41" y="51"/>
                    <a:pt x="41" y="51"/>
                  </a:cubicBezTo>
                  <a:cubicBezTo>
                    <a:pt x="41" y="51"/>
                    <a:pt x="41" y="52"/>
                    <a:pt x="41" y="52"/>
                  </a:cubicBezTo>
                  <a:cubicBezTo>
                    <a:pt x="42" y="52"/>
                    <a:pt x="44" y="52"/>
                    <a:pt x="45" y="52"/>
                  </a:cubicBezTo>
                  <a:cubicBezTo>
                    <a:pt x="45" y="52"/>
                    <a:pt x="45" y="52"/>
                    <a:pt x="45" y="52"/>
                  </a:cubicBezTo>
                  <a:cubicBezTo>
                    <a:pt x="45" y="52"/>
                    <a:pt x="45" y="52"/>
                    <a:pt x="45" y="52"/>
                  </a:cubicBezTo>
                  <a:cubicBezTo>
                    <a:pt x="45" y="51"/>
                    <a:pt x="45" y="51"/>
                    <a:pt x="46" y="50"/>
                  </a:cubicBezTo>
                  <a:cubicBezTo>
                    <a:pt x="46" y="50"/>
                    <a:pt x="46" y="50"/>
                    <a:pt x="46" y="50"/>
                  </a:cubicBezTo>
                  <a:cubicBezTo>
                    <a:pt x="46" y="50"/>
                    <a:pt x="46" y="50"/>
                    <a:pt x="46" y="50"/>
                  </a:cubicBezTo>
                  <a:cubicBezTo>
                    <a:pt x="46" y="50"/>
                    <a:pt x="46" y="49"/>
                    <a:pt x="46" y="49"/>
                  </a:cubicBezTo>
                  <a:cubicBezTo>
                    <a:pt x="46" y="49"/>
                    <a:pt x="46" y="48"/>
                    <a:pt x="46" y="48"/>
                  </a:cubicBezTo>
                  <a:cubicBezTo>
                    <a:pt x="46" y="48"/>
                    <a:pt x="46" y="48"/>
                    <a:pt x="46" y="47"/>
                  </a:cubicBezTo>
                  <a:cubicBezTo>
                    <a:pt x="46" y="47"/>
                    <a:pt x="46" y="47"/>
                    <a:pt x="46" y="47"/>
                  </a:cubicBezTo>
                  <a:cubicBezTo>
                    <a:pt x="46" y="47"/>
                    <a:pt x="46" y="47"/>
                    <a:pt x="46" y="47"/>
                  </a:cubicBezTo>
                  <a:cubicBezTo>
                    <a:pt x="46" y="47"/>
                    <a:pt x="46" y="46"/>
                    <a:pt x="46" y="46"/>
                  </a:cubicBezTo>
                  <a:cubicBezTo>
                    <a:pt x="46" y="45"/>
                    <a:pt x="46" y="45"/>
                    <a:pt x="46" y="45"/>
                  </a:cubicBezTo>
                  <a:cubicBezTo>
                    <a:pt x="46" y="45"/>
                    <a:pt x="46" y="45"/>
                    <a:pt x="46" y="45"/>
                  </a:cubicBezTo>
                  <a:cubicBezTo>
                    <a:pt x="46" y="44"/>
                    <a:pt x="46" y="44"/>
                    <a:pt x="46" y="43"/>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5" name="îšlïďè"/>
            <p:cNvSpPr>
              <a:spLocks noChangeArrowheads="1"/>
            </p:cNvSpPr>
            <p:nvPr/>
          </p:nvSpPr>
          <p:spPr bwMode="auto">
            <a:xfrm>
              <a:off x="1444625" y="3059113"/>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4" y="1"/>
                    <a:pt x="4" y="0"/>
                    <a:pt x="5" y="0"/>
                  </a:cubicBezTo>
                  <a:cubicBezTo>
                    <a:pt x="0" y="3"/>
                    <a:pt x="0" y="3"/>
                    <a:pt x="0" y="3"/>
                  </a:cubicBezTo>
                  <a:cubicBezTo>
                    <a:pt x="0" y="3"/>
                    <a:pt x="0" y="3"/>
                    <a:pt x="0" y="3"/>
                  </a:cubicBezTo>
                  <a:cubicBezTo>
                    <a:pt x="1" y="2"/>
                    <a:pt x="2" y="2"/>
                    <a:pt x="3" y="2"/>
                  </a:cubicBezTo>
                  <a:cubicBezTo>
                    <a:pt x="3" y="1"/>
                    <a:pt x="3" y="1"/>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6" name="íṡlíḑè"/>
            <p:cNvSpPr>
              <a:spLocks noChangeArrowheads="1"/>
            </p:cNvSpPr>
            <p:nvPr/>
          </p:nvSpPr>
          <p:spPr bwMode="auto">
            <a:xfrm>
              <a:off x="1422400" y="3051175"/>
              <a:ext cx="122238" cy="127000"/>
            </a:xfrm>
            <a:custGeom>
              <a:avLst/>
              <a:gdLst>
                <a:gd name="T0" fmla="*/ 122238 w 48"/>
                <a:gd name="T1" fmla="*/ 99060 h 50"/>
                <a:gd name="T2" fmla="*/ 119691 w 48"/>
                <a:gd name="T3" fmla="*/ 83820 h 50"/>
                <a:gd name="T4" fmla="*/ 112052 w 48"/>
                <a:gd name="T5" fmla="*/ 68580 h 50"/>
                <a:gd name="T6" fmla="*/ 106958 w 48"/>
                <a:gd name="T7" fmla="*/ 55880 h 50"/>
                <a:gd name="T8" fmla="*/ 91679 w 48"/>
                <a:gd name="T9" fmla="*/ 35560 h 50"/>
                <a:gd name="T10" fmla="*/ 86585 w 48"/>
                <a:gd name="T11" fmla="*/ 27940 h 50"/>
                <a:gd name="T12" fmla="*/ 73852 w 48"/>
                <a:gd name="T13" fmla="*/ 17780 h 50"/>
                <a:gd name="T14" fmla="*/ 56026 w 48"/>
                <a:gd name="T15" fmla="*/ 5080 h 50"/>
                <a:gd name="T16" fmla="*/ 53479 w 48"/>
                <a:gd name="T17" fmla="*/ 5080 h 50"/>
                <a:gd name="T18" fmla="*/ 48386 w 48"/>
                <a:gd name="T19" fmla="*/ 2540 h 50"/>
                <a:gd name="T20" fmla="*/ 43293 w 48"/>
                <a:gd name="T21" fmla="*/ 2540 h 50"/>
                <a:gd name="T22" fmla="*/ 40746 w 48"/>
                <a:gd name="T23" fmla="*/ 2540 h 50"/>
                <a:gd name="T24" fmla="*/ 38199 w 48"/>
                <a:gd name="T25" fmla="*/ 0 h 50"/>
                <a:gd name="T26" fmla="*/ 33106 w 48"/>
                <a:gd name="T27" fmla="*/ 0 h 50"/>
                <a:gd name="T28" fmla="*/ 30560 w 48"/>
                <a:gd name="T29" fmla="*/ 0 h 50"/>
                <a:gd name="T30" fmla="*/ 25466 w 48"/>
                <a:gd name="T31" fmla="*/ 2540 h 50"/>
                <a:gd name="T32" fmla="*/ 17826 w 48"/>
                <a:gd name="T33" fmla="*/ 5080 h 50"/>
                <a:gd name="T34" fmla="*/ 10187 w 48"/>
                <a:gd name="T35" fmla="*/ 83820 h 50"/>
                <a:gd name="T36" fmla="*/ 15280 w 48"/>
                <a:gd name="T37" fmla="*/ 81280 h 50"/>
                <a:gd name="T38" fmla="*/ 12733 w 48"/>
                <a:gd name="T39" fmla="*/ 78740 h 50"/>
                <a:gd name="T40" fmla="*/ 12733 w 48"/>
                <a:gd name="T41" fmla="*/ 76200 h 50"/>
                <a:gd name="T42" fmla="*/ 12733 w 48"/>
                <a:gd name="T43" fmla="*/ 73660 h 50"/>
                <a:gd name="T44" fmla="*/ 12733 w 48"/>
                <a:gd name="T45" fmla="*/ 73660 h 50"/>
                <a:gd name="T46" fmla="*/ 10187 w 48"/>
                <a:gd name="T47" fmla="*/ 68580 h 50"/>
                <a:gd name="T48" fmla="*/ 10187 w 48"/>
                <a:gd name="T49" fmla="*/ 66040 h 50"/>
                <a:gd name="T50" fmla="*/ 10187 w 48"/>
                <a:gd name="T51" fmla="*/ 60960 h 50"/>
                <a:gd name="T52" fmla="*/ 10187 w 48"/>
                <a:gd name="T53" fmla="*/ 60960 h 50"/>
                <a:gd name="T54" fmla="*/ 10187 w 48"/>
                <a:gd name="T55" fmla="*/ 60960 h 50"/>
                <a:gd name="T56" fmla="*/ 7640 w 48"/>
                <a:gd name="T57" fmla="*/ 55880 h 50"/>
                <a:gd name="T58" fmla="*/ 7640 w 48"/>
                <a:gd name="T59" fmla="*/ 55880 h 50"/>
                <a:gd name="T60" fmla="*/ 7640 w 48"/>
                <a:gd name="T61" fmla="*/ 50800 h 50"/>
                <a:gd name="T62" fmla="*/ 7640 w 48"/>
                <a:gd name="T63" fmla="*/ 48260 h 50"/>
                <a:gd name="T64" fmla="*/ 7640 w 48"/>
                <a:gd name="T65" fmla="*/ 43180 h 50"/>
                <a:gd name="T66" fmla="*/ 7640 w 48"/>
                <a:gd name="T67" fmla="*/ 43180 h 50"/>
                <a:gd name="T68" fmla="*/ 7640 w 48"/>
                <a:gd name="T69" fmla="*/ 40640 h 50"/>
                <a:gd name="T70" fmla="*/ 10187 w 48"/>
                <a:gd name="T71" fmla="*/ 38100 h 50"/>
                <a:gd name="T72" fmla="*/ 10187 w 48"/>
                <a:gd name="T73" fmla="*/ 35560 h 50"/>
                <a:gd name="T74" fmla="*/ 10187 w 48"/>
                <a:gd name="T75" fmla="*/ 33020 h 50"/>
                <a:gd name="T76" fmla="*/ 10187 w 48"/>
                <a:gd name="T77" fmla="*/ 33020 h 50"/>
                <a:gd name="T78" fmla="*/ 10187 w 48"/>
                <a:gd name="T79" fmla="*/ 30480 h 50"/>
                <a:gd name="T80" fmla="*/ 12733 w 48"/>
                <a:gd name="T81" fmla="*/ 27940 h 50"/>
                <a:gd name="T82" fmla="*/ 12733 w 48"/>
                <a:gd name="T83" fmla="*/ 27940 h 50"/>
                <a:gd name="T84" fmla="*/ 15280 w 48"/>
                <a:gd name="T85" fmla="*/ 22860 h 50"/>
                <a:gd name="T86" fmla="*/ 17826 w 48"/>
                <a:gd name="T87" fmla="*/ 17780 h 50"/>
                <a:gd name="T88" fmla="*/ 20373 w 48"/>
                <a:gd name="T89" fmla="*/ 17780 h 50"/>
                <a:gd name="T90" fmla="*/ 30560 w 48"/>
                <a:gd name="T91" fmla="*/ 12700 h 50"/>
                <a:gd name="T92" fmla="*/ 86585 w 48"/>
                <a:gd name="T93" fmla="*/ 40640 h 50"/>
                <a:gd name="T94" fmla="*/ 114598 w 48"/>
                <a:gd name="T95" fmla="*/ 111760 h 50"/>
                <a:gd name="T96" fmla="*/ 122238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39"/>
                  </a:moveTo>
                  <a:cubicBezTo>
                    <a:pt x="48" y="39"/>
                    <a:pt x="48" y="39"/>
                    <a:pt x="48" y="39"/>
                  </a:cubicBezTo>
                  <a:cubicBezTo>
                    <a:pt x="48" y="37"/>
                    <a:pt x="47" y="35"/>
                    <a:pt x="47" y="33"/>
                  </a:cubicBezTo>
                  <a:cubicBezTo>
                    <a:pt x="47" y="33"/>
                    <a:pt x="47" y="33"/>
                    <a:pt x="47" y="33"/>
                  </a:cubicBezTo>
                  <a:cubicBezTo>
                    <a:pt x="46" y="32"/>
                    <a:pt x="46" y="31"/>
                    <a:pt x="45" y="30"/>
                  </a:cubicBezTo>
                  <a:cubicBezTo>
                    <a:pt x="45" y="29"/>
                    <a:pt x="45" y="28"/>
                    <a:pt x="44" y="27"/>
                  </a:cubicBezTo>
                  <a:cubicBezTo>
                    <a:pt x="44" y="27"/>
                    <a:pt x="44" y="27"/>
                    <a:pt x="44" y="27"/>
                  </a:cubicBezTo>
                  <a:cubicBezTo>
                    <a:pt x="44" y="25"/>
                    <a:pt x="43" y="24"/>
                    <a:pt x="42" y="22"/>
                  </a:cubicBezTo>
                  <a:cubicBezTo>
                    <a:pt x="41" y="22"/>
                    <a:pt x="41" y="22"/>
                    <a:pt x="41" y="21"/>
                  </a:cubicBezTo>
                  <a:cubicBezTo>
                    <a:pt x="40" y="19"/>
                    <a:pt x="38" y="17"/>
                    <a:pt x="36" y="14"/>
                  </a:cubicBezTo>
                  <a:cubicBezTo>
                    <a:pt x="36" y="13"/>
                    <a:pt x="35" y="12"/>
                    <a:pt x="34" y="11"/>
                  </a:cubicBezTo>
                  <a:cubicBezTo>
                    <a:pt x="34" y="11"/>
                    <a:pt x="34" y="11"/>
                    <a:pt x="34" y="11"/>
                  </a:cubicBezTo>
                  <a:cubicBezTo>
                    <a:pt x="32" y="10"/>
                    <a:pt x="31" y="8"/>
                    <a:pt x="29" y="7"/>
                  </a:cubicBezTo>
                  <a:cubicBezTo>
                    <a:pt x="29" y="7"/>
                    <a:pt x="29" y="7"/>
                    <a:pt x="29" y="7"/>
                  </a:cubicBezTo>
                  <a:cubicBezTo>
                    <a:pt x="28" y="6"/>
                    <a:pt x="26" y="5"/>
                    <a:pt x="24" y="4"/>
                  </a:cubicBezTo>
                  <a:cubicBezTo>
                    <a:pt x="24" y="3"/>
                    <a:pt x="23" y="3"/>
                    <a:pt x="22" y="2"/>
                  </a:cubicBezTo>
                  <a:cubicBezTo>
                    <a:pt x="22" y="2"/>
                    <a:pt x="22" y="2"/>
                    <a:pt x="22" y="2"/>
                  </a:cubicBezTo>
                  <a:cubicBezTo>
                    <a:pt x="22" y="2"/>
                    <a:pt x="21" y="2"/>
                    <a:pt x="21" y="2"/>
                  </a:cubicBezTo>
                  <a:cubicBezTo>
                    <a:pt x="21" y="2"/>
                    <a:pt x="20" y="2"/>
                    <a:pt x="20" y="1"/>
                  </a:cubicBezTo>
                  <a:cubicBezTo>
                    <a:pt x="20" y="1"/>
                    <a:pt x="19" y="1"/>
                    <a:pt x="19" y="1"/>
                  </a:cubicBezTo>
                  <a:cubicBezTo>
                    <a:pt x="19" y="1"/>
                    <a:pt x="19" y="1"/>
                    <a:pt x="19" y="1"/>
                  </a:cubicBezTo>
                  <a:cubicBezTo>
                    <a:pt x="18" y="1"/>
                    <a:pt x="18" y="1"/>
                    <a:pt x="17" y="1"/>
                  </a:cubicBezTo>
                  <a:cubicBezTo>
                    <a:pt x="17" y="1"/>
                    <a:pt x="17" y="1"/>
                    <a:pt x="17" y="1"/>
                  </a:cubicBezTo>
                  <a:cubicBezTo>
                    <a:pt x="17" y="1"/>
                    <a:pt x="16" y="1"/>
                    <a:pt x="16" y="1"/>
                  </a:cubicBezTo>
                  <a:cubicBezTo>
                    <a:pt x="16" y="0"/>
                    <a:pt x="15" y="0"/>
                    <a:pt x="15" y="0"/>
                  </a:cubicBezTo>
                  <a:cubicBezTo>
                    <a:pt x="15" y="0"/>
                    <a:pt x="15" y="0"/>
                    <a:pt x="15" y="0"/>
                  </a:cubicBezTo>
                  <a:cubicBezTo>
                    <a:pt x="15" y="0"/>
                    <a:pt x="14" y="0"/>
                    <a:pt x="14" y="0"/>
                  </a:cubicBezTo>
                  <a:cubicBezTo>
                    <a:pt x="14" y="0"/>
                    <a:pt x="13" y="0"/>
                    <a:pt x="13" y="0"/>
                  </a:cubicBezTo>
                  <a:cubicBezTo>
                    <a:pt x="13" y="0"/>
                    <a:pt x="13" y="0"/>
                    <a:pt x="13" y="0"/>
                  </a:cubicBezTo>
                  <a:cubicBezTo>
                    <a:pt x="12" y="0"/>
                    <a:pt x="12" y="0"/>
                    <a:pt x="12" y="0"/>
                  </a:cubicBezTo>
                  <a:cubicBezTo>
                    <a:pt x="12" y="0"/>
                    <a:pt x="11" y="0"/>
                    <a:pt x="11" y="1"/>
                  </a:cubicBezTo>
                  <a:cubicBezTo>
                    <a:pt x="11" y="1"/>
                    <a:pt x="10" y="1"/>
                    <a:pt x="10" y="1"/>
                  </a:cubicBezTo>
                  <a:cubicBezTo>
                    <a:pt x="10" y="1"/>
                    <a:pt x="9" y="1"/>
                    <a:pt x="9" y="1"/>
                  </a:cubicBezTo>
                  <a:cubicBezTo>
                    <a:pt x="8" y="1"/>
                    <a:pt x="8" y="2"/>
                    <a:pt x="7" y="2"/>
                  </a:cubicBezTo>
                  <a:cubicBezTo>
                    <a:pt x="3" y="4"/>
                    <a:pt x="0" y="10"/>
                    <a:pt x="0" y="17"/>
                  </a:cubicBezTo>
                  <a:cubicBezTo>
                    <a:pt x="0" y="23"/>
                    <a:pt x="1" y="28"/>
                    <a:pt x="4" y="33"/>
                  </a:cubicBezTo>
                  <a:cubicBezTo>
                    <a:pt x="6" y="32"/>
                    <a:pt x="6" y="32"/>
                    <a:pt x="6" y="32"/>
                  </a:cubicBezTo>
                  <a:cubicBezTo>
                    <a:pt x="6" y="32"/>
                    <a:pt x="6" y="32"/>
                    <a:pt x="6" y="32"/>
                  </a:cubicBezTo>
                  <a:cubicBezTo>
                    <a:pt x="6" y="32"/>
                    <a:pt x="6" y="32"/>
                    <a:pt x="6" y="32"/>
                  </a:cubicBezTo>
                  <a:cubicBezTo>
                    <a:pt x="5" y="32"/>
                    <a:pt x="5" y="31"/>
                    <a:pt x="5" y="31"/>
                  </a:cubicBezTo>
                  <a:cubicBezTo>
                    <a:pt x="5" y="30"/>
                    <a:pt x="5" y="30"/>
                    <a:pt x="5" y="30"/>
                  </a:cubicBezTo>
                  <a:cubicBezTo>
                    <a:pt x="5" y="30"/>
                    <a:pt x="5" y="30"/>
                    <a:pt x="5" y="30"/>
                  </a:cubicBezTo>
                  <a:cubicBezTo>
                    <a:pt x="5" y="30"/>
                    <a:pt x="5" y="30"/>
                    <a:pt x="5" y="30"/>
                  </a:cubicBezTo>
                  <a:cubicBezTo>
                    <a:pt x="5" y="30"/>
                    <a:pt x="5" y="30"/>
                    <a:pt x="5" y="29"/>
                  </a:cubicBezTo>
                  <a:cubicBezTo>
                    <a:pt x="5" y="29"/>
                    <a:pt x="5" y="29"/>
                    <a:pt x="5" y="29"/>
                  </a:cubicBezTo>
                  <a:cubicBezTo>
                    <a:pt x="5" y="29"/>
                    <a:pt x="5" y="29"/>
                    <a:pt x="5" y="29"/>
                  </a:cubicBezTo>
                  <a:cubicBezTo>
                    <a:pt x="4" y="28"/>
                    <a:pt x="4" y="28"/>
                    <a:pt x="4" y="28"/>
                  </a:cubicBezTo>
                  <a:cubicBezTo>
                    <a:pt x="4" y="27"/>
                    <a:pt x="4" y="27"/>
                    <a:pt x="4" y="27"/>
                  </a:cubicBezTo>
                  <a:cubicBezTo>
                    <a:pt x="4" y="27"/>
                    <a:pt x="4" y="27"/>
                    <a:pt x="4" y="27"/>
                  </a:cubicBezTo>
                  <a:cubicBezTo>
                    <a:pt x="4" y="27"/>
                    <a:pt x="4" y="27"/>
                    <a:pt x="4" y="26"/>
                  </a:cubicBezTo>
                  <a:cubicBezTo>
                    <a:pt x="4" y="26"/>
                    <a:pt x="4" y="26"/>
                    <a:pt x="4" y="25"/>
                  </a:cubicBezTo>
                  <a:cubicBezTo>
                    <a:pt x="4" y="25"/>
                    <a:pt x="4" y="25"/>
                    <a:pt x="4" y="24"/>
                  </a:cubicBezTo>
                  <a:cubicBezTo>
                    <a:pt x="4" y="24"/>
                    <a:pt x="4" y="24"/>
                    <a:pt x="4" y="24"/>
                  </a:cubicBezTo>
                  <a:cubicBezTo>
                    <a:pt x="4" y="24"/>
                    <a:pt x="4" y="24"/>
                    <a:pt x="4" y="24"/>
                  </a:cubicBezTo>
                  <a:cubicBezTo>
                    <a:pt x="4" y="24"/>
                    <a:pt x="4" y="24"/>
                    <a:pt x="4" y="24"/>
                  </a:cubicBezTo>
                  <a:cubicBezTo>
                    <a:pt x="4" y="24"/>
                    <a:pt x="4" y="24"/>
                    <a:pt x="4" y="24"/>
                  </a:cubicBezTo>
                  <a:cubicBezTo>
                    <a:pt x="4" y="24"/>
                    <a:pt x="3" y="24"/>
                    <a:pt x="3" y="23"/>
                  </a:cubicBezTo>
                  <a:cubicBezTo>
                    <a:pt x="3" y="23"/>
                    <a:pt x="3" y="22"/>
                    <a:pt x="3" y="22"/>
                  </a:cubicBezTo>
                  <a:cubicBezTo>
                    <a:pt x="3" y="22"/>
                    <a:pt x="3" y="22"/>
                    <a:pt x="3" y="22"/>
                  </a:cubicBezTo>
                  <a:cubicBezTo>
                    <a:pt x="3" y="22"/>
                    <a:pt x="3" y="22"/>
                    <a:pt x="3" y="22"/>
                  </a:cubicBezTo>
                  <a:cubicBezTo>
                    <a:pt x="3" y="21"/>
                    <a:pt x="3" y="21"/>
                    <a:pt x="3" y="21"/>
                  </a:cubicBezTo>
                  <a:cubicBezTo>
                    <a:pt x="3" y="21"/>
                    <a:pt x="3" y="20"/>
                    <a:pt x="3" y="20"/>
                  </a:cubicBezTo>
                  <a:cubicBezTo>
                    <a:pt x="3" y="20"/>
                    <a:pt x="3" y="19"/>
                    <a:pt x="3" y="19"/>
                  </a:cubicBezTo>
                  <a:cubicBezTo>
                    <a:pt x="3" y="19"/>
                    <a:pt x="3" y="19"/>
                    <a:pt x="3" y="19"/>
                  </a:cubicBezTo>
                  <a:cubicBezTo>
                    <a:pt x="3" y="19"/>
                    <a:pt x="3" y="18"/>
                    <a:pt x="3" y="18"/>
                  </a:cubicBezTo>
                  <a:cubicBezTo>
                    <a:pt x="3" y="18"/>
                    <a:pt x="3" y="17"/>
                    <a:pt x="3" y="17"/>
                  </a:cubicBezTo>
                  <a:cubicBezTo>
                    <a:pt x="3" y="17"/>
                    <a:pt x="3" y="17"/>
                    <a:pt x="3" y="17"/>
                  </a:cubicBezTo>
                  <a:cubicBezTo>
                    <a:pt x="3" y="17"/>
                    <a:pt x="3" y="17"/>
                    <a:pt x="3" y="17"/>
                  </a:cubicBezTo>
                  <a:cubicBezTo>
                    <a:pt x="3" y="17"/>
                    <a:pt x="3" y="17"/>
                    <a:pt x="3" y="17"/>
                  </a:cubicBezTo>
                  <a:cubicBezTo>
                    <a:pt x="3" y="16"/>
                    <a:pt x="3" y="16"/>
                    <a:pt x="3" y="16"/>
                  </a:cubicBezTo>
                  <a:cubicBezTo>
                    <a:pt x="3" y="16"/>
                    <a:pt x="3" y="15"/>
                    <a:pt x="4" y="15"/>
                  </a:cubicBezTo>
                  <a:cubicBezTo>
                    <a:pt x="4" y="15"/>
                    <a:pt x="4" y="15"/>
                    <a:pt x="4" y="15"/>
                  </a:cubicBezTo>
                  <a:cubicBezTo>
                    <a:pt x="4" y="15"/>
                    <a:pt x="4" y="15"/>
                    <a:pt x="4" y="15"/>
                  </a:cubicBezTo>
                  <a:cubicBezTo>
                    <a:pt x="4" y="15"/>
                    <a:pt x="4" y="14"/>
                    <a:pt x="4" y="14"/>
                  </a:cubicBezTo>
                  <a:cubicBezTo>
                    <a:pt x="4" y="14"/>
                    <a:pt x="4" y="14"/>
                    <a:pt x="4" y="14"/>
                  </a:cubicBezTo>
                  <a:cubicBezTo>
                    <a:pt x="4" y="14"/>
                    <a:pt x="4" y="13"/>
                    <a:pt x="4" y="13"/>
                  </a:cubicBezTo>
                  <a:cubicBezTo>
                    <a:pt x="4" y="13"/>
                    <a:pt x="4" y="13"/>
                    <a:pt x="4" y="13"/>
                  </a:cubicBezTo>
                  <a:cubicBezTo>
                    <a:pt x="4" y="13"/>
                    <a:pt x="4" y="13"/>
                    <a:pt x="4" y="13"/>
                  </a:cubicBezTo>
                  <a:cubicBezTo>
                    <a:pt x="4" y="12"/>
                    <a:pt x="4" y="12"/>
                    <a:pt x="4" y="12"/>
                  </a:cubicBezTo>
                  <a:cubicBezTo>
                    <a:pt x="4" y="12"/>
                    <a:pt x="4" y="12"/>
                    <a:pt x="4" y="12"/>
                  </a:cubicBezTo>
                  <a:cubicBezTo>
                    <a:pt x="5" y="11"/>
                    <a:pt x="5" y="11"/>
                    <a:pt x="5" y="11"/>
                  </a:cubicBezTo>
                  <a:cubicBezTo>
                    <a:pt x="5" y="11"/>
                    <a:pt x="5" y="11"/>
                    <a:pt x="5" y="11"/>
                  </a:cubicBezTo>
                  <a:cubicBezTo>
                    <a:pt x="5" y="11"/>
                    <a:pt x="5" y="11"/>
                    <a:pt x="5" y="11"/>
                  </a:cubicBezTo>
                  <a:cubicBezTo>
                    <a:pt x="5" y="11"/>
                    <a:pt x="5" y="11"/>
                    <a:pt x="5" y="11"/>
                  </a:cubicBezTo>
                  <a:cubicBezTo>
                    <a:pt x="5" y="10"/>
                    <a:pt x="5" y="10"/>
                    <a:pt x="6" y="9"/>
                  </a:cubicBezTo>
                  <a:cubicBezTo>
                    <a:pt x="6" y="9"/>
                    <a:pt x="6" y="9"/>
                    <a:pt x="6" y="9"/>
                  </a:cubicBezTo>
                  <a:cubicBezTo>
                    <a:pt x="6" y="9"/>
                    <a:pt x="6" y="9"/>
                    <a:pt x="6" y="9"/>
                  </a:cubicBezTo>
                  <a:cubicBezTo>
                    <a:pt x="6" y="8"/>
                    <a:pt x="7" y="8"/>
                    <a:pt x="7" y="7"/>
                  </a:cubicBezTo>
                  <a:cubicBezTo>
                    <a:pt x="7" y="7"/>
                    <a:pt x="8" y="7"/>
                    <a:pt x="8" y="7"/>
                  </a:cubicBezTo>
                  <a:cubicBezTo>
                    <a:pt x="8" y="7"/>
                    <a:pt x="8" y="7"/>
                    <a:pt x="8" y="7"/>
                  </a:cubicBezTo>
                  <a:cubicBezTo>
                    <a:pt x="8" y="6"/>
                    <a:pt x="9" y="6"/>
                    <a:pt x="9" y="6"/>
                  </a:cubicBezTo>
                  <a:cubicBezTo>
                    <a:pt x="10" y="5"/>
                    <a:pt x="11" y="5"/>
                    <a:pt x="12" y="5"/>
                  </a:cubicBezTo>
                  <a:cubicBezTo>
                    <a:pt x="15" y="4"/>
                    <a:pt x="20" y="4"/>
                    <a:pt x="24" y="7"/>
                  </a:cubicBezTo>
                  <a:cubicBezTo>
                    <a:pt x="28" y="9"/>
                    <a:pt x="31" y="12"/>
                    <a:pt x="34" y="16"/>
                  </a:cubicBezTo>
                  <a:cubicBezTo>
                    <a:pt x="38" y="20"/>
                    <a:pt x="41" y="25"/>
                    <a:pt x="43" y="30"/>
                  </a:cubicBezTo>
                  <a:cubicBezTo>
                    <a:pt x="44" y="35"/>
                    <a:pt x="45" y="39"/>
                    <a:pt x="45" y="44"/>
                  </a:cubicBezTo>
                  <a:cubicBezTo>
                    <a:pt x="45" y="46"/>
                    <a:pt x="45" y="48"/>
                    <a:pt x="45" y="50"/>
                  </a:cubicBezTo>
                  <a:cubicBezTo>
                    <a:pt x="46" y="50"/>
                    <a:pt x="47" y="50"/>
                    <a:pt x="48" y="50"/>
                  </a:cubicBezTo>
                  <a:cubicBezTo>
                    <a:pt x="48" y="50"/>
                    <a:pt x="48" y="49"/>
                    <a:pt x="48" y="49"/>
                  </a:cubicBezTo>
                  <a:cubicBezTo>
                    <a:pt x="48" y="49"/>
                    <a:pt x="48" y="48"/>
                    <a:pt x="48" y="48"/>
                  </a:cubicBezTo>
                  <a:cubicBezTo>
                    <a:pt x="48" y="48"/>
                    <a:pt x="48" y="48"/>
                    <a:pt x="48" y="48"/>
                  </a:cubicBezTo>
                  <a:cubicBezTo>
                    <a:pt x="48" y="47"/>
                    <a:pt x="48" y="46"/>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7" name="i$1ïḓe"/>
            <p:cNvSpPr>
              <a:spLocks noChangeArrowheads="1"/>
            </p:cNvSpPr>
            <p:nvPr/>
          </p:nvSpPr>
          <p:spPr bwMode="auto">
            <a:xfrm>
              <a:off x="1439863" y="3068638"/>
              <a:ext cx="1588" cy="1"/>
            </a:xfrm>
            <a:custGeom>
              <a:avLst/>
              <a:gdLst>
                <a:gd name="T0" fmla="*/ 1588 w 1"/>
                <a:gd name="T1" fmla="*/ 0 h 1"/>
                <a:gd name="T2" fmla="*/ 0 w 1"/>
                <a:gd name="T3" fmla="*/ 0 h 1"/>
                <a:gd name="T4" fmla="*/ 1588 w 1"/>
                <a:gd name="T5" fmla="*/ 0 h 1"/>
                <a:gd name="T6" fmla="*/ 1588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1" y="0"/>
                    <a:pt x="1" y="0"/>
                  </a:cubicBezTo>
                  <a:cubicBezTo>
                    <a:pt x="1"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8" name="ïṡ1îḍe"/>
            <p:cNvSpPr>
              <a:spLocks noChangeArrowheads="1"/>
            </p:cNvSpPr>
            <p:nvPr/>
          </p:nvSpPr>
          <p:spPr bwMode="auto">
            <a:xfrm>
              <a:off x="1439863" y="3068638"/>
              <a:ext cx="1588" cy="1"/>
            </a:xfrm>
            <a:custGeom>
              <a:avLst/>
              <a:gdLst>
                <a:gd name="T0" fmla="*/ 1588 w 1"/>
                <a:gd name="T1" fmla="*/ 0 h 1"/>
                <a:gd name="T2" fmla="*/ 0 w 1"/>
                <a:gd name="T3" fmla="*/ 0 h 1"/>
                <a:gd name="T4" fmla="*/ 1588 w 1"/>
                <a:gd name="T5" fmla="*/ 0 h 1"/>
                <a:gd name="T6" fmla="*/ 1588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1" y="0"/>
                    <a:pt x="1" y="0"/>
                  </a:cubicBezTo>
                  <a:cubicBezTo>
                    <a:pt x="1"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9" name="ïṩlíḑe"/>
            <p:cNvSpPr>
              <a:spLocks noChangeArrowheads="1"/>
            </p:cNvSpPr>
            <p:nvPr/>
          </p:nvSpPr>
          <p:spPr bwMode="auto">
            <a:xfrm>
              <a:off x="1465263" y="30543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0" name="îṩlíḋe"/>
            <p:cNvSpPr>
              <a:spLocks noChangeArrowheads="1"/>
            </p:cNvSpPr>
            <p:nvPr/>
          </p:nvSpPr>
          <p:spPr bwMode="auto">
            <a:xfrm>
              <a:off x="1465263" y="30543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1" name="íṡļîḓé"/>
            <p:cNvSpPr>
              <a:spLocks noChangeArrowheads="1"/>
            </p:cNvSpPr>
            <p:nvPr/>
          </p:nvSpPr>
          <p:spPr bwMode="auto">
            <a:xfrm>
              <a:off x="1470025" y="3054350"/>
              <a:ext cx="4763" cy="1588"/>
            </a:xfrm>
            <a:custGeom>
              <a:avLst/>
              <a:gdLst>
                <a:gd name="T0" fmla="*/ 2382 w 2"/>
                <a:gd name="T1" fmla="*/ 0 h 1"/>
                <a:gd name="T2" fmla="*/ 4763 w 2"/>
                <a:gd name="T3" fmla="*/ 1588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1"/>
                    <a:pt x="2" y="1"/>
                    <a:pt x="2" y="1"/>
                  </a:cubicBezTo>
                  <a:cubicBezTo>
                    <a:pt x="2" y="1"/>
                    <a:pt x="1" y="0"/>
                    <a:pt x="0" y="0"/>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2" name="iSḻíḑé"/>
            <p:cNvSpPr>
              <a:spLocks noChangeArrowheads="1"/>
            </p:cNvSpPr>
            <p:nvPr/>
          </p:nvSpPr>
          <p:spPr bwMode="auto">
            <a:xfrm>
              <a:off x="1470025" y="3054350"/>
              <a:ext cx="4763" cy="1588"/>
            </a:xfrm>
            <a:custGeom>
              <a:avLst/>
              <a:gdLst>
                <a:gd name="T0" fmla="*/ 2382 w 2"/>
                <a:gd name="T1" fmla="*/ 0 h 1"/>
                <a:gd name="T2" fmla="*/ 4763 w 2"/>
                <a:gd name="T3" fmla="*/ 1588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1"/>
                    <a:pt x="2" y="1"/>
                    <a:pt x="2" y="1"/>
                  </a:cubicBezTo>
                  <a:cubicBezTo>
                    <a:pt x="2" y="1"/>
                    <a:pt x="1" y="0"/>
                    <a:pt x="0" y="0"/>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3" name="iṧļiḑe"/>
            <p:cNvSpPr>
              <a:spLocks noChangeArrowheads="1"/>
            </p:cNvSpPr>
            <p:nvPr/>
          </p:nvSpPr>
          <p:spPr bwMode="auto">
            <a:xfrm>
              <a:off x="1455738" y="3051175"/>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4" name="îsļïďè"/>
            <p:cNvSpPr>
              <a:spLocks noChangeArrowheads="1"/>
            </p:cNvSpPr>
            <p:nvPr/>
          </p:nvSpPr>
          <p:spPr bwMode="auto">
            <a:xfrm>
              <a:off x="1455738" y="3051175"/>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5" name="iSḷiḓe"/>
            <p:cNvSpPr>
              <a:spLocks noChangeArrowheads="1"/>
            </p:cNvSpPr>
            <p:nvPr/>
          </p:nvSpPr>
          <p:spPr bwMode="auto">
            <a:xfrm>
              <a:off x="1460500" y="3051175"/>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6" name="iṣḻïḑè"/>
            <p:cNvSpPr>
              <a:spLocks noChangeArrowheads="1"/>
            </p:cNvSpPr>
            <p:nvPr/>
          </p:nvSpPr>
          <p:spPr bwMode="auto">
            <a:xfrm>
              <a:off x="1460500" y="3051175"/>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7" name="îsļîḍè"/>
            <p:cNvSpPr>
              <a:spLocks noChangeArrowheads="1"/>
            </p:cNvSpPr>
            <p:nvPr/>
          </p:nvSpPr>
          <p:spPr bwMode="auto">
            <a:xfrm>
              <a:off x="1439863" y="3054350"/>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0"/>
                    <a:pt x="0" y="1"/>
                  </a:cubicBezTo>
                  <a:cubicBezTo>
                    <a:pt x="1" y="1"/>
                    <a:pt x="1" y="0"/>
                    <a:pt x="2" y="0"/>
                  </a:cubicBezTo>
                  <a:cubicBezTo>
                    <a:pt x="2" y="0"/>
                    <a:pt x="3"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8" name="íṩḻîḋê"/>
            <p:cNvSpPr>
              <a:spLocks noChangeArrowheads="1"/>
            </p:cNvSpPr>
            <p:nvPr/>
          </p:nvSpPr>
          <p:spPr bwMode="auto">
            <a:xfrm>
              <a:off x="1439863" y="3054350"/>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0"/>
                    <a:pt x="0" y="1"/>
                  </a:cubicBezTo>
                  <a:cubicBezTo>
                    <a:pt x="1" y="1"/>
                    <a:pt x="1" y="0"/>
                    <a:pt x="2" y="0"/>
                  </a:cubicBezTo>
                  <a:cubicBezTo>
                    <a:pt x="2" y="0"/>
                    <a:pt x="3"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9" name="íṥḷiďe"/>
            <p:cNvSpPr>
              <a:spLocks noChangeArrowheads="1"/>
            </p:cNvSpPr>
            <p:nvPr/>
          </p:nvSpPr>
          <p:spPr bwMode="auto">
            <a:xfrm>
              <a:off x="1477963" y="3055938"/>
              <a:ext cx="4763" cy="6350"/>
            </a:xfrm>
            <a:custGeom>
              <a:avLst/>
              <a:gdLst>
                <a:gd name="T0" fmla="*/ 0 w 2"/>
                <a:gd name="T1" fmla="*/ 0 h 2"/>
                <a:gd name="T2" fmla="*/ 4763 w 2"/>
                <a:gd name="T3" fmla="*/ 635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1" y="1"/>
                    <a:pt x="2" y="1"/>
                    <a:pt x="2" y="2"/>
                  </a:cubicBezTo>
                  <a:cubicBezTo>
                    <a:pt x="2" y="1"/>
                    <a:pt x="1" y="1"/>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0" name="îṡľiḑé"/>
            <p:cNvSpPr>
              <a:spLocks noChangeArrowheads="1"/>
            </p:cNvSpPr>
            <p:nvPr/>
          </p:nvSpPr>
          <p:spPr bwMode="auto">
            <a:xfrm>
              <a:off x="1477963" y="3055938"/>
              <a:ext cx="4763" cy="6350"/>
            </a:xfrm>
            <a:custGeom>
              <a:avLst/>
              <a:gdLst>
                <a:gd name="T0" fmla="*/ 0 w 2"/>
                <a:gd name="T1" fmla="*/ 0 h 2"/>
                <a:gd name="T2" fmla="*/ 4763 w 2"/>
                <a:gd name="T3" fmla="*/ 635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1" y="1"/>
                    <a:pt x="2" y="1"/>
                    <a:pt x="2" y="2"/>
                  </a:cubicBezTo>
                  <a:cubicBezTo>
                    <a:pt x="2" y="1"/>
                    <a:pt x="1" y="1"/>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1" name="ïšlïḍê"/>
            <p:cNvSpPr>
              <a:spLocks noChangeArrowheads="1"/>
            </p:cNvSpPr>
            <p:nvPr/>
          </p:nvSpPr>
          <p:spPr bwMode="auto">
            <a:xfrm>
              <a:off x="1449388" y="3051175"/>
              <a:ext cx="3175" cy="3175"/>
            </a:xfrm>
            <a:custGeom>
              <a:avLst/>
              <a:gdLst>
                <a:gd name="T0" fmla="*/ 3175 w 1"/>
                <a:gd name="T1" fmla="*/ 0 h 1"/>
                <a:gd name="T2" fmla="*/ 0 w 1"/>
                <a:gd name="T3" fmla="*/ 3175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2" name="îślíḍé"/>
            <p:cNvSpPr>
              <a:spLocks noChangeArrowheads="1"/>
            </p:cNvSpPr>
            <p:nvPr/>
          </p:nvSpPr>
          <p:spPr bwMode="auto">
            <a:xfrm>
              <a:off x="1449388" y="3051175"/>
              <a:ext cx="3175" cy="3175"/>
            </a:xfrm>
            <a:custGeom>
              <a:avLst/>
              <a:gdLst>
                <a:gd name="T0" fmla="*/ 3175 w 1"/>
                <a:gd name="T1" fmla="*/ 0 h 1"/>
                <a:gd name="T2" fmla="*/ 0 w 1"/>
                <a:gd name="T3" fmla="*/ 3175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3" name="íşļiḓè"/>
            <p:cNvSpPr>
              <a:spLocks noChangeArrowheads="1"/>
            </p:cNvSpPr>
            <p:nvPr/>
          </p:nvSpPr>
          <p:spPr bwMode="auto">
            <a:xfrm>
              <a:off x="1301750" y="3138488"/>
              <a:ext cx="23813" cy="68263"/>
            </a:xfrm>
            <a:custGeom>
              <a:avLst/>
              <a:gdLst>
                <a:gd name="T0" fmla="*/ 18521 w 9"/>
                <a:gd name="T1" fmla="*/ 63206 h 27"/>
                <a:gd name="T2" fmla="*/ 18521 w 9"/>
                <a:gd name="T3" fmla="*/ 63206 h 27"/>
                <a:gd name="T4" fmla="*/ 15875 w 9"/>
                <a:gd name="T5" fmla="*/ 55622 h 27"/>
                <a:gd name="T6" fmla="*/ 15875 w 9"/>
                <a:gd name="T7" fmla="*/ 55622 h 27"/>
                <a:gd name="T8" fmla="*/ 15875 w 9"/>
                <a:gd name="T9" fmla="*/ 50565 h 27"/>
                <a:gd name="T10" fmla="*/ 13229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30339 h 27"/>
                <a:gd name="T22" fmla="*/ 13229 w 9"/>
                <a:gd name="T23" fmla="*/ 22754 h 27"/>
                <a:gd name="T24" fmla="*/ 13229 w 9"/>
                <a:gd name="T25" fmla="*/ 22754 h 27"/>
                <a:gd name="T26" fmla="*/ 13229 w 9"/>
                <a:gd name="T27" fmla="*/ 17698 h 27"/>
                <a:gd name="T28" fmla="*/ 13229 w 9"/>
                <a:gd name="T29" fmla="*/ 17698 h 27"/>
                <a:gd name="T30" fmla="*/ 13229 w 9"/>
                <a:gd name="T31" fmla="*/ 12641 h 27"/>
                <a:gd name="T32" fmla="*/ 15875 w 9"/>
                <a:gd name="T33" fmla="*/ 12641 h 27"/>
                <a:gd name="T34" fmla="*/ 15875 w 9"/>
                <a:gd name="T35" fmla="*/ 7585 h 27"/>
                <a:gd name="T36" fmla="*/ 15875 w 9"/>
                <a:gd name="T37" fmla="*/ 7585 h 27"/>
                <a:gd name="T38" fmla="*/ 18521 w 9"/>
                <a:gd name="T39" fmla="*/ 5057 h 27"/>
                <a:gd name="T40" fmla="*/ 23813 w 9"/>
                <a:gd name="T41" fmla="*/ 0 h 27"/>
                <a:gd name="T42" fmla="*/ 23813 w 9"/>
                <a:gd name="T43" fmla="*/ 0 h 27"/>
                <a:gd name="T44" fmla="*/ 15875 w 9"/>
                <a:gd name="T45" fmla="*/ 2528 h 27"/>
                <a:gd name="T46" fmla="*/ 10584 w 9"/>
                <a:gd name="T47" fmla="*/ 5057 h 27"/>
                <a:gd name="T48" fmla="*/ 10584 w 9"/>
                <a:gd name="T49" fmla="*/ 5057 h 27"/>
                <a:gd name="T50" fmla="*/ 10584 w 9"/>
                <a:gd name="T51" fmla="*/ 7585 h 27"/>
                <a:gd name="T52" fmla="*/ 5292 w 9"/>
                <a:gd name="T53" fmla="*/ 10113 h 27"/>
                <a:gd name="T54" fmla="*/ 5292 w 9"/>
                <a:gd name="T55" fmla="*/ 15170 h 27"/>
                <a:gd name="T56" fmla="*/ 5292 w 9"/>
                <a:gd name="T57" fmla="*/ 15170 h 27"/>
                <a:gd name="T58" fmla="*/ 2646 w 9"/>
                <a:gd name="T59" fmla="*/ 15170 h 27"/>
                <a:gd name="T60" fmla="*/ 2646 w 9"/>
                <a:gd name="T61" fmla="*/ 20226 h 27"/>
                <a:gd name="T62" fmla="*/ 2646 w 9"/>
                <a:gd name="T63" fmla="*/ 20226 h 27"/>
                <a:gd name="T64" fmla="*/ 2646 w 9"/>
                <a:gd name="T65" fmla="*/ 20226 h 27"/>
                <a:gd name="T66" fmla="*/ 0 w 9"/>
                <a:gd name="T67" fmla="*/ 25283 h 27"/>
                <a:gd name="T68" fmla="*/ 0 w 9"/>
                <a:gd name="T69" fmla="*/ 25283 h 27"/>
                <a:gd name="T70" fmla="*/ 0 w 9"/>
                <a:gd name="T71" fmla="*/ 25283 h 27"/>
                <a:gd name="T72" fmla="*/ 0 w 9"/>
                <a:gd name="T73" fmla="*/ 30339 h 27"/>
                <a:gd name="T74" fmla="*/ 0 w 9"/>
                <a:gd name="T75" fmla="*/ 30339 h 27"/>
                <a:gd name="T76" fmla="*/ 0 w 9"/>
                <a:gd name="T77" fmla="*/ 30339 h 27"/>
                <a:gd name="T78" fmla="*/ 0 w 9"/>
                <a:gd name="T79" fmla="*/ 35396 h 27"/>
                <a:gd name="T80" fmla="*/ 0 w 9"/>
                <a:gd name="T81" fmla="*/ 48037 h 27"/>
                <a:gd name="T82" fmla="*/ 0 w 9"/>
                <a:gd name="T83" fmla="*/ 50565 h 27"/>
                <a:gd name="T84" fmla="*/ 2646 w 9"/>
                <a:gd name="T85" fmla="*/ 63206 h 27"/>
                <a:gd name="T86" fmla="*/ 2646 w 9"/>
                <a:gd name="T87" fmla="*/ 63206 h 27"/>
                <a:gd name="T88" fmla="*/ 5292 w 9"/>
                <a:gd name="T89" fmla="*/ 68263 h 27"/>
                <a:gd name="T90" fmla="*/ 18521 w 9"/>
                <a:gd name="T91" fmla="*/ 63206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5"/>
                  </a:moveTo>
                  <a:cubicBezTo>
                    <a:pt x="7" y="25"/>
                    <a:pt x="7" y="25"/>
                    <a:pt x="7" y="25"/>
                  </a:cubicBezTo>
                  <a:cubicBezTo>
                    <a:pt x="7" y="24"/>
                    <a:pt x="6" y="23"/>
                    <a:pt x="6" y="22"/>
                  </a:cubicBezTo>
                  <a:cubicBezTo>
                    <a:pt x="6" y="22"/>
                    <a:pt x="6" y="22"/>
                    <a:pt x="6" y="22"/>
                  </a:cubicBezTo>
                  <a:cubicBezTo>
                    <a:pt x="6" y="21"/>
                    <a:pt x="6" y="20"/>
                    <a:pt x="6" y="20"/>
                  </a:cubicBezTo>
                  <a:cubicBezTo>
                    <a:pt x="5" y="19"/>
                    <a:pt x="5" y="19"/>
                    <a:pt x="5" y="19"/>
                  </a:cubicBezTo>
                  <a:cubicBezTo>
                    <a:pt x="5" y="18"/>
                    <a:pt x="5" y="18"/>
                    <a:pt x="5" y="17"/>
                  </a:cubicBezTo>
                  <a:cubicBezTo>
                    <a:pt x="5" y="17"/>
                    <a:pt x="5" y="17"/>
                    <a:pt x="5" y="17"/>
                  </a:cubicBezTo>
                  <a:cubicBezTo>
                    <a:pt x="5" y="16"/>
                    <a:pt x="5" y="15"/>
                    <a:pt x="5" y="14"/>
                  </a:cubicBezTo>
                  <a:cubicBezTo>
                    <a:pt x="5" y="14"/>
                    <a:pt x="5" y="14"/>
                    <a:pt x="5" y="14"/>
                  </a:cubicBezTo>
                  <a:cubicBezTo>
                    <a:pt x="5" y="13"/>
                    <a:pt x="5" y="12"/>
                    <a:pt x="5" y="12"/>
                  </a:cubicBezTo>
                  <a:cubicBezTo>
                    <a:pt x="5" y="11"/>
                    <a:pt x="5" y="10"/>
                    <a:pt x="5" y="9"/>
                  </a:cubicBezTo>
                  <a:cubicBezTo>
                    <a:pt x="5" y="9"/>
                    <a:pt x="5" y="9"/>
                    <a:pt x="5" y="9"/>
                  </a:cubicBezTo>
                  <a:cubicBezTo>
                    <a:pt x="5" y="8"/>
                    <a:pt x="5" y="8"/>
                    <a:pt x="5" y="7"/>
                  </a:cubicBezTo>
                  <a:cubicBezTo>
                    <a:pt x="5" y="7"/>
                    <a:pt x="5" y="7"/>
                    <a:pt x="5" y="7"/>
                  </a:cubicBezTo>
                  <a:cubicBezTo>
                    <a:pt x="5" y="6"/>
                    <a:pt x="5" y="6"/>
                    <a:pt x="5" y="5"/>
                  </a:cubicBezTo>
                  <a:cubicBezTo>
                    <a:pt x="6" y="5"/>
                    <a:pt x="6" y="5"/>
                    <a:pt x="6" y="5"/>
                  </a:cubicBezTo>
                  <a:cubicBezTo>
                    <a:pt x="6" y="4"/>
                    <a:pt x="6" y="4"/>
                    <a:pt x="6" y="3"/>
                  </a:cubicBezTo>
                  <a:cubicBezTo>
                    <a:pt x="6" y="3"/>
                    <a:pt x="6" y="3"/>
                    <a:pt x="6" y="3"/>
                  </a:cubicBezTo>
                  <a:cubicBezTo>
                    <a:pt x="6" y="3"/>
                    <a:pt x="7" y="2"/>
                    <a:pt x="7" y="2"/>
                  </a:cubicBezTo>
                  <a:cubicBezTo>
                    <a:pt x="8" y="1"/>
                    <a:pt x="8" y="0"/>
                    <a:pt x="9" y="0"/>
                  </a:cubicBezTo>
                  <a:cubicBezTo>
                    <a:pt x="9" y="0"/>
                    <a:pt x="9" y="0"/>
                    <a:pt x="9" y="0"/>
                  </a:cubicBezTo>
                  <a:cubicBezTo>
                    <a:pt x="8" y="0"/>
                    <a:pt x="7" y="0"/>
                    <a:pt x="6" y="1"/>
                  </a:cubicBezTo>
                  <a:cubicBezTo>
                    <a:pt x="5" y="1"/>
                    <a:pt x="5" y="2"/>
                    <a:pt x="4" y="2"/>
                  </a:cubicBezTo>
                  <a:cubicBezTo>
                    <a:pt x="4" y="2"/>
                    <a:pt x="4" y="2"/>
                    <a:pt x="4" y="2"/>
                  </a:cubicBezTo>
                  <a:cubicBezTo>
                    <a:pt x="4" y="2"/>
                    <a:pt x="4" y="2"/>
                    <a:pt x="4" y="3"/>
                  </a:cubicBezTo>
                  <a:cubicBezTo>
                    <a:pt x="3" y="3"/>
                    <a:pt x="3" y="4"/>
                    <a:pt x="2" y="4"/>
                  </a:cubicBezTo>
                  <a:cubicBezTo>
                    <a:pt x="2" y="5"/>
                    <a:pt x="2" y="5"/>
                    <a:pt x="2" y="6"/>
                  </a:cubicBezTo>
                  <a:cubicBezTo>
                    <a:pt x="2" y="6"/>
                    <a:pt x="2" y="6"/>
                    <a:pt x="2" y="6"/>
                  </a:cubicBezTo>
                  <a:cubicBezTo>
                    <a:pt x="1" y="6"/>
                    <a:pt x="1" y="6"/>
                    <a:pt x="1" y="6"/>
                  </a:cubicBezTo>
                  <a:cubicBezTo>
                    <a:pt x="1" y="6"/>
                    <a:pt x="1" y="7"/>
                    <a:pt x="1" y="8"/>
                  </a:cubicBezTo>
                  <a:cubicBezTo>
                    <a:pt x="1" y="8"/>
                    <a:pt x="1" y="8"/>
                    <a:pt x="1" y="8"/>
                  </a:cubicBezTo>
                  <a:cubicBezTo>
                    <a:pt x="1" y="8"/>
                    <a:pt x="1" y="8"/>
                    <a:pt x="1" y="8"/>
                  </a:cubicBezTo>
                  <a:cubicBezTo>
                    <a:pt x="1" y="8"/>
                    <a:pt x="0" y="9"/>
                    <a:pt x="0" y="10"/>
                  </a:cubicBezTo>
                  <a:cubicBezTo>
                    <a:pt x="0" y="10"/>
                    <a:pt x="0" y="10"/>
                    <a:pt x="0" y="10"/>
                  </a:cubicBezTo>
                  <a:cubicBezTo>
                    <a:pt x="0" y="10"/>
                    <a:pt x="0" y="10"/>
                    <a:pt x="0" y="10"/>
                  </a:cubicBezTo>
                  <a:cubicBezTo>
                    <a:pt x="0" y="10"/>
                    <a:pt x="0" y="11"/>
                    <a:pt x="0" y="12"/>
                  </a:cubicBezTo>
                  <a:cubicBezTo>
                    <a:pt x="0" y="12"/>
                    <a:pt x="0" y="12"/>
                    <a:pt x="0" y="12"/>
                  </a:cubicBezTo>
                  <a:cubicBezTo>
                    <a:pt x="0" y="12"/>
                    <a:pt x="0" y="12"/>
                    <a:pt x="0" y="12"/>
                  </a:cubicBezTo>
                  <a:cubicBezTo>
                    <a:pt x="0" y="13"/>
                    <a:pt x="0" y="14"/>
                    <a:pt x="0" y="14"/>
                  </a:cubicBezTo>
                  <a:cubicBezTo>
                    <a:pt x="0" y="16"/>
                    <a:pt x="0" y="18"/>
                    <a:pt x="0" y="19"/>
                  </a:cubicBezTo>
                  <a:cubicBezTo>
                    <a:pt x="0" y="20"/>
                    <a:pt x="0" y="20"/>
                    <a:pt x="0" y="20"/>
                  </a:cubicBezTo>
                  <a:cubicBezTo>
                    <a:pt x="1" y="21"/>
                    <a:pt x="1" y="23"/>
                    <a:pt x="1" y="25"/>
                  </a:cubicBezTo>
                  <a:cubicBezTo>
                    <a:pt x="1" y="25"/>
                    <a:pt x="1" y="25"/>
                    <a:pt x="1" y="25"/>
                  </a:cubicBezTo>
                  <a:cubicBezTo>
                    <a:pt x="2" y="26"/>
                    <a:pt x="2" y="27"/>
                    <a:pt x="2" y="27"/>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4" name="íṩḻïḑè"/>
            <p:cNvSpPr>
              <a:spLocks noChangeArrowheads="1"/>
            </p:cNvSpPr>
            <p:nvPr/>
          </p:nvSpPr>
          <p:spPr bwMode="auto">
            <a:xfrm>
              <a:off x="1312863" y="3119438"/>
              <a:ext cx="115888" cy="134938"/>
            </a:xfrm>
            <a:custGeom>
              <a:avLst/>
              <a:gdLst>
                <a:gd name="T0" fmla="*/ 115888 w 46"/>
                <a:gd name="T1" fmla="*/ 106932 h 53"/>
                <a:gd name="T2" fmla="*/ 115888 w 46"/>
                <a:gd name="T3" fmla="*/ 101840 h 53"/>
                <a:gd name="T4" fmla="*/ 113369 w 46"/>
                <a:gd name="T5" fmla="*/ 99294 h 53"/>
                <a:gd name="T6" fmla="*/ 113369 w 46"/>
                <a:gd name="T7" fmla="*/ 91656 h 53"/>
                <a:gd name="T8" fmla="*/ 110849 w 46"/>
                <a:gd name="T9" fmla="*/ 86564 h 53"/>
                <a:gd name="T10" fmla="*/ 110849 w 46"/>
                <a:gd name="T11" fmla="*/ 84018 h 53"/>
                <a:gd name="T12" fmla="*/ 108330 w 46"/>
                <a:gd name="T13" fmla="*/ 76380 h 53"/>
                <a:gd name="T14" fmla="*/ 108330 w 46"/>
                <a:gd name="T15" fmla="*/ 73834 h 53"/>
                <a:gd name="T16" fmla="*/ 105811 w 46"/>
                <a:gd name="T17" fmla="*/ 68742 h 53"/>
                <a:gd name="T18" fmla="*/ 103291 w 46"/>
                <a:gd name="T19" fmla="*/ 61104 h 53"/>
                <a:gd name="T20" fmla="*/ 100772 w 46"/>
                <a:gd name="T21" fmla="*/ 58558 h 53"/>
                <a:gd name="T22" fmla="*/ 98253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5502 w 46"/>
                <a:gd name="T37" fmla="*/ 15276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5270 w 46"/>
                <a:gd name="T51" fmla="*/ 0 h 53"/>
                <a:gd name="T52" fmla="*/ 30232 w 46"/>
                <a:gd name="T53" fmla="*/ 0 h 53"/>
                <a:gd name="T54" fmla="*/ 27712 w 46"/>
                <a:gd name="T55" fmla="*/ 0 h 53"/>
                <a:gd name="T56" fmla="*/ 25193 w 46"/>
                <a:gd name="T57" fmla="*/ 0 h 53"/>
                <a:gd name="T58" fmla="*/ 20154 w 46"/>
                <a:gd name="T59" fmla="*/ 0 h 53"/>
                <a:gd name="T60" fmla="*/ 12597 w 46"/>
                <a:gd name="T61" fmla="*/ 2546 h 53"/>
                <a:gd name="T62" fmla="*/ 7558 w 46"/>
                <a:gd name="T63" fmla="*/ 7638 h 53"/>
                <a:gd name="T64" fmla="*/ 7558 w 46"/>
                <a:gd name="T65" fmla="*/ 7638 h 53"/>
                <a:gd name="T66" fmla="*/ 12597 w 46"/>
                <a:gd name="T67" fmla="*/ 7638 h 53"/>
                <a:gd name="T68" fmla="*/ 20154 w 46"/>
                <a:gd name="T69" fmla="*/ 7638 h 53"/>
                <a:gd name="T70" fmla="*/ 25193 w 46"/>
                <a:gd name="T71" fmla="*/ 7638 h 53"/>
                <a:gd name="T72" fmla="*/ 30232 w 46"/>
                <a:gd name="T73" fmla="*/ 10184 h 53"/>
                <a:gd name="T74" fmla="*/ 35270 w 46"/>
                <a:gd name="T75" fmla="*/ 10184 h 53"/>
                <a:gd name="T76" fmla="*/ 50386 w 46"/>
                <a:gd name="T77" fmla="*/ 17822 h 53"/>
                <a:gd name="T78" fmla="*/ 55425 w 46"/>
                <a:gd name="T79" fmla="*/ 22914 h 53"/>
                <a:gd name="T80" fmla="*/ 60463 w 46"/>
                <a:gd name="T81" fmla="*/ 28006 h 53"/>
                <a:gd name="T82" fmla="*/ 65502 w 46"/>
                <a:gd name="T83" fmla="*/ 33098 h 53"/>
                <a:gd name="T84" fmla="*/ 73060 w 46"/>
                <a:gd name="T85" fmla="*/ 40736 h 53"/>
                <a:gd name="T86" fmla="*/ 78098 w 46"/>
                <a:gd name="T87" fmla="*/ 45828 h 53"/>
                <a:gd name="T88" fmla="*/ 85656 w 46"/>
                <a:gd name="T89" fmla="*/ 61104 h 53"/>
                <a:gd name="T90" fmla="*/ 85656 w 46"/>
                <a:gd name="T91" fmla="*/ 61104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3291 w 46"/>
                <a:gd name="T103" fmla="*/ 106932 h 53"/>
                <a:gd name="T104" fmla="*/ 103291 w 46"/>
                <a:gd name="T105" fmla="*/ 114570 h 53"/>
                <a:gd name="T106" fmla="*/ 103291 w 46"/>
                <a:gd name="T107" fmla="*/ 127300 h 53"/>
                <a:gd name="T108" fmla="*/ 113369 w 46"/>
                <a:gd name="T109" fmla="*/ 132392 h 53"/>
                <a:gd name="T110" fmla="*/ 113369 w 46"/>
                <a:gd name="T111" fmla="*/ 129846 h 53"/>
                <a:gd name="T112" fmla="*/ 113369 w 46"/>
                <a:gd name="T113" fmla="*/ 124754 h 53"/>
                <a:gd name="T114" fmla="*/ 115888 w 46"/>
                <a:gd name="T115" fmla="*/ 119662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2"/>
                    <a:pt x="46" y="42"/>
                    <a:pt x="46" y="42"/>
                  </a:cubicBezTo>
                  <a:cubicBezTo>
                    <a:pt x="46" y="42"/>
                    <a:pt x="46" y="42"/>
                    <a:pt x="46" y="42"/>
                  </a:cubicBezTo>
                  <a:cubicBezTo>
                    <a:pt x="46" y="42"/>
                    <a:pt x="46" y="41"/>
                    <a:pt x="46" y="41"/>
                  </a:cubicBezTo>
                  <a:cubicBezTo>
                    <a:pt x="46" y="41"/>
                    <a:pt x="46" y="41"/>
                    <a:pt x="46" y="40"/>
                  </a:cubicBezTo>
                  <a:cubicBezTo>
                    <a:pt x="45" y="40"/>
                    <a:pt x="45" y="39"/>
                    <a:pt x="45" y="39"/>
                  </a:cubicBezTo>
                  <a:cubicBezTo>
                    <a:pt x="45" y="39"/>
                    <a:pt x="45" y="39"/>
                    <a:pt x="45" y="39"/>
                  </a:cubicBezTo>
                  <a:cubicBezTo>
                    <a:pt x="45" y="39"/>
                    <a:pt x="45" y="39"/>
                    <a:pt x="45" y="39"/>
                  </a:cubicBezTo>
                  <a:cubicBezTo>
                    <a:pt x="45" y="38"/>
                    <a:pt x="45" y="38"/>
                    <a:pt x="45" y="38"/>
                  </a:cubicBezTo>
                  <a:cubicBezTo>
                    <a:pt x="45" y="37"/>
                    <a:pt x="45" y="37"/>
                    <a:pt x="45" y="36"/>
                  </a:cubicBezTo>
                  <a:cubicBezTo>
                    <a:pt x="45" y="36"/>
                    <a:pt x="45" y="36"/>
                    <a:pt x="45" y="36"/>
                  </a:cubicBezTo>
                  <a:cubicBezTo>
                    <a:pt x="45" y="36"/>
                    <a:pt x="45" y="36"/>
                    <a:pt x="45" y="36"/>
                  </a:cubicBezTo>
                  <a:cubicBezTo>
                    <a:pt x="45" y="36"/>
                    <a:pt x="45" y="35"/>
                    <a:pt x="45" y="35"/>
                  </a:cubicBezTo>
                  <a:cubicBezTo>
                    <a:pt x="44" y="35"/>
                    <a:pt x="44" y="34"/>
                    <a:pt x="44" y="34"/>
                  </a:cubicBezTo>
                  <a:cubicBezTo>
                    <a:pt x="44" y="34"/>
                    <a:pt x="44" y="33"/>
                    <a:pt x="44" y="33"/>
                  </a:cubicBezTo>
                  <a:cubicBezTo>
                    <a:pt x="44" y="33"/>
                    <a:pt x="44" y="33"/>
                    <a:pt x="44" y="33"/>
                  </a:cubicBezTo>
                  <a:cubicBezTo>
                    <a:pt x="44" y="33"/>
                    <a:pt x="44" y="33"/>
                    <a:pt x="44" y="33"/>
                  </a:cubicBezTo>
                  <a:cubicBezTo>
                    <a:pt x="44" y="32"/>
                    <a:pt x="44" y="32"/>
                    <a:pt x="44" y="32"/>
                  </a:cubicBezTo>
                  <a:cubicBezTo>
                    <a:pt x="44" y="32"/>
                    <a:pt x="44" y="32"/>
                    <a:pt x="43" y="31"/>
                  </a:cubicBezTo>
                  <a:cubicBezTo>
                    <a:pt x="43" y="31"/>
                    <a:pt x="43" y="31"/>
                    <a:pt x="43" y="30"/>
                  </a:cubicBezTo>
                  <a:cubicBezTo>
                    <a:pt x="43" y="30"/>
                    <a:pt x="43" y="30"/>
                    <a:pt x="43" y="30"/>
                  </a:cubicBezTo>
                  <a:cubicBezTo>
                    <a:pt x="43" y="30"/>
                    <a:pt x="43" y="30"/>
                    <a:pt x="43" y="30"/>
                  </a:cubicBezTo>
                  <a:cubicBezTo>
                    <a:pt x="43" y="29"/>
                    <a:pt x="43" y="29"/>
                    <a:pt x="43" y="29"/>
                  </a:cubicBezTo>
                  <a:cubicBezTo>
                    <a:pt x="42" y="29"/>
                    <a:pt x="42" y="28"/>
                    <a:pt x="42" y="28"/>
                  </a:cubicBezTo>
                  <a:cubicBezTo>
                    <a:pt x="42" y="28"/>
                    <a:pt x="42" y="27"/>
                    <a:pt x="42" y="27"/>
                  </a:cubicBezTo>
                  <a:cubicBezTo>
                    <a:pt x="42" y="27"/>
                    <a:pt x="42" y="27"/>
                    <a:pt x="42" y="27"/>
                  </a:cubicBezTo>
                  <a:cubicBezTo>
                    <a:pt x="42" y="27"/>
                    <a:pt x="42" y="27"/>
                    <a:pt x="42" y="27"/>
                  </a:cubicBezTo>
                  <a:cubicBezTo>
                    <a:pt x="41" y="26"/>
                    <a:pt x="41" y="26"/>
                    <a:pt x="41" y="25"/>
                  </a:cubicBezTo>
                  <a:cubicBezTo>
                    <a:pt x="41" y="25"/>
                    <a:pt x="41" y="25"/>
                    <a:pt x="41" y="24"/>
                  </a:cubicBezTo>
                  <a:cubicBezTo>
                    <a:pt x="40" y="24"/>
                    <a:pt x="40" y="24"/>
                    <a:pt x="40" y="24"/>
                  </a:cubicBezTo>
                  <a:cubicBezTo>
                    <a:pt x="40" y="24"/>
                    <a:pt x="40" y="24"/>
                    <a:pt x="40" y="24"/>
                  </a:cubicBezTo>
                  <a:cubicBezTo>
                    <a:pt x="40" y="23"/>
                    <a:pt x="40" y="23"/>
                    <a:pt x="40" y="23"/>
                  </a:cubicBezTo>
                  <a:cubicBezTo>
                    <a:pt x="40" y="22"/>
                    <a:pt x="39" y="22"/>
                    <a:pt x="39" y="22"/>
                  </a:cubicBezTo>
                  <a:cubicBezTo>
                    <a:pt x="39" y="21"/>
                    <a:pt x="39" y="21"/>
                    <a:pt x="39" y="21"/>
                  </a:cubicBezTo>
                  <a:cubicBezTo>
                    <a:pt x="39" y="21"/>
                    <a:pt x="39" y="21"/>
                    <a:pt x="39" y="21"/>
                  </a:cubicBezTo>
                  <a:cubicBezTo>
                    <a:pt x="38" y="20"/>
                    <a:pt x="38" y="20"/>
                    <a:pt x="38" y="20"/>
                  </a:cubicBezTo>
                  <a:cubicBezTo>
                    <a:pt x="38" y="19"/>
                    <a:pt x="37" y="19"/>
                    <a:pt x="37" y="18"/>
                  </a:cubicBezTo>
                  <a:cubicBezTo>
                    <a:pt x="37" y="18"/>
                    <a:pt x="37" y="18"/>
                    <a:pt x="37" y="18"/>
                  </a:cubicBezTo>
                  <a:cubicBezTo>
                    <a:pt x="36" y="17"/>
                    <a:pt x="36" y="16"/>
                    <a:pt x="35" y="16"/>
                  </a:cubicBezTo>
                  <a:cubicBezTo>
                    <a:pt x="35" y="15"/>
                    <a:pt x="35" y="15"/>
                    <a:pt x="34" y="14"/>
                  </a:cubicBezTo>
                  <a:cubicBezTo>
                    <a:pt x="34" y="14"/>
                    <a:pt x="34" y="14"/>
                    <a:pt x="34" y="14"/>
                  </a:cubicBezTo>
                  <a:cubicBezTo>
                    <a:pt x="34" y="14"/>
                    <a:pt x="34" y="13"/>
                    <a:pt x="33" y="13"/>
                  </a:cubicBezTo>
                  <a:cubicBezTo>
                    <a:pt x="33" y="13"/>
                    <a:pt x="33" y="13"/>
                    <a:pt x="33" y="13"/>
                  </a:cubicBezTo>
                  <a:cubicBezTo>
                    <a:pt x="33" y="13"/>
                    <a:pt x="33" y="13"/>
                    <a:pt x="33" y="13"/>
                  </a:cubicBezTo>
                  <a:cubicBezTo>
                    <a:pt x="33" y="13"/>
                    <a:pt x="33" y="12"/>
                    <a:pt x="32" y="12"/>
                  </a:cubicBezTo>
                  <a:cubicBezTo>
                    <a:pt x="32" y="12"/>
                    <a:pt x="32" y="11"/>
                    <a:pt x="31" y="11"/>
                  </a:cubicBezTo>
                  <a:cubicBezTo>
                    <a:pt x="31" y="11"/>
                    <a:pt x="31" y="11"/>
                    <a:pt x="31" y="11"/>
                  </a:cubicBezTo>
                  <a:cubicBezTo>
                    <a:pt x="31" y="11"/>
                    <a:pt x="31" y="11"/>
                    <a:pt x="31" y="11"/>
                  </a:cubicBezTo>
                  <a:cubicBezTo>
                    <a:pt x="31" y="10"/>
                    <a:pt x="31" y="10"/>
                    <a:pt x="30" y="10"/>
                  </a:cubicBezTo>
                  <a:cubicBezTo>
                    <a:pt x="30" y="10"/>
                    <a:pt x="30" y="9"/>
                    <a:pt x="29" y="9"/>
                  </a:cubicBezTo>
                  <a:cubicBezTo>
                    <a:pt x="29" y="9"/>
                    <a:pt x="29" y="9"/>
                    <a:pt x="29" y="9"/>
                  </a:cubicBezTo>
                  <a:cubicBezTo>
                    <a:pt x="29" y="8"/>
                    <a:pt x="29" y="8"/>
                    <a:pt x="29" y="8"/>
                  </a:cubicBezTo>
                  <a:cubicBezTo>
                    <a:pt x="29" y="8"/>
                    <a:pt x="28" y="8"/>
                    <a:pt x="28" y="8"/>
                  </a:cubicBezTo>
                  <a:cubicBezTo>
                    <a:pt x="28" y="8"/>
                    <a:pt x="28" y="7"/>
                    <a:pt x="27" y="7"/>
                  </a:cubicBezTo>
                  <a:cubicBezTo>
                    <a:pt x="27" y="7"/>
                    <a:pt x="27" y="7"/>
                    <a:pt x="27" y="7"/>
                  </a:cubicBezTo>
                  <a:cubicBezTo>
                    <a:pt x="27" y="6"/>
                    <a:pt x="27" y="6"/>
                    <a:pt x="26" y="6"/>
                  </a:cubicBezTo>
                  <a:cubicBezTo>
                    <a:pt x="26" y="6"/>
                    <a:pt x="26" y="6"/>
                    <a:pt x="26" y="6"/>
                  </a:cubicBezTo>
                  <a:cubicBezTo>
                    <a:pt x="26" y="6"/>
                    <a:pt x="25" y="6"/>
                    <a:pt x="25" y="5"/>
                  </a:cubicBezTo>
                  <a:cubicBezTo>
                    <a:pt x="25" y="5"/>
                    <a:pt x="25" y="5"/>
                    <a:pt x="24" y="5"/>
                  </a:cubicBezTo>
                  <a:cubicBezTo>
                    <a:pt x="24" y="5"/>
                    <a:pt x="24" y="5"/>
                    <a:pt x="24" y="5"/>
                  </a:cubicBezTo>
                  <a:cubicBezTo>
                    <a:pt x="24" y="5"/>
                    <a:pt x="24" y="5"/>
                    <a:pt x="24" y="4"/>
                  </a:cubicBezTo>
                  <a:cubicBezTo>
                    <a:pt x="24" y="4"/>
                    <a:pt x="23" y="4"/>
                    <a:pt x="23" y="4"/>
                  </a:cubicBezTo>
                  <a:cubicBezTo>
                    <a:pt x="23" y="4"/>
                    <a:pt x="22" y="3"/>
                    <a:pt x="22" y="3"/>
                  </a:cubicBezTo>
                  <a:cubicBezTo>
                    <a:pt x="22" y="3"/>
                    <a:pt x="22" y="3"/>
                    <a:pt x="22" y="3"/>
                  </a:cubicBezTo>
                  <a:cubicBezTo>
                    <a:pt x="21" y="3"/>
                    <a:pt x="21" y="3"/>
                    <a:pt x="21" y="3"/>
                  </a:cubicBezTo>
                  <a:cubicBezTo>
                    <a:pt x="21" y="2"/>
                    <a:pt x="20" y="2"/>
                    <a:pt x="20" y="2"/>
                  </a:cubicBezTo>
                  <a:cubicBezTo>
                    <a:pt x="20" y="2"/>
                    <a:pt x="20" y="2"/>
                    <a:pt x="19" y="2"/>
                  </a:cubicBezTo>
                  <a:cubicBezTo>
                    <a:pt x="19" y="2"/>
                    <a:pt x="19" y="2"/>
                    <a:pt x="19" y="2"/>
                  </a:cubicBezTo>
                  <a:cubicBezTo>
                    <a:pt x="19" y="2"/>
                    <a:pt x="19" y="2"/>
                    <a:pt x="19" y="2"/>
                  </a:cubicBezTo>
                  <a:cubicBezTo>
                    <a:pt x="19" y="2"/>
                    <a:pt x="18" y="1"/>
                    <a:pt x="18" y="1"/>
                  </a:cubicBezTo>
                  <a:cubicBezTo>
                    <a:pt x="18" y="1"/>
                    <a:pt x="17" y="1"/>
                    <a:pt x="17" y="1"/>
                  </a:cubicBezTo>
                  <a:cubicBezTo>
                    <a:pt x="17" y="1"/>
                    <a:pt x="17" y="1"/>
                    <a:pt x="17" y="1"/>
                  </a:cubicBezTo>
                  <a:cubicBezTo>
                    <a:pt x="17" y="1"/>
                    <a:pt x="17" y="1"/>
                    <a:pt x="17" y="1"/>
                  </a:cubicBezTo>
                  <a:cubicBezTo>
                    <a:pt x="17" y="1"/>
                    <a:pt x="16" y="1"/>
                    <a:pt x="16" y="1"/>
                  </a:cubicBezTo>
                  <a:cubicBezTo>
                    <a:pt x="16" y="0"/>
                    <a:pt x="15" y="0"/>
                    <a:pt x="15" y="0"/>
                  </a:cubicBezTo>
                  <a:cubicBezTo>
                    <a:pt x="15" y="0"/>
                    <a:pt x="15" y="0"/>
                    <a:pt x="15" y="0"/>
                  </a:cubicBezTo>
                  <a:cubicBezTo>
                    <a:pt x="15" y="0"/>
                    <a:pt x="14" y="0"/>
                    <a:pt x="14" y="0"/>
                  </a:cubicBezTo>
                  <a:cubicBezTo>
                    <a:pt x="14" y="0"/>
                    <a:pt x="14" y="0"/>
                    <a:pt x="14" y="0"/>
                  </a:cubicBezTo>
                  <a:cubicBezTo>
                    <a:pt x="14" y="0"/>
                    <a:pt x="13" y="0"/>
                    <a:pt x="13" y="0"/>
                  </a:cubicBezTo>
                  <a:cubicBezTo>
                    <a:pt x="13" y="0"/>
                    <a:pt x="13" y="0"/>
                    <a:pt x="12" y="0"/>
                  </a:cubicBezTo>
                  <a:cubicBezTo>
                    <a:pt x="12" y="0"/>
                    <a:pt x="12" y="0"/>
                    <a:pt x="12" y="0"/>
                  </a:cubicBezTo>
                  <a:cubicBezTo>
                    <a:pt x="12" y="0"/>
                    <a:pt x="12" y="0"/>
                    <a:pt x="12" y="0"/>
                  </a:cubicBezTo>
                  <a:cubicBezTo>
                    <a:pt x="12" y="0"/>
                    <a:pt x="11" y="0"/>
                    <a:pt x="11" y="0"/>
                  </a:cubicBezTo>
                  <a:cubicBezTo>
                    <a:pt x="11" y="0"/>
                    <a:pt x="11" y="0"/>
                    <a:pt x="10" y="0"/>
                  </a:cubicBezTo>
                  <a:cubicBezTo>
                    <a:pt x="10" y="0"/>
                    <a:pt x="10" y="0"/>
                    <a:pt x="10" y="0"/>
                  </a:cubicBezTo>
                  <a:cubicBezTo>
                    <a:pt x="10" y="0"/>
                    <a:pt x="10" y="0"/>
                    <a:pt x="10" y="0"/>
                  </a:cubicBezTo>
                  <a:cubicBezTo>
                    <a:pt x="9" y="0"/>
                    <a:pt x="9" y="0"/>
                    <a:pt x="8" y="0"/>
                  </a:cubicBezTo>
                  <a:cubicBezTo>
                    <a:pt x="8" y="0"/>
                    <a:pt x="8" y="0"/>
                    <a:pt x="8" y="0"/>
                  </a:cubicBezTo>
                  <a:cubicBezTo>
                    <a:pt x="8" y="0"/>
                    <a:pt x="8" y="0"/>
                    <a:pt x="8" y="0"/>
                  </a:cubicBezTo>
                  <a:cubicBezTo>
                    <a:pt x="7" y="0"/>
                    <a:pt x="7" y="0"/>
                    <a:pt x="7" y="0"/>
                  </a:cubicBezTo>
                  <a:cubicBezTo>
                    <a:pt x="6" y="0"/>
                    <a:pt x="6" y="1"/>
                    <a:pt x="6" y="1"/>
                  </a:cubicBezTo>
                  <a:cubicBezTo>
                    <a:pt x="6" y="1"/>
                    <a:pt x="5" y="1"/>
                    <a:pt x="5" y="1"/>
                  </a:cubicBezTo>
                  <a:cubicBezTo>
                    <a:pt x="0" y="4"/>
                    <a:pt x="0" y="4"/>
                    <a:pt x="0" y="4"/>
                  </a:cubicBezTo>
                  <a:cubicBezTo>
                    <a:pt x="0" y="4"/>
                    <a:pt x="0" y="4"/>
                    <a:pt x="0" y="4"/>
                  </a:cubicBezTo>
                  <a:cubicBezTo>
                    <a:pt x="1" y="4"/>
                    <a:pt x="2" y="3"/>
                    <a:pt x="3" y="3"/>
                  </a:cubicBezTo>
                  <a:cubicBezTo>
                    <a:pt x="3" y="3"/>
                    <a:pt x="3" y="3"/>
                    <a:pt x="3" y="3"/>
                  </a:cubicBezTo>
                  <a:cubicBezTo>
                    <a:pt x="3" y="3"/>
                    <a:pt x="3" y="3"/>
                    <a:pt x="3" y="3"/>
                  </a:cubicBezTo>
                  <a:cubicBezTo>
                    <a:pt x="3" y="3"/>
                    <a:pt x="3" y="3"/>
                    <a:pt x="3" y="3"/>
                  </a:cubicBezTo>
                  <a:cubicBezTo>
                    <a:pt x="4" y="3"/>
                    <a:pt x="4" y="3"/>
                    <a:pt x="5" y="3"/>
                  </a:cubicBezTo>
                  <a:cubicBezTo>
                    <a:pt x="5" y="3"/>
                    <a:pt x="5" y="3"/>
                    <a:pt x="5" y="3"/>
                  </a:cubicBezTo>
                  <a:cubicBezTo>
                    <a:pt x="5" y="3"/>
                    <a:pt x="5" y="3"/>
                    <a:pt x="5" y="3"/>
                  </a:cubicBezTo>
                  <a:cubicBezTo>
                    <a:pt x="6" y="2"/>
                    <a:pt x="6" y="3"/>
                    <a:pt x="7" y="3"/>
                  </a:cubicBezTo>
                  <a:cubicBezTo>
                    <a:pt x="7" y="3"/>
                    <a:pt x="7" y="3"/>
                    <a:pt x="7" y="3"/>
                  </a:cubicBezTo>
                  <a:cubicBezTo>
                    <a:pt x="7" y="3"/>
                    <a:pt x="8" y="3"/>
                    <a:pt x="8" y="3"/>
                  </a:cubicBezTo>
                  <a:cubicBezTo>
                    <a:pt x="8" y="3"/>
                    <a:pt x="8" y="3"/>
                    <a:pt x="9" y="3"/>
                  </a:cubicBezTo>
                  <a:cubicBezTo>
                    <a:pt x="9" y="3"/>
                    <a:pt x="9" y="3"/>
                    <a:pt x="10" y="3"/>
                  </a:cubicBezTo>
                  <a:cubicBezTo>
                    <a:pt x="10" y="3"/>
                    <a:pt x="10" y="3"/>
                    <a:pt x="10" y="3"/>
                  </a:cubicBezTo>
                  <a:cubicBezTo>
                    <a:pt x="10" y="3"/>
                    <a:pt x="11" y="3"/>
                    <a:pt x="11" y="3"/>
                  </a:cubicBezTo>
                  <a:cubicBezTo>
                    <a:pt x="11" y="3"/>
                    <a:pt x="12" y="3"/>
                    <a:pt x="12" y="4"/>
                  </a:cubicBezTo>
                  <a:cubicBezTo>
                    <a:pt x="12" y="4"/>
                    <a:pt x="12" y="4"/>
                    <a:pt x="12" y="4"/>
                  </a:cubicBezTo>
                  <a:cubicBezTo>
                    <a:pt x="13" y="4"/>
                    <a:pt x="13" y="4"/>
                    <a:pt x="14" y="4"/>
                  </a:cubicBezTo>
                  <a:cubicBezTo>
                    <a:pt x="14" y="4"/>
                    <a:pt x="14" y="4"/>
                    <a:pt x="14" y="4"/>
                  </a:cubicBezTo>
                  <a:cubicBezTo>
                    <a:pt x="14" y="4"/>
                    <a:pt x="14" y="4"/>
                    <a:pt x="14" y="4"/>
                  </a:cubicBezTo>
                  <a:cubicBezTo>
                    <a:pt x="15" y="5"/>
                    <a:pt x="16" y="5"/>
                    <a:pt x="17" y="6"/>
                  </a:cubicBezTo>
                  <a:cubicBezTo>
                    <a:pt x="18" y="6"/>
                    <a:pt x="19" y="7"/>
                    <a:pt x="19" y="7"/>
                  </a:cubicBezTo>
                  <a:cubicBezTo>
                    <a:pt x="19" y="7"/>
                    <a:pt x="20" y="7"/>
                    <a:pt x="20" y="7"/>
                  </a:cubicBezTo>
                  <a:cubicBezTo>
                    <a:pt x="20" y="8"/>
                    <a:pt x="21" y="9"/>
                    <a:pt x="22" y="9"/>
                  </a:cubicBezTo>
                  <a:cubicBezTo>
                    <a:pt x="22" y="9"/>
                    <a:pt x="22" y="9"/>
                    <a:pt x="22" y="9"/>
                  </a:cubicBezTo>
                  <a:cubicBezTo>
                    <a:pt x="22" y="9"/>
                    <a:pt x="22" y="9"/>
                    <a:pt x="22" y="9"/>
                  </a:cubicBezTo>
                  <a:cubicBezTo>
                    <a:pt x="22" y="9"/>
                    <a:pt x="22" y="9"/>
                    <a:pt x="22" y="9"/>
                  </a:cubicBezTo>
                  <a:cubicBezTo>
                    <a:pt x="23" y="10"/>
                    <a:pt x="23" y="10"/>
                    <a:pt x="24" y="11"/>
                  </a:cubicBezTo>
                  <a:cubicBezTo>
                    <a:pt x="24" y="11"/>
                    <a:pt x="24" y="11"/>
                    <a:pt x="24" y="11"/>
                  </a:cubicBezTo>
                  <a:cubicBezTo>
                    <a:pt x="25" y="12"/>
                    <a:pt x="26" y="13"/>
                    <a:pt x="26" y="13"/>
                  </a:cubicBezTo>
                  <a:cubicBezTo>
                    <a:pt x="26" y="13"/>
                    <a:pt x="26" y="13"/>
                    <a:pt x="26" y="13"/>
                  </a:cubicBezTo>
                  <a:cubicBezTo>
                    <a:pt x="26" y="13"/>
                    <a:pt x="26" y="13"/>
                    <a:pt x="26" y="13"/>
                  </a:cubicBezTo>
                  <a:cubicBezTo>
                    <a:pt x="26" y="13"/>
                    <a:pt x="26" y="13"/>
                    <a:pt x="26" y="13"/>
                  </a:cubicBezTo>
                  <a:cubicBezTo>
                    <a:pt x="27" y="14"/>
                    <a:pt x="28" y="15"/>
                    <a:pt x="29" y="16"/>
                  </a:cubicBezTo>
                  <a:cubicBezTo>
                    <a:pt x="29" y="16"/>
                    <a:pt x="29" y="16"/>
                    <a:pt x="29" y="16"/>
                  </a:cubicBezTo>
                  <a:cubicBezTo>
                    <a:pt x="29" y="16"/>
                    <a:pt x="29" y="16"/>
                    <a:pt x="29" y="17"/>
                  </a:cubicBezTo>
                  <a:cubicBezTo>
                    <a:pt x="30" y="17"/>
                    <a:pt x="30" y="18"/>
                    <a:pt x="31" y="18"/>
                  </a:cubicBezTo>
                  <a:cubicBezTo>
                    <a:pt x="31" y="18"/>
                    <a:pt x="31" y="18"/>
                    <a:pt x="31" y="18"/>
                  </a:cubicBezTo>
                  <a:cubicBezTo>
                    <a:pt x="31" y="19"/>
                    <a:pt x="32" y="20"/>
                    <a:pt x="32" y="21"/>
                  </a:cubicBezTo>
                  <a:cubicBezTo>
                    <a:pt x="33" y="21"/>
                    <a:pt x="33" y="22"/>
                    <a:pt x="33" y="22"/>
                  </a:cubicBezTo>
                  <a:cubicBezTo>
                    <a:pt x="33" y="23"/>
                    <a:pt x="34" y="23"/>
                    <a:pt x="34" y="24"/>
                  </a:cubicBezTo>
                  <a:cubicBezTo>
                    <a:pt x="34" y="24"/>
                    <a:pt x="34" y="24"/>
                    <a:pt x="34" y="24"/>
                  </a:cubicBezTo>
                  <a:cubicBezTo>
                    <a:pt x="34" y="24"/>
                    <a:pt x="34" y="24"/>
                    <a:pt x="34" y="24"/>
                  </a:cubicBezTo>
                  <a:cubicBezTo>
                    <a:pt x="34" y="24"/>
                    <a:pt x="34" y="24"/>
                    <a:pt x="34" y="24"/>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7" y="31"/>
                    <a:pt x="38" y="31"/>
                    <a:pt x="38" y="32"/>
                  </a:cubicBezTo>
                  <a:cubicBezTo>
                    <a:pt x="38" y="32"/>
                    <a:pt x="38" y="32"/>
                    <a:pt x="38" y="32"/>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8"/>
                  </a:cubicBezTo>
                  <a:cubicBezTo>
                    <a:pt x="40" y="39"/>
                    <a:pt x="40" y="39"/>
                    <a:pt x="40" y="39"/>
                  </a:cubicBezTo>
                  <a:cubicBezTo>
                    <a:pt x="40" y="40"/>
                    <a:pt x="40" y="41"/>
                    <a:pt x="41" y="42"/>
                  </a:cubicBezTo>
                  <a:cubicBezTo>
                    <a:pt x="41" y="42"/>
                    <a:pt x="41" y="42"/>
                    <a:pt x="41" y="42"/>
                  </a:cubicBezTo>
                  <a:cubicBezTo>
                    <a:pt x="41" y="42"/>
                    <a:pt x="41" y="42"/>
                    <a:pt x="41" y="42"/>
                  </a:cubicBezTo>
                  <a:cubicBezTo>
                    <a:pt x="41" y="42"/>
                    <a:pt x="41" y="42"/>
                    <a:pt x="41" y="42"/>
                  </a:cubicBezTo>
                  <a:cubicBezTo>
                    <a:pt x="41" y="43"/>
                    <a:pt x="41" y="44"/>
                    <a:pt x="41" y="44"/>
                  </a:cubicBezTo>
                  <a:cubicBezTo>
                    <a:pt x="41" y="45"/>
                    <a:pt x="41" y="45"/>
                    <a:pt x="41" y="45"/>
                  </a:cubicBezTo>
                  <a:cubicBezTo>
                    <a:pt x="41" y="46"/>
                    <a:pt x="41" y="47"/>
                    <a:pt x="41" y="48"/>
                  </a:cubicBezTo>
                  <a:cubicBezTo>
                    <a:pt x="41" y="48"/>
                    <a:pt x="41" y="49"/>
                    <a:pt x="41" y="50"/>
                  </a:cubicBezTo>
                  <a:cubicBezTo>
                    <a:pt x="41" y="50"/>
                    <a:pt x="41" y="50"/>
                    <a:pt x="41" y="50"/>
                  </a:cubicBezTo>
                  <a:cubicBezTo>
                    <a:pt x="41" y="51"/>
                    <a:pt x="41" y="51"/>
                    <a:pt x="41" y="51"/>
                  </a:cubicBezTo>
                  <a:cubicBezTo>
                    <a:pt x="41" y="52"/>
                    <a:pt x="41" y="52"/>
                    <a:pt x="41" y="52"/>
                  </a:cubicBezTo>
                  <a:cubicBezTo>
                    <a:pt x="42" y="53"/>
                    <a:pt x="43" y="52"/>
                    <a:pt x="45" y="52"/>
                  </a:cubicBezTo>
                  <a:cubicBezTo>
                    <a:pt x="45" y="52"/>
                    <a:pt x="45" y="52"/>
                    <a:pt x="45" y="52"/>
                  </a:cubicBezTo>
                  <a:cubicBezTo>
                    <a:pt x="45" y="52"/>
                    <a:pt x="45" y="52"/>
                    <a:pt x="45" y="52"/>
                  </a:cubicBezTo>
                  <a:cubicBezTo>
                    <a:pt x="45" y="51"/>
                    <a:pt x="45" y="51"/>
                    <a:pt x="45" y="51"/>
                  </a:cubicBezTo>
                  <a:cubicBezTo>
                    <a:pt x="45" y="50"/>
                    <a:pt x="45" y="50"/>
                    <a:pt x="45" y="50"/>
                  </a:cubicBezTo>
                  <a:cubicBezTo>
                    <a:pt x="45" y="50"/>
                    <a:pt x="45" y="50"/>
                    <a:pt x="45" y="50"/>
                  </a:cubicBezTo>
                  <a:cubicBezTo>
                    <a:pt x="45" y="50"/>
                    <a:pt x="45" y="50"/>
                    <a:pt x="45" y="49"/>
                  </a:cubicBezTo>
                  <a:cubicBezTo>
                    <a:pt x="46" y="49"/>
                    <a:pt x="46" y="49"/>
                    <a:pt x="46" y="48"/>
                  </a:cubicBezTo>
                  <a:cubicBezTo>
                    <a:pt x="46" y="48"/>
                    <a:pt x="46" y="48"/>
                    <a:pt x="46" y="48"/>
                  </a:cubicBezTo>
                  <a:cubicBezTo>
                    <a:pt x="46" y="48"/>
                    <a:pt x="46" y="47"/>
                    <a:pt x="46" y="47"/>
                  </a:cubicBezTo>
                  <a:cubicBezTo>
                    <a:pt x="46" y="47"/>
                    <a:pt x="46" y="47"/>
                    <a:pt x="46" y="47"/>
                  </a:cubicBezTo>
                  <a:cubicBezTo>
                    <a:pt x="46" y="47"/>
                    <a:pt x="46" y="46"/>
                    <a:pt x="46" y="46"/>
                  </a:cubicBezTo>
                  <a:cubicBezTo>
                    <a:pt x="46" y="46"/>
                    <a:pt x="46" y="45"/>
                    <a:pt x="46" y="45"/>
                  </a:cubicBezTo>
                  <a:cubicBezTo>
                    <a:pt x="46" y="45"/>
                    <a:pt x="46" y="45"/>
                    <a:pt x="46" y="45"/>
                  </a:cubicBezTo>
                  <a:cubicBezTo>
                    <a:pt x="46" y="44"/>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5" name="íšḷîde"/>
            <p:cNvSpPr>
              <a:spLocks noChangeArrowheads="1"/>
            </p:cNvSpPr>
            <p:nvPr/>
          </p:nvSpPr>
          <p:spPr bwMode="auto">
            <a:xfrm>
              <a:off x="1317625" y="3132138"/>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3" y="1"/>
                    <a:pt x="4" y="0"/>
                    <a:pt x="5" y="0"/>
                  </a:cubicBezTo>
                  <a:cubicBezTo>
                    <a:pt x="0" y="3"/>
                    <a:pt x="0" y="3"/>
                    <a:pt x="0" y="3"/>
                  </a:cubicBezTo>
                  <a:cubicBezTo>
                    <a:pt x="0" y="3"/>
                    <a:pt x="0" y="3"/>
                    <a:pt x="0" y="3"/>
                  </a:cubicBezTo>
                  <a:cubicBezTo>
                    <a:pt x="1" y="2"/>
                    <a:pt x="2" y="2"/>
                    <a:pt x="3" y="2"/>
                  </a:cubicBezTo>
                  <a:cubicBezTo>
                    <a:pt x="3" y="2"/>
                    <a:pt x="3" y="2"/>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6" name="ïṥļïḓé"/>
            <p:cNvSpPr>
              <a:spLocks noChangeArrowheads="1"/>
            </p:cNvSpPr>
            <p:nvPr/>
          </p:nvSpPr>
          <p:spPr bwMode="auto">
            <a:xfrm>
              <a:off x="1293813" y="3125788"/>
              <a:ext cx="122238" cy="127000"/>
            </a:xfrm>
            <a:custGeom>
              <a:avLst/>
              <a:gdLst>
                <a:gd name="T0" fmla="*/ 122238 w 48"/>
                <a:gd name="T1" fmla="*/ 101600 h 50"/>
                <a:gd name="T2" fmla="*/ 117145 w 48"/>
                <a:gd name="T3" fmla="*/ 86360 h 50"/>
                <a:gd name="T4" fmla="*/ 112052 w 48"/>
                <a:gd name="T5" fmla="*/ 71120 h 50"/>
                <a:gd name="T6" fmla="*/ 104412 w 48"/>
                <a:gd name="T7" fmla="*/ 55880 h 50"/>
                <a:gd name="T8" fmla="*/ 91679 w 48"/>
                <a:gd name="T9" fmla="*/ 38100 h 50"/>
                <a:gd name="T10" fmla="*/ 84039 w 48"/>
                <a:gd name="T11" fmla="*/ 27940 h 50"/>
                <a:gd name="T12" fmla="*/ 73852 w 48"/>
                <a:gd name="T13" fmla="*/ 17780 h 50"/>
                <a:gd name="T14" fmla="*/ 56026 w 48"/>
                <a:gd name="T15" fmla="*/ 7620 h 50"/>
                <a:gd name="T16" fmla="*/ 53479 w 48"/>
                <a:gd name="T17" fmla="*/ 5080 h 50"/>
                <a:gd name="T18" fmla="*/ 48386 w 48"/>
                <a:gd name="T19" fmla="*/ 5080 h 50"/>
                <a:gd name="T20" fmla="*/ 43293 w 48"/>
                <a:gd name="T21" fmla="*/ 2540 h 50"/>
                <a:gd name="T22" fmla="*/ 40746 w 48"/>
                <a:gd name="T23" fmla="*/ 2540 h 50"/>
                <a:gd name="T24" fmla="*/ 38199 w 48"/>
                <a:gd name="T25" fmla="*/ 2540 h 50"/>
                <a:gd name="T26" fmla="*/ 33106 w 48"/>
                <a:gd name="T27" fmla="*/ 2540 h 50"/>
                <a:gd name="T28" fmla="*/ 30560 w 48"/>
                <a:gd name="T29" fmla="*/ 2540 h 50"/>
                <a:gd name="T30" fmla="*/ 25466 w 48"/>
                <a:gd name="T31" fmla="*/ 2540 h 50"/>
                <a:gd name="T32" fmla="*/ 17826 w 48"/>
                <a:gd name="T33" fmla="*/ 5080 h 50"/>
                <a:gd name="T34" fmla="*/ 7640 w 48"/>
                <a:gd name="T35" fmla="*/ 86360 h 50"/>
                <a:gd name="T36" fmla="*/ 12733 w 48"/>
                <a:gd name="T37" fmla="*/ 81280 h 50"/>
                <a:gd name="T38" fmla="*/ 12733 w 48"/>
                <a:gd name="T39" fmla="*/ 78740 h 50"/>
                <a:gd name="T40" fmla="*/ 10187 w 48"/>
                <a:gd name="T41" fmla="*/ 76200 h 50"/>
                <a:gd name="T42" fmla="*/ 10187 w 48"/>
                <a:gd name="T43" fmla="*/ 76200 h 50"/>
                <a:gd name="T44" fmla="*/ 10187 w 48"/>
                <a:gd name="T45" fmla="*/ 73660 h 50"/>
                <a:gd name="T46" fmla="*/ 10187 w 48"/>
                <a:gd name="T47" fmla="*/ 68580 h 50"/>
                <a:gd name="T48" fmla="*/ 10187 w 48"/>
                <a:gd name="T49" fmla="*/ 68580 h 50"/>
                <a:gd name="T50" fmla="*/ 7640 w 48"/>
                <a:gd name="T51" fmla="*/ 63500 h 50"/>
                <a:gd name="T52" fmla="*/ 7640 w 48"/>
                <a:gd name="T53" fmla="*/ 60960 h 50"/>
                <a:gd name="T54" fmla="*/ 7640 w 48"/>
                <a:gd name="T55" fmla="*/ 60960 h 50"/>
                <a:gd name="T56" fmla="*/ 7640 w 48"/>
                <a:gd name="T57" fmla="*/ 55880 h 50"/>
                <a:gd name="T58" fmla="*/ 7640 w 48"/>
                <a:gd name="T59" fmla="*/ 55880 h 50"/>
                <a:gd name="T60" fmla="*/ 7640 w 48"/>
                <a:gd name="T61" fmla="*/ 50800 h 50"/>
                <a:gd name="T62" fmla="*/ 7640 w 48"/>
                <a:gd name="T63" fmla="*/ 48260 h 50"/>
                <a:gd name="T64" fmla="*/ 7640 w 48"/>
                <a:gd name="T65" fmla="*/ 43180 h 50"/>
                <a:gd name="T66" fmla="*/ 7640 w 48"/>
                <a:gd name="T67" fmla="*/ 43180 h 50"/>
                <a:gd name="T68" fmla="*/ 7640 w 48"/>
                <a:gd name="T69" fmla="*/ 40640 h 50"/>
                <a:gd name="T70" fmla="*/ 7640 w 48"/>
                <a:gd name="T71" fmla="*/ 38100 h 50"/>
                <a:gd name="T72" fmla="*/ 7640 w 48"/>
                <a:gd name="T73" fmla="*/ 38100 h 50"/>
                <a:gd name="T74" fmla="*/ 10187 w 48"/>
                <a:gd name="T75" fmla="*/ 33020 h 50"/>
                <a:gd name="T76" fmla="*/ 10187 w 48"/>
                <a:gd name="T77" fmla="*/ 33020 h 50"/>
                <a:gd name="T78" fmla="*/ 10187 w 48"/>
                <a:gd name="T79" fmla="*/ 30480 h 50"/>
                <a:gd name="T80" fmla="*/ 10187 w 48"/>
                <a:gd name="T81" fmla="*/ 27940 h 50"/>
                <a:gd name="T82" fmla="*/ 12733 w 48"/>
                <a:gd name="T83" fmla="*/ 27940 h 50"/>
                <a:gd name="T84" fmla="*/ 12733 w 48"/>
                <a:gd name="T85" fmla="*/ 22860 h 50"/>
                <a:gd name="T86" fmla="*/ 17826 w 48"/>
                <a:gd name="T87" fmla="*/ 17780 h 50"/>
                <a:gd name="T88" fmla="*/ 17826 w 48"/>
                <a:gd name="T89" fmla="*/ 17780 h 50"/>
                <a:gd name="T90" fmla="*/ 30560 w 48"/>
                <a:gd name="T91" fmla="*/ 12700 h 50"/>
                <a:gd name="T92" fmla="*/ 86585 w 48"/>
                <a:gd name="T93" fmla="*/ 40640 h 50"/>
                <a:gd name="T94" fmla="*/ 114598 w 48"/>
                <a:gd name="T95" fmla="*/ 111760 h 50"/>
                <a:gd name="T96" fmla="*/ 122238 w 48"/>
                <a:gd name="T97" fmla="*/ 127000 h 50"/>
                <a:gd name="T98" fmla="*/ 122238 w 48"/>
                <a:gd name="T99" fmla="*/ 121920 h 50"/>
                <a:gd name="T100" fmla="*/ 122238 w 48"/>
                <a:gd name="T101" fmla="*/ 11684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40"/>
                  </a:moveTo>
                  <a:cubicBezTo>
                    <a:pt x="48" y="40"/>
                    <a:pt x="48" y="40"/>
                    <a:pt x="48" y="40"/>
                  </a:cubicBezTo>
                  <a:cubicBezTo>
                    <a:pt x="47" y="38"/>
                    <a:pt x="47" y="36"/>
                    <a:pt x="46" y="34"/>
                  </a:cubicBezTo>
                  <a:cubicBezTo>
                    <a:pt x="46" y="34"/>
                    <a:pt x="46" y="34"/>
                    <a:pt x="46" y="34"/>
                  </a:cubicBezTo>
                  <a:cubicBezTo>
                    <a:pt x="46" y="32"/>
                    <a:pt x="45" y="31"/>
                    <a:pt x="45" y="30"/>
                  </a:cubicBezTo>
                  <a:cubicBezTo>
                    <a:pt x="45" y="29"/>
                    <a:pt x="44" y="28"/>
                    <a:pt x="44" y="28"/>
                  </a:cubicBezTo>
                  <a:cubicBezTo>
                    <a:pt x="44" y="28"/>
                    <a:pt x="44" y="28"/>
                    <a:pt x="44" y="28"/>
                  </a:cubicBezTo>
                  <a:cubicBezTo>
                    <a:pt x="43" y="26"/>
                    <a:pt x="42" y="24"/>
                    <a:pt x="41" y="22"/>
                  </a:cubicBezTo>
                  <a:cubicBezTo>
                    <a:pt x="41" y="22"/>
                    <a:pt x="41" y="22"/>
                    <a:pt x="41" y="22"/>
                  </a:cubicBezTo>
                  <a:cubicBezTo>
                    <a:pt x="40" y="19"/>
                    <a:pt x="38" y="17"/>
                    <a:pt x="36" y="15"/>
                  </a:cubicBezTo>
                  <a:cubicBezTo>
                    <a:pt x="35" y="14"/>
                    <a:pt x="34" y="12"/>
                    <a:pt x="33" y="11"/>
                  </a:cubicBezTo>
                  <a:cubicBezTo>
                    <a:pt x="33" y="11"/>
                    <a:pt x="33" y="11"/>
                    <a:pt x="33" y="11"/>
                  </a:cubicBezTo>
                  <a:cubicBezTo>
                    <a:pt x="32" y="10"/>
                    <a:pt x="30" y="8"/>
                    <a:pt x="29" y="7"/>
                  </a:cubicBezTo>
                  <a:cubicBezTo>
                    <a:pt x="29" y="7"/>
                    <a:pt x="29" y="7"/>
                    <a:pt x="29" y="7"/>
                  </a:cubicBezTo>
                  <a:cubicBezTo>
                    <a:pt x="27" y="6"/>
                    <a:pt x="26" y="5"/>
                    <a:pt x="24" y="4"/>
                  </a:cubicBezTo>
                  <a:cubicBezTo>
                    <a:pt x="23" y="3"/>
                    <a:pt x="22" y="3"/>
                    <a:pt x="22" y="3"/>
                  </a:cubicBezTo>
                  <a:cubicBezTo>
                    <a:pt x="22" y="3"/>
                    <a:pt x="22" y="3"/>
                    <a:pt x="21" y="2"/>
                  </a:cubicBezTo>
                  <a:cubicBezTo>
                    <a:pt x="21" y="2"/>
                    <a:pt x="21" y="2"/>
                    <a:pt x="21" y="2"/>
                  </a:cubicBezTo>
                  <a:cubicBezTo>
                    <a:pt x="20" y="2"/>
                    <a:pt x="20" y="2"/>
                    <a:pt x="19" y="2"/>
                  </a:cubicBezTo>
                  <a:cubicBezTo>
                    <a:pt x="19" y="2"/>
                    <a:pt x="19" y="2"/>
                    <a:pt x="19" y="2"/>
                  </a:cubicBezTo>
                  <a:cubicBezTo>
                    <a:pt x="19" y="1"/>
                    <a:pt x="18" y="1"/>
                    <a:pt x="18" y="1"/>
                  </a:cubicBezTo>
                  <a:cubicBezTo>
                    <a:pt x="18" y="1"/>
                    <a:pt x="17" y="1"/>
                    <a:pt x="17" y="1"/>
                  </a:cubicBezTo>
                  <a:cubicBezTo>
                    <a:pt x="17" y="1"/>
                    <a:pt x="17" y="1"/>
                    <a:pt x="17" y="1"/>
                  </a:cubicBezTo>
                  <a:cubicBezTo>
                    <a:pt x="16" y="1"/>
                    <a:pt x="16" y="1"/>
                    <a:pt x="16" y="1"/>
                  </a:cubicBezTo>
                  <a:cubicBezTo>
                    <a:pt x="15" y="1"/>
                    <a:pt x="15" y="1"/>
                    <a:pt x="15" y="1"/>
                  </a:cubicBezTo>
                  <a:cubicBezTo>
                    <a:pt x="15" y="1"/>
                    <a:pt x="15" y="1"/>
                    <a:pt x="15" y="1"/>
                  </a:cubicBezTo>
                  <a:cubicBezTo>
                    <a:pt x="14" y="1"/>
                    <a:pt x="14" y="1"/>
                    <a:pt x="14" y="1"/>
                  </a:cubicBezTo>
                  <a:cubicBezTo>
                    <a:pt x="13" y="1"/>
                    <a:pt x="13" y="0"/>
                    <a:pt x="13" y="1"/>
                  </a:cubicBezTo>
                  <a:cubicBezTo>
                    <a:pt x="13" y="1"/>
                    <a:pt x="12" y="1"/>
                    <a:pt x="12" y="1"/>
                  </a:cubicBezTo>
                  <a:cubicBezTo>
                    <a:pt x="12" y="1"/>
                    <a:pt x="12" y="1"/>
                    <a:pt x="12" y="1"/>
                  </a:cubicBezTo>
                  <a:cubicBezTo>
                    <a:pt x="11" y="1"/>
                    <a:pt x="11" y="1"/>
                    <a:pt x="10" y="1"/>
                  </a:cubicBezTo>
                  <a:cubicBezTo>
                    <a:pt x="10" y="1"/>
                    <a:pt x="10" y="1"/>
                    <a:pt x="10" y="1"/>
                  </a:cubicBezTo>
                  <a:cubicBezTo>
                    <a:pt x="9" y="1"/>
                    <a:pt x="9" y="1"/>
                    <a:pt x="9" y="1"/>
                  </a:cubicBezTo>
                  <a:cubicBezTo>
                    <a:pt x="8" y="1"/>
                    <a:pt x="7" y="2"/>
                    <a:pt x="7" y="2"/>
                  </a:cubicBezTo>
                  <a:cubicBezTo>
                    <a:pt x="3" y="5"/>
                    <a:pt x="0" y="10"/>
                    <a:pt x="0" y="18"/>
                  </a:cubicBezTo>
                  <a:cubicBezTo>
                    <a:pt x="0" y="23"/>
                    <a:pt x="1" y="28"/>
                    <a:pt x="3" y="34"/>
                  </a:cubicBezTo>
                  <a:cubicBezTo>
                    <a:pt x="5" y="32"/>
                    <a:pt x="5" y="32"/>
                    <a:pt x="5" y="32"/>
                  </a:cubicBezTo>
                  <a:cubicBezTo>
                    <a:pt x="5" y="32"/>
                    <a:pt x="5" y="32"/>
                    <a:pt x="5" y="32"/>
                  </a:cubicBezTo>
                  <a:cubicBezTo>
                    <a:pt x="5" y="32"/>
                    <a:pt x="5" y="32"/>
                    <a:pt x="5" y="32"/>
                  </a:cubicBezTo>
                  <a:cubicBezTo>
                    <a:pt x="5" y="32"/>
                    <a:pt x="5" y="31"/>
                    <a:pt x="5" y="31"/>
                  </a:cubicBezTo>
                  <a:cubicBezTo>
                    <a:pt x="5" y="31"/>
                    <a:pt x="5" y="30"/>
                    <a:pt x="5" y="30"/>
                  </a:cubicBezTo>
                  <a:cubicBezTo>
                    <a:pt x="5" y="30"/>
                    <a:pt x="4" y="30"/>
                    <a:pt x="4" y="30"/>
                  </a:cubicBezTo>
                  <a:cubicBezTo>
                    <a:pt x="4" y="30"/>
                    <a:pt x="4" y="30"/>
                    <a:pt x="4" y="30"/>
                  </a:cubicBezTo>
                  <a:cubicBezTo>
                    <a:pt x="4" y="30"/>
                    <a:pt x="4" y="30"/>
                    <a:pt x="4" y="30"/>
                  </a:cubicBezTo>
                  <a:cubicBezTo>
                    <a:pt x="4" y="30"/>
                    <a:pt x="4" y="30"/>
                    <a:pt x="4" y="30"/>
                  </a:cubicBezTo>
                  <a:cubicBezTo>
                    <a:pt x="4" y="29"/>
                    <a:pt x="4" y="29"/>
                    <a:pt x="4" y="29"/>
                  </a:cubicBezTo>
                  <a:cubicBezTo>
                    <a:pt x="4" y="28"/>
                    <a:pt x="4" y="28"/>
                    <a:pt x="4" y="28"/>
                  </a:cubicBezTo>
                  <a:cubicBezTo>
                    <a:pt x="4" y="28"/>
                    <a:pt x="4" y="27"/>
                    <a:pt x="4" y="27"/>
                  </a:cubicBezTo>
                  <a:cubicBezTo>
                    <a:pt x="4" y="27"/>
                    <a:pt x="4" y="27"/>
                    <a:pt x="4" y="27"/>
                  </a:cubicBezTo>
                  <a:cubicBezTo>
                    <a:pt x="4" y="27"/>
                    <a:pt x="4" y="27"/>
                    <a:pt x="4" y="27"/>
                  </a:cubicBezTo>
                  <a:cubicBezTo>
                    <a:pt x="4" y="26"/>
                    <a:pt x="3" y="26"/>
                    <a:pt x="3" y="26"/>
                  </a:cubicBezTo>
                  <a:cubicBezTo>
                    <a:pt x="3" y="25"/>
                    <a:pt x="3" y="25"/>
                    <a:pt x="3" y="25"/>
                  </a:cubicBezTo>
                  <a:cubicBezTo>
                    <a:pt x="3" y="25"/>
                    <a:pt x="3" y="25"/>
                    <a:pt x="3" y="25"/>
                  </a:cubicBezTo>
                  <a:cubicBezTo>
                    <a:pt x="3" y="25"/>
                    <a:pt x="3" y="25"/>
                    <a:pt x="3" y="24"/>
                  </a:cubicBezTo>
                  <a:cubicBezTo>
                    <a:pt x="3" y="24"/>
                    <a:pt x="3" y="24"/>
                    <a:pt x="3" y="24"/>
                  </a:cubicBezTo>
                  <a:cubicBezTo>
                    <a:pt x="3" y="24"/>
                    <a:pt x="3" y="24"/>
                    <a:pt x="3" y="24"/>
                  </a:cubicBezTo>
                  <a:cubicBezTo>
                    <a:pt x="3" y="24"/>
                    <a:pt x="3" y="24"/>
                    <a:pt x="3" y="23"/>
                  </a:cubicBezTo>
                  <a:cubicBezTo>
                    <a:pt x="3" y="23"/>
                    <a:pt x="3" y="23"/>
                    <a:pt x="3" y="22"/>
                  </a:cubicBezTo>
                  <a:cubicBezTo>
                    <a:pt x="3" y="22"/>
                    <a:pt x="3" y="22"/>
                    <a:pt x="3" y="22"/>
                  </a:cubicBezTo>
                  <a:cubicBezTo>
                    <a:pt x="3" y="22"/>
                    <a:pt x="3" y="22"/>
                    <a:pt x="3" y="22"/>
                  </a:cubicBezTo>
                  <a:cubicBezTo>
                    <a:pt x="3" y="22"/>
                    <a:pt x="3" y="21"/>
                    <a:pt x="3" y="21"/>
                  </a:cubicBezTo>
                  <a:cubicBezTo>
                    <a:pt x="3" y="21"/>
                    <a:pt x="3" y="21"/>
                    <a:pt x="3" y="20"/>
                  </a:cubicBezTo>
                  <a:cubicBezTo>
                    <a:pt x="3" y="20"/>
                    <a:pt x="3" y="20"/>
                    <a:pt x="3" y="19"/>
                  </a:cubicBezTo>
                  <a:cubicBezTo>
                    <a:pt x="3" y="19"/>
                    <a:pt x="3" y="19"/>
                    <a:pt x="3" y="19"/>
                  </a:cubicBezTo>
                  <a:cubicBezTo>
                    <a:pt x="3" y="19"/>
                    <a:pt x="3" y="19"/>
                    <a:pt x="3" y="18"/>
                  </a:cubicBezTo>
                  <a:cubicBezTo>
                    <a:pt x="3" y="18"/>
                    <a:pt x="3" y="18"/>
                    <a:pt x="3" y="17"/>
                  </a:cubicBezTo>
                  <a:cubicBezTo>
                    <a:pt x="3" y="17"/>
                    <a:pt x="3" y="17"/>
                    <a:pt x="3" y="17"/>
                  </a:cubicBezTo>
                  <a:cubicBezTo>
                    <a:pt x="3" y="17"/>
                    <a:pt x="3" y="17"/>
                    <a:pt x="3" y="17"/>
                  </a:cubicBezTo>
                  <a:cubicBezTo>
                    <a:pt x="3" y="17"/>
                    <a:pt x="3" y="17"/>
                    <a:pt x="3" y="17"/>
                  </a:cubicBezTo>
                  <a:cubicBezTo>
                    <a:pt x="3" y="17"/>
                    <a:pt x="3" y="16"/>
                    <a:pt x="3" y="16"/>
                  </a:cubicBezTo>
                  <a:cubicBezTo>
                    <a:pt x="3" y="16"/>
                    <a:pt x="3" y="16"/>
                    <a:pt x="3" y="15"/>
                  </a:cubicBezTo>
                  <a:cubicBezTo>
                    <a:pt x="3" y="15"/>
                    <a:pt x="3" y="15"/>
                    <a:pt x="3" y="15"/>
                  </a:cubicBezTo>
                  <a:cubicBezTo>
                    <a:pt x="3" y="15"/>
                    <a:pt x="3" y="15"/>
                    <a:pt x="3" y="15"/>
                  </a:cubicBezTo>
                  <a:cubicBezTo>
                    <a:pt x="3" y="15"/>
                    <a:pt x="3" y="15"/>
                    <a:pt x="3" y="15"/>
                  </a:cubicBezTo>
                  <a:cubicBezTo>
                    <a:pt x="3" y="14"/>
                    <a:pt x="3" y="14"/>
                    <a:pt x="3" y="14"/>
                  </a:cubicBezTo>
                  <a:cubicBezTo>
                    <a:pt x="3" y="14"/>
                    <a:pt x="4" y="13"/>
                    <a:pt x="4" y="13"/>
                  </a:cubicBezTo>
                  <a:cubicBezTo>
                    <a:pt x="4" y="13"/>
                    <a:pt x="4" y="13"/>
                    <a:pt x="4" y="13"/>
                  </a:cubicBezTo>
                  <a:cubicBezTo>
                    <a:pt x="4" y="13"/>
                    <a:pt x="4" y="13"/>
                    <a:pt x="4" y="13"/>
                  </a:cubicBezTo>
                  <a:cubicBezTo>
                    <a:pt x="4" y="13"/>
                    <a:pt x="4" y="13"/>
                    <a:pt x="4" y="13"/>
                  </a:cubicBezTo>
                  <a:cubicBezTo>
                    <a:pt x="4" y="12"/>
                    <a:pt x="4" y="12"/>
                    <a:pt x="4" y="12"/>
                  </a:cubicBezTo>
                  <a:cubicBezTo>
                    <a:pt x="4" y="12"/>
                    <a:pt x="4" y="11"/>
                    <a:pt x="4" y="11"/>
                  </a:cubicBezTo>
                  <a:cubicBezTo>
                    <a:pt x="4" y="11"/>
                    <a:pt x="4" y="11"/>
                    <a:pt x="4" y="11"/>
                  </a:cubicBezTo>
                  <a:cubicBezTo>
                    <a:pt x="4" y="11"/>
                    <a:pt x="5" y="11"/>
                    <a:pt x="5" y="11"/>
                  </a:cubicBezTo>
                  <a:cubicBezTo>
                    <a:pt x="5" y="11"/>
                    <a:pt x="5" y="11"/>
                    <a:pt x="5" y="11"/>
                  </a:cubicBezTo>
                  <a:cubicBezTo>
                    <a:pt x="5" y="10"/>
                    <a:pt x="5" y="10"/>
                    <a:pt x="5" y="9"/>
                  </a:cubicBezTo>
                  <a:cubicBezTo>
                    <a:pt x="5" y="9"/>
                    <a:pt x="5" y="9"/>
                    <a:pt x="5" y="9"/>
                  </a:cubicBezTo>
                  <a:cubicBezTo>
                    <a:pt x="5" y="9"/>
                    <a:pt x="5" y="9"/>
                    <a:pt x="5" y="9"/>
                  </a:cubicBezTo>
                  <a:cubicBezTo>
                    <a:pt x="6" y="9"/>
                    <a:pt x="6" y="8"/>
                    <a:pt x="7" y="7"/>
                  </a:cubicBezTo>
                  <a:cubicBezTo>
                    <a:pt x="7" y="7"/>
                    <a:pt x="7" y="7"/>
                    <a:pt x="7" y="7"/>
                  </a:cubicBezTo>
                  <a:cubicBezTo>
                    <a:pt x="7" y="7"/>
                    <a:pt x="7" y="7"/>
                    <a:pt x="7" y="7"/>
                  </a:cubicBezTo>
                  <a:cubicBezTo>
                    <a:pt x="8" y="7"/>
                    <a:pt x="8" y="6"/>
                    <a:pt x="9" y="6"/>
                  </a:cubicBezTo>
                  <a:cubicBezTo>
                    <a:pt x="10" y="5"/>
                    <a:pt x="11" y="5"/>
                    <a:pt x="12" y="5"/>
                  </a:cubicBezTo>
                  <a:cubicBezTo>
                    <a:pt x="15" y="4"/>
                    <a:pt x="19" y="5"/>
                    <a:pt x="24" y="7"/>
                  </a:cubicBezTo>
                  <a:cubicBezTo>
                    <a:pt x="28" y="9"/>
                    <a:pt x="31" y="12"/>
                    <a:pt x="34" y="16"/>
                  </a:cubicBezTo>
                  <a:cubicBezTo>
                    <a:pt x="38" y="20"/>
                    <a:pt x="40" y="25"/>
                    <a:pt x="42" y="31"/>
                  </a:cubicBezTo>
                  <a:cubicBezTo>
                    <a:pt x="44" y="35"/>
                    <a:pt x="45" y="40"/>
                    <a:pt x="45" y="44"/>
                  </a:cubicBezTo>
                  <a:cubicBezTo>
                    <a:pt x="45" y="46"/>
                    <a:pt x="45" y="48"/>
                    <a:pt x="44" y="50"/>
                  </a:cubicBezTo>
                  <a:cubicBezTo>
                    <a:pt x="45" y="50"/>
                    <a:pt x="46" y="50"/>
                    <a:pt x="48" y="50"/>
                  </a:cubicBezTo>
                  <a:cubicBezTo>
                    <a:pt x="48" y="50"/>
                    <a:pt x="48" y="50"/>
                    <a:pt x="48" y="49"/>
                  </a:cubicBezTo>
                  <a:cubicBezTo>
                    <a:pt x="48" y="49"/>
                    <a:pt x="48" y="49"/>
                    <a:pt x="48" y="48"/>
                  </a:cubicBezTo>
                  <a:cubicBezTo>
                    <a:pt x="48" y="48"/>
                    <a:pt x="48" y="48"/>
                    <a:pt x="48" y="48"/>
                  </a:cubicBezTo>
                  <a:cubicBezTo>
                    <a:pt x="48" y="47"/>
                    <a:pt x="48" y="46"/>
                    <a:pt x="48" y="46"/>
                  </a:cubicBezTo>
                  <a:cubicBezTo>
                    <a:pt x="48" y="44"/>
                    <a:pt x="48" y="42"/>
                    <a:pt x="48" y="4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7" name="iṩ1iďê"/>
            <p:cNvSpPr>
              <a:spLocks noChangeArrowheads="1"/>
            </p:cNvSpPr>
            <p:nvPr/>
          </p:nvSpPr>
          <p:spPr bwMode="auto">
            <a:xfrm>
              <a:off x="1312863" y="31432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8" name="î$1iḑê"/>
            <p:cNvSpPr>
              <a:spLocks noChangeArrowheads="1"/>
            </p:cNvSpPr>
            <p:nvPr/>
          </p:nvSpPr>
          <p:spPr bwMode="auto">
            <a:xfrm>
              <a:off x="1312863" y="31432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9" name="îṥḷïḑe"/>
            <p:cNvSpPr>
              <a:spLocks noChangeArrowheads="1"/>
            </p:cNvSpPr>
            <p:nvPr/>
          </p:nvSpPr>
          <p:spPr bwMode="auto">
            <a:xfrm>
              <a:off x="1338263" y="31273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0" name="ïšlïḍè"/>
            <p:cNvSpPr>
              <a:spLocks noChangeArrowheads="1"/>
            </p:cNvSpPr>
            <p:nvPr/>
          </p:nvSpPr>
          <p:spPr bwMode="auto">
            <a:xfrm>
              <a:off x="1338263" y="31273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1" name="iS1iḋê"/>
            <p:cNvSpPr>
              <a:spLocks noChangeArrowheads="1"/>
            </p:cNvSpPr>
            <p:nvPr/>
          </p:nvSpPr>
          <p:spPr bwMode="auto">
            <a:xfrm>
              <a:off x="1343025" y="31305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2" name="iṥlide"/>
            <p:cNvSpPr>
              <a:spLocks noChangeArrowheads="1"/>
            </p:cNvSpPr>
            <p:nvPr/>
          </p:nvSpPr>
          <p:spPr bwMode="auto">
            <a:xfrm>
              <a:off x="1343025" y="31305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3" name="íṡļïḍè"/>
            <p:cNvSpPr>
              <a:spLocks noChangeArrowheads="1"/>
            </p:cNvSpPr>
            <p:nvPr/>
          </p:nvSpPr>
          <p:spPr bwMode="auto">
            <a:xfrm>
              <a:off x="1325563" y="3125788"/>
              <a:ext cx="4763" cy="1588"/>
            </a:xfrm>
            <a:custGeom>
              <a:avLst/>
              <a:gdLst>
                <a:gd name="T0" fmla="*/ 0 w 2"/>
                <a:gd name="T1" fmla="*/ 1588 h 1"/>
                <a:gd name="T2" fmla="*/ 2382 w 2"/>
                <a:gd name="T3" fmla="*/ 1588 h 1"/>
                <a:gd name="T4" fmla="*/ 4763 w 2"/>
                <a:gd name="T5" fmla="*/ 1588 h 1"/>
                <a:gd name="T6" fmla="*/ 0 w 2"/>
                <a:gd name="T7" fmla="*/ 1588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1" y="1"/>
                    <a:pt x="1" y="1"/>
                  </a:cubicBezTo>
                  <a:cubicBezTo>
                    <a:pt x="1" y="0"/>
                    <a:pt x="1" y="1"/>
                    <a:pt x="2" y="1"/>
                  </a:cubicBezTo>
                  <a:cubicBezTo>
                    <a:pt x="1" y="1"/>
                    <a:pt x="1" y="0"/>
                    <a:pt x="0"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4" name="i$lïḋé"/>
            <p:cNvSpPr>
              <a:spLocks noChangeArrowheads="1"/>
            </p:cNvSpPr>
            <p:nvPr/>
          </p:nvSpPr>
          <p:spPr bwMode="auto">
            <a:xfrm>
              <a:off x="1325563" y="3125788"/>
              <a:ext cx="4763" cy="1588"/>
            </a:xfrm>
            <a:custGeom>
              <a:avLst/>
              <a:gdLst>
                <a:gd name="T0" fmla="*/ 0 w 2"/>
                <a:gd name="T1" fmla="*/ 1588 h 1"/>
                <a:gd name="T2" fmla="*/ 2382 w 2"/>
                <a:gd name="T3" fmla="*/ 1588 h 1"/>
                <a:gd name="T4" fmla="*/ 4763 w 2"/>
                <a:gd name="T5" fmla="*/ 1588 h 1"/>
                <a:gd name="T6" fmla="*/ 0 w 2"/>
                <a:gd name="T7" fmla="*/ 1588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1" y="1"/>
                    <a:pt x="1" y="1"/>
                  </a:cubicBezTo>
                  <a:cubicBezTo>
                    <a:pt x="1" y="0"/>
                    <a:pt x="1" y="1"/>
                    <a:pt x="2" y="1"/>
                  </a:cubicBezTo>
                  <a:cubicBezTo>
                    <a:pt x="1" y="1"/>
                    <a:pt x="1" y="0"/>
                    <a:pt x="0" y="1"/>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5" name="íSḻídê"/>
            <p:cNvSpPr>
              <a:spLocks noChangeArrowheads="1"/>
            </p:cNvSpPr>
            <p:nvPr/>
          </p:nvSpPr>
          <p:spPr bwMode="auto">
            <a:xfrm>
              <a:off x="1331913" y="3127375"/>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6" name="í$ḻîďê"/>
            <p:cNvSpPr>
              <a:spLocks noChangeArrowheads="1"/>
            </p:cNvSpPr>
            <p:nvPr/>
          </p:nvSpPr>
          <p:spPr bwMode="auto">
            <a:xfrm>
              <a:off x="1331913" y="3127375"/>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7" name="ïśḻíḋe"/>
            <p:cNvSpPr>
              <a:spLocks noChangeArrowheads="1"/>
            </p:cNvSpPr>
            <p:nvPr/>
          </p:nvSpPr>
          <p:spPr bwMode="auto">
            <a:xfrm>
              <a:off x="1312863" y="3127375"/>
              <a:ext cx="6350" cy="3175"/>
            </a:xfrm>
            <a:custGeom>
              <a:avLst/>
              <a:gdLst>
                <a:gd name="T0" fmla="*/ 6350 w 3"/>
                <a:gd name="T1" fmla="*/ 0 h 1"/>
                <a:gd name="T2" fmla="*/ 0 w 3"/>
                <a:gd name="T3" fmla="*/ 3175 h 1"/>
                <a:gd name="T4" fmla="*/ 4233 w 3"/>
                <a:gd name="T5" fmla="*/ 0 h 1"/>
                <a:gd name="T6" fmla="*/ 635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0" y="1"/>
                    <a:pt x="1" y="0"/>
                    <a:pt x="2" y="0"/>
                  </a:cubicBezTo>
                  <a:cubicBezTo>
                    <a:pt x="2" y="0"/>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8" name="îṩļíḑè"/>
            <p:cNvSpPr>
              <a:spLocks noChangeArrowheads="1"/>
            </p:cNvSpPr>
            <p:nvPr/>
          </p:nvSpPr>
          <p:spPr bwMode="auto">
            <a:xfrm>
              <a:off x="1312863" y="3127375"/>
              <a:ext cx="6350" cy="3175"/>
            </a:xfrm>
            <a:custGeom>
              <a:avLst/>
              <a:gdLst>
                <a:gd name="T0" fmla="*/ 6350 w 3"/>
                <a:gd name="T1" fmla="*/ 0 h 1"/>
                <a:gd name="T2" fmla="*/ 0 w 3"/>
                <a:gd name="T3" fmla="*/ 3175 h 1"/>
                <a:gd name="T4" fmla="*/ 4233 w 3"/>
                <a:gd name="T5" fmla="*/ 0 h 1"/>
                <a:gd name="T6" fmla="*/ 635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0" y="1"/>
                    <a:pt x="1" y="0"/>
                    <a:pt x="2" y="0"/>
                  </a:cubicBezTo>
                  <a:cubicBezTo>
                    <a:pt x="2" y="0"/>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9" name="îşľïḓè"/>
            <p:cNvSpPr>
              <a:spLocks noChangeArrowheads="1"/>
            </p:cNvSpPr>
            <p:nvPr/>
          </p:nvSpPr>
          <p:spPr bwMode="auto">
            <a:xfrm>
              <a:off x="1347788" y="3130550"/>
              <a:ext cx="7938" cy="4763"/>
            </a:xfrm>
            <a:custGeom>
              <a:avLst/>
              <a:gdLst>
                <a:gd name="T0" fmla="*/ 2646 w 3"/>
                <a:gd name="T1" fmla="*/ 2382 h 2"/>
                <a:gd name="T2" fmla="*/ 7938 w 3"/>
                <a:gd name="T3" fmla="*/ 4763 h 2"/>
                <a:gd name="T4" fmla="*/ 0 w 3"/>
                <a:gd name="T5" fmla="*/ 0 h 2"/>
                <a:gd name="T6" fmla="*/ 2646 w 3"/>
                <a:gd name="T7" fmla="*/ 238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1" y="1"/>
                    <a:pt x="2" y="1"/>
                    <a:pt x="3" y="2"/>
                  </a:cubicBezTo>
                  <a:cubicBezTo>
                    <a:pt x="2" y="1"/>
                    <a:pt x="1" y="1"/>
                    <a:pt x="0" y="0"/>
                  </a:cubicBezTo>
                  <a:cubicBezTo>
                    <a:pt x="1" y="1"/>
                    <a:pt x="1" y="1"/>
                    <a:pt x="1"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0" name="iṡḷîḓè"/>
            <p:cNvSpPr>
              <a:spLocks noChangeArrowheads="1"/>
            </p:cNvSpPr>
            <p:nvPr/>
          </p:nvSpPr>
          <p:spPr bwMode="auto">
            <a:xfrm>
              <a:off x="1347788" y="3130550"/>
              <a:ext cx="7938" cy="4763"/>
            </a:xfrm>
            <a:custGeom>
              <a:avLst/>
              <a:gdLst>
                <a:gd name="T0" fmla="*/ 2646 w 3"/>
                <a:gd name="T1" fmla="*/ 2382 h 2"/>
                <a:gd name="T2" fmla="*/ 7938 w 3"/>
                <a:gd name="T3" fmla="*/ 4763 h 2"/>
                <a:gd name="T4" fmla="*/ 0 w 3"/>
                <a:gd name="T5" fmla="*/ 0 h 2"/>
                <a:gd name="T6" fmla="*/ 2646 w 3"/>
                <a:gd name="T7" fmla="*/ 238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1" y="1"/>
                    <a:pt x="2" y="1"/>
                    <a:pt x="3" y="2"/>
                  </a:cubicBezTo>
                  <a:cubicBezTo>
                    <a:pt x="2" y="1"/>
                    <a:pt x="1" y="1"/>
                    <a:pt x="0" y="0"/>
                  </a:cubicBezTo>
                  <a:cubicBezTo>
                    <a:pt x="1" y="1"/>
                    <a:pt x="1" y="1"/>
                    <a:pt x="1" y="1"/>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1" name="ïṣľíḓê"/>
            <p:cNvSpPr>
              <a:spLocks noChangeArrowheads="1"/>
            </p:cNvSpPr>
            <p:nvPr/>
          </p:nvSpPr>
          <p:spPr bwMode="auto">
            <a:xfrm>
              <a:off x="1319213" y="3127375"/>
              <a:ext cx="6350" cy="1"/>
            </a:xfrm>
            <a:custGeom>
              <a:avLst/>
              <a:gdLst>
                <a:gd name="T0" fmla="*/ 6350 w 2"/>
                <a:gd name="T1" fmla="*/ 0 h 1"/>
                <a:gd name="T2" fmla="*/ 0 w 2"/>
                <a:gd name="T3" fmla="*/ 0 h 1"/>
                <a:gd name="T4" fmla="*/ 635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0"/>
                    <a:pt x="0" y="0"/>
                  </a:cubicBezTo>
                  <a:cubicBezTo>
                    <a:pt x="1" y="0"/>
                    <a:pt x="1" y="0"/>
                    <a:pt x="2"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2" name="íŝľîde"/>
            <p:cNvSpPr>
              <a:spLocks noChangeArrowheads="1"/>
            </p:cNvSpPr>
            <p:nvPr/>
          </p:nvSpPr>
          <p:spPr bwMode="auto">
            <a:xfrm>
              <a:off x="1319213" y="3127375"/>
              <a:ext cx="6350" cy="1"/>
            </a:xfrm>
            <a:custGeom>
              <a:avLst/>
              <a:gdLst>
                <a:gd name="T0" fmla="*/ 6350 w 2"/>
                <a:gd name="T1" fmla="*/ 0 h 1"/>
                <a:gd name="T2" fmla="*/ 0 w 2"/>
                <a:gd name="T3" fmla="*/ 0 h 1"/>
                <a:gd name="T4" fmla="*/ 635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0"/>
                    <a:pt x="0" y="0"/>
                  </a:cubicBezTo>
                  <a:cubicBezTo>
                    <a:pt x="1" y="0"/>
                    <a:pt x="1" y="0"/>
                    <a:pt x="2"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3" name="îšḻidê"/>
            <p:cNvSpPr>
              <a:spLocks noChangeArrowheads="1"/>
            </p:cNvSpPr>
            <p:nvPr/>
          </p:nvSpPr>
          <p:spPr bwMode="auto">
            <a:xfrm>
              <a:off x="1171575" y="3211513"/>
              <a:ext cx="23813" cy="71438"/>
            </a:xfrm>
            <a:custGeom>
              <a:avLst/>
              <a:gdLst>
                <a:gd name="T0" fmla="*/ 21167 w 9"/>
                <a:gd name="T1" fmla="*/ 63784 h 28"/>
                <a:gd name="T2" fmla="*/ 21167 w 9"/>
                <a:gd name="T3" fmla="*/ 63784 h 28"/>
                <a:gd name="T4" fmla="*/ 18521 w 9"/>
                <a:gd name="T5" fmla="*/ 56130 h 28"/>
                <a:gd name="T6" fmla="*/ 18521 w 9"/>
                <a:gd name="T7" fmla="*/ 56130 h 28"/>
                <a:gd name="T8" fmla="*/ 15875 w 9"/>
                <a:gd name="T9" fmla="*/ 51027 h 28"/>
                <a:gd name="T10" fmla="*/ 15875 w 9"/>
                <a:gd name="T11" fmla="*/ 48476 h 28"/>
                <a:gd name="T12" fmla="*/ 13229 w 9"/>
                <a:gd name="T13" fmla="*/ 43373 h 28"/>
                <a:gd name="T14" fmla="*/ 13229 w 9"/>
                <a:gd name="T15" fmla="*/ 43373 h 28"/>
                <a:gd name="T16" fmla="*/ 13229 w 9"/>
                <a:gd name="T17" fmla="*/ 35719 h 28"/>
                <a:gd name="T18" fmla="*/ 13229 w 9"/>
                <a:gd name="T19" fmla="*/ 35719 h 28"/>
                <a:gd name="T20" fmla="*/ 13229 w 9"/>
                <a:gd name="T21" fmla="*/ 30616 h 28"/>
                <a:gd name="T22" fmla="*/ 13229 w 9"/>
                <a:gd name="T23" fmla="*/ 22962 h 28"/>
                <a:gd name="T24" fmla="*/ 13229 w 9"/>
                <a:gd name="T25" fmla="*/ 22962 h 28"/>
                <a:gd name="T26" fmla="*/ 13229 w 9"/>
                <a:gd name="T27" fmla="*/ 17860 h 28"/>
                <a:gd name="T28" fmla="*/ 15875 w 9"/>
                <a:gd name="T29" fmla="*/ 17860 h 28"/>
                <a:gd name="T30" fmla="*/ 15875 w 9"/>
                <a:gd name="T31" fmla="*/ 12757 h 28"/>
                <a:gd name="T32" fmla="*/ 15875 w 9"/>
                <a:gd name="T33" fmla="*/ 12757 h 28"/>
                <a:gd name="T34" fmla="*/ 18521 w 9"/>
                <a:gd name="T35" fmla="*/ 7654 h 28"/>
                <a:gd name="T36" fmla="*/ 18521 w 9"/>
                <a:gd name="T37" fmla="*/ 7654 h 28"/>
                <a:gd name="T38" fmla="*/ 21167 w 9"/>
                <a:gd name="T39" fmla="*/ 5103 h 28"/>
                <a:gd name="T40" fmla="*/ 23813 w 9"/>
                <a:gd name="T41" fmla="*/ 0 h 28"/>
                <a:gd name="T42" fmla="*/ 23813 w 9"/>
                <a:gd name="T43" fmla="*/ 0 h 28"/>
                <a:gd name="T44" fmla="*/ 15875 w 9"/>
                <a:gd name="T45" fmla="*/ 2551 h 28"/>
                <a:gd name="T46" fmla="*/ 13229 w 9"/>
                <a:gd name="T47" fmla="*/ 5103 h 28"/>
                <a:gd name="T48" fmla="*/ 13229 w 9"/>
                <a:gd name="T49" fmla="*/ 7654 h 28"/>
                <a:gd name="T50" fmla="*/ 10584 w 9"/>
                <a:gd name="T51" fmla="*/ 7654 h 28"/>
                <a:gd name="T52" fmla="*/ 7938 w 9"/>
                <a:gd name="T53" fmla="*/ 12757 h 28"/>
                <a:gd name="T54" fmla="*/ 5292 w 9"/>
                <a:gd name="T55" fmla="*/ 15308 h 28"/>
                <a:gd name="T56" fmla="*/ 5292 w 9"/>
                <a:gd name="T57" fmla="*/ 15308 h 28"/>
                <a:gd name="T58" fmla="*/ 5292 w 9"/>
                <a:gd name="T59" fmla="*/ 15308 h 28"/>
                <a:gd name="T60" fmla="*/ 2646 w 9"/>
                <a:gd name="T61" fmla="*/ 20411 h 28"/>
                <a:gd name="T62" fmla="*/ 2646 w 9"/>
                <a:gd name="T63" fmla="*/ 20411 h 28"/>
                <a:gd name="T64" fmla="*/ 2646 w 9"/>
                <a:gd name="T65" fmla="*/ 20411 h 28"/>
                <a:gd name="T66" fmla="*/ 2646 w 9"/>
                <a:gd name="T67" fmla="*/ 25514 h 28"/>
                <a:gd name="T68" fmla="*/ 2646 w 9"/>
                <a:gd name="T69" fmla="*/ 25514 h 28"/>
                <a:gd name="T70" fmla="*/ 2646 w 9"/>
                <a:gd name="T71" fmla="*/ 25514 h 28"/>
                <a:gd name="T72" fmla="*/ 0 w 9"/>
                <a:gd name="T73" fmla="*/ 30616 h 28"/>
                <a:gd name="T74" fmla="*/ 0 w 9"/>
                <a:gd name="T75" fmla="*/ 30616 h 28"/>
                <a:gd name="T76" fmla="*/ 0 w 9"/>
                <a:gd name="T77" fmla="*/ 30616 h 28"/>
                <a:gd name="T78" fmla="*/ 0 w 9"/>
                <a:gd name="T79" fmla="*/ 38270 h 28"/>
                <a:gd name="T80" fmla="*/ 2646 w 9"/>
                <a:gd name="T81" fmla="*/ 51027 h 28"/>
                <a:gd name="T82" fmla="*/ 2646 w 9"/>
                <a:gd name="T83" fmla="*/ 51027 h 28"/>
                <a:gd name="T84" fmla="*/ 5292 w 9"/>
                <a:gd name="T85" fmla="*/ 63784 h 28"/>
                <a:gd name="T86" fmla="*/ 5292 w 9"/>
                <a:gd name="T87" fmla="*/ 63784 h 28"/>
                <a:gd name="T88" fmla="*/ 7938 w 9"/>
                <a:gd name="T89" fmla="*/ 71438 h 28"/>
                <a:gd name="T90" fmla="*/ 21167 w 9"/>
                <a:gd name="T91" fmla="*/ 63784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8"/>
                <a:gd name="T140" fmla="*/ 9 w 9"/>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8">
                  <a:moveTo>
                    <a:pt x="8" y="25"/>
                  </a:moveTo>
                  <a:cubicBezTo>
                    <a:pt x="8" y="25"/>
                    <a:pt x="8" y="25"/>
                    <a:pt x="8" y="25"/>
                  </a:cubicBezTo>
                  <a:cubicBezTo>
                    <a:pt x="7" y="24"/>
                    <a:pt x="7" y="23"/>
                    <a:pt x="7" y="22"/>
                  </a:cubicBezTo>
                  <a:cubicBezTo>
                    <a:pt x="7" y="22"/>
                    <a:pt x="7" y="22"/>
                    <a:pt x="7" y="22"/>
                  </a:cubicBezTo>
                  <a:cubicBezTo>
                    <a:pt x="6" y="21"/>
                    <a:pt x="6" y="20"/>
                    <a:pt x="6" y="20"/>
                  </a:cubicBezTo>
                  <a:cubicBezTo>
                    <a:pt x="6" y="20"/>
                    <a:pt x="6" y="20"/>
                    <a:pt x="6" y="19"/>
                  </a:cubicBezTo>
                  <a:cubicBezTo>
                    <a:pt x="6" y="19"/>
                    <a:pt x="6" y="18"/>
                    <a:pt x="5" y="17"/>
                  </a:cubicBezTo>
                  <a:cubicBezTo>
                    <a:pt x="5" y="17"/>
                    <a:pt x="5" y="17"/>
                    <a:pt x="5" y="17"/>
                  </a:cubicBezTo>
                  <a:cubicBezTo>
                    <a:pt x="5" y="16"/>
                    <a:pt x="5" y="15"/>
                    <a:pt x="5" y="14"/>
                  </a:cubicBezTo>
                  <a:cubicBezTo>
                    <a:pt x="5" y="14"/>
                    <a:pt x="5" y="14"/>
                    <a:pt x="5" y="14"/>
                  </a:cubicBezTo>
                  <a:cubicBezTo>
                    <a:pt x="5" y="13"/>
                    <a:pt x="5" y="13"/>
                    <a:pt x="5" y="12"/>
                  </a:cubicBezTo>
                  <a:cubicBezTo>
                    <a:pt x="5" y="11"/>
                    <a:pt x="5" y="10"/>
                    <a:pt x="5" y="9"/>
                  </a:cubicBezTo>
                  <a:cubicBezTo>
                    <a:pt x="5" y="9"/>
                    <a:pt x="5" y="9"/>
                    <a:pt x="5" y="9"/>
                  </a:cubicBezTo>
                  <a:cubicBezTo>
                    <a:pt x="5" y="9"/>
                    <a:pt x="5" y="8"/>
                    <a:pt x="5" y="7"/>
                  </a:cubicBezTo>
                  <a:cubicBezTo>
                    <a:pt x="5" y="7"/>
                    <a:pt x="5" y="7"/>
                    <a:pt x="6" y="7"/>
                  </a:cubicBezTo>
                  <a:cubicBezTo>
                    <a:pt x="6" y="6"/>
                    <a:pt x="6" y="6"/>
                    <a:pt x="6" y="5"/>
                  </a:cubicBezTo>
                  <a:cubicBezTo>
                    <a:pt x="6" y="5"/>
                    <a:pt x="6" y="5"/>
                    <a:pt x="6" y="5"/>
                  </a:cubicBezTo>
                  <a:cubicBezTo>
                    <a:pt x="6" y="4"/>
                    <a:pt x="6" y="4"/>
                    <a:pt x="7" y="3"/>
                  </a:cubicBezTo>
                  <a:cubicBezTo>
                    <a:pt x="7" y="3"/>
                    <a:pt x="7" y="3"/>
                    <a:pt x="7" y="3"/>
                  </a:cubicBezTo>
                  <a:cubicBezTo>
                    <a:pt x="7" y="3"/>
                    <a:pt x="7" y="2"/>
                    <a:pt x="8" y="2"/>
                  </a:cubicBezTo>
                  <a:cubicBezTo>
                    <a:pt x="8" y="1"/>
                    <a:pt x="8" y="1"/>
                    <a:pt x="9" y="0"/>
                  </a:cubicBezTo>
                  <a:cubicBezTo>
                    <a:pt x="9" y="0"/>
                    <a:pt x="9" y="0"/>
                    <a:pt x="9" y="0"/>
                  </a:cubicBezTo>
                  <a:cubicBezTo>
                    <a:pt x="8" y="0"/>
                    <a:pt x="7" y="1"/>
                    <a:pt x="6" y="1"/>
                  </a:cubicBezTo>
                  <a:cubicBezTo>
                    <a:pt x="6" y="1"/>
                    <a:pt x="5" y="2"/>
                    <a:pt x="5" y="2"/>
                  </a:cubicBezTo>
                  <a:cubicBezTo>
                    <a:pt x="5" y="2"/>
                    <a:pt x="5" y="2"/>
                    <a:pt x="5" y="3"/>
                  </a:cubicBezTo>
                  <a:cubicBezTo>
                    <a:pt x="4" y="3"/>
                    <a:pt x="4" y="3"/>
                    <a:pt x="4" y="3"/>
                  </a:cubicBezTo>
                  <a:cubicBezTo>
                    <a:pt x="4" y="3"/>
                    <a:pt x="3" y="4"/>
                    <a:pt x="3" y="5"/>
                  </a:cubicBezTo>
                  <a:cubicBezTo>
                    <a:pt x="3" y="5"/>
                    <a:pt x="2" y="5"/>
                    <a:pt x="2" y="6"/>
                  </a:cubicBezTo>
                  <a:cubicBezTo>
                    <a:pt x="2" y="6"/>
                    <a:pt x="2" y="6"/>
                    <a:pt x="2" y="6"/>
                  </a:cubicBezTo>
                  <a:cubicBezTo>
                    <a:pt x="2" y="6"/>
                    <a:pt x="2" y="6"/>
                    <a:pt x="2" y="6"/>
                  </a:cubicBezTo>
                  <a:cubicBezTo>
                    <a:pt x="2" y="7"/>
                    <a:pt x="2" y="7"/>
                    <a:pt x="1" y="8"/>
                  </a:cubicBezTo>
                  <a:cubicBezTo>
                    <a:pt x="1" y="8"/>
                    <a:pt x="1" y="8"/>
                    <a:pt x="1" y="8"/>
                  </a:cubicBezTo>
                  <a:cubicBezTo>
                    <a:pt x="1" y="8"/>
                    <a:pt x="1" y="8"/>
                    <a:pt x="1" y="8"/>
                  </a:cubicBezTo>
                  <a:cubicBezTo>
                    <a:pt x="1" y="9"/>
                    <a:pt x="1" y="9"/>
                    <a:pt x="1" y="10"/>
                  </a:cubicBezTo>
                  <a:cubicBezTo>
                    <a:pt x="1" y="10"/>
                    <a:pt x="1" y="10"/>
                    <a:pt x="1" y="10"/>
                  </a:cubicBezTo>
                  <a:cubicBezTo>
                    <a:pt x="1" y="10"/>
                    <a:pt x="1" y="10"/>
                    <a:pt x="1" y="10"/>
                  </a:cubicBezTo>
                  <a:cubicBezTo>
                    <a:pt x="1" y="11"/>
                    <a:pt x="1" y="11"/>
                    <a:pt x="0" y="12"/>
                  </a:cubicBezTo>
                  <a:cubicBezTo>
                    <a:pt x="0" y="12"/>
                    <a:pt x="0" y="12"/>
                    <a:pt x="0" y="12"/>
                  </a:cubicBezTo>
                  <a:cubicBezTo>
                    <a:pt x="0" y="12"/>
                    <a:pt x="0" y="12"/>
                    <a:pt x="0" y="12"/>
                  </a:cubicBezTo>
                  <a:cubicBezTo>
                    <a:pt x="0" y="13"/>
                    <a:pt x="0" y="14"/>
                    <a:pt x="0" y="15"/>
                  </a:cubicBezTo>
                  <a:cubicBezTo>
                    <a:pt x="0" y="16"/>
                    <a:pt x="0" y="18"/>
                    <a:pt x="1" y="20"/>
                  </a:cubicBezTo>
                  <a:cubicBezTo>
                    <a:pt x="1" y="20"/>
                    <a:pt x="1" y="20"/>
                    <a:pt x="1" y="20"/>
                  </a:cubicBezTo>
                  <a:cubicBezTo>
                    <a:pt x="1" y="21"/>
                    <a:pt x="1" y="23"/>
                    <a:pt x="2" y="25"/>
                  </a:cubicBezTo>
                  <a:cubicBezTo>
                    <a:pt x="2" y="25"/>
                    <a:pt x="2" y="25"/>
                    <a:pt x="2" y="25"/>
                  </a:cubicBezTo>
                  <a:cubicBezTo>
                    <a:pt x="2" y="26"/>
                    <a:pt x="3" y="27"/>
                    <a:pt x="3" y="28"/>
                  </a:cubicBezTo>
                  <a:lnTo>
                    <a:pt x="8"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4" name="išľîďe"/>
            <p:cNvSpPr>
              <a:spLocks noChangeArrowheads="1"/>
            </p:cNvSpPr>
            <p:nvPr/>
          </p:nvSpPr>
          <p:spPr bwMode="auto">
            <a:xfrm>
              <a:off x="1182688" y="3194050"/>
              <a:ext cx="117475" cy="134938"/>
            </a:xfrm>
            <a:custGeom>
              <a:avLst/>
              <a:gdLst>
                <a:gd name="T0" fmla="*/ 117475 w 46"/>
                <a:gd name="T1" fmla="*/ 106932 h 53"/>
                <a:gd name="T2" fmla="*/ 117475 w 46"/>
                <a:gd name="T3" fmla="*/ 101840 h 53"/>
                <a:gd name="T4" fmla="*/ 117475 w 46"/>
                <a:gd name="T5" fmla="*/ 99294 h 53"/>
                <a:gd name="T6" fmla="*/ 114921 w 46"/>
                <a:gd name="T7" fmla="*/ 91656 h 53"/>
                <a:gd name="T8" fmla="*/ 114921 w 46"/>
                <a:gd name="T9" fmla="*/ 86564 h 53"/>
                <a:gd name="T10" fmla="*/ 112367 w 46"/>
                <a:gd name="T11" fmla="*/ 84018 h 53"/>
                <a:gd name="T12" fmla="*/ 112367 w 46"/>
                <a:gd name="T13" fmla="*/ 76380 h 53"/>
                <a:gd name="T14" fmla="*/ 109814 w 46"/>
                <a:gd name="T15" fmla="*/ 73834 h 53"/>
                <a:gd name="T16" fmla="*/ 107260 w 46"/>
                <a:gd name="T17" fmla="*/ 68742 h 53"/>
                <a:gd name="T18" fmla="*/ 104706 w 46"/>
                <a:gd name="T19" fmla="*/ 61104 h 53"/>
                <a:gd name="T20" fmla="*/ 102152 w 46"/>
                <a:gd name="T21" fmla="*/ 58558 h 53"/>
                <a:gd name="T22" fmla="*/ 99598 w 46"/>
                <a:gd name="T23" fmla="*/ 53466 h 53"/>
                <a:gd name="T24" fmla="*/ 94491 w 46"/>
                <a:gd name="T25" fmla="*/ 45828 h 53"/>
                <a:gd name="T26" fmla="*/ 89383 w 46"/>
                <a:gd name="T27" fmla="*/ 35644 h 53"/>
                <a:gd name="T28" fmla="*/ 86829 w 46"/>
                <a:gd name="T29" fmla="*/ 33098 h 53"/>
                <a:gd name="T30" fmla="*/ 81722 w 46"/>
                <a:gd name="T31" fmla="*/ 28006 h 53"/>
                <a:gd name="T32" fmla="*/ 76614 w 46"/>
                <a:gd name="T33" fmla="*/ 22914 h 53"/>
                <a:gd name="T34" fmla="*/ 74060 w 46"/>
                <a:gd name="T35" fmla="*/ 20368 h 53"/>
                <a:gd name="T36" fmla="*/ 68953 w 46"/>
                <a:gd name="T37" fmla="*/ 17822 h 53"/>
                <a:gd name="T38" fmla="*/ 63845 w 46"/>
                <a:gd name="T39" fmla="*/ 12730 h 53"/>
                <a:gd name="T40" fmla="*/ 58738 w 46"/>
                <a:gd name="T41" fmla="*/ 10184 h 53"/>
                <a:gd name="T42" fmla="*/ 53630 w 46"/>
                <a:gd name="T43" fmla="*/ 7638 h 53"/>
                <a:gd name="T44" fmla="*/ 51076 w 46"/>
                <a:gd name="T45" fmla="*/ 5092 h 53"/>
                <a:gd name="T46" fmla="*/ 45968 w 46"/>
                <a:gd name="T47" fmla="*/ 2546 h 53"/>
                <a:gd name="T48" fmla="*/ 43415 w 46"/>
                <a:gd name="T49" fmla="*/ 2546 h 53"/>
                <a:gd name="T50" fmla="*/ 38307 w 46"/>
                <a:gd name="T51" fmla="*/ 0 h 53"/>
                <a:gd name="T52" fmla="*/ 33199 w 46"/>
                <a:gd name="T53" fmla="*/ 0 h 53"/>
                <a:gd name="T54" fmla="*/ 28092 w 46"/>
                <a:gd name="T55" fmla="*/ 0 h 53"/>
                <a:gd name="T56" fmla="*/ 25538 w 46"/>
                <a:gd name="T57" fmla="*/ 0 h 53"/>
                <a:gd name="T58" fmla="*/ 20430 w 46"/>
                <a:gd name="T59" fmla="*/ 0 h 53"/>
                <a:gd name="T60" fmla="*/ 12769 w 46"/>
                <a:gd name="T61" fmla="*/ 5092 h 53"/>
                <a:gd name="T62" fmla="*/ 7661 w 46"/>
                <a:gd name="T63" fmla="*/ 7638 h 53"/>
                <a:gd name="T64" fmla="*/ 10215 w 46"/>
                <a:gd name="T65" fmla="*/ 7638 h 53"/>
                <a:gd name="T66" fmla="*/ 15323 w 46"/>
                <a:gd name="T67" fmla="*/ 7638 h 53"/>
                <a:gd name="T68" fmla="*/ 20430 w 46"/>
                <a:gd name="T69" fmla="*/ 7638 h 53"/>
                <a:gd name="T70" fmla="*/ 25538 w 46"/>
                <a:gd name="T71" fmla="*/ 7638 h 53"/>
                <a:gd name="T72" fmla="*/ 33199 w 46"/>
                <a:gd name="T73" fmla="*/ 10184 h 53"/>
                <a:gd name="T74" fmla="*/ 38307 w 46"/>
                <a:gd name="T75" fmla="*/ 12730 h 53"/>
                <a:gd name="T76" fmla="*/ 51076 w 46"/>
                <a:gd name="T77" fmla="*/ 20368 h 53"/>
                <a:gd name="T78" fmla="*/ 56184 w 46"/>
                <a:gd name="T79" fmla="*/ 22914 h 53"/>
                <a:gd name="T80" fmla="*/ 63845 w 46"/>
                <a:gd name="T81" fmla="*/ 28006 h 53"/>
                <a:gd name="T82" fmla="*/ 68953 w 46"/>
                <a:gd name="T83" fmla="*/ 35644 h 53"/>
                <a:gd name="T84" fmla="*/ 74060 w 46"/>
                <a:gd name="T85" fmla="*/ 40736 h 53"/>
                <a:gd name="T86" fmla="*/ 79168 w 46"/>
                <a:gd name="T87" fmla="*/ 48374 h 53"/>
                <a:gd name="T88" fmla="*/ 86829 w 46"/>
                <a:gd name="T89" fmla="*/ 61104 h 53"/>
                <a:gd name="T90" fmla="*/ 89383 w 46"/>
                <a:gd name="T91" fmla="*/ 61104 h 53"/>
                <a:gd name="T92" fmla="*/ 94491 w 46"/>
                <a:gd name="T93" fmla="*/ 76380 h 53"/>
                <a:gd name="T94" fmla="*/ 97045 w 46"/>
                <a:gd name="T95" fmla="*/ 76380 h 53"/>
                <a:gd name="T96" fmla="*/ 99598 w 46"/>
                <a:gd name="T97" fmla="*/ 84018 h 53"/>
                <a:gd name="T98" fmla="*/ 102152 w 46"/>
                <a:gd name="T99" fmla="*/ 91656 h 53"/>
                <a:gd name="T100" fmla="*/ 104706 w 46"/>
                <a:gd name="T101" fmla="*/ 99294 h 53"/>
                <a:gd name="T102" fmla="*/ 104706 w 46"/>
                <a:gd name="T103" fmla="*/ 106932 h 53"/>
                <a:gd name="T104" fmla="*/ 104706 w 46"/>
                <a:gd name="T105" fmla="*/ 114570 h 53"/>
                <a:gd name="T106" fmla="*/ 104706 w 46"/>
                <a:gd name="T107" fmla="*/ 127300 h 53"/>
                <a:gd name="T108" fmla="*/ 114921 w 46"/>
                <a:gd name="T109" fmla="*/ 134938 h 53"/>
                <a:gd name="T110" fmla="*/ 117475 w 46"/>
                <a:gd name="T111" fmla="*/ 129846 h 53"/>
                <a:gd name="T112" fmla="*/ 117475 w 46"/>
                <a:gd name="T113" fmla="*/ 127300 h 53"/>
                <a:gd name="T114" fmla="*/ 117475 w 46"/>
                <a:gd name="T115" fmla="*/ 122208 h 53"/>
                <a:gd name="T116" fmla="*/ 117475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3"/>
                    <a:pt x="46" y="42"/>
                    <a:pt x="46" y="42"/>
                  </a:cubicBezTo>
                  <a:cubicBezTo>
                    <a:pt x="46" y="42"/>
                    <a:pt x="46" y="42"/>
                    <a:pt x="46" y="42"/>
                  </a:cubicBezTo>
                  <a:cubicBezTo>
                    <a:pt x="46" y="42"/>
                    <a:pt x="46" y="42"/>
                    <a:pt x="46" y="42"/>
                  </a:cubicBezTo>
                  <a:cubicBezTo>
                    <a:pt x="46" y="41"/>
                    <a:pt x="46" y="41"/>
                    <a:pt x="46" y="40"/>
                  </a:cubicBezTo>
                  <a:cubicBezTo>
                    <a:pt x="46" y="40"/>
                    <a:pt x="46" y="40"/>
                    <a:pt x="46" y="39"/>
                  </a:cubicBezTo>
                  <a:cubicBezTo>
                    <a:pt x="46" y="39"/>
                    <a:pt x="46" y="39"/>
                    <a:pt x="46" y="39"/>
                  </a:cubicBezTo>
                  <a:cubicBezTo>
                    <a:pt x="46" y="39"/>
                    <a:pt x="46" y="39"/>
                    <a:pt x="46" y="39"/>
                  </a:cubicBezTo>
                  <a:cubicBezTo>
                    <a:pt x="46" y="39"/>
                    <a:pt x="46" y="38"/>
                    <a:pt x="46" y="38"/>
                  </a:cubicBezTo>
                  <a:cubicBezTo>
                    <a:pt x="46" y="37"/>
                    <a:pt x="45" y="37"/>
                    <a:pt x="45" y="37"/>
                  </a:cubicBezTo>
                  <a:cubicBezTo>
                    <a:pt x="45" y="36"/>
                    <a:pt x="45" y="36"/>
                    <a:pt x="45" y="36"/>
                  </a:cubicBezTo>
                  <a:cubicBezTo>
                    <a:pt x="45" y="36"/>
                    <a:pt x="45" y="36"/>
                    <a:pt x="45" y="36"/>
                  </a:cubicBezTo>
                  <a:cubicBezTo>
                    <a:pt x="45" y="36"/>
                    <a:pt x="45" y="36"/>
                    <a:pt x="45" y="35"/>
                  </a:cubicBezTo>
                  <a:cubicBezTo>
                    <a:pt x="45" y="35"/>
                    <a:pt x="45" y="35"/>
                    <a:pt x="45" y="34"/>
                  </a:cubicBezTo>
                  <a:cubicBezTo>
                    <a:pt x="45" y="34"/>
                    <a:pt x="45" y="33"/>
                    <a:pt x="44" y="33"/>
                  </a:cubicBezTo>
                  <a:cubicBezTo>
                    <a:pt x="44" y="33"/>
                    <a:pt x="44" y="33"/>
                    <a:pt x="44" y="33"/>
                  </a:cubicBezTo>
                  <a:cubicBezTo>
                    <a:pt x="44" y="33"/>
                    <a:pt x="44" y="33"/>
                    <a:pt x="44" y="33"/>
                  </a:cubicBezTo>
                  <a:cubicBezTo>
                    <a:pt x="44" y="33"/>
                    <a:pt x="44" y="32"/>
                    <a:pt x="44" y="32"/>
                  </a:cubicBezTo>
                  <a:cubicBezTo>
                    <a:pt x="44" y="32"/>
                    <a:pt x="44" y="32"/>
                    <a:pt x="44" y="32"/>
                  </a:cubicBezTo>
                  <a:cubicBezTo>
                    <a:pt x="44" y="31"/>
                    <a:pt x="44" y="31"/>
                    <a:pt x="44" y="30"/>
                  </a:cubicBezTo>
                  <a:cubicBezTo>
                    <a:pt x="44" y="30"/>
                    <a:pt x="43" y="30"/>
                    <a:pt x="43" y="30"/>
                  </a:cubicBezTo>
                  <a:cubicBezTo>
                    <a:pt x="43" y="30"/>
                    <a:pt x="43" y="30"/>
                    <a:pt x="43" y="30"/>
                  </a:cubicBezTo>
                  <a:cubicBezTo>
                    <a:pt x="43" y="30"/>
                    <a:pt x="43" y="29"/>
                    <a:pt x="43" y="29"/>
                  </a:cubicBezTo>
                  <a:cubicBezTo>
                    <a:pt x="43" y="29"/>
                    <a:pt x="43" y="28"/>
                    <a:pt x="43" y="28"/>
                  </a:cubicBezTo>
                  <a:cubicBezTo>
                    <a:pt x="43" y="28"/>
                    <a:pt x="42" y="27"/>
                    <a:pt x="42" y="27"/>
                  </a:cubicBezTo>
                  <a:cubicBezTo>
                    <a:pt x="42" y="27"/>
                    <a:pt x="42" y="27"/>
                    <a:pt x="42" y="27"/>
                  </a:cubicBezTo>
                  <a:cubicBezTo>
                    <a:pt x="42" y="27"/>
                    <a:pt x="42" y="27"/>
                    <a:pt x="42" y="27"/>
                  </a:cubicBezTo>
                  <a:cubicBezTo>
                    <a:pt x="42" y="26"/>
                    <a:pt x="42" y="26"/>
                    <a:pt x="42" y="26"/>
                  </a:cubicBezTo>
                  <a:cubicBezTo>
                    <a:pt x="41" y="25"/>
                    <a:pt x="41" y="25"/>
                    <a:pt x="41" y="24"/>
                  </a:cubicBezTo>
                  <a:cubicBezTo>
                    <a:pt x="41" y="24"/>
                    <a:pt x="41" y="24"/>
                    <a:pt x="41" y="24"/>
                  </a:cubicBezTo>
                  <a:cubicBezTo>
                    <a:pt x="41" y="24"/>
                    <a:pt x="41" y="24"/>
                    <a:pt x="41" y="24"/>
                  </a:cubicBezTo>
                  <a:cubicBezTo>
                    <a:pt x="41" y="24"/>
                    <a:pt x="40" y="23"/>
                    <a:pt x="40" y="23"/>
                  </a:cubicBezTo>
                  <a:cubicBezTo>
                    <a:pt x="40" y="23"/>
                    <a:pt x="40" y="22"/>
                    <a:pt x="40" y="22"/>
                  </a:cubicBezTo>
                  <a:cubicBezTo>
                    <a:pt x="39" y="21"/>
                    <a:pt x="39" y="21"/>
                    <a:pt x="39" y="21"/>
                  </a:cubicBezTo>
                  <a:cubicBezTo>
                    <a:pt x="39" y="21"/>
                    <a:pt x="39" y="21"/>
                    <a:pt x="39" y="21"/>
                  </a:cubicBezTo>
                  <a:cubicBezTo>
                    <a:pt x="39" y="20"/>
                    <a:pt x="39" y="20"/>
                    <a:pt x="38" y="20"/>
                  </a:cubicBezTo>
                  <a:cubicBezTo>
                    <a:pt x="38" y="19"/>
                    <a:pt x="38" y="19"/>
                    <a:pt x="37" y="18"/>
                  </a:cubicBezTo>
                  <a:cubicBezTo>
                    <a:pt x="37" y="18"/>
                    <a:pt x="37" y="18"/>
                    <a:pt x="37" y="18"/>
                  </a:cubicBezTo>
                  <a:cubicBezTo>
                    <a:pt x="37" y="17"/>
                    <a:pt x="36" y="16"/>
                    <a:pt x="36" y="16"/>
                  </a:cubicBezTo>
                  <a:cubicBezTo>
                    <a:pt x="35" y="15"/>
                    <a:pt x="35" y="15"/>
                    <a:pt x="35" y="14"/>
                  </a:cubicBezTo>
                  <a:cubicBezTo>
                    <a:pt x="35" y="14"/>
                    <a:pt x="35" y="14"/>
                    <a:pt x="35" y="14"/>
                  </a:cubicBezTo>
                  <a:cubicBezTo>
                    <a:pt x="34" y="14"/>
                    <a:pt x="34" y="14"/>
                    <a:pt x="34" y="13"/>
                  </a:cubicBezTo>
                  <a:cubicBezTo>
                    <a:pt x="34" y="13"/>
                    <a:pt x="34" y="13"/>
                    <a:pt x="34" y="13"/>
                  </a:cubicBezTo>
                  <a:cubicBezTo>
                    <a:pt x="34" y="13"/>
                    <a:pt x="34" y="13"/>
                    <a:pt x="34" y="13"/>
                  </a:cubicBezTo>
                  <a:cubicBezTo>
                    <a:pt x="33" y="13"/>
                    <a:pt x="33" y="12"/>
                    <a:pt x="33" y="12"/>
                  </a:cubicBezTo>
                  <a:cubicBezTo>
                    <a:pt x="32" y="12"/>
                    <a:pt x="32" y="11"/>
                    <a:pt x="32" y="11"/>
                  </a:cubicBezTo>
                  <a:cubicBezTo>
                    <a:pt x="32" y="11"/>
                    <a:pt x="32" y="11"/>
                    <a:pt x="32" y="11"/>
                  </a:cubicBezTo>
                  <a:cubicBezTo>
                    <a:pt x="32" y="11"/>
                    <a:pt x="32" y="11"/>
                    <a:pt x="32" y="11"/>
                  </a:cubicBezTo>
                  <a:cubicBezTo>
                    <a:pt x="31" y="11"/>
                    <a:pt x="31" y="10"/>
                    <a:pt x="31" y="10"/>
                  </a:cubicBezTo>
                  <a:cubicBezTo>
                    <a:pt x="31" y="10"/>
                    <a:pt x="30" y="9"/>
                    <a:pt x="30" y="9"/>
                  </a:cubicBezTo>
                  <a:cubicBezTo>
                    <a:pt x="30" y="9"/>
                    <a:pt x="30" y="9"/>
                    <a:pt x="30" y="9"/>
                  </a:cubicBezTo>
                  <a:cubicBezTo>
                    <a:pt x="29" y="9"/>
                    <a:pt x="29" y="9"/>
                    <a:pt x="29" y="9"/>
                  </a:cubicBezTo>
                  <a:cubicBezTo>
                    <a:pt x="29" y="8"/>
                    <a:pt x="29" y="8"/>
                    <a:pt x="29" y="8"/>
                  </a:cubicBezTo>
                  <a:cubicBezTo>
                    <a:pt x="28" y="8"/>
                    <a:pt x="28" y="7"/>
                    <a:pt x="28" y="7"/>
                  </a:cubicBezTo>
                  <a:cubicBezTo>
                    <a:pt x="28" y="7"/>
                    <a:pt x="27" y="7"/>
                    <a:pt x="27" y="7"/>
                  </a:cubicBezTo>
                  <a:cubicBezTo>
                    <a:pt x="27" y="7"/>
                    <a:pt x="27" y="7"/>
                    <a:pt x="27" y="7"/>
                  </a:cubicBezTo>
                  <a:cubicBezTo>
                    <a:pt x="27" y="6"/>
                    <a:pt x="27" y="6"/>
                    <a:pt x="27" y="6"/>
                  </a:cubicBezTo>
                  <a:cubicBezTo>
                    <a:pt x="26" y="6"/>
                    <a:pt x="26" y="6"/>
                    <a:pt x="26" y="5"/>
                  </a:cubicBezTo>
                  <a:cubicBezTo>
                    <a:pt x="25" y="5"/>
                    <a:pt x="25" y="5"/>
                    <a:pt x="25" y="5"/>
                  </a:cubicBezTo>
                  <a:cubicBezTo>
                    <a:pt x="25" y="5"/>
                    <a:pt x="25" y="5"/>
                    <a:pt x="25" y="5"/>
                  </a:cubicBezTo>
                  <a:cubicBezTo>
                    <a:pt x="25" y="5"/>
                    <a:pt x="25" y="5"/>
                    <a:pt x="25" y="5"/>
                  </a:cubicBezTo>
                  <a:cubicBezTo>
                    <a:pt x="24" y="4"/>
                    <a:pt x="24" y="4"/>
                    <a:pt x="23" y="4"/>
                  </a:cubicBezTo>
                  <a:cubicBezTo>
                    <a:pt x="23" y="4"/>
                    <a:pt x="23" y="4"/>
                    <a:pt x="22" y="3"/>
                  </a:cubicBezTo>
                  <a:cubicBezTo>
                    <a:pt x="22" y="3"/>
                    <a:pt x="22" y="3"/>
                    <a:pt x="22" y="3"/>
                  </a:cubicBezTo>
                  <a:cubicBezTo>
                    <a:pt x="22" y="3"/>
                    <a:pt x="22" y="3"/>
                    <a:pt x="21" y="3"/>
                  </a:cubicBezTo>
                  <a:cubicBezTo>
                    <a:pt x="21" y="3"/>
                    <a:pt x="21" y="2"/>
                    <a:pt x="20" y="2"/>
                  </a:cubicBezTo>
                  <a:cubicBezTo>
                    <a:pt x="20" y="2"/>
                    <a:pt x="20" y="2"/>
                    <a:pt x="20" y="2"/>
                  </a:cubicBezTo>
                  <a:cubicBezTo>
                    <a:pt x="20" y="2"/>
                    <a:pt x="20" y="2"/>
                    <a:pt x="20" y="2"/>
                  </a:cubicBezTo>
                  <a:cubicBezTo>
                    <a:pt x="20" y="2"/>
                    <a:pt x="20" y="2"/>
                    <a:pt x="20" y="2"/>
                  </a:cubicBezTo>
                  <a:cubicBezTo>
                    <a:pt x="19" y="2"/>
                    <a:pt x="19" y="2"/>
                    <a:pt x="19" y="1"/>
                  </a:cubicBezTo>
                  <a:cubicBezTo>
                    <a:pt x="18" y="1"/>
                    <a:pt x="18" y="1"/>
                    <a:pt x="18" y="1"/>
                  </a:cubicBezTo>
                  <a:cubicBezTo>
                    <a:pt x="18" y="1"/>
                    <a:pt x="17" y="1"/>
                    <a:pt x="17" y="1"/>
                  </a:cubicBezTo>
                  <a:cubicBezTo>
                    <a:pt x="17" y="1"/>
                    <a:pt x="17" y="1"/>
                    <a:pt x="17" y="1"/>
                  </a:cubicBezTo>
                  <a:cubicBezTo>
                    <a:pt x="17" y="1"/>
                    <a:pt x="17" y="1"/>
                    <a:pt x="17" y="1"/>
                  </a:cubicBezTo>
                  <a:cubicBezTo>
                    <a:pt x="16" y="1"/>
                    <a:pt x="16" y="1"/>
                    <a:pt x="16" y="0"/>
                  </a:cubicBezTo>
                  <a:cubicBezTo>
                    <a:pt x="15" y="0"/>
                    <a:pt x="15" y="0"/>
                    <a:pt x="15" y="0"/>
                  </a:cubicBezTo>
                  <a:cubicBezTo>
                    <a:pt x="15" y="0"/>
                    <a:pt x="15" y="0"/>
                    <a:pt x="15" y="0"/>
                  </a:cubicBezTo>
                  <a:cubicBezTo>
                    <a:pt x="15" y="0"/>
                    <a:pt x="15" y="0"/>
                    <a:pt x="15" y="0"/>
                  </a:cubicBezTo>
                  <a:cubicBezTo>
                    <a:pt x="14" y="0"/>
                    <a:pt x="14" y="0"/>
                    <a:pt x="14" y="0"/>
                  </a:cubicBezTo>
                  <a:cubicBezTo>
                    <a:pt x="13" y="0"/>
                    <a:pt x="13" y="0"/>
                    <a:pt x="13" y="0"/>
                  </a:cubicBezTo>
                  <a:cubicBezTo>
                    <a:pt x="13" y="0"/>
                    <a:pt x="13" y="0"/>
                    <a:pt x="13" y="0"/>
                  </a:cubicBezTo>
                  <a:cubicBezTo>
                    <a:pt x="13" y="0"/>
                    <a:pt x="13" y="0"/>
                    <a:pt x="12" y="0"/>
                  </a:cubicBezTo>
                  <a:cubicBezTo>
                    <a:pt x="12" y="0"/>
                    <a:pt x="12" y="0"/>
                    <a:pt x="11" y="0"/>
                  </a:cubicBezTo>
                  <a:cubicBezTo>
                    <a:pt x="11" y="0"/>
                    <a:pt x="11" y="0"/>
                    <a:pt x="11" y="0"/>
                  </a:cubicBezTo>
                  <a:cubicBezTo>
                    <a:pt x="11" y="0"/>
                    <a:pt x="11" y="0"/>
                    <a:pt x="10" y="0"/>
                  </a:cubicBezTo>
                  <a:cubicBezTo>
                    <a:pt x="10" y="0"/>
                    <a:pt x="10" y="0"/>
                    <a:pt x="10" y="0"/>
                  </a:cubicBezTo>
                  <a:cubicBezTo>
                    <a:pt x="10" y="0"/>
                    <a:pt x="9" y="0"/>
                    <a:pt x="9" y="0"/>
                  </a:cubicBezTo>
                  <a:cubicBezTo>
                    <a:pt x="9" y="0"/>
                    <a:pt x="9" y="0"/>
                    <a:pt x="9" y="0"/>
                  </a:cubicBezTo>
                  <a:cubicBezTo>
                    <a:pt x="9" y="0"/>
                    <a:pt x="8" y="0"/>
                    <a:pt x="8" y="0"/>
                  </a:cubicBezTo>
                  <a:cubicBezTo>
                    <a:pt x="8" y="0"/>
                    <a:pt x="7" y="0"/>
                    <a:pt x="7" y="1"/>
                  </a:cubicBezTo>
                  <a:cubicBezTo>
                    <a:pt x="7" y="1"/>
                    <a:pt x="7" y="1"/>
                    <a:pt x="7" y="1"/>
                  </a:cubicBezTo>
                  <a:cubicBezTo>
                    <a:pt x="6" y="1"/>
                    <a:pt x="6" y="1"/>
                    <a:pt x="5" y="2"/>
                  </a:cubicBezTo>
                  <a:cubicBezTo>
                    <a:pt x="0" y="4"/>
                    <a:pt x="0" y="4"/>
                    <a:pt x="0" y="4"/>
                  </a:cubicBezTo>
                  <a:cubicBezTo>
                    <a:pt x="0" y="4"/>
                    <a:pt x="0" y="4"/>
                    <a:pt x="0" y="4"/>
                  </a:cubicBezTo>
                  <a:cubicBezTo>
                    <a:pt x="1" y="4"/>
                    <a:pt x="2" y="3"/>
                    <a:pt x="3" y="3"/>
                  </a:cubicBezTo>
                  <a:cubicBezTo>
                    <a:pt x="3" y="3"/>
                    <a:pt x="3" y="3"/>
                    <a:pt x="4" y="3"/>
                  </a:cubicBezTo>
                  <a:cubicBezTo>
                    <a:pt x="4" y="3"/>
                    <a:pt x="4" y="3"/>
                    <a:pt x="4" y="3"/>
                  </a:cubicBezTo>
                  <a:cubicBezTo>
                    <a:pt x="4" y="3"/>
                    <a:pt x="4" y="3"/>
                    <a:pt x="4" y="3"/>
                  </a:cubicBezTo>
                  <a:cubicBezTo>
                    <a:pt x="4" y="3"/>
                    <a:pt x="5" y="3"/>
                    <a:pt x="5" y="3"/>
                  </a:cubicBezTo>
                  <a:cubicBezTo>
                    <a:pt x="5" y="3"/>
                    <a:pt x="6" y="3"/>
                    <a:pt x="6" y="3"/>
                  </a:cubicBezTo>
                  <a:cubicBezTo>
                    <a:pt x="6" y="3"/>
                    <a:pt x="6" y="3"/>
                    <a:pt x="6" y="3"/>
                  </a:cubicBezTo>
                  <a:cubicBezTo>
                    <a:pt x="6" y="3"/>
                    <a:pt x="7" y="3"/>
                    <a:pt x="7" y="3"/>
                  </a:cubicBezTo>
                  <a:cubicBezTo>
                    <a:pt x="7" y="3"/>
                    <a:pt x="8" y="3"/>
                    <a:pt x="8" y="3"/>
                  </a:cubicBezTo>
                  <a:cubicBezTo>
                    <a:pt x="8" y="3"/>
                    <a:pt x="8" y="3"/>
                    <a:pt x="8" y="3"/>
                  </a:cubicBezTo>
                  <a:cubicBezTo>
                    <a:pt x="8" y="3"/>
                    <a:pt x="9" y="3"/>
                    <a:pt x="9" y="3"/>
                  </a:cubicBezTo>
                  <a:cubicBezTo>
                    <a:pt x="10" y="3"/>
                    <a:pt x="10" y="3"/>
                    <a:pt x="10" y="3"/>
                  </a:cubicBezTo>
                  <a:cubicBezTo>
                    <a:pt x="10" y="3"/>
                    <a:pt x="10" y="3"/>
                    <a:pt x="10" y="3"/>
                  </a:cubicBezTo>
                  <a:cubicBezTo>
                    <a:pt x="11" y="3"/>
                    <a:pt x="11" y="3"/>
                    <a:pt x="12" y="3"/>
                  </a:cubicBezTo>
                  <a:cubicBezTo>
                    <a:pt x="12" y="4"/>
                    <a:pt x="12" y="4"/>
                    <a:pt x="13" y="4"/>
                  </a:cubicBezTo>
                  <a:cubicBezTo>
                    <a:pt x="13" y="4"/>
                    <a:pt x="13" y="4"/>
                    <a:pt x="13" y="4"/>
                  </a:cubicBezTo>
                  <a:cubicBezTo>
                    <a:pt x="13" y="4"/>
                    <a:pt x="14" y="4"/>
                    <a:pt x="14" y="4"/>
                  </a:cubicBezTo>
                  <a:cubicBezTo>
                    <a:pt x="14" y="4"/>
                    <a:pt x="15" y="5"/>
                    <a:pt x="15" y="5"/>
                  </a:cubicBezTo>
                  <a:cubicBezTo>
                    <a:pt x="15" y="5"/>
                    <a:pt x="15" y="5"/>
                    <a:pt x="15" y="5"/>
                  </a:cubicBezTo>
                  <a:cubicBezTo>
                    <a:pt x="16" y="5"/>
                    <a:pt x="17" y="5"/>
                    <a:pt x="18" y="6"/>
                  </a:cubicBezTo>
                  <a:cubicBezTo>
                    <a:pt x="18" y="6"/>
                    <a:pt x="19" y="7"/>
                    <a:pt x="20" y="8"/>
                  </a:cubicBezTo>
                  <a:cubicBezTo>
                    <a:pt x="20" y="8"/>
                    <a:pt x="20" y="8"/>
                    <a:pt x="20" y="8"/>
                  </a:cubicBezTo>
                  <a:cubicBezTo>
                    <a:pt x="21" y="8"/>
                    <a:pt x="22" y="9"/>
                    <a:pt x="22" y="9"/>
                  </a:cubicBezTo>
                  <a:cubicBezTo>
                    <a:pt x="22" y="9"/>
                    <a:pt x="22" y="9"/>
                    <a:pt x="22" y="9"/>
                  </a:cubicBezTo>
                  <a:cubicBezTo>
                    <a:pt x="22" y="9"/>
                    <a:pt x="22" y="9"/>
                    <a:pt x="22" y="9"/>
                  </a:cubicBezTo>
                  <a:cubicBezTo>
                    <a:pt x="22" y="9"/>
                    <a:pt x="22" y="9"/>
                    <a:pt x="23" y="9"/>
                  </a:cubicBezTo>
                  <a:cubicBezTo>
                    <a:pt x="23" y="10"/>
                    <a:pt x="24" y="11"/>
                    <a:pt x="25" y="11"/>
                  </a:cubicBezTo>
                  <a:cubicBezTo>
                    <a:pt x="25" y="11"/>
                    <a:pt x="25" y="11"/>
                    <a:pt x="25" y="11"/>
                  </a:cubicBezTo>
                  <a:cubicBezTo>
                    <a:pt x="25" y="12"/>
                    <a:pt x="26" y="13"/>
                    <a:pt x="27" y="13"/>
                  </a:cubicBezTo>
                  <a:cubicBezTo>
                    <a:pt x="27" y="14"/>
                    <a:pt x="27" y="14"/>
                    <a:pt x="27" y="14"/>
                  </a:cubicBezTo>
                  <a:cubicBezTo>
                    <a:pt x="27" y="14"/>
                    <a:pt x="27" y="14"/>
                    <a:pt x="27" y="14"/>
                  </a:cubicBezTo>
                  <a:cubicBezTo>
                    <a:pt x="27" y="14"/>
                    <a:pt x="27" y="14"/>
                    <a:pt x="27" y="14"/>
                  </a:cubicBezTo>
                  <a:cubicBezTo>
                    <a:pt x="28" y="14"/>
                    <a:pt x="28" y="15"/>
                    <a:pt x="29" y="16"/>
                  </a:cubicBezTo>
                  <a:cubicBezTo>
                    <a:pt x="29" y="16"/>
                    <a:pt x="29" y="16"/>
                    <a:pt x="29" y="16"/>
                  </a:cubicBezTo>
                  <a:cubicBezTo>
                    <a:pt x="29" y="16"/>
                    <a:pt x="29" y="17"/>
                    <a:pt x="30" y="17"/>
                  </a:cubicBezTo>
                  <a:cubicBezTo>
                    <a:pt x="30" y="17"/>
                    <a:pt x="31" y="18"/>
                    <a:pt x="31" y="19"/>
                  </a:cubicBezTo>
                  <a:cubicBezTo>
                    <a:pt x="31" y="19"/>
                    <a:pt x="31" y="19"/>
                    <a:pt x="31" y="19"/>
                  </a:cubicBezTo>
                  <a:cubicBezTo>
                    <a:pt x="32" y="19"/>
                    <a:pt x="32" y="20"/>
                    <a:pt x="33" y="21"/>
                  </a:cubicBezTo>
                  <a:cubicBezTo>
                    <a:pt x="33" y="21"/>
                    <a:pt x="33" y="22"/>
                    <a:pt x="34" y="22"/>
                  </a:cubicBezTo>
                  <a:cubicBezTo>
                    <a:pt x="34" y="23"/>
                    <a:pt x="34" y="23"/>
                    <a:pt x="34" y="24"/>
                  </a:cubicBezTo>
                  <a:cubicBezTo>
                    <a:pt x="34" y="24"/>
                    <a:pt x="34" y="24"/>
                    <a:pt x="35" y="24"/>
                  </a:cubicBezTo>
                  <a:cubicBezTo>
                    <a:pt x="35" y="24"/>
                    <a:pt x="35" y="24"/>
                    <a:pt x="35" y="24"/>
                  </a:cubicBezTo>
                  <a:cubicBezTo>
                    <a:pt x="35" y="24"/>
                    <a:pt x="35" y="24"/>
                    <a:pt x="35" y="24"/>
                  </a:cubicBezTo>
                  <a:cubicBezTo>
                    <a:pt x="35" y="25"/>
                    <a:pt x="36" y="26"/>
                    <a:pt x="36" y="27"/>
                  </a:cubicBezTo>
                  <a:cubicBezTo>
                    <a:pt x="36" y="27"/>
                    <a:pt x="36" y="27"/>
                    <a:pt x="36" y="27"/>
                  </a:cubicBezTo>
                  <a:cubicBezTo>
                    <a:pt x="37" y="28"/>
                    <a:pt x="37" y="29"/>
                    <a:pt x="37" y="30"/>
                  </a:cubicBezTo>
                  <a:cubicBezTo>
                    <a:pt x="37" y="30"/>
                    <a:pt x="37" y="30"/>
                    <a:pt x="38" y="30"/>
                  </a:cubicBezTo>
                  <a:cubicBezTo>
                    <a:pt x="38" y="30"/>
                    <a:pt x="38" y="30"/>
                    <a:pt x="38" y="30"/>
                  </a:cubicBezTo>
                  <a:cubicBezTo>
                    <a:pt x="38" y="30"/>
                    <a:pt x="38" y="30"/>
                    <a:pt x="38" y="30"/>
                  </a:cubicBezTo>
                  <a:cubicBezTo>
                    <a:pt x="38" y="31"/>
                    <a:pt x="38" y="32"/>
                    <a:pt x="39" y="32"/>
                  </a:cubicBezTo>
                  <a:cubicBezTo>
                    <a:pt x="39" y="32"/>
                    <a:pt x="39" y="33"/>
                    <a:pt x="39" y="33"/>
                  </a:cubicBezTo>
                  <a:cubicBezTo>
                    <a:pt x="39" y="33"/>
                    <a:pt x="39" y="33"/>
                    <a:pt x="39" y="33"/>
                  </a:cubicBezTo>
                  <a:cubicBezTo>
                    <a:pt x="39" y="34"/>
                    <a:pt x="39" y="35"/>
                    <a:pt x="40" y="36"/>
                  </a:cubicBezTo>
                  <a:cubicBezTo>
                    <a:pt x="40" y="36"/>
                    <a:pt x="40" y="36"/>
                    <a:pt x="40" y="36"/>
                  </a:cubicBezTo>
                  <a:cubicBezTo>
                    <a:pt x="40" y="36"/>
                    <a:pt x="40" y="36"/>
                    <a:pt x="40" y="36"/>
                  </a:cubicBezTo>
                  <a:cubicBezTo>
                    <a:pt x="40" y="36"/>
                    <a:pt x="40" y="36"/>
                    <a:pt x="40" y="36"/>
                  </a:cubicBezTo>
                  <a:cubicBezTo>
                    <a:pt x="40" y="37"/>
                    <a:pt x="40" y="38"/>
                    <a:pt x="40" y="39"/>
                  </a:cubicBezTo>
                  <a:cubicBezTo>
                    <a:pt x="41" y="39"/>
                    <a:pt x="41" y="39"/>
                    <a:pt x="41" y="39"/>
                  </a:cubicBezTo>
                  <a:cubicBezTo>
                    <a:pt x="41" y="40"/>
                    <a:pt x="41" y="41"/>
                    <a:pt x="41" y="42"/>
                  </a:cubicBezTo>
                  <a:cubicBezTo>
                    <a:pt x="41" y="42"/>
                    <a:pt x="41" y="42"/>
                    <a:pt x="41" y="42"/>
                  </a:cubicBezTo>
                  <a:cubicBezTo>
                    <a:pt x="41" y="42"/>
                    <a:pt x="41" y="42"/>
                    <a:pt x="41" y="42"/>
                  </a:cubicBezTo>
                  <a:cubicBezTo>
                    <a:pt x="41" y="42"/>
                    <a:pt x="41" y="42"/>
                    <a:pt x="41" y="42"/>
                  </a:cubicBezTo>
                  <a:cubicBezTo>
                    <a:pt x="41" y="43"/>
                    <a:pt x="41" y="44"/>
                    <a:pt x="41" y="45"/>
                  </a:cubicBezTo>
                  <a:cubicBezTo>
                    <a:pt x="41" y="45"/>
                    <a:pt x="41" y="45"/>
                    <a:pt x="41" y="45"/>
                  </a:cubicBezTo>
                  <a:cubicBezTo>
                    <a:pt x="42" y="46"/>
                    <a:pt x="42" y="47"/>
                    <a:pt x="42" y="48"/>
                  </a:cubicBezTo>
                  <a:cubicBezTo>
                    <a:pt x="42" y="49"/>
                    <a:pt x="42" y="49"/>
                    <a:pt x="41" y="50"/>
                  </a:cubicBezTo>
                  <a:cubicBezTo>
                    <a:pt x="41" y="50"/>
                    <a:pt x="41" y="50"/>
                    <a:pt x="41" y="50"/>
                  </a:cubicBezTo>
                  <a:cubicBezTo>
                    <a:pt x="41" y="51"/>
                    <a:pt x="41" y="51"/>
                    <a:pt x="41" y="51"/>
                  </a:cubicBezTo>
                  <a:cubicBezTo>
                    <a:pt x="41" y="52"/>
                    <a:pt x="41" y="52"/>
                    <a:pt x="41" y="53"/>
                  </a:cubicBezTo>
                  <a:cubicBezTo>
                    <a:pt x="43" y="53"/>
                    <a:pt x="44" y="53"/>
                    <a:pt x="45" y="53"/>
                  </a:cubicBezTo>
                  <a:cubicBezTo>
                    <a:pt x="45" y="52"/>
                    <a:pt x="45" y="52"/>
                    <a:pt x="45" y="52"/>
                  </a:cubicBezTo>
                  <a:cubicBezTo>
                    <a:pt x="45" y="52"/>
                    <a:pt x="45" y="52"/>
                    <a:pt x="45" y="52"/>
                  </a:cubicBezTo>
                  <a:cubicBezTo>
                    <a:pt x="45" y="52"/>
                    <a:pt x="46" y="51"/>
                    <a:pt x="46" y="51"/>
                  </a:cubicBezTo>
                  <a:cubicBezTo>
                    <a:pt x="46" y="51"/>
                    <a:pt x="46" y="51"/>
                    <a:pt x="46" y="50"/>
                  </a:cubicBezTo>
                  <a:cubicBezTo>
                    <a:pt x="46" y="50"/>
                    <a:pt x="46" y="50"/>
                    <a:pt x="46" y="50"/>
                  </a:cubicBezTo>
                  <a:cubicBezTo>
                    <a:pt x="46" y="50"/>
                    <a:pt x="46" y="50"/>
                    <a:pt x="46" y="50"/>
                  </a:cubicBezTo>
                  <a:cubicBezTo>
                    <a:pt x="46" y="49"/>
                    <a:pt x="46" y="49"/>
                    <a:pt x="46" y="48"/>
                  </a:cubicBezTo>
                  <a:cubicBezTo>
                    <a:pt x="46" y="48"/>
                    <a:pt x="46" y="48"/>
                    <a:pt x="46" y="48"/>
                  </a:cubicBezTo>
                  <a:cubicBezTo>
                    <a:pt x="46" y="48"/>
                    <a:pt x="46" y="48"/>
                    <a:pt x="46" y="48"/>
                  </a:cubicBezTo>
                  <a:cubicBezTo>
                    <a:pt x="46" y="47"/>
                    <a:pt x="46" y="47"/>
                    <a:pt x="46" y="47"/>
                  </a:cubicBezTo>
                  <a:cubicBezTo>
                    <a:pt x="46" y="47"/>
                    <a:pt x="46" y="47"/>
                    <a:pt x="46" y="46"/>
                  </a:cubicBezTo>
                  <a:cubicBezTo>
                    <a:pt x="46" y="46"/>
                    <a:pt x="46" y="45"/>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5" name="îṥľîḍé"/>
            <p:cNvSpPr>
              <a:spLocks noChangeArrowheads="1"/>
            </p:cNvSpPr>
            <p:nvPr/>
          </p:nvSpPr>
          <p:spPr bwMode="auto">
            <a:xfrm>
              <a:off x="1187450" y="3206750"/>
              <a:ext cx="12700" cy="7938"/>
            </a:xfrm>
            <a:custGeom>
              <a:avLst/>
              <a:gdLst>
                <a:gd name="T0" fmla="*/ 7620 w 5"/>
                <a:gd name="T1" fmla="*/ 5292 h 3"/>
                <a:gd name="T2" fmla="*/ 12700 w 5"/>
                <a:gd name="T3" fmla="*/ 0 h 3"/>
                <a:gd name="T4" fmla="*/ 0 w 5"/>
                <a:gd name="T5" fmla="*/ 7938 h 3"/>
                <a:gd name="T6" fmla="*/ 0 w 5"/>
                <a:gd name="T7" fmla="*/ 7938 h 3"/>
                <a:gd name="T8" fmla="*/ 762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4" y="1"/>
                    <a:pt x="5" y="1"/>
                    <a:pt x="5" y="0"/>
                  </a:cubicBezTo>
                  <a:cubicBezTo>
                    <a:pt x="0" y="3"/>
                    <a:pt x="0" y="3"/>
                    <a:pt x="0" y="3"/>
                  </a:cubicBezTo>
                  <a:cubicBezTo>
                    <a:pt x="0" y="3"/>
                    <a:pt x="0" y="3"/>
                    <a:pt x="0" y="3"/>
                  </a:cubicBezTo>
                  <a:cubicBezTo>
                    <a:pt x="1" y="3"/>
                    <a:pt x="2" y="2"/>
                    <a:pt x="3" y="2"/>
                  </a:cubicBezTo>
                  <a:cubicBezTo>
                    <a:pt x="3"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6" name="iśľîḍé"/>
            <p:cNvSpPr>
              <a:spLocks noChangeArrowheads="1"/>
            </p:cNvSpPr>
            <p:nvPr/>
          </p:nvSpPr>
          <p:spPr bwMode="auto">
            <a:xfrm>
              <a:off x="1165225" y="3201988"/>
              <a:ext cx="123825" cy="127000"/>
            </a:xfrm>
            <a:custGeom>
              <a:avLst/>
              <a:gdLst>
                <a:gd name="T0" fmla="*/ 121298 w 49"/>
                <a:gd name="T1" fmla="*/ 99060 h 50"/>
                <a:gd name="T2" fmla="*/ 118771 w 49"/>
                <a:gd name="T3" fmla="*/ 83820 h 50"/>
                <a:gd name="T4" fmla="*/ 113717 w 49"/>
                <a:gd name="T5" fmla="*/ 68580 h 50"/>
                <a:gd name="T6" fmla="*/ 106136 w 49"/>
                <a:gd name="T7" fmla="*/ 53340 h 50"/>
                <a:gd name="T8" fmla="*/ 93501 w 49"/>
                <a:gd name="T9" fmla="*/ 35560 h 50"/>
                <a:gd name="T10" fmla="*/ 85919 w 49"/>
                <a:gd name="T11" fmla="*/ 27940 h 50"/>
                <a:gd name="T12" fmla="*/ 73284 w 49"/>
                <a:gd name="T13" fmla="*/ 15240 h 50"/>
                <a:gd name="T14" fmla="*/ 55595 w 49"/>
                <a:gd name="T15" fmla="*/ 5080 h 50"/>
                <a:gd name="T16" fmla="*/ 53068 w 49"/>
                <a:gd name="T17" fmla="*/ 2540 h 50"/>
                <a:gd name="T18" fmla="*/ 50541 w 49"/>
                <a:gd name="T19" fmla="*/ 2540 h 50"/>
                <a:gd name="T20" fmla="*/ 42960 w 49"/>
                <a:gd name="T21" fmla="*/ 0 h 50"/>
                <a:gd name="T22" fmla="*/ 40433 w 49"/>
                <a:gd name="T23" fmla="*/ 0 h 50"/>
                <a:gd name="T24" fmla="*/ 37906 w 49"/>
                <a:gd name="T25" fmla="*/ 0 h 50"/>
                <a:gd name="T26" fmla="*/ 32852 w 49"/>
                <a:gd name="T27" fmla="*/ 0 h 50"/>
                <a:gd name="T28" fmla="*/ 30324 w 49"/>
                <a:gd name="T29" fmla="*/ 0 h 50"/>
                <a:gd name="T30" fmla="*/ 25270 w 49"/>
                <a:gd name="T31" fmla="*/ 0 h 50"/>
                <a:gd name="T32" fmla="*/ 17689 w 49"/>
                <a:gd name="T33" fmla="*/ 2540 h 50"/>
                <a:gd name="T34" fmla="*/ 10108 w 49"/>
                <a:gd name="T35" fmla="*/ 83820 h 50"/>
                <a:gd name="T36" fmla="*/ 15162 w 49"/>
                <a:gd name="T37" fmla="*/ 81280 h 50"/>
                <a:gd name="T38" fmla="*/ 12635 w 49"/>
                <a:gd name="T39" fmla="*/ 76200 h 50"/>
                <a:gd name="T40" fmla="*/ 12635 w 49"/>
                <a:gd name="T41" fmla="*/ 73660 h 50"/>
                <a:gd name="T42" fmla="*/ 12635 w 49"/>
                <a:gd name="T43" fmla="*/ 73660 h 50"/>
                <a:gd name="T44" fmla="*/ 12635 w 49"/>
                <a:gd name="T45" fmla="*/ 71120 h 50"/>
                <a:gd name="T46" fmla="*/ 10108 w 49"/>
                <a:gd name="T47" fmla="*/ 66040 h 50"/>
                <a:gd name="T48" fmla="*/ 10108 w 49"/>
                <a:gd name="T49" fmla="*/ 66040 h 50"/>
                <a:gd name="T50" fmla="*/ 10108 w 49"/>
                <a:gd name="T51" fmla="*/ 60960 h 50"/>
                <a:gd name="T52" fmla="*/ 10108 w 49"/>
                <a:gd name="T53" fmla="*/ 60960 h 50"/>
                <a:gd name="T54" fmla="*/ 10108 w 49"/>
                <a:gd name="T55" fmla="*/ 60960 h 50"/>
                <a:gd name="T56" fmla="*/ 7581 w 49"/>
                <a:gd name="T57" fmla="*/ 55880 h 50"/>
                <a:gd name="T58" fmla="*/ 7581 w 49"/>
                <a:gd name="T59" fmla="*/ 53340 h 50"/>
                <a:gd name="T60" fmla="*/ 7581 w 49"/>
                <a:gd name="T61" fmla="*/ 48260 h 50"/>
                <a:gd name="T62" fmla="*/ 7581 w 49"/>
                <a:gd name="T63" fmla="*/ 45720 h 50"/>
                <a:gd name="T64" fmla="*/ 7581 w 49"/>
                <a:gd name="T65" fmla="*/ 40640 h 50"/>
                <a:gd name="T66" fmla="*/ 7581 w 49"/>
                <a:gd name="T67" fmla="*/ 40640 h 50"/>
                <a:gd name="T68" fmla="*/ 10108 w 49"/>
                <a:gd name="T69" fmla="*/ 38100 h 50"/>
                <a:gd name="T70" fmla="*/ 10108 w 49"/>
                <a:gd name="T71" fmla="*/ 35560 h 50"/>
                <a:gd name="T72" fmla="*/ 10108 w 49"/>
                <a:gd name="T73" fmla="*/ 35560 h 50"/>
                <a:gd name="T74" fmla="*/ 10108 w 49"/>
                <a:gd name="T75" fmla="*/ 30480 h 50"/>
                <a:gd name="T76" fmla="*/ 10108 w 49"/>
                <a:gd name="T77" fmla="*/ 30480 h 50"/>
                <a:gd name="T78" fmla="*/ 12635 w 49"/>
                <a:gd name="T79" fmla="*/ 27940 h 50"/>
                <a:gd name="T80" fmla="*/ 12635 w 49"/>
                <a:gd name="T81" fmla="*/ 25400 h 50"/>
                <a:gd name="T82" fmla="*/ 12635 w 49"/>
                <a:gd name="T83" fmla="*/ 25400 h 50"/>
                <a:gd name="T84" fmla="*/ 15162 w 49"/>
                <a:gd name="T85" fmla="*/ 22860 h 50"/>
                <a:gd name="T86" fmla="*/ 20216 w 49"/>
                <a:gd name="T87" fmla="*/ 17780 h 50"/>
                <a:gd name="T88" fmla="*/ 20216 w 49"/>
                <a:gd name="T89" fmla="*/ 15240 h 50"/>
                <a:gd name="T90" fmla="*/ 30324 w 49"/>
                <a:gd name="T91" fmla="*/ 10160 h 50"/>
                <a:gd name="T92" fmla="*/ 85919 w 49"/>
                <a:gd name="T93" fmla="*/ 38100 h 50"/>
                <a:gd name="T94" fmla="*/ 116244 w 49"/>
                <a:gd name="T95" fmla="*/ 109220 h 50"/>
                <a:gd name="T96" fmla="*/ 121298 w 49"/>
                <a:gd name="T97" fmla="*/ 127000 h 50"/>
                <a:gd name="T98" fmla="*/ 121298 w 49"/>
                <a:gd name="T99" fmla="*/ 121920 h 50"/>
                <a:gd name="T100" fmla="*/ 123825 w 49"/>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
                <a:gd name="T154" fmla="*/ 0 h 50"/>
                <a:gd name="T155" fmla="*/ 49 w 49"/>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 h="50">
                  <a:moveTo>
                    <a:pt x="48" y="39"/>
                  </a:moveTo>
                  <a:cubicBezTo>
                    <a:pt x="48" y="39"/>
                    <a:pt x="48" y="39"/>
                    <a:pt x="48" y="39"/>
                  </a:cubicBezTo>
                  <a:cubicBezTo>
                    <a:pt x="48" y="37"/>
                    <a:pt x="47" y="35"/>
                    <a:pt x="47" y="33"/>
                  </a:cubicBezTo>
                  <a:cubicBezTo>
                    <a:pt x="47" y="33"/>
                    <a:pt x="47" y="33"/>
                    <a:pt x="47" y="33"/>
                  </a:cubicBezTo>
                  <a:cubicBezTo>
                    <a:pt x="46" y="32"/>
                    <a:pt x="46" y="31"/>
                    <a:pt x="45" y="29"/>
                  </a:cubicBezTo>
                  <a:cubicBezTo>
                    <a:pt x="45" y="29"/>
                    <a:pt x="45" y="28"/>
                    <a:pt x="45" y="27"/>
                  </a:cubicBezTo>
                  <a:cubicBezTo>
                    <a:pt x="45" y="27"/>
                    <a:pt x="45" y="27"/>
                    <a:pt x="45" y="27"/>
                  </a:cubicBezTo>
                  <a:cubicBezTo>
                    <a:pt x="44" y="25"/>
                    <a:pt x="43" y="23"/>
                    <a:pt x="42" y="21"/>
                  </a:cubicBezTo>
                  <a:cubicBezTo>
                    <a:pt x="42" y="21"/>
                    <a:pt x="42" y="21"/>
                    <a:pt x="42" y="21"/>
                  </a:cubicBezTo>
                  <a:cubicBezTo>
                    <a:pt x="40" y="18"/>
                    <a:pt x="38" y="16"/>
                    <a:pt x="37" y="14"/>
                  </a:cubicBezTo>
                  <a:cubicBezTo>
                    <a:pt x="36" y="13"/>
                    <a:pt x="35" y="12"/>
                    <a:pt x="34" y="11"/>
                  </a:cubicBezTo>
                  <a:cubicBezTo>
                    <a:pt x="34" y="11"/>
                    <a:pt x="34" y="11"/>
                    <a:pt x="34" y="11"/>
                  </a:cubicBezTo>
                  <a:cubicBezTo>
                    <a:pt x="32" y="9"/>
                    <a:pt x="31" y="8"/>
                    <a:pt x="29" y="6"/>
                  </a:cubicBezTo>
                  <a:cubicBezTo>
                    <a:pt x="29" y="6"/>
                    <a:pt x="29" y="6"/>
                    <a:pt x="29" y="6"/>
                  </a:cubicBezTo>
                  <a:cubicBezTo>
                    <a:pt x="28" y="5"/>
                    <a:pt x="26" y="4"/>
                    <a:pt x="25" y="3"/>
                  </a:cubicBezTo>
                  <a:cubicBezTo>
                    <a:pt x="24" y="3"/>
                    <a:pt x="23" y="2"/>
                    <a:pt x="22" y="2"/>
                  </a:cubicBezTo>
                  <a:cubicBezTo>
                    <a:pt x="22" y="2"/>
                    <a:pt x="22" y="2"/>
                    <a:pt x="22" y="2"/>
                  </a:cubicBezTo>
                  <a:cubicBezTo>
                    <a:pt x="22" y="2"/>
                    <a:pt x="21" y="1"/>
                    <a:pt x="21" y="1"/>
                  </a:cubicBezTo>
                  <a:cubicBezTo>
                    <a:pt x="21" y="1"/>
                    <a:pt x="20" y="1"/>
                    <a:pt x="20" y="1"/>
                  </a:cubicBezTo>
                  <a:cubicBezTo>
                    <a:pt x="20" y="1"/>
                    <a:pt x="20" y="1"/>
                    <a:pt x="20" y="1"/>
                  </a:cubicBezTo>
                  <a:cubicBezTo>
                    <a:pt x="19" y="1"/>
                    <a:pt x="19" y="1"/>
                    <a:pt x="19" y="0"/>
                  </a:cubicBezTo>
                  <a:cubicBezTo>
                    <a:pt x="18" y="0"/>
                    <a:pt x="18" y="0"/>
                    <a:pt x="17" y="0"/>
                  </a:cubicBezTo>
                  <a:cubicBezTo>
                    <a:pt x="17" y="0"/>
                    <a:pt x="17" y="0"/>
                    <a:pt x="17" y="0"/>
                  </a:cubicBezTo>
                  <a:cubicBezTo>
                    <a:pt x="17" y="0"/>
                    <a:pt x="17" y="0"/>
                    <a:pt x="16" y="0"/>
                  </a:cubicBezTo>
                  <a:cubicBezTo>
                    <a:pt x="16" y="0"/>
                    <a:pt x="16" y="0"/>
                    <a:pt x="15" y="0"/>
                  </a:cubicBezTo>
                  <a:cubicBezTo>
                    <a:pt x="15" y="0"/>
                    <a:pt x="15" y="0"/>
                    <a:pt x="15" y="0"/>
                  </a:cubicBezTo>
                  <a:cubicBezTo>
                    <a:pt x="15" y="0"/>
                    <a:pt x="14" y="0"/>
                    <a:pt x="14" y="0"/>
                  </a:cubicBezTo>
                  <a:cubicBezTo>
                    <a:pt x="14" y="0"/>
                    <a:pt x="13" y="0"/>
                    <a:pt x="13" y="0"/>
                  </a:cubicBezTo>
                  <a:cubicBezTo>
                    <a:pt x="13" y="0"/>
                    <a:pt x="13" y="0"/>
                    <a:pt x="13" y="0"/>
                  </a:cubicBezTo>
                  <a:cubicBezTo>
                    <a:pt x="13" y="0"/>
                    <a:pt x="12" y="0"/>
                    <a:pt x="12" y="0"/>
                  </a:cubicBezTo>
                  <a:cubicBezTo>
                    <a:pt x="12" y="0"/>
                    <a:pt x="11" y="0"/>
                    <a:pt x="11" y="0"/>
                  </a:cubicBezTo>
                  <a:cubicBezTo>
                    <a:pt x="11" y="0"/>
                    <a:pt x="10" y="0"/>
                    <a:pt x="10" y="0"/>
                  </a:cubicBezTo>
                  <a:cubicBezTo>
                    <a:pt x="10" y="0"/>
                    <a:pt x="9" y="0"/>
                    <a:pt x="9" y="0"/>
                  </a:cubicBezTo>
                  <a:cubicBezTo>
                    <a:pt x="9" y="1"/>
                    <a:pt x="8" y="1"/>
                    <a:pt x="7" y="1"/>
                  </a:cubicBezTo>
                  <a:cubicBezTo>
                    <a:pt x="3" y="4"/>
                    <a:pt x="0" y="9"/>
                    <a:pt x="0" y="17"/>
                  </a:cubicBezTo>
                  <a:cubicBezTo>
                    <a:pt x="0" y="22"/>
                    <a:pt x="2" y="28"/>
                    <a:pt x="4" y="33"/>
                  </a:cubicBezTo>
                  <a:cubicBezTo>
                    <a:pt x="6" y="32"/>
                    <a:pt x="6" y="32"/>
                    <a:pt x="6" y="32"/>
                  </a:cubicBezTo>
                  <a:cubicBezTo>
                    <a:pt x="6" y="32"/>
                    <a:pt x="6" y="32"/>
                    <a:pt x="6" y="32"/>
                  </a:cubicBezTo>
                  <a:cubicBezTo>
                    <a:pt x="6" y="31"/>
                    <a:pt x="6" y="31"/>
                    <a:pt x="6" y="31"/>
                  </a:cubicBezTo>
                  <a:cubicBezTo>
                    <a:pt x="6" y="31"/>
                    <a:pt x="5" y="31"/>
                    <a:pt x="5" y="30"/>
                  </a:cubicBezTo>
                  <a:cubicBezTo>
                    <a:pt x="5" y="30"/>
                    <a:pt x="5" y="30"/>
                    <a:pt x="5" y="29"/>
                  </a:cubicBezTo>
                  <a:cubicBezTo>
                    <a:pt x="5" y="29"/>
                    <a:pt x="5" y="29"/>
                    <a:pt x="5" y="29"/>
                  </a:cubicBezTo>
                  <a:cubicBezTo>
                    <a:pt x="5" y="29"/>
                    <a:pt x="5" y="29"/>
                    <a:pt x="5" y="29"/>
                  </a:cubicBezTo>
                  <a:cubicBezTo>
                    <a:pt x="5" y="29"/>
                    <a:pt x="5" y="29"/>
                    <a:pt x="5" y="29"/>
                  </a:cubicBezTo>
                  <a:cubicBezTo>
                    <a:pt x="5" y="29"/>
                    <a:pt x="5" y="29"/>
                    <a:pt x="5" y="29"/>
                  </a:cubicBezTo>
                  <a:cubicBezTo>
                    <a:pt x="5" y="29"/>
                    <a:pt x="5" y="28"/>
                    <a:pt x="5" y="28"/>
                  </a:cubicBezTo>
                  <a:cubicBezTo>
                    <a:pt x="5" y="28"/>
                    <a:pt x="4" y="27"/>
                    <a:pt x="4" y="27"/>
                  </a:cubicBezTo>
                  <a:cubicBezTo>
                    <a:pt x="4" y="27"/>
                    <a:pt x="4" y="27"/>
                    <a:pt x="4" y="26"/>
                  </a:cubicBezTo>
                  <a:cubicBezTo>
                    <a:pt x="4" y="26"/>
                    <a:pt x="4" y="26"/>
                    <a:pt x="4" y="26"/>
                  </a:cubicBezTo>
                  <a:cubicBezTo>
                    <a:pt x="4" y="26"/>
                    <a:pt x="4" y="26"/>
                    <a:pt x="4" y="26"/>
                  </a:cubicBezTo>
                  <a:cubicBezTo>
                    <a:pt x="4" y="25"/>
                    <a:pt x="4" y="25"/>
                    <a:pt x="4" y="25"/>
                  </a:cubicBezTo>
                  <a:cubicBezTo>
                    <a:pt x="4" y="24"/>
                    <a:pt x="4" y="24"/>
                    <a:pt x="4" y="24"/>
                  </a:cubicBezTo>
                  <a:cubicBezTo>
                    <a:pt x="4" y="24"/>
                    <a:pt x="4" y="24"/>
                    <a:pt x="4" y="24"/>
                  </a:cubicBezTo>
                  <a:cubicBezTo>
                    <a:pt x="4" y="24"/>
                    <a:pt x="4" y="24"/>
                    <a:pt x="4" y="24"/>
                  </a:cubicBezTo>
                  <a:cubicBezTo>
                    <a:pt x="4" y="24"/>
                    <a:pt x="4" y="24"/>
                    <a:pt x="4" y="24"/>
                  </a:cubicBezTo>
                  <a:cubicBezTo>
                    <a:pt x="4" y="24"/>
                    <a:pt x="4" y="24"/>
                    <a:pt x="4" y="24"/>
                  </a:cubicBezTo>
                  <a:cubicBezTo>
                    <a:pt x="4" y="23"/>
                    <a:pt x="4" y="23"/>
                    <a:pt x="4" y="23"/>
                  </a:cubicBezTo>
                  <a:cubicBezTo>
                    <a:pt x="4" y="22"/>
                    <a:pt x="3" y="22"/>
                    <a:pt x="3" y="22"/>
                  </a:cubicBezTo>
                  <a:cubicBezTo>
                    <a:pt x="3" y="21"/>
                    <a:pt x="3" y="21"/>
                    <a:pt x="3" y="21"/>
                  </a:cubicBezTo>
                  <a:cubicBezTo>
                    <a:pt x="3" y="21"/>
                    <a:pt x="3" y="21"/>
                    <a:pt x="3" y="21"/>
                  </a:cubicBezTo>
                  <a:cubicBezTo>
                    <a:pt x="3" y="21"/>
                    <a:pt x="3" y="21"/>
                    <a:pt x="3" y="21"/>
                  </a:cubicBezTo>
                  <a:cubicBezTo>
                    <a:pt x="3" y="20"/>
                    <a:pt x="3" y="20"/>
                    <a:pt x="3" y="19"/>
                  </a:cubicBezTo>
                  <a:cubicBezTo>
                    <a:pt x="3" y="19"/>
                    <a:pt x="3" y="19"/>
                    <a:pt x="3" y="19"/>
                  </a:cubicBezTo>
                  <a:cubicBezTo>
                    <a:pt x="3" y="19"/>
                    <a:pt x="3" y="18"/>
                    <a:pt x="3" y="18"/>
                  </a:cubicBezTo>
                  <a:cubicBezTo>
                    <a:pt x="3" y="18"/>
                    <a:pt x="3" y="18"/>
                    <a:pt x="3" y="17"/>
                  </a:cubicBezTo>
                  <a:cubicBezTo>
                    <a:pt x="3" y="17"/>
                    <a:pt x="3" y="17"/>
                    <a:pt x="3" y="16"/>
                  </a:cubicBezTo>
                  <a:cubicBezTo>
                    <a:pt x="3" y="16"/>
                    <a:pt x="3" y="16"/>
                    <a:pt x="3" y="16"/>
                  </a:cubicBezTo>
                  <a:cubicBezTo>
                    <a:pt x="3" y="16"/>
                    <a:pt x="3" y="16"/>
                    <a:pt x="3" y="16"/>
                  </a:cubicBezTo>
                  <a:cubicBezTo>
                    <a:pt x="3" y="16"/>
                    <a:pt x="3" y="16"/>
                    <a:pt x="3" y="16"/>
                  </a:cubicBezTo>
                  <a:cubicBezTo>
                    <a:pt x="3" y="16"/>
                    <a:pt x="3" y="16"/>
                    <a:pt x="4" y="15"/>
                  </a:cubicBezTo>
                  <a:cubicBezTo>
                    <a:pt x="4" y="15"/>
                    <a:pt x="4" y="15"/>
                    <a:pt x="4" y="14"/>
                  </a:cubicBezTo>
                  <a:cubicBezTo>
                    <a:pt x="4" y="14"/>
                    <a:pt x="4" y="14"/>
                    <a:pt x="4" y="14"/>
                  </a:cubicBezTo>
                  <a:cubicBezTo>
                    <a:pt x="4" y="14"/>
                    <a:pt x="4" y="14"/>
                    <a:pt x="4" y="14"/>
                  </a:cubicBezTo>
                  <a:cubicBezTo>
                    <a:pt x="4" y="14"/>
                    <a:pt x="4" y="14"/>
                    <a:pt x="4" y="14"/>
                  </a:cubicBezTo>
                  <a:cubicBezTo>
                    <a:pt x="4" y="14"/>
                    <a:pt x="4" y="14"/>
                    <a:pt x="4" y="13"/>
                  </a:cubicBezTo>
                  <a:cubicBezTo>
                    <a:pt x="4" y="13"/>
                    <a:pt x="4" y="13"/>
                    <a:pt x="4" y="12"/>
                  </a:cubicBezTo>
                  <a:cubicBezTo>
                    <a:pt x="4" y="12"/>
                    <a:pt x="4" y="12"/>
                    <a:pt x="4" y="12"/>
                  </a:cubicBezTo>
                  <a:cubicBezTo>
                    <a:pt x="4" y="12"/>
                    <a:pt x="4" y="12"/>
                    <a:pt x="4" y="12"/>
                  </a:cubicBezTo>
                  <a:cubicBezTo>
                    <a:pt x="4" y="12"/>
                    <a:pt x="4" y="12"/>
                    <a:pt x="4" y="12"/>
                  </a:cubicBezTo>
                  <a:cubicBezTo>
                    <a:pt x="4" y="12"/>
                    <a:pt x="4" y="11"/>
                    <a:pt x="5" y="11"/>
                  </a:cubicBezTo>
                  <a:cubicBezTo>
                    <a:pt x="5" y="11"/>
                    <a:pt x="5" y="11"/>
                    <a:pt x="5" y="10"/>
                  </a:cubicBezTo>
                  <a:cubicBezTo>
                    <a:pt x="5" y="10"/>
                    <a:pt x="5" y="10"/>
                    <a:pt x="5" y="10"/>
                  </a:cubicBezTo>
                  <a:cubicBezTo>
                    <a:pt x="5" y="10"/>
                    <a:pt x="5" y="10"/>
                    <a:pt x="5" y="10"/>
                  </a:cubicBezTo>
                  <a:cubicBezTo>
                    <a:pt x="5" y="10"/>
                    <a:pt x="5" y="10"/>
                    <a:pt x="5" y="10"/>
                  </a:cubicBezTo>
                  <a:cubicBezTo>
                    <a:pt x="5" y="9"/>
                    <a:pt x="6" y="9"/>
                    <a:pt x="6" y="9"/>
                  </a:cubicBezTo>
                  <a:cubicBezTo>
                    <a:pt x="6" y="9"/>
                    <a:pt x="6" y="9"/>
                    <a:pt x="6" y="9"/>
                  </a:cubicBezTo>
                  <a:cubicBezTo>
                    <a:pt x="6" y="9"/>
                    <a:pt x="6" y="9"/>
                    <a:pt x="6" y="9"/>
                  </a:cubicBezTo>
                  <a:cubicBezTo>
                    <a:pt x="6" y="8"/>
                    <a:pt x="7" y="7"/>
                    <a:pt x="8" y="7"/>
                  </a:cubicBezTo>
                  <a:cubicBezTo>
                    <a:pt x="8" y="6"/>
                    <a:pt x="8" y="6"/>
                    <a:pt x="8" y="6"/>
                  </a:cubicBezTo>
                  <a:cubicBezTo>
                    <a:pt x="8" y="6"/>
                    <a:pt x="8" y="6"/>
                    <a:pt x="8" y="6"/>
                  </a:cubicBezTo>
                  <a:cubicBezTo>
                    <a:pt x="8" y="6"/>
                    <a:pt x="9" y="5"/>
                    <a:pt x="9" y="5"/>
                  </a:cubicBezTo>
                  <a:cubicBezTo>
                    <a:pt x="10" y="5"/>
                    <a:pt x="11" y="4"/>
                    <a:pt x="12" y="4"/>
                  </a:cubicBezTo>
                  <a:cubicBezTo>
                    <a:pt x="16" y="3"/>
                    <a:pt x="20" y="4"/>
                    <a:pt x="25" y="6"/>
                  </a:cubicBezTo>
                  <a:cubicBezTo>
                    <a:pt x="28" y="9"/>
                    <a:pt x="31" y="12"/>
                    <a:pt x="34" y="15"/>
                  </a:cubicBezTo>
                  <a:cubicBezTo>
                    <a:pt x="38" y="19"/>
                    <a:pt x="41" y="25"/>
                    <a:pt x="43" y="30"/>
                  </a:cubicBezTo>
                  <a:cubicBezTo>
                    <a:pt x="45" y="34"/>
                    <a:pt x="46" y="39"/>
                    <a:pt x="46" y="43"/>
                  </a:cubicBezTo>
                  <a:cubicBezTo>
                    <a:pt x="46" y="45"/>
                    <a:pt x="45" y="47"/>
                    <a:pt x="45" y="49"/>
                  </a:cubicBezTo>
                  <a:cubicBezTo>
                    <a:pt x="46" y="50"/>
                    <a:pt x="47" y="50"/>
                    <a:pt x="48" y="50"/>
                  </a:cubicBezTo>
                  <a:cubicBezTo>
                    <a:pt x="48" y="49"/>
                    <a:pt x="48" y="49"/>
                    <a:pt x="48" y="48"/>
                  </a:cubicBezTo>
                  <a:cubicBezTo>
                    <a:pt x="48" y="48"/>
                    <a:pt x="48" y="48"/>
                    <a:pt x="48" y="48"/>
                  </a:cubicBezTo>
                  <a:cubicBezTo>
                    <a:pt x="48" y="47"/>
                    <a:pt x="48" y="47"/>
                    <a:pt x="48" y="47"/>
                  </a:cubicBezTo>
                  <a:cubicBezTo>
                    <a:pt x="49" y="46"/>
                    <a:pt x="49" y="46"/>
                    <a:pt x="49" y="45"/>
                  </a:cubicBezTo>
                  <a:cubicBezTo>
                    <a:pt x="49"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7" name="ïṡḷîḋê"/>
            <p:cNvSpPr>
              <a:spLocks noChangeArrowheads="1"/>
            </p:cNvSpPr>
            <p:nvPr/>
          </p:nvSpPr>
          <p:spPr bwMode="auto">
            <a:xfrm>
              <a:off x="1184275" y="3216275"/>
              <a:ext cx="1" cy="3175"/>
            </a:xfrm>
            <a:custGeom>
              <a:avLst/>
              <a:gdLst>
                <a:gd name="T0" fmla="*/ 0 w 1"/>
                <a:gd name="T1" fmla="*/ 0 h 1"/>
                <a:gd name="T2" fmla="*/ 0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8" name="ïṧḷiḋê"/>
            <p:cNvSpPr>
              <a:spLocks noChangeArrowheads="1"/>
            </p:cNvSpPr>
            <p:nvPr/>
          </p:nvSpPr>
          <p:spPr bwMode="auto">
            <a:xfrm>
              <a:off x="1184275" y="3216275"/>
              <a:ext cx="1" cy="3175"/>
            </a:xfrm>
            <a:custGeom>
              <a:avLst/>
              <a:gdLst>
                <a:gd name="T0" fmla="*/ 0 w 1"/>
                <a:gd name="T1" fmla="*/ 0 h 1"/>
                <a:gd name="T2" fmla="*/ 0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9" name="íSliḍê"/>
            <p:cNvSpPr>
              <a:spLocks noChangeArrowheads="1"/>
            </p:cNvSpPr>
            <p:nvPr/>
          </p:nvSpPr>
          <p:spPr bwMode="auto">
            <a:xfrm>
              <a:off x="1208088" y="3201988"/>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0" name="ïśḷiḓe"/>
            <p:cNvSpPr>
              <a:spLocks noChangeArrowheads="1"/>
            </p:cNvSpPr>
            <p:nvPr/>
          </p:nvSpPr>
          <p:spPr bwMode="auto">
            <a:xfrm>
              <a:off x="1208088" y="3201988"/>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1" name="íṣlïḑê"/>
            <p:cNvSpPr>
              <a:spLocks noChangeArrowheads="1"/>
            </p:cNvSpPr>
            <p:nvPr/>
          </p:nvSpPr>
          <p:spPr bwMode="auto">
            <a:xfrm>
              <a:off x="1216025" y="32035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2" name="îşľíḍê"/>
            <p:cNvSpPr>
              <a:spLocks noChangeArrowheads="1"/>
            </p:cNvSpPr>
            <p:nvPr/>
          </p:nvSpPr>
          <p:spPr bwMode="auto">
            <a:xfrm>
              <a:off x="1216025" y="32035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3" name="iṡḷîḓe"/>
            <p:cNvSpPr>
              <a:spLocks noChangeArrowheads="1"/>
            </p:cNvSpPr>
            <p:nvPr/>
          </p:nvSpPr>
          <p:spPr bwMode="auto">
            <a:xfrm>
              <a:off x="1196975" y="3201988"/>
              <a:ext cx="3175" cy="1"/>
            </a:xfrm>
            <a:custGeom>
              <a:avLst/>
              <a:gdLst>
                <a:gd name="T0" fmla="*/ 0 w 1"/>
                <a:gd name="T1" fmla="*/ 0 h 1"/>
                <a:gd name="T2" fmla="*/ 0 w 1"/>
                <a:gd name="T3" fmla="*/ 0 h 1"/>
                <a:gd name="T4" fmla="*/ 317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4" name="íślîḍè"/>
            <p:cNvSpPr>
              <a:spLocks noChangeArrowheads="1"/>
            </p:cNvSpPr>
            <p:nvPr/>
          </p:nvSpPr>
          <p:spPr bwMode="auto">
            <a:xfrm>
              <a:off x="1196975" y="3201988"/>
              <a:ext cx="3175" cy="1"/>
            </a:xfrm>
            <a:custGeom>
              <a:avLst/>
              <a:gdLst>
                <a:gd name="T0" fmla="*/ 0 w 1"/>
                <a:gd name="T1" fmla="*/ 0 h 1"/>
                <a:gd name="T2" fmla="*/ 0 w 1"/>
                <a:gd name="T3" fmla="*/ 0 h 1"/>
                <a:gd name="T4" fmla="*/ 317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5" name="íSḷîḓe"/>
            <p:cNvSpPr>
              <a:spLocks noChangeArrowheads="1"/>
            </p:cNvSpPr>
            <p:nvPr/>
          </p:nvSpPr>
          <p:spPr bwMode="auto">
            <a:xfrm>
              <a:off x="1203325" y="3201988"/>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6" name="ïŝļîḋé"/>
            <p:cNvSpPr>
              <a:spLocks noChangeArrowheads="1"/>
            </p:cNvSpPr>
            <p:nvPr/>
          </p:nvSpPr>
          <p:spPr bwMode="auto">
            <a:xfrm>
              <a:off x="1203325" y="3201988"/>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7" name="îSlïḑè"/>
            <p:cNvSpPr>
              <a:spLocks noChangeArrowheads="1"/>
            </p:cNvSpPr>
            <p:nvPr/>
          </p:nvSpPr>
          <p:spPr bwMode="auto">
            <a:xfrm>
              <a:off x="1182688" y="3201988"/>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2" y="1"/>
                    <a:pt x="2" y="0"/>
                  </a:cubicBezTo>
                  <a:cubicBezTo>
                    <a:pt x="2" y="0"/>
                    <a:pt x="3"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8" name="íšļíďe"/>
            <p:cNvSpPr>
              <a:spLocks noChangeArrowheads="1"/>
            </p:cNvSpPr>
            <p:nvPr/>
          </p:nvSpPr>
          <p:spPr bwMode="auto">
            <a:xfrm>
              <a:off x="1182688" y="3201988"/>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2" y="1"/>
                    <a:pt x="2" y="0"/>
                  </a:cubicBezTo>
                  <a:cubicBezTo>
                    <a:pt x="2" y="0"/>
                    <a:pt x="3"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9" name="i$ļîḓè"/>
            <p:cNvSpPr>
              <a:spLocks noChangeArrowheads="1"/>
            </p:cNvSpPr>
            <p:nvPr/>
          </p:nvSpPr>
          <p:spPr bwMode="auto">
            <a:xfrm>
              <a:off x="1220788" y="3206750"/>
              <a:ext cx="7938" cy="1588"/>
            </a:xfrm>
            <a:custGeom>
              <a:avLst/>
              <a:gdLst>
                <a:gd name="T0" fmla="*/ 0 w 3"/>
                <a:gd name="T1" fmla="*/ 0 h 1"/>
                <a:gd name="T2" fmla="*/ 7938 w 3"/>
                <a:gd name="T3" fmla="*/ 1588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0" name="ïšlïḍé"/>
            <p:cNvSpPr>
              <a:spLocks noChangeArrowheads="1"/>
            </p:cNvSpPr>
            <p:nvPr/>
          </p:nvSpPr>
          <p:spPr bwMode="auto">
            <a:xfrm>
              <a:off x="1220788" y="3206750"/>
              <a:ext cx="7938" cy="1588"/>
            </a:xfrm>
            <a:custGeom>
              <a:avLst/>
              <a:gdLst>
                <a:gd name="T0" fmla="*/ 0 w 3"/>
                <a:gd name="T1" fmla="*/ 0 h 1"/>
                <a:gd name="T2" fmla="*/ 7938 w 3"/>
                <a:gd name="T3" fmla="*/ 1588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1" name="islíḑé"/>
            <p:cNvSpPr>
              <a:spLocks noChangeArrowheads="1"/>
            </p:cNvSpPr>
            <p:nvPr/>
          </p:nvSpPr>
          <p:spPr bwMode="auto">
            <a:xfrm>
              <a:off x="1192213" y="320198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2" name="iṥ1idé"/>
            <p:cNvSpPr>
              <a:spLocks noChangeArrowheads="1"/>
            </p:cNvSpPr>
            <p:nvPr/>
          </p:nvSpPr>
          <p:spPr bwMode="auto">
            <a:xfrm>
              <a:off x="1192213" y="320198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3" name="ïṩḷidè"/>
            <p:cNvSpPr>
              <a:spLocks noChangeArrowheads="1"/>
            </p:cNvSpPr>
            <p:nvPr/>
          </p:nvSpPr>
          <p:spPr bwMode="auto">
            <a:xfrm>
              <a:off x="1044575" y="3286125"/>
              <a:ext cx="23813" cy="69850"/>
            </a:xfrm>
            <a:custGeom>
              <a:avLst/>
              <a:gdLst>
                <a:gd name="T0" fmla="*/ 18521 w 9"/>
                <a:gd name="T1" fmla="*/ 62366 h 28"/>
                <a:gd name="T2" fmla="*/ 18521 w 9"/>
                <a:gd name="T3" fmla="*/ 62366 h 28"/>
                <a:gd name="T4" fmla="*/ 15875 w 9"/>
                <a:gd name="T5" fmla="*/ 54882 h 28"/>
                <a:gd name="T6" fmla="*/ 15875 w 9"/>
                <a:gd name="T7" fmla="*/ 54882 h 28"/>
                <a:gd name="T8" fmla="*/ 15875 w 9"/>
                <a:gd name="T9" fmla="*/ 49893 h 28"/>
                <a:gd name="T10" fmla="*/ 15875 w 9"/>
                <a:gd name="T11" fmla="*/ 49893 h 28"/>
                <a:gd name="T12" fmla="*/ 13229 w 9"/>
                <a:gd name="T13" fmla="*/ 42409 h 28"/>
                <a:gd name="T14" fmla="*/ 13229 w 9"/>
                <a:gd name="T15" fmla="*/ 42409 h 28"/>
                <a:gd name="T16" fmla="*/ 13229 w 9"/>
                <a:gd name="T17" fmla="*/ 37420 h 28"/>
                <a:gd name="T18" fmla="*/ 13229 w 9"/>
                <a:gd name="T19" fmla="*/ 34925 h 28"/>
                <a:gd name="T20" fmla="*/ 13229 w 9"/>
                <a:gd name="T21" fmla="*/ 29936 h 28"/>
                <a:gd name="T22" fmla="*/ 13229 w 9"/>
                <a:gd name="T23" fmla="*/ 24946 h 28"/>
                <a:gd name="T24" fmla="*/ 13229 w 9"/>
                <a:gd name="T25" fmla="*/ 24946 h 28"/>
                <a:gd name="T26" fmla="*/ 13229 w 9"/>
                <a:gd name="T27" fmla="*/ 19957 h 28"/>
                <a:gd name="T28" fmla="*/ 13229 w 9"/>
                <a:gd name="T29" fmla="*/ 17463 h 28"/>
                <a:gd name="T30" fmla="*/ 15875 w 9"/>
                <a:gd name="T31" fmla="*/ 14968 h 28"/>
                <a:gd name="T32" fmla="*/ 15875 w 9"/>
                <a:gd name="T33" fmla="*/ 12473 h 28"/>
                <a:gd name="T34" fmla="*/ 15875 w 9"/>
                <a:gd name="T35" fmla="*/ 9979 h 28"/>
                <a:gd name="T36" fmla="*/ 15875 w 9"/>
                <a:gd name="T37" fmla="*/ 9979 h 28"/>
                <a:gd name="T38" fmla="*/ 18521 w 9"/>
                <a:gd name="T39" fmla="*/ 4989 h 28"/>
                <a:gd name="T40" fmla="*/ 23813 w 9"/>
                <a:gd name="T41" fmla="*/ 0 h 28"/>
                <a:gd name="T42" fmla="*/ 23813 w 9"/>
                <a:gd name="T43" fmla="*/ 0 h 28"/>
                <a:gd name="T44" fmla="*/ 15875 w 9"/>
                <a:gd name="T45" fmla="*/ 2495 h 28"/>
                <a:gd name="T46" fmla="*/ 10584 w 9"/>
                <a:gd name="T47" fmla="*/ 7484 h 28"/>
                <a:gd name="T48" fmla="*/ 10584 w 9"/>
                <a:gd name="T49" fmla="*/ 7484 h 28"/>
                <a:gd name="T50" fmla="*/ 10584 w 9"/>
                <a:gd name="T51" fmla="*/ 7484 h 28"/>
                <a:gd name="T52" fmla="*/ 5292 w 9"/>
                <a:gd name="T53" fmla="*/ 12473 h 28"/>
                <a:gd name="T54" fmla="*/ 5292 w 9"/>
                <a:gd name="T55" fmla="*/ 14968 h 28"/>
                <a:gd name="T56" fmla="*/ 5292 w 9"/>
                <a:gd name="T57" fmla="*/ 14968 h 28"/>
                <a:gd name="T58" fmla="*/ 5292 w 9"/>
                <a:gd name="T59" fmla="*/ 14968 h 28"/>
                <a:gd name="T60" fmla="*/ 2646 w 9"/>
                <a:gd name="T61" fmla="*/ 19957 h 28"/>
                <a:gd name="T62" fmla="*/ 2646 w 9"/>
                <a:gd name="T63" fmla="*/ 19957 h 28"/>
                <a:gd name="T64" fmla="*/ 2646 w 9"/>
                <a:gd name="T65" fmla="*/ 19957 h 28"/>
                <a:gd name="T66" fmla="*/ 0 w 9"/>
                <a:gd name="T67" fmla="*/ 24946 h 28"/>
                <a:gd name="T68" fmla="*/ 0 w 9"/>
                <a:gd name="T69" fmla="*/ 24946 h 28"/>
                <a:gd name="T70" fmla="*/ 0 w 9"/>
                <a:gd name="T71" fmla="*/ 24946 h 28"/>
                <a:gd name="T72" fmla="*/ 0 w 9"/>
                <a:gd name="T73" fmla="*/ 29936 h 28"/>
                <a:gd name="T74" fmla="*/ 0 w 9"/>
                <a:gd name="T75" fmla="*/ 29936 h 28"/>
                <a:gd name="T76" fmla="*/ 0 w 9"/>
                <a:gd name="T77" fmla="*/ 29936 h 28"/>
                <a:gd name="T78" fmla="*/ 0 w 9"/>
                <a:gd name="T79" fmla="*/ 37420 h 28"/>
                <a:gd name="T80" fmla="*/ 0 w 9"/>
                <a:gd name="T81" fmla="*/ 49893 h 28"/>
                <a:gd name="T82" fmla="*/ 0 w 9"/>
                <a:gd name="T83" fmla="*/ 49893 h 28"/>
                <a:gd name="T84" fmla="*/ 5292 w 9"/>
                <a:gd name="T85" fmla="*/ 62366 h 28"/>
                <a:gd name="T86" fmla="*/ 5292 w 9"/>
                <a:gd name="T87" fmla="*/ 62366 h 28"/>
                <a:gd name="T88" fmla="*/ 7938 w 9"/>
                <a:gd name="T89" fmla="*/ 69850 h 28"/>
                <a:gd name="T90" fmla="*/ 18521 w 9"/>
                <a:gd name="T91" fmla="*/ 62366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8"/>
                <a:gd name="T140" fmla="*/ 9 w 9"/>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8">
                  <a:moveTo>
                    <a:pt x="7" y="25"/>
                  </a:moveTo>
                  <a:cubicBezTo>
                    <a:pt x="7" y="25"/>
                    <a:pt x="7" y="25"/>
                    <a:pt x="7" y="25"/>
                  </a:cubicBezTo>
                  <a:cubicBezTo>
                    <a:pt x="7" y="24"/>
                    <a:pt x="7" y="23"/>
                    <a:pt x="6" y="22"/>
                  </a:cubicBezTo>
                  <a:cubicBezTo>
                    <a:pt x="6" y="22"/>
                    <a:pt x="6" y="22"/>
                    <a:pt x="6" y="22"/>
                  </a:cubicBezTo>
                  <a:cubicBezTo>
                    <a:pt x="6" y="22"/>
                    <a:pt x="6" y="21"/>
                    <a:pt x="6" y="20"/>
                  </a:cubicBezTo>
                  <a:cubicBezTo>
                    <a:pt x="6" y="20"/>
                    <a:pt x="6" y="20"/>
                    <a:pt x="6" y="20"/>
                  </a:cubicBezTo>
                  <a:cubicBezTo>
                    <a:pt x="5" y="19"/>
                    <a:pt x="5" y="18"/>
                    <a:pt x="5" y="17"/>
                  </a:cubicBezTo>
                  <a:cubicBezTo>
                    <a:pt x="5" y="17"/>
                    <a:pt x="5" y="17"/>
                    <a:pt x="5" y="17"/>
                  </a:cubicBezTo>
                  <a:cubicBezTo>
                    <a:pt x="5" y="16"/>
                    <a:pt x="5" y="15"/>
                    <a:pt x="5" y="15"/>
                  </a:cubicBezTo>
                  <a:cubicBezTo>
                    <a:pt x="5" y="15"/>
                    <a:pt x="5" y="15"/>
                    <a:pt x="5" y="14"/>
                  </a:cubicBezTo>
                  <a:cubicBezTo>
                    <a:pt x="5" y="14"/>
                    <a:pt x="5" y="13"/>
                    <a:pt x="5" y="12"/>
                  </a:cubicBezTo>
                  <a:cubicBezTo>
                    <a:pt x="5" y="11"/>
                    <a:pt x="5" y="10"/>
                    <a:pt x="5" y="10"/>
                  </a:cubicBezTo>
                  <a:cubicBezTo>
                    <a:pt x="5" y="10"/>
                    <a:pt x="5" y="10"/>
                    <a:pt x="5" y="10"/>
                  </a:cubicBezTo>
                  <a:cubicBezTo>
                    <a:pt x="5" y="9"/>
                    <a:pt x="5" y="8"/>
                    <a:pt x="5" y="8"/>
                  </a:cubicBezTo>
                  <a:cubicBezTo>
                    <a:pt x="5" y="7"/>
                    <a:pt x="5" y="7"/>
                    <a:pt x="5" y="7"/>
                  </a:cubicBezTo>
                  <a:cubicBezTo>
                    <a:pt x="5" y="7"/>
                    <a:pt x="5" y="6"/>
                    <a:pt x="6" y="6"/>
                  </a:cubicBezTo>
                  <a:cubicBezTo>
                    <a:pt x="6" y="5"/>
                    <a:pt x="6" y="5"/>
                    <a:pt x="6" y="5"/>
                  </a:cubicBezTo>
                  <a:cubicBezTo>
                    <a:pt x="6" y="5"/>
                    <a:pt x="6" y="4"/>
                    <a:pt x="6" y="4"/>
                  </a:cubicBezTo>
                  <a:cubicBezTo>
                    <a:pt x="6" y="4"/>
                    <a:pt x="6" y="4"/>
                    <a:pt x="6" y="4"/>
                  </a:cubicBezTo>
                  <a:cubicBezTo>
                    <a:pt x="7" y="3"/>
                    <a:pt x="7" y="2"/>
                    <a:pt x="7" y="2"/>
                  </a:cubicBezTo>
                  <a:cubicBezTo>
                    <a:pt x="8" y="1"/>
                    <a:pt x="8" y="1"/>
                    <a:pt x="9" y="0"/>
                  </a:cubicBezTo>
                  <a:cubicBezTo>
                    <a:pt x="9" y="0"/>
                    <a:pt x="9" y="0"/>
                    <a:pt x="9" y="0"/>
                  </a:cubicBezTo>
                  <a:cubicBezTo>
                    <a:pt x="8" y="0"/>
                    <a:pt x="7" y="1"/>
                    <a:pt x="6" y="1"/>
                  </a:cubicBezTo>
                  <a:cubicBezTo>
                    <a:pt x="5" y="2"/>
                    <a:pt x="5" y="2"/>
                    <a:pt x="4" y="3"/>
                  </a:cubicBezTo>
                  <a:cubicBezTo>
                    <a:pt x="4" y="3"/>
                    <a:pt x="4" y="3"/>
                    <a:pt x="4" y="3"/>
                  </a:cubicBezTo>
                  <a:cubicBezTo>
                    <a:pt x="4" y="3"/>
                    <a:pt x="4" y="3"/>
                    <a:pt x="4" y="3"/>
                  </a:cubicBezTo>
                  <a:cubicBezTo>
                    <a:pt x="3" y="3"/>
                    <a:pt x="3" y="4"/>
                    <a:pt x="2" y="5"/>
                  </a:cubicBezTo>
                  <a:cubicBezTo>
                    <a:pt x="2" y="5"/>
                    <a:pt x="2" y="6"/>
                    <a:pt x="2" y="6"/>
                  </a:cubicBezTo>
                  <a:cubicBezTo>
                    <a:pt x="2" y="6"/>
                    <a:pt x="2" y="6"/>
                    <a:pt x="2" y="6"/>
                  </a:cubicBezTo>
                  <a:cubicBezTo>
                    <a:pt x="2" y="6"/>
                    <a:pt x="2" y="6"/>
                    <a:pt x="2" y="6"/>
                  </a:cubicBezTo>
                  <a:cubicBezTo>
                    <a:pt x="1" y="7"/>
                    <a:pt x="1" y="7"/>
                    <a:pt x="1" y="8"/>
                  </a:cubicBezTo>
                  <a:cubicBezTo>
                    <a:pt x="1" y="8"/>
                    <a:pt x="1" y="8"/>
                    <a:pt x="1" y="8"/>
                  </a:cubicBezTo>
                  <a:cubicBezTo>
                    <a:pt x="1" y="8"/>
                    <a:pt x="1" y="8"/>
                    <a:pt x="1" y="8"/>
                  </a:cubicBezTo>
                  <a:cubicBezTo>
                    <a:pt x="1" y="9"/>
                    <a:pt x="1" y="9"/>
                    <a:pt x="0" y="10"/>
                  </a:cubicBezTo>
                  <a:cubicBezTo>
                    <a:pt x="0" y="10"/>
                    <a:pt x="0" y="10"/>
                    <a:pt x="0" y="10"/>
                  </a:cubicBezTo>
                  <a:cubicBezTo>
                    <a:pt x="0" y="10"/>
                    <a:pt x="0" y="10"/>
                    <a:pt x="0" y="10"/>
                  </a:cubicBezTo>
                  <a:cubicBezTo>
                    <a:pt x="0" y="11"/>
                    <a:pt x="0" y="12"/>
                    <a:pt x="0" y="12"/>
                  </a:cubicBezTo>
                  <a:cubicBezTo>
                    <a:pt x="0" y="12"/>
                    <a:pt x="0" y="12"/>
                    <a:pt x="0" y="12"/>
                  </a:cubicBezTo>
                  <a:cubicBezTo>
                    <a:pt x="0" y="12"/>
                    <a:pt x="0" y="12"/>
                    <a:pt x="0" y="12"/>
                  </a:cubicBezTo>
                  <a:cubicBezTo>
                    <a:pt x="0" y="13"/>
                    <a:pt x="0" y="14"/>
                    <a:pt x="0" y="15"/>
                  </a:cubicBezTo>
                  <a:cubicBezTo>
                    <a:pt x="0" y="16"/>
                    <a:pt x="0" y="18"/>
                    <a:pt x="0" y="20"/>
                  </a:cubicBezTo>
                  <a:cubicBezTo>
                    <a:pt x="0" y="20"/>
                    <a:pt x="0" y="20"/>
                    <a:pt x="0" y="20"/>
                  </a:cubicBezTo>
                  <a:cubicBezTo>
                    <a:pt x="1" y="22"/>
                    <a:pt x="1" y="23"/>
                    <a:pt x="2" y="25"/>
                  </a:cubicBezTo>
                  <a:cubicBezTo>
                    <a:pt x="2" y="25"/>
                    <a:pt x="2" y="25"/>
                    <a:pt x="2" y="25"/>
                  </a:cubicBezTo>
                  <a:cubicBezTo>
                    <a:pt x="2" y="26"/>
                    <a:pt x="2" y="27"/>
                    <a:pt x="3" y="28"/>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4" name="ïş1îḋé"/>
            <p:cNvSpPr>
              <a:spLocks noChangeArrowheads="1"/>
            </p:cNvSpPr>
            <p:nvPr/>
          </p:nvSpPr>
          <p:spPr bwMode="auto">
            <a:xfrm>
              <a:off x="1055688" y="3267075"/>
              <a:ext cx="115888" cy="134938"/>
            </a:xfrm>
            <a:custGeom>
              <a:avLst/>
              <a:gdLst>
                <a:gd name="T0" fmla="*/ 115888 w 46"/>
                <a:gd name="T1" fmla="*/ 106932 h 53"/>
                <a:gd name="T2" fmla="*/ 115888 w 46"/>
                <a:gd name="T3" fmla="*/ 104386 h 53"/>
                <a:gd name="T4" fmla="*/ 113369 w 46"/>
                <a:gd name="T5" fmla="*/ 99294 h 53"/>
                <a:gd name="T6" fmla="*/ 113369 w 46"/>
                <a:gd name="T7" fmla="*/ 91656 h 53"/>
                <a:gd name="T8" fmla="*/ 110849 w 46"/>
                <a:gd name="T9" fmla="*/ 86564 h 53"/>
                <a:gd name="T10" fmla="*/ 110849 w 46"/>
                <a:gd name="T11" fmla="*/ 84018 h 53"/>
                <a:gd name="T12" fmla="*/ 108330 w 46"/>
                <a:gd name="T13" fmla="*/ 78926 h 53"/>
                <a:gd name="T14" fmla="*/ 108330 w 46"/>
                <a:gd name="T15" fmla="*/ 73834 h 53"/>
                <a:gd name="T16" fmla="*/ 105811 w 46"/>
                <a:gd name="T17" fmla="*/ 68742 h 53"/>
                <a:gd name="T18" fmla="*/ 103291 w 46"/>
                <a:gd name="T19" fmla="*/ 63650 h 53"/>
                <a:gd name="T20" fmla="*/ 100772 w 46"/>
                <a:gd name="T21" fmla="*/ 58558 h 53"/>
                <a:gd name="T22" fmla="*/ 98253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8021 w 46"/>
                <a:gd name="T37" fmla="*/ 17822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7790 w 46"/>
                <a:gd name="T51" fmla="*/ 2546 h 53"/>
                <a:gd name="T52" fmla="*/ 32751 w 46"/>
                <a:gd name="T53" fmla="*/ 0 h 53"/>
                <a:gd name="T54" fmla="*/ 27712 w 46"/>
                <a:gd name="T55" fmla="*/ 0 h 53"/>
                <a:gd name="T56" fmla="*/ 25193 w 46"/>
                <a:gd name="T57" fmla="*/ 0 h 53"/>
                <a:gd name="T58" fmla="*/ 20154 w 46"/>
                <a:gd name="T59" fmla="*/ 2546 h 53"/>
                <a:gd name="T60" fmla="*/ 12597 w 46"/>
                <a:gd name="T61" fmla="*/ 5092 h 53"/>
                <a:gd name="T62" fmla="*/ 7558 w 46"/>
                <a:gd name="T63" fmla="*/ 7638 h 53"/>
                <a:gd name="T64" fmla="*/ 10077 w 46"/>
                <a:gd name="T65" fmla="*/ 7638 h 53"/>
                <a:gd name="T66" fmla="*/ 12597 w 46"/>
                <a:gd name="T67" fmla="*/ 7638 h 53"/>
                <a:gd name="T68" fmla="*/ 20154 w 46"/>
                <a:gd name="T69" fmla="*/ 7638 h 53"/>
                <a:gd name="T70" fmla="*/ 25193 w 46"/>
                <a:gd name="T71" fmla="*/ 7638 h 53"/>
                <a:gd name="T72" fmla="*/ 30232 w 46"/>
                <a:gd name="T73" fmla="*/ 10184 h 53"/>
                <a:gd name="T74" fmla="*/ 37790 w 46"/>
                <a:gd name="T75" fmla="*/ 12730 h 53"/>
                <a:gd name="T76" fmla="*/ 50386 w 46"/>
                <a:gd name="T77" fmla="*/ 20368 h 53"/>
                <a:gd name="T78" fmla="*/ 55425 w 46"/>
                <a:gd name="T79" fmla="*/ 25460 h 53"/>
                <a:gd name="T80" fmla="*/ 60463 w 46"/>
                <a:gd name="T81" fmla="*/ 30552 h 53"/>
                <a:gd name="T82" fmla="*/ 68021 w 46"/>
                <a:gd name="T83" fmla="*/ 35644 h 53"/>
                <a:gd name="T84" fmla="*/ 73060 w 46"/>
                <a:gd name="T85" fmla="*/ 40736 h 53"/>
                <a:gd name="T86" fmla="*/ 78098 w 46"/>
                <a:gd name="T87" fmla="*/ 48374 h 53"/>
                <a:gd name="T88" fmla="*/ 85656 w 46"/>
                <a:gd name="T89" fmla="*/ 61104 h 53"/>
                <a:gd name="T90" fmla="*/ 85656 w 46"/>
                <a:gd name="T91" fmla="*/ 63650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3291 w 46"/>
                <a:gd name="T103" fmla="*/ 106932 h 53"/>
                <a:gd name="T104" fmla="*/ 103291 w 46"/>
                <a:gd name="T105" fmla="*/ 114570 h 53"/>
                <a:gd name="T106" fmla="*/ 103291 w 46"/>
                <a:gd name="T107" fmla="*/ 129846 h 53"/>
                <a:gd name="T108" fmla="*/ 113369 w 46"/>
                <a:gd name="T109" fmla="*/ 134938 h 53"/>
                <a:gd name="T110" fmla="*/ 113369 w 46"/>
                <a:gd name="T111" fmla="*/ 129846 h 53"/>
                <a:gd name="T112" fmla="*/ 115888 w 46"/>
                <a:gd name="T113" fmla="*/ 127300 h 53"/>
                <a:gd name="T114" fmla="*/ 115888 w 46"/>
                <a:gd name="T115" fmla="*/ 122208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4"/>
                    <a:pt x="46" y="43"/>
                    <a:pt x="46" y="43"/>
                  </a:cubicBezTo>
                  <a:cubicBezTo>
                    <a:pt x="46" y="43"/>
                    <a:pt x="46" y="43"/>
                    <a:pt x="46" y="42"/>
                  </a:cubicBezTo>
                  <a:cubicBezTo>
                    <a:pt x="46" y="42"/>
                    <a:pt x="46" y="42"/>
                    <a:pt x="46" y="42"/>
                  </a:cubicBezTo>
                  <a:cubicBezTo>
                    <a:pt x="46" y="42"/>
                    <a:pt x="46" y="42"/>
                    <a:pt x="46" y="42"/>
                  </a:cubicBezTo>
                  <a:cubicBezTo>
                    <a:pt x="46" y="41"/>
                    <a:pt x="46" y="41"/>
                    <a:pt x="46" y="41"/>
                  </a:cubicBezTo>
                  <a:cubicBezTo>
                    <a:pt x="46" y="40"/>
                    <a:pt x="46" y="40"/>
                    <a:pt x="45" y="39"/>
                  </a:cubicBezTo>
                  <a:cubicBezTo>
                    <a:pt x="45" y="39"/>
                    <a:pt x="45" y="39"/>
                    <a:pt x="45" y="39"/>
                  </a:cubicBezTo>
                  <a:cubicBezTo>
                    <a:pt x="45" y="39"/>
                    <a:pt x="45" y="39"/>
                    <a:pt x="45" y="39"/>
                  </a:cubicBezTo>
                  <a:cubicBezTo>
                    <a:pt x="45" y="39"/>
                    <a:pt x="45" y="39"/>
                    <a:pt x="45" y="38"/>
                  </a:cubicBezTo>
                  <a:cubicBezTo>
                    <a:pt x="45" y="38"/>
                    <a:pt x="45" y="37"/>
                    <a:pt x="45" y="37"/>
                  </a:cubicBezTo>
                  <a:cubicBezTo>
                    <a:pt x="45" y="37"/>
                    <a:pt x="45" y="37"/>
                    <a:pt x="45" y="36"/>
                  </a:cubicBezTo>
                  <a:cubicBezTo>
                    <a:pt x="45" y="36"/>
                    <a:pt x="45" y="36"/>
                    <a:pt x="45" y="36"/>
                  </a:cubicBezTo>
                  <a:cubicBezTo>
                    <a:pt x="45" y="36"/>
                    <a:pt x="45" y="36"/>
                    <a:pt x="45" y="36"/>
                  </a:cubicBezTo>
                  <a:cubicBezTo>
                    <a:pt x="45" y="35"/>
                    <a:pt x="45" y="35"/>
                    <a:pt x="44" y="34"/>
                  </a:cubicBezTo>
                  <a:cubicBezTo>
                    <a:pt x="44" y="34"/>
                    <a:pt x="44" y="34"/>
                    <a:pt x="44" y="33"/>
                  </a:cubicBezTo>
                  <a:cubicBezTo>
                    <a:pt x="44" y="33"/>
                    <a:pt x="44" y="33"/>
                    <a:pt x="44" y="33"/>
                  </a:cubicBezTo>
                  <a:cubicBezTo>
                    <a:pt x="44" y="33"/>
                    <a:pt x="44" y="33"/>
                    <a:pt x="44" y="33"/>
                  </a:cubicBezTo>
                  <a:cubicBezTo>
                    <a:pt x="44" y="33"/>
                    <a:pt x="44" y="33"/>
                    <a:pt x="44" y="33"/>
                  </a:cubicBezTo>
                  <a:cubicBezTo>
                    <a:pt x="44" y="32"/>
                    <a:pt x="44" y="32"/>
                    <a:pt x="44" y="32"/>
                  </a:cubicBezTo>
                  <a:cubicBezTo>
                    <a:pt x="43" y="31"/>
                    <a:pt x="43" y="31"/>
                    <a:pt x="43" y="31"/>
                  </a:cubicBezTo>
                  <a:cubicBezTo>
                    <a:pt x="43" y="30"/>
                    <a:pt x="43" y="30"/>
                    <a:pt x="43" y="30"/>
                  </a:cubicBezTo>
                  <a:cubicBezTo>
                    <a:pt x="43" y="30"/>
                    <a:pt x="43" y="30"/>
                    <a:pt x="43" y="30"/>
                  </a:cubicBezTo>
                  <a:cubicBezTo>
                    <a:pt x="43" y="30"/>
                    <a:pt x="43" y="30"/>
                    <a:pt x="43" y="29"/>
                  </a:cubicBezTo>
                  <a:cubicBezTo>
                    <a:pt x="43" y="29"/>
                    <a:pt x="42" y="29"/>
                    <a:pt x="42" y="28"/>
                  </a:cubicBezTo>
                  <a:cubicBezTo>
                    <a:pt x="42" y="28"/>
                    <a:pt x="42" y="28"/>
                    <a:pt x="42" y="27"/>
                  </a:cubicBezTo>
                  <a:cubicBezTo>
                    <a:pt x="42" y="27"/>
                    <a:pt x="42" y="27"/>
                    <a:pt x="42" y="27"/>
                  </a:cubicBezTo>
                  <a:cubicBezTo>
                    <a:pt x="42" y="27"/>
                    <a:pt x="42" y="27"/>
                    <a:pt x="42" y="27"/>
                  </a:cubicBezTo>
                  <a:cubicBezTo>
                    <a:pt x="42" y="27"/>
                    <a:pt x="41" y="26"/>
                    <a:pt x="41" y="26"/>
                  </a:cubicBezTo>
                  <a:cubicBezTo>
                    <a:pt x="41" y="25"/>
                    <a:pt x="41" y="25"/>
                    <a:pt x="41" y="25"/>
                  </a:cubicBezTo>
                  <a:cubicBezTo>
                    <a:pt x="41" y="25"/>
                    <a:pt x="41" y="24"/>
                    <a:pt x="41" y="24"/>
                  </a:cubicBezTo>
                  <a:cubicBezTo>
                    <a:pt x="40" y="24"/>
                    <a:pt x="40" y="24"/>
                    <a:pt x="40" y="24"/>
                  </a:cubicBezTo>
                  <a:cubicBezTo>
                    <a:pt x="40" y="24"/>
                    <a:pt x="40" y="23"/>
                    <a:pt x="40" y="23"/>
                  </a:cubicBezTo>
                  <a:cubicBezTo>
                    <a:pt x="40" y="23"/>
                    <a:pt x="39" y="22"/>
                    <a:pt x="39" y="22"/>
                  </a:cubicBezTo>
                  <a:cubicBezTo>
                    <a:pt x="39" y="22"/>
                    <a:pt x="39" y="21"/>
                    <a:pt x="39" y="21"/>
                  </a:cubicBezTo>
                  <a:cubicBezTo>
                    <a:pt x="39" y="21"/>
                    <a:pt x="39" y="21"/>
                    <a:pt x="39" y="21"/>
                  </a:cubicBezTo>
                  <a:cubicBezTo>
                    <a:pt x="38" y="21"/>
                    <a:pt x="38" y="20"/>
                    <a:pt x="38" y="20"/>
                  </a:cubicBezTo>
                  <a:cubicBezTo>
                    <a:pt x="38" y="19"/>
                    <a:pt x="37" y="19"/>
                    <a:pt x="37" y="18"/>
                  </a:cubicBezTo>
                  <a:cubicBezTo>
                    <a:pt x="37" y="18"/>
                    <a:pt x="37" y="18"/>
                    <a:pt x="37" y="18"/>
                  </a:cubicBezTo>
                  <a:cubicBezTo>
                    <a:pt x="36" y="17"/>
                    <a:pt x="36" y="17"/>
                    <a:pt x="35" y="16"/>
                  </a:cubicBezTo>
                  <a:cubicBezTo>
                    <a:pt x="35" y="16"/>
                    <a:pt x="35" y="15"/>
                    <a:pt x="34" y="15"/>
                  </a:cubicBezTo>
                  <a:cubicBezTo>
                    <a:pt x="34" y="15"/>
                    <a:pt x="34" y="15"/>
                    <a:pt x="34" y="14"/>
                  </a:cubicBezTo>
                  <a:cubicBezTo>
                    <a:pt x="34" y="14"/>
                    <a:pt x="34" y="14"/>
                    <a:pt x="33" y="13"/>
                  </a:cubicBezTo>
                  <a:cubicBezTo>
                    <a:pt x="33" y="13"/>
                    <a:pt x="33" y="13"/>
                    <a:pt x="33" y="13"/>
                  </a:cubicBezTo>
                  <a:cubicBezTo>
                    <a:pt x="33" y="13"/>
                    <a:pt x="33" y="13"/>
                    <a:pt x="33" y="13"/>
                  </a:cubicBezTo>
                  <a:cubicBezTo>
                    <a:pt x="33" y="13"/>
                    <a:pt x="33" y="13"/>
                    <a:pt x="32" y="12"/>
                  </a:cubicBezTo>
                  <a:cubicBezTo>
                    <a:pt x="32" y="12"/>
                    <a:pt x="32" y="12"/>
                    <a:pt x="31" y="11"/>
                  </a:cubicBezTo>
                  <a:cubicBezTo>
                    <a:pt x="31" y="11"/>
                    <a:pt x="31" y="11"/>
                    <a:pt x="31" y="11"/>
                  </a:cubicBezTo>
                  <a:cubicBezTo>
                    <a:pt x="31" y="11"/>
                    <a:pt x="31" y="11"/>
                    <a:pt x="31" y="11"/>
                  </a:cubicBezTo>
                  <a:cubicBezTo>
                    <a:pt x="31" y="11"/>
                    <a:pt x="31" y="10"/>
                    <a:pt x="30" y="10"/>
                  </a:cubicBezTo>
                  <a:cubicBezTo>
                    <a:pt x="30" y="10"/>
                    <a:pt x="30" y="10"/>
                    <a:pt x="29" y="9"/>
                  </a:cubicBezTo>
                  <a:cubicBezTo>
                    <a:pt x="29" y="9"/>
                    <a:pt x="29" y="9"/>
                    <a:pt x="29" y="9"/>
                  </a:cubicBezTo>
                  <a:cubicBezTo>
                    <a:pt x="29" y="9"/>
                    <a:pt x="29" y="9"/>
                    <a:pt x="29" y="9"/>
                  </a:cubicBezTo>
                  <a:cubicBezTo>
                    <a:pt x="29" y="9"/>
                    <a:pt x="29" y="8"/>
                    <a:pt x="28" y="8"/>
                  </a:cubicBezTo>
                  <a:cubicBezTo>
                    <a:pt x="28" y="8"/>
                    <a:pt x="28" y="8"/>
                    <a:pt x="27" y="7"/>
                  </a:cubicBezTo>
                  <a:cubicBezTo>
                    <a:pt x="27" y="7"/>
                    <a:pt x="27" y="7"/>
                    <a:pt x="27" y="7"/>
                  </a:cubicBezTo>
                  <a:cubicBezTo>
                    <a:pt x="27" y="7"/>
                    <a:pt x="27" y="7"/>
                    <a:pt x="27" y="7"/>
                  </a:cubicBezTo>
                  <a:cubicBezTo>
                    <a:pt x="27" y="7"/>
                    <a:pt x="26" y="7"/>
                    <a:pt x="26" y="6"/>
                  </a:cubicBezTo>
                  <a:cubicBezTo>
                    <a:pt x="26" y="6"/>
                    <a:pt x="26" y="6"/>
                    <a:pt x="25" y="6"/>
                  </a:cubicBezTo>
                  <a:cubicBezTo>
                    <a:pt x="25" y="5"/>
                    <a:pt x="25" y="5"/>
                    <a:pt x="24" y="5"/>
                  </a:cubicBezTo>
                  <a:cubicBezTo>
                    <a:pt x="24" y="5"/>
                    <a:pt x="24" y="5"/>
                    <a:pt x="24" y="5"/>
                  </a:cubicBezTo>
                  <a:cubicBezTo>
                    <a:pt x="24" y="5"/>
                    <a:pt x="24" y="5"/>
                    <a:pt x="24" y="5"/>
                  </a:cubicBezTo>
                  <a:cubicBezTo>
                    <a:pt x="24" y="5"/>
                    <a:pt x="23" y="4"/>
                    <a:pt x="23" y="4"/>
                  </a:cubicBezTo>
                  <a:cubicBezTo>
                    <a:pt x="23" y="4"/>
                    <a:pt x="22" y="4"/>
                    <a:pt x="22" y="4"/>
                  </a:cubicBezTo>
                  <a:cubicBezTo>
                    <a:pt x="22" y="4"/>
                    <a:pt x="22" y="4"/>
                    <a:pt x="22" y="3"/>
                  </a:cubicBezTo>
                  <a:cubicBezTo>
                    <a:pt x="22" y="3"/>
                    <a:pt x="21" y="3"/>
                    <a:pt x="21" y="3"/>
                  </a:cubicBezTo>
                  <a:cubicBezTo>
                    <a:pt x="21" y="3"/>
                    <a:pt x="20" y="3"/>
                    <a:pt x="20" y="3"/>
                  </a:cubicBezTo>
                  <a:cubicBezTo>
                    <a:pt x="20" y="2"/>
                    <a:pt x="20" y="2"/>
                    <a:pt x="19" y="2"/>
                  </a:cubicBezTo>
                  <a:cubicBezTo>
                    <a:pt x="19" y="2"/>
                    <a:pt x="19" y="2"/>
                    <a:pt x="19" y="2"/>
                  </a:cubicBezTo>
                  <a:cubicBezTo>
                    <a:pt x="19" y="2"/>
                    <a:pt x="19" y="2"/>
                    <a:pt x="19" y="2"/>
                  </a:cubicBezTo>
                  <a:cubicBezTo>
                    <a:pt x="19" y="2"/>
                    <a:pt x="18" y="2"/>
                    <a:pt x="18" y="2"/>
                  </a:cubicBezTo>
                  <a:cubicBezTo>
                    <a:pt x="18" y="2"/>
                    <a:pt x="18" y="1"/>
                    <a:pt x="17" y="1"/>
                  </a:cubicBezTo>
                  <a:cubicBezTo>
                    <a:pt x="17" y="1"/>
                    <a:pt x="17" y="1"/>
                    <a:pt x="17" y="1"/>
                  </a:cubicBezTo>
                  <a:cubicBezTo>
                    <a:pt x="17" y="1"/>
                    <a:pt x="17" y="1"/>
                    <a:pt x="17" y="1"/>
                  </a:cubicBezTo>
                  <a:cubicBezTo>
                    <a:pt x="17" y="1"/>
                    <a:pt x="16" y="1"/>
                    <a:pt x="16" y="1"/>
                  </a:cubicBezTo>
                  <a:cubicBezTo>
                    <a:pt x="16" y="1"/>
                    <a:pt x="16" y="1"/>
                    <a:pt x="15" y="1"/>
                  </a:cubicBezTo>
                  <a:cubicBezTo>
                    <a:pt x="15" y="1"/>
                    <a:pt x="15" y="1"/>
                    <a:pt x="15" y="1"/>
                  </a:cubicBezTo>
                  <a:cubicBezTo>
                    <a:pt x="15" y="1"/>
                    <a:pt x="15" y="1"/>
                    <a:pt x="15" y="1"/>
                  </a:cubicBezTo>
                  <a:cubicBezTo>
                    <a:pt x="14" y="1"/>
                    <a:pt x="14" y="0"/>
                    <a:pt x="14" y="0"/>
                  </a:cubicBezTo>
                  <a:cubicBezTo>
                    <a:pt x="14" y="0"/>
                    <a:pt x="14" y="0"/>
                    <a:pt x="13" y="0"/>
                  </a:cubicBezTo>
                  <a:cubicBezTo>
                    <a:pt x="13" y="0"/>
                    <a:pt x="13" y="0"/>
                    <a:pt x="13" y="0"/>
                  </a:cubicBezTo>
                  <a:cubicBezTo>
                    <a:pt x="12" y="0"/>
                    <a:pt x="12" y="0"/>
                    <a:pt x="12" y="0"/>
                  </a:cubicBezTo>
                  <a:cubicBezTo>
                    <a:pt x="12" y="0"/>
                    <a:pt x="12" y="0"/>
                    <a:pt x="12" y="0"/>
                  </a:cubicBezTo>
                  <a:cubicBezTo>
                    <a:pt x="12" y="0"/>
                    <a:pt x="11" y="0"/>
                    <a:pt x="11" y="0"/>
                  </a:cubicBezTo>
                  <a:cubicBezTo>
                    <a:pt x="11" y="0"/>
                    <a:pt x="11" y="0"/>
                    <a:pt x="10" y="0"/>
                  </a:cubicBezTo>
                  <a:cubicBezTo>
                    <a:pt x="10" y="0"/>
                    <a:pt x="10" y="0"/>
                    <a:pt x="10" y="0"/>
                  </a:cubicBezTo>
                  <a:cubicBezTo>
                    <a:pt x="10" y="0"/>
                    <a:pt x="10" y="0"/>
                    <a:pt x="10" y="0"/>
                  </a:cubicBezTo>
                  <a:cubicBezTo>
                    <a:pt x="9" y="0"/>
                    <a:pt x="9" y="0"/>
                    <a:pt x="8" y="0"/>
                  </a:cubicBezTo>
                  <a:cubicBezTo>
                    <a:pt x="8" y="0"/>
                    <a:pt x="8" y="0"/>
                    <a:pt x="8" y="0"/>
                  </a:cubicBezTo>
                  <a:cubicBezTo>
                    <a:pt x="8" y="0"/>
                    <a:pt x="8" y="0"/>
                    <a:pt x="8" y="1"/>
                  </a:cubicBezTo>
                  <a:cubicBezTo>
                    <a:pt x="8" y="1"/>
                    <a:pt x="7" y="1"/>
                    <a:pt x="7" y="1"/>
                  </a:cubicBezTo>
                  <a:cubicBezTo>
                    <a:pt x="7" y="1"/>
                    <a:pt x="7" y="1"/>
                    <a:pt x="7" y="1"/>
                  </a:cubicBezTo>
                  <a:cubicBezTo>
                    <a:pt x="6" y="1"/>
                    <a:pt x="5" y="1"/>
                    <a:pt x="5" y="2"/>
                  </a:cubicBezTo>
                  <a:cubicBezTo>
                    <a:pt x="0" y="5"/>
                    <a:pt x="0" y="5"/>
                    <a:pt x="0" y="5"/>
                  </a:cubicBezTo>
                  <a:cubicBezTo>
                    <a:pt x="0" y="5"/>
                    <a:pt x="0" y="5"/>
                    <a:pt x="0" y="5"/>
                  </a:cubicBezTo>
                  <a:cubicBezTo>
                    <a:pt x="1" y="4"/>
                    <a:pt x="2" y="4"/>
                    <a:pt x="3" y="3"/>
                  </a:cubicBezTo>
                  <a:cubicBezTo>
                    <a:pt x="3" y="3"/>
                    <a:pt x="3" y="3"/>
                    <a:pt x="3" y="3"/>
                  </a:cubicBezTo>
                  <a:cubicBezTo>
                    <a:pt x="3" y="3"/>
                    <a:pt x="3" y="3"/>
                    <a:pt x="4" y="3"/>
                  </a:cubicBezTo>
                  <a:cubicBezTo>
                    <a:pt x="4" y="3"/>
                    <a:pt x="4" y="3"/>
                    <a:pt x="4" y="3"/>
                  </a:cubicBezTo>
                  <a:cubicBezTo>
                    <a:pt x="4" y="3"/>
                    <a:pt x="4" y="3"/>
                    <a:pt x="5" y="3"/>
                  </a:cubicBezTo>
                  <a:cubicBezTo>
                    <a:pt x="5" y="3"/>
                    <a:pt x="5" y="3"/>
                    <a:pt x="5" y="3"/>
                  </a:cubicBezTo>
                  <a:cubicBezTo>
                    <a:pt x="5" y="3"/>
                    <a:pt x="5" y="3"/>
                    <a:pt x="5" y="3"/>
                  </a:cubicBezTo>
                  <a:cubicBezTo>
                    <a:pt x="6" y="3"/>
                    <a:pt x="6" y="3"/>
                    <a:pt x="7" y="3"/>
                  </a:cubicBezTo>
                  <a:cubicBezTo>
                    <a:pt x="7" y="3"/>
                    <a:pt x="7" y="3"/>
                    <a:pt x="8" y="3"/>
                  </a:cubicBezTo>
                  <a:cubicBezTo>
                    <a:pt x="8" y="3"/>
                    <a:pt x="8" y="3"/>
                    <a:pt x="8" y="3"/>
                  </a:cubicBezTo>
                  <a:cubicBezTo>
                    <a:pt x="8" y="3"/>
                    <a:pt x="9" y="3"/>
                    <a:pt x="9" y="3"/>
                  </a:cubicBezTo>
                  <a:cubicBezTo>
                    <a:pt x="9" y="3"/>
                    <a:pt x="10" y="3"/>
                    <a:pt x="10" y="3"/>
                  </a:cubicBezTo>
                  <a:cubicBezTo>
                    <a:pt x="10" y="3"/>
                    <a:pt x="10" y="3"/>
                    <a:pt x="10" y="3"/>
                  </a:cubicBezTo>
                  <a:cubicBezTo>
                    <a:pt x="10" y="3"/>
                    <a:pt x="11" y="4"/>
                    <a:pt x="11" y="4"/>
                  </a:cubicBezTo>
                  <a:cubicBezTo>
                    <a:pt x="12" y="4"/>
                    <a:pt x="12" y="4"/>
                    <a:pt x="12" y="4"/>
                  </a:cubicBezTo>
                  <a:cubicBezTo>
                    <a:pt x="12" y="4"/>
                    <a:pt x="12" y="4"/>
                    <a:pt x="12" y="4"/>
                  </a:cubicBezTo>
                  <a:cubicBezTo>
                    <a:pt x="13" y="4"/>
                    <a:pt x="13" y="4"/>
                    <a:pt x="14" y="5"/>
                  </a:cubicBezTo>
                  <a:cubicBezTo>
                    <a:pt x="14" y="5"/>
                    <a:pt x="14" y="5"/>
                    <a:pt x="15" y="5"/>
                  </a:cubicBezTo>
                  <a:cubicBezTo>
                    <a:pt x="15" y="5"/>
                    <a:pt x="15" y="5"/>
                    <a:pt x="15" y="5"/>
                  </a:cubicBezTo>
                  <a:cubicBezTo>
                    <a:pt x="15" y="5"/>
                    <a:pt x="16" y="6"/>
                    <a:pt x="17" y="6"/>
                  </a:cubicBezTo>
                  <a:cubicBezTo>
                    <a:pt x="18" y="7"/>
                    <a:pt x="19" y="7"/>
                    <a:pt x="20" y="8"/>
                  </a:cubicBezTo>
                  <a:cubicBezTo>
                    <a:pt x="20" y="8"/>
                    <a:pt x="20" y="8"/>
                    <a:pt x="20" y="8"/>
                  </a:cubicBezTo>
                  <a:cubicBezTo>
                    <a:pt x="20" y="8"/>
                    <a:pt x="21" y="9"/>
                    <a:pt x="22" y="9"/>
                  </a:cubicBezTo>
                  <a:cubicBezTo>
                    <a:pt x="22" y="10"/>
                    <a:pt x="22" y="10"/>
                    <a:pt x="22" y="10"/>
                  </a:cubicBezTo>
                  <a:cubicBezTo>
                    <a:pt x="22" y="10"/>
                    <a:pt x="22" y="10"/>
                    <a:pt x="22" y="10"/>
                  </a:cubicBezTo>
                  <a:cubicBezTo>
                    <a:pt x="22" y="10"/>
                    <a:pt x="22" y="10"/>
                    <a:pt x="22" y="10"/>
                  </a:cubicBezTo>
                  <a:cubicBezTo>
                    <a:pt x="23" y="10"/>
                    <a:pt x="24" y="11"/>
                    <a:pt x="24" y="11"/>
                  </a:cubicBezTo>
                  <a:cubicBezTo>
                    <a:pt x="24" y="12"/>
                    <a:pt x="24" y="12"/>
                    <a:pt x="24" y="12"/>
                  </a:cubicBezTo>
                  <a:cubicBezTo>
                    <a:pt x="25" y="12"/>
                    <a:pt x="26" y="13"/>
                    <a:pt x="26" y="14"/>
                  </a:cubicBezTo>
                  <a:cubicBezTo>
                    <a:pt x="26" y="14"/>
                    <a:pt x="26" y="14"/>
                    <a:pt x="27" y="14"/>
                  </a:cubicBezTo>
                  <a:cubicBezTo>
                    <a:pt x="27" y="14"/>
                    <a:pt x="27" y="14"/>
                    <a:pt x="27" y="14"/>
                  </a:cubicBezTo>
                  <a:cubicBezTo>
                    <a:pt x="27" y="14"/>
                    <a:pt x="27" y="14"/>
                    <a:pt x="27" y="14"/>
                  </a:cubicBezTo>
                  <a:cubicBezTo>
                    <a:pt x="27" y="15"/>
                    <a:pt x="28" y="15"/>
                    <a:pt x="29" y="16"/>
                  </a:cubicBezTo>
                  <a:cubicBezTo>
                    <a:pt x="29" y="16"/>
                    <a:pt x="29" y="16"/>
                    <a:pt x="29" y="16"/>
                  </a:cubicBezTo>
                  <a:cubicBezTo>
                    <a:pt x="29" y="16"/>
                    <a:pt x="29" y="17"/>
                    <a:pt x="29" y="17"/>
                  </a:cubicBezTo>
                  <a:cubicBezTo>
                    <a:pt x="30" y="18"/>
                    <a:pt x="30" y="18"/>
                    <a:pt x="31" y="19"/>
                  </a:cubicBezTo>
                  <a:cubicBezTo>
                    <a:pt x="31" y="19"/>
                    <a:pt x="31" y="19"/>
                    <a:pt x="31" y="19"/>
                  </a:cubicBezTo>
                  <a:cubicBezTo>
                    <a:pt x="31" y="20"/>
                    <a:pt x="32" y="20"/>
                    <a:pt x="32" y="21"/>
                  </a:cubicBezTo>
                  <a:cubicBezTo>
                    <a:pt x="33" y="22"/>
                    <a:pt x="33" y="22"/>
                    <a:pt x="33" y="23"/>
                  </a:cubicBezTo>
                  <a:cubicBezTo>
                    <a:pt x="34" y="23"/>
                    <a:pt x="34" y="24"/>
                    <a:pt x="34" y="24"/>
                  </a:cubicBezTo>
                  <a:cubicBezTo>
                    <a:pt x="34" y="24"/>
                    <a:pt x="34" y="24"/>
                    <a:pt x="34" y="24"/>
                  </a:cubicBezTo>
                  <a:cubicBezTo>
                    <a:pt x="34" y="24"/>
                    <a:pt x="34" y="24"/>
                    <a:pt x="34" y="24"/>
                  </a:cubicBezTo>
                  <a:cubicBezTo>
                    <a:pt x="34" y="24"/>
                    <a:pt x="34" y="25"/>
                    <a:pt x="34" y="25"/>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8" y="31"/>
                    <a:pt x="38" y="32"/>
                    <a:pt x="38" y="33"/>
                  </a:cubicBezTo>
                  <a:cubicBezTo>
                    <a:pt x="38" y="33"/>
                    <a:pt x="38" y="33"/>
                    <a:pt x="38" y="33"/>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9"/>
                  </a:cubicBezTo>
                  <a:cubicBezTo>
                    <a:pt x="40" y="39"/>
                    <a:pt x="40" y="39"/>
                    <a:pt x="40" y="39"/>
                  </a:cubicBezTo>
                  <a:cubicBezTo>
                    <a:pt x="40" y="40"/>
                    <a:pt x="41" y="41"/>
                    <a:pt x="41" y="42"/>
                  </a:cubicBezTo>
                  <a:cubicBezTo>
                    <a:pt x="41" y="42"/>
                    <a:pt x="41" y="42"/>
                    <a:pt x="41" y="42"/>
                  </a:cubicBezTo>
                  <a:cubicBezTo>
                    <a:pt x="41" y="42"/>
                    <a:pt x="41" y="42"/>
                    <a:pt x="41" y="42"/>
                  </a:cubicBezTo>
                  <a:cubicBezTo>
                    <a:pt x="41" y="42"/>
                    <a:pt x="41" y="42"/>
                    <a:pt x="41" y="42"/>
                  </a:cubicBezTo>
                  <a:cubicBezTo>
                    <a:pt x="41" y="43"/>
                    <a:pt x="41" y="44"/>
                    <a:pt x="41" y="45"/>
                  </a:cubicBezTo>
                  <a:cubicBezTo>
                    <a:pt x="41" y="45"/>
                    <a:pt x="41" y="45"/>
                    <a:pt x="41" y="45"/>
                  </a:cubicBezTo>
                  <a:cubicBezTo>
                    <a:pt x="41" y="46"/>
                    <a:pt x="41" y="47"/>
                    <a:pt x="41" y="48"/>
                  </a:cubicBezTo>
                  <a:cubicBezTo>
                    <a:pt x="41" y="49"/>
                    <a:pt x="41" y="50"/>
                    <a:pt x="41" y="51"/>
                  </a:cubicBezTo>
                  <a:cubicBezTo>
                    <a:pt x="41" y="51"/>
                    <a:pt x="41" y="51"/>
                    <a:pt x="41" y="51"/>
                  </a:cubicBezTo>
                  <a:cubicBezTo>
                    <a:pt x="41" y="51"/>
                    <a:pt x="41" y="51"/>
                    <a:pt x="41" y="52"/>
                  </a:cubicBezTo>
                  <a:cubicBezTo>
                    <a:pt x="41" y="52"/>
                    <a:pt x="41" y="52"/>
                    <a:pt x="41" y="53"/>
                  </a:cubicBezTo>
                  <a:cubicBezTo>
                    <a:pt x="42" y="53"/>
                    <a:pt x="44" y="53"/>
                    <a:pt x="45" y="53"/>
                  </a:cubicBezTo>
                  <a:cubicBezTo>
                    <a:pt x="45" y="53"/>
                    <a:pt x="45" y="53"/>
                    <a:pt x="45" y="53"/>
                  </a:cubicBezTo>
                  <a:cubicBezTo>
                    <a:pt x="45" y="52"/>
                    <a:pt x="45" y="52"/>
                    <a:pt x="45" y="52"/>
                  </a:cubicBezTo>
                  <a:cubicBezTo>
                    <a:pt x="45" y="52"/>
                    <a:pt x="45" y="51"/>
                    <a:pt x="45" y="51"/>
                  </a:cubicBezTo>
                  <a:cubicBezTo>
                    <a:pt x="45" y="51"/>
                    <a:pt x="45" y="51"/>
                    <a:pt x="45" y="51"/>
                  </a:cubicBezTo>
                  <a:cubicBezTo>
                    <a:pt x="45" y="50"/>
                    <a:pt x="45" y="50"/>
                    <a:pt x="45" y="50"/>
                  </a:cubicBezTo>
                  <a:cubicBezTo>
                    <a:pt x="46" y="50"/>
                    <a:pt x="46" y="50"/>
                    <a:pt x="46" y="50"/>
                  </a:cubicBezTo>
                  <a:cubicBezTo>
                    <a:pt x="46" y="49"/>
                    <a:pt x="46" y="49"/>
                    <a:pt x="46" y="49"/>
                  </a:cubicBezTo>
                  <a:cubicBezTo>
                    <a:pt x="46" y="48"/>
                    <a:pt x="46" y="48"/>
                    <a:pt x="46" y="48"/>
                  </a:cubicBezTo>
                  <a:cubicBezTo>
                    <a:pt x="46" y="48"/>
                    <a:pt x="46" y="48"/>
                    <a:pt x="46" y="48"/>
                  </a:cubicBezTo>
                  <a:cubicBezTo>
                    <a:pt x="46" y="48"/>
                    <a:pt x="46" y="48"/>
                    <a:pt x="46" y="48"/>
                  </a:cubicBezTo>
                  <a:cubicBezTo>
                    <a:pt x="46" y="47"/>
                    <a:pt x="46" y="47"/>
                    <a:pt x="46" y="46"/>
                  </a:cubicBezTo>
                  <a:cubicBezTo>
                    <a:pt x="46" y="46"/>
                    <a:pt x="46" y="46"/>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5" name="î$ḻiḑè"/>
            <p:cNvSpPr>
              <a:spLocks noChangeArrowheads="1"/>
            </p:cNvSpPr>
            <p:nvPr/>
          </p:nvSpPr>
          <p:spPr bwMode="auto">
            <a:xfrm>
              <a:off x="1060450" y="3279775"/>
              <a:ext cx="12700" cy="7938"/>
            </a:xfrm>
            <a:custGeom>
              <a:avLst/>
              <a:gdLst>
                <a:gd name="T0" fmla="*/ 7620 w 5"/>
                <a:gd name="T1" fmla="*/ 5292 h 3"/>
                <a:gd name="T2" fmla="*/ 12700 w 5"/>
                <a:gd name="T3" fmla="*/ 0 h 3"/>
                <a:gd name="T4" fmla="*/ 0 w 5"/>
                <a:gd name="T5" fmla="*/ 7938 h 3"/>
                <a:gd name="T6" fmla="*/ 0 w 5"/>
                <a:gd name="T7" fmla="*/ 7938 h 3"/>
                <a:gd name="T8" fmla="*/ 762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4" y="1"/>
                    <a:pt x="4" y="1"/>
                    <a:pt x="5" y="0"/>
                  </a:cubicBezTo>
                  <a:cubicBezTo>
                    <a:pt x="0" y="3"/>
                    <a:pt x="0" y="3"/>
                    <a:pt x="0" y="3"/>
                  </a:cubicBezTo>
                  <a:cubicBezTo>
                    <a:pt x="0" y="3"/>
                    <a:pt x="0" y="3"/>
                    <a:pt x="0" y="3"/>
                  </a:cubicBezTo>
                  <a:cubicBezTo>
                    <a:pt x="1" y="3"/>
                    <a:pt x="2" y="2"/>
                    <a:pt x="3" y="2"/>
                  </a:cubicBezTo>
                  <a:cubicBezTo>
                    <a:pt x="3"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6" name="íŝļîďè"/>
            <p:cNvSpPr>
              <a:spLocks noChangeArrowheads="1"/>
            </p:cNvSpPr>
            <p:nvPr/>
          </p:nvSpPr>
          <p:spPr bwMode="auto">
            <a:xfrm>
              <a:off x="1036638" y="3275012"/>
              <a:ext cx="122238" cy="127000"/>
            </a:xfrm>
            <a:custGeom>
              <a:avLst/>
              <a:gdLst>
                <a:gd name="T0" fmla="*/ 122238 w 48"/>
                <a:gd name="T1" fmla="*/ 99060 h 50"/>
                <a:gd name="T2" fmla="*/ 117145 w 48"/>
                <a:gd name="T3" fmla="*/ 83820 h 50"/>
                <a:gd name="T4" fmla="*/ 112052 w 48"/>
                <a:gd name="T5" fmla="*/ 68580 h 50"/>
                <a:gd name="T6" fmla="*/ 104412 w 48"/>
                <a:gd name="T7" fmla="*/ 53340 h 50"/>
                <a:gd name="T8" fmla="*/ 91679 w 48"/>
                <a:gd name="T9" fmla="*/ 35560 h 50"/>
                <a:gd name="T10" fmla="*/ 86585 w 48"/>
                <a:gd name="T11" fmla="*/ 27940 h 50"/>
                <a:gd name="T12" fmla="*/ 73852 w 48"/>
                <a:gd name="T13" fmla="*/ 17780 h 50"/>
                <a:gd name="T14" fmla="*/ 56026 w 48"/>
                <a:gd name="T15" fmla="*/ 5080 h 50"/>
                <a:gd name="T16" fmla="*/ 53479 w 48"/>
                <a:gd name="T17" fmla="*/ 5080 h 50"/>
                <a:gd name="T18" fmla="*/ 48386 w 48"/>
                <a:gd name="T19" fmla="*/ 2540 h 50"/>
                <a:gd name="T20" fmla="*/ 43293 w 48"/>
                <a:gd name="T21" fmla="*/ 0 h 50"/>
                <a:gd name="T22" fmla="*/ 40746 w 48"/>
                <a:gd name="T23" fmla="*/ 0 h 50"/>
                <a:gd name="T24" fmla="*/ 38199 w 48"/>
                <a:gd name="T25" fmla="*/ 0 h 50"/>
                <a:gd name="T26" fmla="*/ 33106 w 48"/>
                <a:gd name="T27" fmla="*/ 0 h 50"/>
                <a:gd name="T28" fmla="*/ 30560 w 48"/>
                <a:gd name="T29" fmla="*/ 0 h 50"/>
                <a:gd name="T30" fmla="*/ 25466 w 48"/>
                <a:gd name="T31" fmla="*/ 0 h 50"/>
                <a:gd name="T32" fmla="*/ 17826 w 48"/>
                <a:gd name="T33" fmla="*/ 5080 h 50"/>
                <a:gd name="T34" fmla="*/ 7640 w 48"/>
                <a:gd name="T35" fmla="*/ 83820 h 50"/>
                <a:gd name="T36" fmla="*/ 12733 w 48"/>
                <a:gd name="T37" fmla="*/ 81280 h 50"/>
                <a:gd name="T38" fmla="*/ 12733 w 48"/>
                <a:gd name="T39" fmla="*/ 76200 h 50"/>
                <a:gd name="T40" fmla="*/ 12733 w 48"/>
                <a:gd name="T41" fmla="*/ 73660 h 50"/>
                <a:gd name="T42" fmla="*/ 12733 w 48"/>
                <a:gd name="T43" fmla="*/ 73660 h 50"/>
                <a:gd name="T44" fmla="*/ 10187 w 48"/>
                <a:gd name="T45" fmla="*/ 71120 h 50"/>
                <a:gd name="T46" fmla="*/ 10187 w 48"/>
                <a:gd name="T47" fmla="*/ 68580 h 50"/>
                <a:gd name="T48" fmla="*/ 10187 w 48"/>
                <a:gd name="T49" fmla="*/ 66040 h 50"/>
                <a:gd name="T50" fmla="*/ 7640 w 48"/>
                <a:gd name="T51" fmla="*/ 60960 h 50"/>
                <a:gd name="T52" fmla="*/ 7640 w 48"/>
                <a:gd name="T53" fmla="*/ 60960 h 50"/>
                <a:gd name="T54" fmla="*/ 7640 w 48"/>
                <a:gd name="T55" fmla="*/ 60960 h 50"/>
                <a:gd name="T56" fmla="*/ 7640 w 48"/>
                <a:gd name="T57" fmla="*/ 55880 h 50"/>
                <a:gd name="T58" fmla="*/ 7640 w 48"/>
                <a:gd name="T59" fmla="*/ 53340 h 50"/>
                <a:gd name="T60" fmla="*/ 7640 w 48"/>
                <a:gd name="T61" fmla="*/ 50800 h 50"/>
                <a:gd name="T62" fmla="*/ 7640 w 48"/>
                <a:gd name="T63" fmla="*/ 48260 h 50"/>
                <a:gd name="T64" fmla="*/ 7640 w 48"/>
                <a:gd name="T65" fmla="*/ 43180 h 50"/>
                <a:gd name="T66" fmla="*/ 7640 w 48"/>
                <a:gd name="T67" fmla="*/ 40640 h 50"/>
                <a:gd name="T68" fmla="*/ 7640 w 48"/>
                <a:gd name="T69" fmla="*/ 40640 h 50"/>
                <a:gd name="T70" fmla="*/ 7640 w 48"/>
                <a:gd name="T71" fmla="*/ 35560 h 50"/>
                <a:gd name="T72" fmla="*/ 7640 w 48"/>
                <a:gd name="T73" fmla="*/ 35560 h 50"/>
                <a:gd name="T74" fmla="*/ 10187 w 48"/>
                <a:gd name="T75" fmla="*/ 33020 h 50"/>
                <a:gd name="T76" fmla="*/ 10187 w 48"/>
                <a:gd name="T77" fmla="*/ 30480 h 50"/>
                <a:gd name="T78" fmla="*/ 10187 w 48"/>
                <a:gd name="T79" fmla="*/ 27940 h 50"/>
                <a:gd name="T80" fmla="*/ 12733 w 48"/>
                <a:gd name="T81" fmla="*/ 25400 h 50"/>
                <a:gd name="T82" fmla="*/ 12733 w 48"/>
                <a:gd name="T83" fmla="*/ 25400 h 50"/>
                <a:gd name="T84" fmla="*/ 12733 w 48"/>
                <a:gd name="T85" fmla="*/ 22860 h 50"/>
                <a:gd name="T86" fmla="*/ 17826 w 48"/>
                <a:gd name="T87" fmla="*/ 17780 h 50"/>
                <a:gd name="T88" fmla="*/ 17826 w 48"/>
                <a:gd name="T89" fmla="*/ 17780 h 50"/>
                <a:gd name="T90" fmla="*/ 30560 w 48"/>
                <a:gd name="T91" fmla="*/ 10160 h 50"/>
                <a:gd name="T92" fmla="*/ 86585 w 48"/>
                <a:gd name="T93" fmla="*/ 38100 h 50"/>
                <a:gd name="T94" fmla="*/ 114598 w 48"/>
                <a:gd name="T95" fmla="*/ 109220 h 50"/>
                <a:gd name="T96" fmla="*/ 122238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39"/>
                  </a:moveTo>
                  <a:cubicBezTo>
                    <a:pt x="48" y="39"/>
                    <a:pt x="48" y="39"/>
                    <a:pt x="48" y="39"/>
                  </a:cubicBezTo>
                  <a:cubicBezTo>
                    <a:pt x="47" y="37"/>
                    <a:pt x="47" y="35"/>
                    <a:pt x="46" y="33"/>
                  </a:cubicBezTo>
                  <a:cubicBezTo>
                    <a:pt x="46" y="33"/>
                    <a:pt x="46" y="33"/>
                    <a:pt x="46" y="33"/>
                  </a:cubicBezTo>
                  <a:cubicBezTo>
                    <a:pt x="46" y="32"/>
                    <a:pt x="46" y="31"/>
                    <a:pt x="45" y="30"/>
                  </a:cubicBezTo>
                  <a:cubicBezTo>
                    <a:pt x="45" y="29"/>
                    <a:pt x="45" y="28"/>
                    <a:pt x="44" y="27"/>
                  </a:cubicBezTo>
                  <a:cubicBezTo>
                    <a:pt x="44" y="27"/>
                    <a:pt x="44" y="27"/>
                    <a:pt x="44" y="27"/>
                  </a:cubicBezTo>
                  <a:cubicBezTo>
                    <a:pt x="43" y="25"/>
                    <a:pt x="42" y="23"/>
                    <a:pt x="41" y="21"/>
                  </a:cubicBezTo>
                  <a:cubicBezTo>
                    <a:pt x="41" y="21"/>
                    <a:pt x="41" y="21"/>
                    <a:pt x="41" y="21"/>
                  </a:cubicBezTo>
                  <a:cubicBezTo>
                    <a:pt x="40" y="19"/>
                    <a:pt x="38" y="16"/>
                    <a:pt x="36" y="14"/>
                  </a:cubicBezTo>
                  <a:cubicBezTo>
                    <a:pt x="35" y="13"/>
                    <a:pt x="35" y="12"/>
                    <a:pt x="34" y="11"/>
                  </a:cubicBezTo>
                  <a:cubicBezTo>
                    <a:pt x="34" y="11"/>
                    <a:pt x="34" y="11"/>
                    <a:pt x="34" y="11"/>
                  </a:cubicBezTo>
                  <a:cubicBezTo>
                    <a:pt x="32" y="9"/>
                    <a:pt x="31" y="8"/>
                    <a:pt x="29" y="7"/>
                  </a:cubicBezTo>
                  <a:cubicBezTo>
                    <a:pt x="29" y="7"/>
                    <a:pt x="29" y="7"/>
                    <a:pt x="29" y="7"/>
                  </a:cubicBezTo>
                  <a:cubicBezTo>
                    <a:pt x="27" y="5"/>
                    <a:pt x="26" y="4"/>
                    <a:pt x="24" y="3"/>
                  </a:cubicBezTo>
                  <a:cubicBezTo>
                    <a:pt x="23" y="3"/>
                    <a:pt x="23" y="2"/>
                    <a:pt x="22" y="2"/>
                  </a:cubicBezTo>
                  <a:cubicBezTo>
                    <a:pt x="22" y="2"/>
                    <a:pt x="22" y="2"/>
                    <a:pt x="22" y="2"/>
                  </a:cubicBezTo>
                  <a:cubicBezTo>
                    <a:pt x="21" y="2"/>
                    <a:pt x="21" y="2"/>
                    <a:pt x="21" y="2"/>
                  </a:cubicBezTo>
                  <a:cubicBezTo>
                    <a:pt x="20" y="1"/>
                    <a:pt x="20" y="1"/>
                    <a:pt x="19" y="1"/>
                  </a:cubicBezTo>
                  <a:cubicBezTo>
                    <a:pt x="19" y="1"/>
                    <a:pt x="19" y="1"/>
                    <a:pt x="19" y="1"/>
                  </a:cubicBezTo>
                  <a:cubicBezTo>
                    <a:pt x="19" y="1"/>
                    <a:pt x="19" y="1"/>
                    <a:pt x="18" y="1"/>
                  </a:cubicBezTo>
                  <a:cubicBezTo>
                    <a:pt x="18" y="1"/>
                    <a:pt x="17" y="0"/>
                    <a:pt x="17" y="0"/>
                  </a:cubicBezTo>
                  <a:cubicBezTo>
                    <a:pt x="17" y="0"/>
                    <a:pt x="17" y="0"/>
                    <a:pt x="17" y="0"/>
                  </a:cubicBezTo>
                  <a:cubicBezTo>
                    <a:pt x="17" y="0"/>
                    <a:pt x="16" y="0"/>
                    <a:pt x="16" y="0"/>
                  </a:cubicBezTo>
                  <a:cubicBezTo>
                    <a:pt x="16" y="0"/>
                    <a:pt x="15" y="0"/>
                    <a:pt x="15" y="0"/>
                  </a:cubicBezTo>
                  <a:cubicBezTo>
                    <a:pt x="15" y="0"/>
                    <a:pt x="15" y="0"/>
                    <a:pt x="15" y="0"/>
                  </a:cubicBezTo>
                  <a:cubicBezTo>
                    <a:pt x="14" y="0"/>
                    <a:pt x="14" y="0"/>
                    <a:pt x="14" y="0"/>
                  </a:cubicBezTo>
                  <a:cubicBezTo>
                    <a:pt x="13" y="0"/>
                    <a:pt x="13" y="0"/>
                    <a:pt x="13" y="0"/>
                  </a:cubicBezTo>
                  <a:cubicBezTo>
                    <a:pt x="13" y="0"/>
                    <a:pt x="13" y="0"/>
                    <a:pt x="12" y="0"/>
                  </a:cubicBezTo>
                  <a:cubicBezTo>
                    <a:pt x="12" y="0"/>
                    <a:pt x="12" y="0"/>
                    <a:pt x="12" y="0"/>
                  </a:cubicBezTo>
                  <a:cubicBezTo>
                    <a:pt x="11" y="0"/>
                    <a:pt x="11" y="0"/>
                    <a:pt x="11" y="0"/>
                  </a:cubicBezTo>
                  <a:cubicBezTo>
                    <a:pt x="10" y="0"/>
                    <a:pt x="10" y="0"/>
                    <a:pt x="10" y="0"/>
                  </a:cubicBezTo>
                  <a:cubicBezTo>
                    <a:pt x="9" y="0"/>
                    <a:pt x="9" y="1"/>
                    <a:pt x="9" y="1"/>
                  </a:cubicBezTo>
                  <a:cubicBezTo>
                    <a:pt x="8" y="1"/>
                    <a:pt x="8" y="1"/>
                    <a:pt x="7" y="2"/>
                  </a:cubicBezTo>
                  <a:cubicBezTo>
                    <a:pt x="3" y="4"/>
                    <a:pt x="0" y="9"/>
                    <a:pt x="0" y="17"/>
                  </a:cubicBezTo>
                  <a:cubicBezTo>
                    <a:pt x="0" y="22"/>
                    <a:pt x="1" y="28"/>
                    <a:pt x="3" y="33"/>
                  </a:cubicBezTo>
                  <a:cubicBezTo>
                    <a:pt x="5" y="32"/>
                    <a:pt x="5" y="32"/>
                    <a:pt x="5" y="32"/>
                  </a:cubicBezTo>
                  <a:cubicBezTo>
                    <a:pt x="5" y="32"/>
                    <a:pt x="5" y="32"/>
                    <a:pt x="5" y="32"/>
                  </a:cubicBezTo>
                  <a:cubicBezTo>
                    <a:pt x="5" y="32"/>
                    <a:pt x="5" y="32"/>
                    <a:pt x="5" y="32"/>
                  </a:cubicBezTo>
                  <a:cubicBezTo>
                    <a:pt x="5" y="31"/>
                    <a:pt x="5" y="31"/>
                    <a:pt x="5" y="30"/>
                  </a:cubicBezTo>
                  <a:cubicBezTo>
                    <a:pt x="5" y="30"/>
                    <a:pt x="5" y="30"/>
                    <a:pt x="5" y="29"/>
                  </a:cubicBezTo>
                  <a:cubicBezTo>
                    <a:pt x="5" y="29"/>
                    <a:pt x="5" y="29"/>
                    <a:pt x="5" y="29"/>
                  </a:cubicBezTo>
                  <a:cubicBezTo>
                    <a:pt x="5" y="29"/>
                    <a:pt x="5" y="29"/>
                    <a:pt x="5" y="29"/>
                  </a:cubicBezTo>
                  <a:cubicBezTo>
                    <a:pt x="5" y="29"/>
                    <a:pt x="5" y="29"/>
                    <a:pt x="5" y="29"/>
                  </a:cubicBezTo>
                  <a:cubicBezTo>
                    <a:pt x="5" y="29"/>
                    <a:pt x="5" y="29"/>
                    <a:pt x="5" y="29"/>
                  </a:cubicBezTo>
                  <a:cubicBezTo>
                    <a:pt x="4" y="29"/>
                    <a:pt x="4" y="29"/>
                    <a:pt x="4" y="28"/>
                  </a:cubicBezTo>
                  <a:cubicBezTo>
                    <a:pt x="4" y="28"/>
                    <a:pt x="4" y="28"/>
                    <a:pt x="4" y="27"/>
                  </a:cubicBezTo>
                  <a:cubicBezTo>
                    <a:pt x="4" y="27"/>
                    <a:pt x="4" y="27"/>
                    <a:pt x="4" y="27"/>
                  </a:cubicBezTo>
                  <a:cubicBezTo>
                    <a:pt x="4" y="27"/>
                    <a:pt x="4" y="27"/>
                    <a:pt x="4" y="26"/>
                  </a:cubicBezTo>
                  <a:cubicBezTo>
                    <a:pt x="4" y="26"/>
                    <a:pt x="4" y="26"/>
                    <a:pt x="4" y="26"/>
                  </a:cubicBezTo>
                  <a:cubicBezTo>
                    <a:pt x="4" y="26"/>
                    <a:pt x="4" y="25"/>
                    <a:pt x="4" y="25"/>
                  </a:cubicBezTo>
                  <a:cubicBezTo>
                    <a:pt x="3" y="25"/>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3" y="23"/>
                    <a:pt x="3" y="23"/>
                  </a:cubicBezTo>
                  <a:cubicBezTo>
                    <a:pt x="3" y="22"/>
                    <a:pt x="3" y="22"/>
                    <a:pt x="3" y="22"/>
                  </a:cubicBezTo>
                  <a:cubicBezTo>
                    <a:pt x="3" y="22"/>
                    <a:pt x="3" y="22"/>
                    <a:pt x="3" y="21"/>
                  </a:cubicBezTo>
                  <a:cubicBezTo>
                    <a:pt x="3" y="21"/>
                    <a:pt x="3" y="21"/>
                    <a:pt x="3" y="21"/>
                  </a:cubicBezTo>
                  <a:cubicBezTo>
                    <a:pt x="3" y="21"/>
                    <a:pt x="3" y="21"/>
                    <a:pt x="3" y="21"/>
                  </a:cubicBezTo>
                  <a:cubicBezTo>
                    <a:pt x="3" y="20"/>
                    <a:pt x="3" y="20"/>
                    <a:pt x="3" y="20"/>
                  </a:cubicBezTo>
                  <a:cubicBezTo>
                    <a:pt x="3" y="19"/>
                    <a:pt x="3" y="19"/>
                    <a:pt x="3" y="19"/>
                  </a:cubicBezTo>
                  <a:cubicBezTo>
                    <a:pt x="3" y="19"/>
                    <a:pt x="3" y="19"/>
                    <a:pt x="3" y="19"/>
                  </a:cubicBezTo>
                  <a:cubicBezTo>
                    <a:pt x="3" y="18"/>
                    <a:pt x="3" y="18"/>
                    <a:pt x="3" y="18"/>
                  </a:cubicBezTo>
                  <a:cubicBezTo>
                    <a:pt x="3" y="17"/>
                    <a:pt x="3" y="17"/>
                    <a:pt x="3" y="17"/>
                  </a:cubicBezTo>
                  <a:cubicBezTo>
                    <a:pt x="3" y="17"/>
                    <a:pt x="3" y="17"/>
                    <a:pt x="3" y="16"/>
                  </a:cubicBezTo>
                  <a:cubicBezTo>
                    <a:pt x="3" y="16"/>
                    <a:pt x="3" y="16"/>
                    <a:pt x="3" y="16"/>
                  </a:cubicBezTo>
                  <a:cubicBezTo>
                    <a:pt x="3" y="16"/>
                    <a:pt x="3" y="16"/>
                    <a:pt x="3" y="16"/>
                  </a:cubicBezTo>
                  <a:cubicBezTo>
                    <a:pt x="3" y="16"/>
                    <a:pt x="3" y="16"/>
                    <a:pt x="3" y="16"/>
                  </a:cubicBezTo>
                  <a:cubicBezTo>
                    <a:pt x="3" y="15"/>
                    <a:pt x="3" y="15"/>
                    <a:pt x="3" y="15"/>
                  </a:cubicBezTo>
                  <a:cubicBezTo>
                    <a:pt x="3" y="15"/>
                    <a:pt x="3" y="14"/>
                    <a:pt x="3" y="14"/>
                  </a:cubicBezTo>
                  <a:cubicBezTo>
                    <a:pt x="3" y="14"/>
                    <a:pt x="3" y="14"/>
                    <a:pt x="3" y="14"/>
                  </a:cubicBezTo>
                  <a:cubicBezTo>
                    <a:pt x="3" y="14"/>
                    <a:pt x="3" y="14"/>
                    <a:pt x="3" y="14"/>
                  </a:cubicBezTo>
                  <a:cubicBezTo>
                    <a:pt x="3" y="14"/>
                    <a:pt x="3" y="14"/>
                    <a:pt x="3" y="14"/>
                  </a:cubicBezTo>
                  <a:cubicBezTo>
                    <a:pt x="4" y="13"/>
                    <a:pt x="4" y="13"/>
                    <a:pt x="4" y="13"/>
                  </a:cubicBezTo>
                  <a:cubicBezTo>
                    <a:pt x="4" y="12"/>
                    <a:pt x="4" y="12"/>
                    <a:pt x="4" y="12"/>
                  </a:cubicBezTo>
                  <a:cubicBezTo>
                    <a:pt x="4" y="12"/>
                    <a:pt x="4" y="12"/>
                    <a:pt x="4" y="12"/>
                  </a:cubicBezTo>
                  <a:cubicBezTo>
                    <a:pt x="4" y="12"/>
                    <a:pt x="4" y="12"/>
                    <a:pt x="4" y="12"/>
                  </a:cubicBezTo>
                  <a:cubicBezTo>
                    <a:pt x="4" y="12"/>
                    <a:pt x="4" y="12"/>
                    <a:pt x="4" y="11"/>
                  </a:cubicBezTo>
                  <a:cubicBezTo>
                    <a:pt x="4" y="11"/>
                    <a:pt x="4" y="11"/>
                    <a:pt x="5" y="10"/>
                  </a:cubicBezTo>
                  <a:cubicBezTo>
                    <a:pt x="5" y="10"/>
                    <a:pt x="5" y="10"/>
                    <a:pt x="5" y="10"/>
                  </a:cubicBezTo>
                  <a:cubicBezTo>
                    <a:pt x="5" y="10"/>
                    <a:pt x="5" y="10"/>
                    <a:pt x="5" y="10"/>
                  </a:cubicBezTo>
                  <a:cubicBezTo>
                    <a:pt x="5" y="10"/>
                    <a:pt x="5" y="10"/>
                    <a:pt x="5" y="10"/>
                  </a:cubicBezTo>
                  <a:cubicBezTo>
                    <a:pt x="5" y="10"/>
                    <a:pt x="5" y="9"/>
                    <a:pt x="5" y="9"/>
                  </a:cubicBezTo>
                  <a:cubicBezTo>
                    <a:pt x="5" y="9"/>
                    <a:pt x="5" y="9"/>
                    <a:pt x="5" y="9"/>
                  </a:cubicBezTo>
                  <a:cubicBezTo>
                    <a:pt x="5" y="9"/>
                    <a:pt x="5" y="9"/>
                    <a:pt x="5" y="9"/>
                  </a:cubicBezTo>
                  <a:cubicBezTo>
                    <a:pt x="6" y="8"/>
                    <a:pt x="7" y="7"/>
                    <a:pt x="7" y="7"/>
                  </a:cubicBezTo>
                  <a:cubicBezTo>
                    <a:pt x="7" y="7"/>
                    <a:pt x="7" y="7"/>
                    <a:pt x="7" y="7"/>
                  </a:cubicBezTo>
                  <a:cubicBezTo>
                    <a:pt x="7" y="7"/>
                    <a:pt x="7" y="7"/>
                    <a:pt x="7" y="7"/>
                  </a:cubicBezTo>
                  <a:cubicBezTo>
                    <a:pt x="8" y="6"/>
                    <a:pt x="8" y="6"/>
                    <a:pt x="9" y="5"/>
                  </a:cubicBezTo>
                  <a:cubicBezTo>
                    <a:pt x="10" y="5"/>
                    <a:pt x="11" y="4"/>
                    <a:pt x="12" y="4"/>
                  </a:cubicBezTo>
                  <a:cubicBezTo>
                    <a:pt x="15" y="3"/>
                    <a:pt x="19" y="4"/>
                    <a:pt x="24" y="7"/>
                  </a:cubicBezTo>
                  <a:cubicBezTo>
                    <a:pt x="28" y="9"/>
                    <a:pt x="31" y="12"/>
                    <a:pt x="34" y="15"/>
                  </a:cubicBezTo>
                  <a:cubicBezTo>
                    <a:pt x="38" y="20"/>
                    <a:pt x="41" y="25"/>
                    <a:pt x="43" y="30"/>
                  </a:cubicBezTo>
                  <a:cubicBezTo>
                    <a:pt x="44" y="34"/>
                    <a:pt x="45" y="39"/>
                    <a:pt x="45" y="43"/>
                  </a:cubicBezTo>
                  <a:cubicBezTo>
                    <a:pt x="45" y="46"/>
                    <a:pt x="45" y="48"/>
                    <a:pt x="44" y="50"/>
                  </a:cubicBezTo>
                  <a:cubicBezTo>
                    <a:pt x="45" y="50"/>
                    <a:pt x="47" y="50"/>
                    <a:pt x="48" y="50"/>
                  </a:cubicBezTo>
                  <a:cubicBezTo>
                    <a:pt x="48" y="49"/>
                    <a:pt x="48" y="49"/>
                    <a:pt x="48" y="49"/>
                  </a:cubicBezTo>
                  <a:cubicBezTo>
                    <a:pt x="48" y="48"/>
                    <a:pt x="48" y="48"/>
                    <a:pt x="48" y="48"/>
                  </a:cubicBezTo>
                  <a:cubicBezTo>
                    <a:pt x="48" y="48"/>
                    <a:pt x="48" y="48"/>
                    <a:pt x="48" y="48"/>
                  </a:cubicBezTo>
                  <a:cubicBezTo>
                    <a:pt x="48" y="47"/>
                    <a:pt x="48" y="46"/>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7" name="islïḋè"/>
            <p:cNvSpPr>
              <a:spLocks noChangeArrowheads="1"/>
            </p:cNvSpPr>
            <p:nvPr/>
          </p:nvSpPr>
          <p:spPr bwMode="auto">
            <a:xfrm>
              <a:off x="1055688" y="329247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8" name="ïs1ïḓe"/>
            <p:cNvSpPr>
              <a:spLocks noChangeArrowheads="1"/>
            </p:cNvSpPr>
            <p:nvPr/>
          </p:nvSpPr>
          <p:spPr bwMode="auto">
            <a:xfrm>
              <a:off x="1055688" y="329247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9" name="îšḷïdé"/>
            <p:cNvSpPr>
              <a:spLocks noChangeArrowheads="1"/>
            </p:cNvSpPr>
            <p:nvPr/>
          </p:nvSpPr>
          <p:spPr bwMode="auto">
            <a:xfrm>
              <a:off x="1081088" y="3275012"/>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1"/>
                    <a:pt x="1" y="1"/>
                  </a:cubicBezTo>
                  <a:cubicBezTo>
                    <a:pt x="1"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0" name="îśḻîḓè"/>
            <p:cNvSpPr>
              <a:spLocks noChangeArrowheads="1"/>
            </p:cNvSpPr>
            <p:nvPr/>
          </p:nvSpPr>
          <p:spPr bwMode="auto">
            <a:xfrm>
              <a:off x="1081088" y="3275012"/>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1"/>
                    <a:pt x="1" y="1"/>
                  </a:cubicBezTo>
                  <a:cubicBezTo>
                    <a:pt x="1"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1" name="îSḻîďè"/>
            <p:cNvSpPr>
              <a:spLocks noChangeArrowheads="1"/>
            </p:cNvSpPr>
            <p:nvPr/>
          </p:nvSpPr>
          <p:spPr bwMode="auto">
            <a:xfrm>
              <a:off x="1085850" y="3278187"/>
              <a:ext cx="4763" cy="1588"/>
            </a:xfrm>
            <a:custGeom>
              <a:avLst/>
              <a:gdLst>
                <a:gd name="T0" fmla="*/ 0 w 2"/>
                <a:gd name="T1" fmla="*/ 0 h 1"/>
                <a:gd name="T2" fmla="*/ 4763 w 2"/>
                <a:gd name="T3" fmla="*/ 1588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2" name="iśľíďe"/>
            <p:cNvSpPr>
              <a:spLocks noChangeArrowheads="1"/>
            </p:cNvSpPr>
            <p:nvPr/>
          </p:nvSpPr>
          <p:spPr bwMode="auto">
            <a:xfrm>
              <a:off x="1085850" y="3278187"/>
              <a:ext cx="4763" cy="1588"/>
            </a:xfrm>
            <a:custGeom>
              <a:avLst/>
              <a:gdLst>
                <a:gd name="T0" fmla="*/ 0 w 2"/>
                <a:gd name="T1" fmla="*/ 0 h 1"/>
                <a:gd name="T2" fmla="*/ 4763 w 2"/>
                <a:gd name="T3" fmla="*/ 1588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3" name="išḷîḓe"/>
            <p:cNvSpPr>
              <a:spLocks noChangeArrowheads="1"/>
            </p:cNvSpPr>
            <p:nvPr/>
          </p:nvSpPr>
          <p:spPr bwMode="auto">
            <a:xfrm>
              <a:off x="1068388" y="3275012"/>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4" name="îṧľîḍé"/>
            <p:cNvSpPr>
              <a:spLocks noChangeArrowheads="1"/>
            </p:cNvSpPr>
            <p:nvPr/>
          </p:nvSpPr>
          <p:spPr bwMode="auto">
            <a:xfrm>
              <a:off x="1068388" y="3275012"/>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5" name="îṩḷidé"/>
            <p:cNvSpPr>
              <a:spLocks noChangeArrowheads="1"/>
            </p:cNvSpPr>
            <p:nvPr/>
          </p:nvSpPr>
          <p:spPr bwMode="auto">
            <a:xfrm>
              <a:off x="1074738" y="3275012"/>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6" name="îṩľïḋe"/>
            <p:cNvSpPr>
              <a:spLocks noChangeArrowheads="1"/>
            </p:cNvSpPr>
            <p:nvPr/>
          </p:nvSpPr>
          <p:spPr bwMode="auto">
            <a:xfrm>
              <a:off x="1074738" y="3275012"/>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7" name="î$lîḑè"/>
            <p:cNvSpPr>
              <a:spLocks noChangeArrowheads="1"/>
            </p:cNvSpPr>
            <p:nvPr/>
          </p:nvSpPr>
          <p:spPr bwMode="auto">
            <a:xfrm>
              <a:off x="1055688" y="3275012"/>
              <a:ext cx="6350" cy="4763"/>
            </a:xfrm>
            <a:custGeom>
              <a:avLst/>
              <a:gdLst>
                <a:gd name="T0" fmla="*/ 6350 w 3"/>
                <a:gd name="T1" fmla="*/ 0 h 2"/>
                <a:gd name="T2" fmla="*/ 0 w 3"/>
                <a:gd name="T3" fmla="*/ 4763 h 2"/>
                <a:gd name="T4" fmla="*/ 4233 w 3"/>
                <a:gd name="T5" fmla="*/ 2382 h 2"/>
                <a:gd name="T6" fmla="*/ 635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cubicBezTo>
                    <a:pt x="2" y="1"/>
                    <a:pt x="1" y="1"/>
                    <a:pt x="0" y="2"/>
                  </a:cubicBezTo>
                  <a:cubicBezTo>
                    <a:pt x="1" y="1"/>
                    <a:pt x="1" y="1"/>
                    <a:pt x="2" y="1"/>
                  </a:cubicBezTo>
                  <a:cubicBezTo>
                    <a:pt x="2" y="1"/>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8" name="ï$ḻîḑe"/>
            <p:cNvSpPr>
              <a:spLocks noChangeArrowheads="1"/>
            </p:cNvSpPr>
            <p:nvPr/>
          </p:nvSpPr>
          <p:spPr bwMode="auto">
            <a:xfrm>
              <a:off x="1055688" y="3275012"/>
              <a:ext cx="6350" cy="4763"/>
            </a:xfrm>
            <a:custGeom>
              <a:avLst/>
              <a:gdLst>
                <a:gd name="T0" fmla="*/ 6350 w 3"/>
                <a:gd name="T1" fmla="*/ 0 h 2"/>
                <a:gd name="T2" fmla="*/ 0 w 3"/>
                <a:gd name="T3" fmla="*/ 4763 h 2"/>
                <a:gd name="T4" fmla="*/ 4233 w 3"/>
                <a:gd name="T5" fmla="*/ 2382 h 2"/>
                <a:gd name="T6" fmla="*/ 635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cubicBezTo>
                    <a:pt x="2" y="1"/>
                    <a:pt x="1" y="1"/>
                    <a:pt x="0" y="2"/>
                  </a:cubicBezTo>
                  <a:cubicBezTo>
                    <a:pt x="1" y="1"/>
                    <a:pt x="1" y="1"/>
                    <a:pt x="2" y="1"/>
                  </a:cubicBezTo>
                  <a:cubicBezTo>
                    <a:pt x="2" y="1"/>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9" name="ïşľîdê"/>
            <p:cNvSpPr>
              <a:spLocks noChangeArrowheads="1"/>
            </p:cNvSpPr>
            <p:nvPr/>
          </p:nvSpPr>
          <p:spPr bwMode="auto">
            <a:xfrm>
              <a:off x="1093788" y="32797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1"/>
                    <a:pt x="2" y="1"/>
                  </a:cubicBezTo>
                  <a:cubicBezTo>
                    <a:pt x="1"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0" name="ïşļidè"/>
            <p:cNvSpPr>
              <a:spLocks noChangeArrowheads="1"/>
            </p:cNvSpPr>
            <p:nvPr/>
          </p:nvSpPr>
          <p:spPr bwMode="auto">
            <a:xfrm>
              <a:off x="1093788" y="32797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1"/>
                    <a:pt x="2" y="1"/>
                  </a:cubicBezTo>
                  <a:cubicBezTo>
                    <a:pt x="1"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1" name="îslïďè"/>
            <p:cNvSpPr>
              <a:spLocks noChangeArrowheads="1"/>
            </p:cNvSpPr>
            <p:nvPr/>
          </p:nvSpPr>
          <p:spPr bwMode="auto">
            <a:xfrm>
              <a:off x="1065213" y="3275012"/>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2" name="îṡḷîďé"/>
            <p:cNvSpPr>
              <a:spLocks noChangeArrowheads="1"/>
            </p:cNvSpPr>
            <p:nvPr/>
          </p:nvSpPr>
          <p:spPr bwMode="auto">
            <a:xfrm>
              <a:off x="1065213" y="3275012"/>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3" name="ïš1iďe"/>
            <p:cNvSpPr>
              <a:spLocks noChangeArrowheads="1"/>
            </p:cNvSpPr>
            <p:nvPr/>
          </p:nvSpPr>
          <p:spPr bwMode="auto">
            <a:xfrm>
              <a:off x="2397125" y="219075"/>
              <a:ext cx="488950" cy="280988"/>
            </a:xfrm>
            <a:custGeom>
              <a:avLst/>
              <a:gdLst>
                <a:gd name="T0" fmla="*/ 301625 w 308"/>
                <a:gd name="T1" fmla="*/ 280988 h 177"/>
                <a:gd name="T2" fmla="*/ 488950 w 308"/>
                <a:gd name="T3" fmla="*/ 173038 h 177"/>
                <a:gd name="T4" fmla="*/ 188913 w 308"/>
                <a:gd name="T5" fmla="*/ 0 h 177"/>
                <a:gd name="T6" fmla="*/ 0 w 308"/>
                <a:gd name="T7" fmla="*/ 107950 h 177"/>
                <a:gd name="T8" fmla="*/ 301625 w 308"/>
                <a:gd name="T9" fmla="*/ 280988 h 177"/>
                <a:gd name="T10" fmla="*/ 0 60000 65536"/>
                <a:gd name="T11" fmla="*/ 0 60000 65536"/>
                <a:gd name="T12" fmla="*/ 0 60000 65536"/>
                <a:gd name="T13" fmla="*/ 0 60000 65536"/>
                <a:gd name="T14" fmla="*/ 0 60000 65536"/>
                <a:gd name="T15" fmla="*/ 0 w 308"/>
                <a:gd name="T16" fmla="*/ 0 h 177"/>
                <a:gd name="T17" fmla="*/ 308 w 308"/>
                <a:gd name="T18" fmla="*/ 177 h 177"/>
              </a:gdLst>
              <a:ahLst/>
              <a:cxnLst>
                <a:cxn ang="T10">
                  <a:pos x="T0" y="T1"/>
                </a:cxn>
                <a:cxn ang="T11">
                  <a:pos x="T2" y="T3"/>
                </a:cxn>
                <a:cxn ang="T12">
                  <a:pos x="T4" y="T5"/>
                </a:cxn>
                <a:cxn ang="T13">
                  <a:pos x="T6" y="T7"/>
                </a:cxn>
                <a:cxn ang="T14">
                  <a:pos x="T8" y="T9"/>
                </a:cxn>
              </a:cxnLst>
              <a:rect l="T15" t="T16" r="T17" b="T18"/>
              <a:pathLst>
                <a:path w="308" h="177">
                  <a:moveTo>
                    <a:pt x="190" y="177"/>
                  </a:moveTo>
                  <a:lnTo>
                    <a:pt x="308" y="109"/>
                  </a:lnTo>
                  <a:lnTo>
                    <a:pt x="119" y="0"/>
                  </a:lnTo>
                  <a:lnTo>
                    <a:pt x="0" y="68"/>
                  </a:lnTo>
                  <a:lnTo>
                    <a:pt x="190" y="177"/>
                  </a:lnTo>
                  <a:close/>
                </a:path>
              </a:pathLst>
            </a:cu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4" name="îşḷîḋe"/>
            <p:cNvSpPr>
              <a:spLocks noChangeArrowheads="1"/>
            </p:cNvSpPr>
            <p:nvPr/>
          </p:nvSpPr>
          <p:spPr bwMode="auto">
            <a:xfrm>
              <a:off x="2420938" y="111125"/>
              <a:ext cx="177800" cy="257175"/>
            </a:xfrm>
            <a:custGeom>
              <a:avLst/>
              <a:gdLst>
                <a:gd name="T0" fmla="*/ 177800 w 70"/>
                <a:gd name="T1" fmla="*/ 56018 h 101"/>
                <a:gd name="T2" fmla="*/ 0 w 70"/>
                <a:gd name="T3" fmla="*/ 155324 h 101"/>
                <a:gd name="T4" fmla="*/ 177800 w 70"/>
                <a:gd name="T5" fmla="*/ 257175 h 101"/>
                <a:gd name="T6" fmla="*/ 177800 w 70"/>
                <a:gd name="T7" fmla="*/ 56018 h 101"/>
                <a:gd name="T8" fmla="*/ 0 60000 65536"/>
                <a:gd name="T9" fmla="*/ 0 60000 65536"/>
                <a:gd name="T10" fmla="*/ 0 60000 65536"/>
                <a:gd name="T11" fmla="*/ 0 60000 65536"/>
                <a:gd name="T12" fmla="*/ 0 w 70"/>
                <a:gd name="T13" fmla="*/ 0 h 101"/>
                <a:gd name="T14" fmla="*/ 70 w 70"/>
                <a:gd name="T15" fmla="*/ 101 h 101"/>
              </a:gdLst>
              <a:ahLst/>
              <a:cxnLst>
                <a:cxn ang="T8">
                  <a:pos x="T0" y="T1"/>
                </a:cxn>
                <a:cxn ang="T9">
                  <a:pos x="T2" y="T3"/>
                </a:cxn>
                <a:cxn ang="T10">
                  <a:pos x="T4" y="T5"/>
                </a:cxn>
                <a:cxn ang="T11">
                  <a:pos x="T6" y="T7"/>
                </a:cxn>
              </a:cxnLst>
              <a:rect l="T12" t="T13" r="T14" b="T15"/>
              <a:pathLst>
                <a:path w="70" h="101">
                  <a:moveTo>
                    <a:pt x="70" y="22"/>
                  </a:moveTo>
                  <a:cubicBezTo>
                    <a:pt x="32" y="0"/>
                    <a:pt x="0" y="17"/>
                    <a:pt x="0" y="61"/>
                  </a:cubicBezTo>
                  <a:cubicBezTo>
                    <a:pt x="70" y="101"/>
                    <a:pt x="70" y="101"/>
                    <a:pt x="70" y="101"/>
                  </a:cubicBezTo>
                  <a:lnTo>
                    <a:pt x="70" y="22"/>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5" name="išľíďè"/>
            <p:cNvSpPr>
              <a:spLocks noChangeArrowheads="1"/>
            </p:cNvSpPr>
            <p:nvPr/>
          </p:nvSpPr>
          <p:spPr bwMode="auto">
            <a:xfrm>
              <a:off x="2471738" y="50800"/>
              <a:ext cx="287338" cy="117475"/>
            </a:xfrm>
            <a:custGeom>
              <a:avLst/>
              <a:gdLst>
                <a:gd name="T0" fmla="*/ 10171 w 113"/>
                <a:gd name="T1" fmla="*/ 99598 h 46"/>
                <a:gd name="T2" fmla="*/ 20343 w 113"/>
                <a:gd name="T3" fmla="*/ 97045 h 46"/>
                <a:gd name="T4" fmla="*/ 20343 w 113"/>
                <a:gd name="T5" fmla="*/ 97045 h 46"/>
                <a:gd name="T6" fmla="*/ 27971 w 113"/>
                <a:gd name="T7" fmla="*/ 94491 h 46"/>
                <a:gd name="T8" fmla="*/ 30514 w 113"/>
                <a:gd name="T9" fmla="*/ 94491 h 46"/>
                <a:gd name="T10" fmla="*/ 38142 w 113"/>
                <a:gd name="T11" fmla="*/ 91937 h 46"/>
                <a:gd name="T12" fmla="*/ 40685 w 113"/>
                <a:gd name="T13" fmla="*/ 91937 h 46"/>
                <a:gd name="T14" fmla="*/ 50856 w 113"/>
                <a:gd name="T15" fmla="*/ 91937 h 46"/>
                <a:gd name="T16" fmla="*/ 53399 w 113"/>
                <a:gd name="T17" fmla="*/ 91937 h 46"/>
                <a:gd name="T18" fmla="*/ 66113 w 113"/>
                <a:gd name="T19" fmla="*/ 94491 h 46"/>
                <a:gd name="T20" fmla="*/ 73742 w 113"/>
                <a:gd name="T21" fmla="*/ 94491 h 46"/>
                <a:gd name="T22" fmla="*/ 76284 w 113"/>
                <a:gd name="T23" fmla="*/ 97045 h 46"/>
                <a:gd name="T24" fmla="*/ 81370 w 113"/>
                <a:gd name="T25" fmla="*/ 97045 h 46"/>
                <a:gd name="T26" fmla="*/ 91541 w 113"/>
                <a:gd name="T27" fmla="*/ 99598 h 46"/>
                <a:gd name="T28" fmla="*/ 94084 w 113"/>
                <a:gd name="T29" fmla="*/ 102152 h 46"/>
                <a:gd name="T30" fmla="*/ 101713 w 113"/>
                <a:gd name="T31" fmla="*/ 104706 h 46"/>
                <a:gd name="T32" fmla="*/ 104255 w 113"/>
                <a:gd name="T33" fmla="*/ 104706 h 46"/>
                <a:gd name="T34" fmla="*/ 111884 w 113"/>
                <a:gd name="T35" fmla="*/ 109814 h 46"/>
                <a:gd name="T36" fmla="*/ 114427 w 113"/>
                <a:gd name="T37" fmla="*/ 109814 h 46"/>
                <a:gd name="T38" fmla="*/ 127141 w 113"/>
                <a:gd name="T39" fmla="*/ 117475 h 46"/>
                <a:gd name="T40" fmla="*/ 287338 w 113"/>
                <a:gd name="T41" fmla="*/ 22984 h 46"/>
                <a:gd name="T42" fmla="*/ 274624 w 113"/>
                <a:gd name="T43" fmla="*/ 17877 h 46"/>
                <a:gd name="T44" fmla="*/ 272081 w 113"/>
                <a:gd name="T45" fmla="*/ 15323 h 46"/>
                <a:gd name="T46" fmla="*/ 264453 w 113"/>
                <a:gd name="T47" fmla="*/ 12769 h 46"/>
                <a:gd name="T48" fmla="*/ 261910 w 113"/>
                <a:gd name="T49" fmla="*/ 10215 h 46"/>
                <a:gd name="T50" fmla="*/ 261910 w 113"/>
                <a:gd name="T51" fmla="*/ 10215 h 46"/>
                <a:gd name="T52" fmla="*/ 251739 w 113"/>
                <a:gd name="T53" fmla="*/ 7661 h 46"/>
                <a:gd name="T54" fmla="*/ 251739 w 113"/>
                <a:gd name="T55" fmla="*/ 7661 h 46"/>
                <a:gd name="T56" fmla="*/ 241567 w 113"/>
                <a:gd name="T57" fmla="*/ 5108 h 46"/>
                <a:gd name="T58" fmla="*/ 241567 w 113"/>
                <a:gd name="T59" fmla="*/ 5108 h 46"/>
                <a:gd name="T60" fmla="*/ 236482 w 113"/>
                <a:gd name="T61" fmla="*/ 2554 h 46"/>
                <a:gd name="T62" fmla="*/ 233939 w 113"/>
                <a:gd name="T63" fmla="*/ 2554 h 46"/>
                <a:gd name="T64" fmla="*/ 226310 w 113"/>
                <a:gd name="T65" fmla="*/ 0 h 46"/>
                <a:gd name="T66" fmla="*/ 226310 w 113"/>
                <a:gd name="T67" fmla="*/ 0 h 46"/>
                <a:gd name="T68" fmla="*/ 213596 w 113"/>
                <a:gd name="T69" fmla="*/ 0 h 46"/>
                <a:gd name="T70" fmla="*/ 211054 w 113"/>
                <a:gd name="T71" fmla="*/ 0 h 46"/>
                <a:gd name="T72" fmla="*/ 211054 w 113"/>
                <a:gd name="T73" fmla="*/ 0 h 46"/>
                <a:gd name="T74" fmla="*/ 200882 w 113"/>
                <a:gd name="T75" fmla="*/ 0 h 46"/>
                <a:gd name="T76" fmla="*/ 200882 w 113"/>
                <a:gd name="T77" fmla="*/ 0 h 46"/>
                <a:gd name="T78" fmla="*/ 198340 w 113"/>
                <a:gd name="T79" fmla="*/ 0 h 46"/>
                <a:gd name="T80" fmla="*/ 190711 w 113"/>
                <a:gd name="T81" fmla="*/ 0 h 46"/>
                <a:gd name="T82" fmla="*/ 188168 w 113"/>
                <a:gd name="T83" fmla="*/ 0 h 46"/>
                <a:gd name="T84" fmla="*/ 188168 w 113"/>
                <a:gd name="T85" fmla="*/ 0 h 46"/>
                <a:gd name="T86" fmla="*/ 180540 w 113"/>
                <a:gd name="T87" fmla="*/ 2554 h 46"/>
                <a:gd name="T88" fmla="*/ 180540 w 113"/>
                <a:gd name="T89" fmla="*/ 2554 h 46"/>
                <a:gd name="T90" fmla="*/ 177997 w 113"/>
                <a:gd name="T91" fmla="*/ 2554 h 46"/>
                <a:gd name="T92" fmla="*/ 170369 w 113"/>
                <a:gd name="T93" fmla="*/ 5108 h 46"/>
                <a:gd name="T94" fmla="*/ 170369 w 113"/>
                <a:gd name="T95" fmla="*/ 7661 h 46"/>
                <a:gd name="T96" fmla="*/ 167826 w 113"/>
                <a:gd name="T97" fmla="*/ 7661 h 46"/>
                <a:gd name="T98" fmla="*/ 162740 w 113"/>
                <a:gd name="T99" fmla="*/ 10215 h 46"/>
                <a:gd name="T100" fmla="*/ 160197 w 113"/>
                <a:gd name="T101" fmla="*/ 10215 h 46"/>
                <a:gd name="T102" fmla="*/ 160197 w 113"/>
                <a:gd name="T103" fmla="*/ 10215 h 46"/>
                <a:gd name="T104" fmla="*/ 0 w 113"/>
                <a:gd name="T105" fmla="*/ 104706 h 46"/>
                <a:gd name="T106" fmla="*/ 2543 w 113"/>
                <a:gd name="T107" fmla="*/ 104706 h 46"/>
                <a:gd name="T108" fmla="*/ 10171 w 113"/>
                <a:gd name="T109" fmla="*/ 99598 h 46"/>
                <a:gd name="T110" fmla="*/ 10171 w 113"/>
                <a:gd name="T111" fmla="*/ 99598 h 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46"/>
                <a:gd name="T170" fmla="*/ 113 w 113"/>
                <a:gd name="T171" fmla="*/ 46 h 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46">
                  <a:moveTo>
                    <a:pt x="4" y="39"/>
                  </a:moveTo>
                  <a:cubicBezTo>
                    <a:pt x="5" y="38"/>
                    <a:pt x="6" y="38"/>
                    <a:pt x="8" y="38"/>
                  </a:cubicBezTo>
                  <a:cubicBezTo>
                    <a:pt x="8" y="38"/>
                    <a:pt x="8" y="38"/>
                    <a:pt x="8" y="38"/>
                  </a:cubicBezTo>
                  <a:cubicBezTo>
                    <a:pt x="9" y="37"/>
                    <a:pt x="10" y="37"/>
                    <a:pt x="11" y="37"/>
                  </a:cubicBezTo>
                  <a:cubicBezTo>
                    <a:pt x="12" y="37"/>
                    <a:pt x="12" y="37"/>
                    <a:pt x="12" y="37"/>
                  </a:cubicBezTo>
                  <a:cubicBezTo>
                    <a:pt x="13" y="37"/>
                    <a:pt x="14" y="36"/>
                    <a:pt x="15" y="36"/>
                  </a:cubicBezTo>
                  <a:cubicBezTo>
                    <a:pt x="16" y="36"/>
                    <a:pt x="16" y="36"/>
                    <a:pt x="16" y="36"/>
                  </a:cubicBezTo>
                  <a:cubicBezTo>
                    <a:pt x="17" y="36"/>
                    <a:pt x="19" y="36"/>
                    <a:pt x="20" y="36"/>
                  </a:cubicBezTo>
                  <a:cubicBezTo>
                    <a:pt x="20" y="36"/>
                    <a:pt x="21" y="36"/>
                    <a:pt x="21" y="36"/>
                  </a:cubicBezTo>
                  <a:cubicBezTo>
                    <a:pt x="23" y="36"/>
                    <a:pt x="24" y="37"/>
                    <a:pt x="26" y="37"/>
                  </a:cubicBezTo>
                  <a:cubicBezTo>
                    <a:pt x="27" y="37"/>
                    <a:pt x="28" y="37"/>
                    <a:pt x="29" y="37"/>
                  </a:cubicBezTo>
                  <a:cubicBezTo>
                    <a:pt x="29" y="37"/>
                    <a:pt x="30" y="38"/>
                    <a:pt x="30" y="38"/>
                  </a:cubicBezTo>
                  <a:cubicBezTo>
                    <a:pt x="31" y="38"/>
                    <a:pt x="31" y="38"/>
                    <a:pt x="32" y="38"/>
                  </a:cubicBezTo>
                  <a:cubicBezTo>
                    <a:pt x="33" y="39"/>
                    <a:pt x="35" y="39"/>
                    <a:pt x="36" y="39"/>
                  </a:cubicBezTo>
                  <a:cubicBezTo>
                    <a:pt x="36" y="39"/>
                    <a:pt x="36" y="40"/>
                    <a:pt x="37" y="40"/>
                  </a:cubicBezTo>
                  <a:cubicBezTo>
                    <a:pt x="38" y="40"/>
                    <a:pt x="39" y="40"/>
                    <a:pt x="40" y="41"/>
                  </a:cubicBezTo>
                  <a:cubicBezTo>
                    <a:pt x="40" y="41"/>
                    <a:pt x="40" y="41"/>
                    <a:pt x="41" y="41"/>
                  </a:cubicBezTo>
                  <a:cubicBezTo>
                    <a:pt x="42" y="42"/>
                    <a:pt x="43" y="42"/>
                    <a:pt x="44" y="43"/>
                  </a:cubicBezTo>
                  <a:cubicBezTo>
                    <a:pt x="45" y="43"/>
                    <a:pt x="45" y="43"/>
                    <a:pt x="45" y="43"/>
                  </a:cubicBezTo>
                  <a:cubicBezTo>
                    <a:pt x="47" y="44"/>
                    <a:pt x="48" y="45"/>
                    <a:pt x="50" y="46"/>
                  </a:cubicBezTo>
                  <a:cubicBezTo>
                    <a:pt x="113" y="9"/>
                    <a:pt x="113" y="9"/>
                    <a:pt x="113" y="9"/>
                  </a:cubicBezTo>
                  <a:cubicBezTo>
                    <a:pt x="111" y="8"/>
                    <a:pt x="110" y="8"/>
                    <a:pt x="108" y="7"/>
                  </a:cubicBezTo>
                  <a:cubicBezTo>
                    <a:pt x="108" y="7"/>
                    <a:pt x="108" y="7"/>
                    <a:pt x="107" y="6"/>
                  </a:cubicBezTo>
                  <a:cubicBezTo>
                    <a:pt x="106" y="6"/>
                    <a:pt x="105" y="5"/>
                    <a:pt x="104" y="5"/>
                  </a:cubicBezTo>
                  <a:cubicBezTo>
                    <a:pt x="103" y="5"/>
                    <a:pt x="103" y="5"/>
                    <a:pt x="103" y="4"/>
                  </a:cubicBezTo>
                  <a:cubicBezTo>
                    <a:pt x="103" y="4"/>
                    <a:pt x="103" y="4"/>
                    <a:pt x="103" y="4"/>
                  </a:cubicBezTo>
                  <a:cubicBezTo>
                    <a:pt x="102" y="4"/>
                    <a:pt x="101" y="3"/>
                    <a:pt x="99" y="3"/>
                  </a:cubicBezTo>
                  <a:cubicBezTo>
                    <a:pt x="99" y="3"/>
                    <a:pt x="99" y="3"/>
                    <a:pt x="99" y="3"/>
                  </a:cubicBezTo>
                  <a:cubicBezTo>
                    <a:pt x="97" y="2"/>
                    <a:pt x="96" y="2"/>
                    <a:pt x="95" y="2"/>
                  </a:cubicBezTo>
                  <a:cubicBezTo>
                    <a:pt x="95" y="2"/>
                    <a:pt x="95" y="2"/>
                    <a:pt x="95" y="2"/>
                  </a:cubicBezTo>
                  <a:cubicBezTo>
                    <a:pt x="94" y="1"/>
                    <a:pt x="93" y="1"/>
                    <a:pt x="93" y="1"/>
                  </a:cubicBezTo>
                  <a:cubicBezTo>
                    <a:pt x="92" y="1"/>
                    <a:pt x="92" y="1"/>
                    <a:pt x="92" y="1"/>
                  </a:cubicBezTo>
                  <a:cubicBezTo>
                    <a:pt x="91" y="1"/>
                    <a:pt x="90" y="0"/>
                    <a:pt x="89" y="0"/>
                  </a:cubicBezTo>
                  <a:cubicBezTo>
                    <a:pt x="89" y="0"/>
                    <a:pt x="89" y="0"/>
                    <a:pt x="89" y="0"/>
                  </a:cubicBezTo>
                  <a:cubicBezTo>
                    <a:pt x="87" y="0"/>
                    <a:pt x="85" y="0"/>
                    <a:pt x="84" y="0"/>
                  </a:cubicBezTo>
                  <a:cubicBezTo>
                    <a:pt x="84" y="0"/>
                    <a:pt x="84" y="0"/>
                    <a:pt x="83" y="0"/>
                  </a:cubicBezTo>
                  <a:cubicBezTo>
                    <a:pt x="83" y="0"/>
                    <a:pt x="83" y="0"/>
                    <a:pt x="83" y="0"/>
                  </a:cubicBezTo>
                  <a:cubicBezTo>
                    <a:pt x="82" y="0"/>
                    <a:pt x="80" y="0"/>
                    <a:pt x="79" y="0"/>
                  </a:cubicBezTo>
                  <a:cubicBezTo>
                    <a:pt x="79" y="0"/>
                    <a:pt x="79" y="0"/>
                    <a:pt x="79" y="0"/>
                  </a:cubicBezTo>
                  <a:cubicBezTo>
                    <a:pt x="79" y="0"/>
                    <a:pt x="78" y="0"/>
                    <a:pt x="78" y="0"/>
                  </a:cubicBezTo>
                  <a:cubicBezTo>
                    <a:pt x="77" y="0"/>
                    <a:pt x="76" y="0"/>
                    <a:pt x="75" y="0"/>
                  </a:cubicBezTo>
                  <a:cubicBezTo>
                    <a:pt x="75" y="0"/>
                    <a:pt x="75" y="0"/>
                    <a:pt x="74" y="0"/>
                  </a:cubicBezTo>
                  <a:cubicBezTo>
                    <a:pt x="74" y="0"/>
                    <a:pt x="74" y="0"/>
                    <a:pt x="74" y="0"/>
                  </a:cubicBezTo>
                  <a:cubicBezTo>
                    <a:pt x="73" y="1"/>
                    <a:pt x="72" y="1"/>
                    <a:pt x="71" y="1"/>
                  </a:cubicBezTo>
                  <a:cubicBezTo>
                    <a:pt x="71" y="1"/>
                    <a:pt x="71" y="1"/>
                    <a:pt x="71" y="1"/>
                  </a:cubicBezTo>
                  <a:cubicBezTo>
                    <a:pt x="71" y="1"/>
                    <a:pt x="70" y="1"/>
                    <a:pt x="70" y="1"/>
                  </a:cubicBezTo>
                  <a:cubicBezTo>
                    <a:pt x="69" y="2"/>
                    <a:pt x="68" y="2"/>
                    <a:pt x="67" y="2"/>
                  </a:cubicBezTo>
                  <a:cubicBezTo>
                    <a:pt x="67" y="2"/>
                    <a:pt x="67" y="2"/>
                    <a:pt x="67" y="3"/>
                  </a:cubicBezTo>
                  <a:cubicBezTo>
                    <a:pt x="67" y="3"/>
                    <a:pt x="67" y="3"/>
                    <a:pt x="66" y="3"/>
                  </a:cubicBezTo>
                  <a:cubicBezTo>
                    <a:pt x="66" y="3"/>
                    <a:pt x="65" y="4"/>
                    <a:pt x="64" y="4"/>
                  </a:cubicBezTo>
                  <a:cubicBezTo>
                    <a:pt x="64" y="4"/>
                    <a:pt x="63" y="4"/>
                    <a:pt x="63" y="4"/>
                  </a:cubicBezTo>
                  <a:cubicBezTo>
                    <a:pt x="63" y="4"/>
                    <a:pt x="63" y="4"/>
                    <a:pt x="63" y="4"/>
                  </a:cubicBezTo>
                  <a:cubicBezTo>
                    <a:pt x="0" y="41"/>
                    <a:pt x="0" y="41"/>
                    <a:pt x="0" y="41"/>
                  </a:cubicBezTo>
                  <a:cubicBezTo>
                    <a:pt x="0" y="41"/>
                    <a:pt x="1" y="41"/>
                    <a:pt x="1" y="41"/>
                  </a:cubicBezTo>
                  <a:cubicBezTo>
                    <a:pt x="2" y="40"/>
                    <a:pt x="3" y="40"/>
                    <a:pt x="4" y="39"/>
                  </a:cubicBezTo>
                  <a:cubicBezTo>
                    <a:pt x="4" y="39"/>
                    <a:pt x="4" y="39"/>
                    <a:pt x="4" y="39"/>
                  </a:cubicBezTo>
                  <a:close/>
                </a:path>
              </a:pathLst>
            </a:custGeom>
            <a:solidFill>
              <a:srgbClr val="D8391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6" name="îṩlïďé"/>
            <p:cNvSpPr>
              <a:spLocks noChangeArrowheads="1"/>
            </p:cNvSpPr>
            <p:nvPr/>
          </p:nvSpPr>
          <p:spPr bwMode="auto">
            <a:xfrm>
              <a:off x="2598738" y="73025"/>
              <a:ext cx="160338" cy="295275"/>
            </a:xfrm>
            <a:custGeom>
              <a:avLst/>
              <a:gdLst>
                <a:gd name="T0" fmla="*/ 0 w 101"/>
                <a:gd name="T1" fmla="*/ 95250 h 186"/>
                <a:gd name="T2" fmla="*/ 0 w 101"/>
                <a:gd name="T3" fmla="*/ 295275 h 186"/>
                <a:gd name="T4" fmla="*/ 160338 w 101"/>
                <a:gd name="T5" fmla="*/ 201613 h 186"/>
                <a:gd name="T6" fmla="*/ 160338 w 101"/>
                <a:gd name="T7" fmla="*/ 0 h 186"/>
                <a:gd name="T8" fmla="*/ 0 w 101"/>
                <a:gd name="T9" fmla="*/ 95250 h 186"/>
                <a:gd name="T10" fmla="*/ 0 60000 65536"/>
                <a:gd name="T11" fmla="*/ 0 60000 65536"/>
                <a:gd name="T12" fmla="*/ 0 60000 65536"/>
                <a:gd name="T13" fmla="*/ 0 60000 65536"/>
                <a:gd name="T14" fmla="*/ 0 60000 65536"/>
                <a:gd name="T15" fmla="*/ 0 w 101"/>
                <a:gd name="T16" fmla="*/ 0 h 186"/>
                <a:gd name="T17" fmla="*/ 101 w 101"/>
                <a:gd name="T18" fmla="*/ 186 h 186"/>
              </a:gdLst>
              <a:ahLst/>
              <a:cxnLst>
                <a:cxn ang="T10">
                  <a:pos x="T0" y="T1"/>
                </a:cxn>
                <a:cxn ang="T11">
                  <a:pos x="T2" y="T3"/>
                </a:cxn>
                <a:cxn ang="T12">
                  <a:pos x="T4" y="T5"/>
                </a:cxn>
                <a:cxn ang="T13">
                  <a:pos x="T6" y="T7"/>
                </a:cxn>
                <a:cxn ang="T14">
                  <a:pos x="T8" y="T9"/>
                </a:cxn>
              </a:cxnLst>
              <a:rect l="T15" t="T16" r="T17" b="T18"/>
              <a:pathLst>
                <a:path w="101" h="186">
                  <a:moveTo>
                    <a:pt x="0" y="60"/>
                  </a:moveTo>
                  <a:lnTo>
                    <a:pt x="0" y="186"/>
                  </a:lnTo>
                  <a:lnTo>
                    <a:pt x="101" y="127"/>
                  </a:lnTo>
                  <a:lnTo>
                    <a:pt x="101" y="0"/>
                  </a:lnTo>
                  <a:lnTo>
                    <a:pt x="0" y="60"/>
                  </a:lnTo>
                  <a:close/>
                </a:path>
              </a:pathLst>
            </a:custGeom>
            <a:solidFill>
              <a:srgbClr val="B5240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7" name="işlîdè"/>
            <p:cNvSpPr>
              <a:spLocks noChangeArrowheads="1"/>
            </p:cNvSpPr>
            <p:nvPr/>
          </p:nvSpPr>
          <p:spPr bwMode="auto">
            <a:xfrm>
              <a:off x="2700338" y="98425"/>
              <a:ext cx="407988" cy="773113"/>
            </a:xfrm>
            <a:custGeom>
              <a:avLst/>
              <a:gdLst>
                <a:gd name="T0" fmla="*/ 405438 w 160"/>
                <a:gd name="T1" fmla="*/ 485739 h 304"/>
                <a:gd name="T2" fmla="*/ 402888 w 160"/>
                <a:gd name="T3" fmla="*/ 457764 h 304"/>
                <a:gd name="T4" fmla="*/ 400338 w 160"/>
                <a:gd name="T5" fmla="*/ 442505 h 304"/>
                <a:gd name="T6" fmla="*/ 397788 w 160"/>
                <a:gd name="T7" fmla="*/ 422160 h 304"/>
                <a:gd name="T8" fmla="*/ 395238 w 160"/>
                <a:gd name="T9" fmla="*/ 411988 h 304"/>
                <a:gd name="T10" fmla="*/ 390139 w 160"/>
                <a:gd name="T11" fmla="*/ 394186 h 304"/>
                <a:gd name="T12" fmla="*/ 387589 w 160"/>
                <a:gd name="T13" fmla="*/ 384013 h 304"/>
                <a:gd name="T14" fmla="*/ 379939 w 160"/>
                <a:gd name="T15" fmla="*/ 353496 h 304"/>
                <a:gd name="T16" fmla="*/ 379939 w 160"/>
                <a:gd name="T17" fmla="*/ 350953 h 304"/>
                <a:gd name="T18" fmla="*/ 369739 w 160"/>
                <a:gd name="T19" fmla="*/ 325521 h 304"/>
                <a:gd name="T20" fmla="*/ 359539 w 160"/>
                <a:gd name="T21" fmla="*/ 300090 h 304"/>
                <a:gd name="T22" fmla="*/ 356990 w 160"/>
                <a:gd name="T23" fmla="*/ 297547 h 304"/>
                <a:gd name="T24" fmla="*/ 346790 w 160"/>
                <a:gd name="T25" fmla="*/ 272115 h 304"/>
                <a:gd name="T26" fmla="*/ 334040 w 160"/>
                <a:gd name="T27" fmla="*/ 249227 h 304"/>
                <a:gd name="T28" fmla="*/ 331490 w 160"/>
                <a:gd name="T29" fmla="*/ 244141 h 304"/>
                <a:gd name="T30" fmla="*/ 318741 w 160"/>
                <a:gd name="T31" fmla="*/ 221253 h 304"/>
                <a:gd name="T32" fmla="*/ 305991 w 160"/>
                <a:gd name="T33" fmla="*/ 198365 h 304"/>
                <a:gd name="T34" fmla="*/ 300891 w 160"/>
                <a:gd name="T35" fmla="*/ 193278 h 304"/>
                <a:gd name="T36" fmla="*/ 285592 w 160"/>
                <a:gd name="T37" fmla="*/ 170390 h 304"/>
                <a:gd name="T38" fmla="*/ 267742 w 160"/>
                <a:gd name="T39" fmla="*/ 144959 h 304"/>
                <a:gd name="T40" fmla="*/ 265192 w 160"/>
                <a:gd name="T41" fmla="*/ 142416 h 304"/>
                <a:gd name="T42" fmla="*/ 242243 w 160"/>
                <a:gd name="T43" fmla="*/ 111898 h 304"/>
                <a:gd name="T44" fmla="*/ 226943 w 160"/>
                <a:gd name="T45" fmla="*/ 96639 h 304"/>
                <a:gd name="T46" fmla="*/ 209094 w 160"/>
                <a:gd name="T47" fmla="*/ 78837 h 304"/>
                <a:gd name="T48" fmla="*/ 198894 w 160"/>
                <a:gd name="T49" fmla="*/ 68665 h 304"/>
                <a:gd name="T50" fmla="*/ 183595 w 160"/>
                <a:gd name="T51" fmla="*/ 55949 h 304"/>
                <a:gd name="T52" fmla="*/ 170845 w 160"/>
                <a:gd name="T53" fmla="*/ 43233 h 304"/>
                <a:gd name="T54" fmla="*/ 155545 w 160"/>
                <a:gd name="T55" fmla="*/ 33061 h 304"/>
                <a:gd name="T56" fmla="*/ 142796 w 160"/>
                <a:gd name="T57" fmla="*/ 22888 h 304"/>
                <a:gd name="T58" fmla="*/ 127496 w 160"/>
                <a:gd name="T59" fmla="*/ 12716 h 304"/>
                <a:gd name="T60" fmla="*/ 107097 w 160"/>
                <a:gd name="T61" fmla="*/ 0 h 304"/>
                <a:gd name="T62" fmla="*/ 12750 w 160"/>
                <a:gd name="T63" fmla="*/ 71208 h 304"/>
                <a:gd name="T64" fmla="*/ 28049 w 160"/>
                <a:gd name="T65" fmla="*/ 81380 h 304"/>
                <a:gd name="T66" fmla="*/ 40799 w 160"/>
                <a:gd name="T67" fmla="*/ 91553 h 304"/>
                <a:gd name="T68" fmla="*/ 56098 w 160"/>
                <a:gd name="T69" fmla="*/ 101725 h 304"/>
                <a:gd name="T70" fmla="*/ 71398 w 160"/>
                <a:gd name="T71" fmla="*/ 114441 h 304"/>
                <a:gd name="T72" fmla="*/ 86697 w 160"/>
                <a:gd name="T73" fmla="*/ 129700 h 304"/>
                <a:gd name="T74" fmla="*/ 99447 w 160"/>
                <a:gd name="T75" fmla="*/ 142416 h 304"/>
                <a:gd name="T76" fmla="*/ 117297 w 160"/>
                <a:gd name="T77" fmla="*/ 157674 h 304"/>
                <a:gd name="T78" fmla="*/ 132596 w 160"/>
                <a:gd name="T79" fmla="*/ 178019 h 304"/>
                <a:gd name="T80" fmla="*/ 158095 w 160"/>
                <a:gd name="T81" fmla="*/ 208537 h 304"/>
                <a:gd name="T82" fmla="*/ 175945 w 160"/>
                <a:gd name="T83" fmla="*/ 233968 h 304"/>
                <a:gd name="T84" fmla="*/ 196344 w 160"/>
                <a:gd name="T85" fmla="*/ 261943 h 304"/>
                <a:gd name="T86" fmla="*/ 209094 w 160"/>
                <a:gd name="T87" fmla="*/ 284831 h 304"/>
                <a:gd name="T88" fmla="*/ 224393 w 160"/>
                <a:gd name="T89" fmla="*/ 312806 h 304"/>
                <a:gd name="T90" fmla="*/ 237143 w 160"/>
                <a:gd name="T91" fmla="*/ 335694 h 304"/>
                <a:gd name="T92" fmla="*/ 249893 w 160"/>
                <a:gd name="T93" fmla="*/ 363668 h 304"/>
                <a:gd name="T94" fmla="*/ 260092 w 160"/>
                <a:gd name="T95" fmla="*/ 389100 h 304"/>
                <a:gd name="T96" fmla="*/ 270292 w 160"/>
                <a:gd name="T97" fmla="*/ 417074 h 304"/>
                <a:gd name="T98" fmla="*/ 280492 w 160"/>
                <a:gd name="T99" fmla="*/ 450135 h 304"/>
                <a:gd name="T100" fmla="*/ 283042 w 160"/>
                <a:gd name="T101" fmla="*/ 467937 h 304"/>
                <a:gd name="T102" fmla="*/ 288142 w 160"/>
                <a:gd name="T103" fmla="*/ 483196 h 304"/>
                <a:gd name="T104" fmla="*/ 290691 w 160"/>
                <a:gd name="T105" fmla="*/ 503541 h 304"/>
                <a:gd name="T106" fmla="*/ 293241 w 160"/>
                <a:gd name="T107" fmla="*/ 523886 h 304"/>
                <a:gd name="T108" fmla="*/ 298341 w 160"/>
                <a:gd name="T109" fmla="*/ 554403 h 304"/>
                <a:gd name="T110" fmla="*/ 211644 w 160"/>
                <a:gd name="T111" fmla="*/ 773113 h 304"/>
                <a:gd name="T112" fmla="*/ 407988 w 160"/>
                <a:gd name="T113" fmla="*/ 518800 h 3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0"/>
                <a:gd name="T172" fmla="*/ 0 h 304"/>
                <a:gd name="T173" fmla="*/ 160 w 160"/>
                <a:gd name="T174" fmla="*/ 304 h 3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0" h="304">
                  <a:moveTo>
                    <a:pt x="160" y="193"/>
                  </a:moveTo>
                  <a:cubicBezTo>
                    <a:pt x="160" y="193"/>
                    <a:pt x="159" y="192"/>
                    <a:pt x="159" y="191"/>
                  </a:cubicBezTo>
                  <a:cubicBezTo>
                    <a:pt x="159" y="188"/>
                    <a:pt x="159" y="184"/>
                    <a:pt x="158" y="181"/>
                  </a:cubicBezTo>
                  <a:cubicBezTo>
                    <a:pt x="158" y="181"/>
                    <a:pt x="158" y="181"/>
                    <a:pt x="158" y="180"/>
                  </a:cubicBezTo>
                  <a:cubicBezTo>
                    <a:pt x="158" y="180"/>
                    <a:pt x="158" y="179"/>
                    <a:pt x="158" y="178"/>
                  </a:cubicBezTo>
                  <a:cubicBezTo>
                    <a:pt x="158" y="177"/>
                    <a:pt x="158" y="175"/>
                    <a:pt x="157" y="174"/>
                  </a:cubicBezTo>
                  <a:cubicBezTo>
                    <a:pt x="157" y="172"/>
                    <a:pt x="157" y="171"/>
                    <a:pt x="157" y="170"/>
                  </a:cubicBezTo>
                  <a:cubicBezTo>
                    <a:pt x="156" y="169"/>
                    <a:pt x="156" y="167"/>
                    <a:pt x="156" y="166"/>
                  </a:cubicBezTo>
                  <a:cubicBezTo>
                    <a:pt x="156" y="165"/>
                    <a:pt x="156" y="165"/>
                    <a:pt x="156" y="164"/>
                  </a:cubicBezTo>
                  <a:cubicBezTo>
                    <a:pt x="155" y="163"/>
                    <a:pt x="155" y="163"/>
                    <a:pt x="155" y="162"/>
                  </a:cubicBezTo>
                  <a:cubicBezTo>
                    <a:pt x="155" y="161"/>
                    <a:pt x="155" y="160"/>
                    <a:pt x="154" y="159"/>
                  </a:cubicBezTo>
                  <a:cubicBezTo>
                    <a:pt x="154" y="158"/>
                    <a:pt x="154" y="156"/>
                    <a:pt x="153" y="155"/>
                  </a:cubicBezTo>
                  <a:cubicBezTo>
                    <a:pt x="153" y="154"/>
                    <a:pt x="153" y="153"/>
                    <a:pt x="153" y="152"/>
                  </a:cubicBezTo>
                  <a:cubicBezTo>
                    <a:pt x="152" y="151"/>
                    <a:pt x="152" y="151"/>
                    <a:pt x="152" y="151"/>
                  </a:cubicBezTo>
                  <a:cubicBezTo>
                    <a:pt x="152" y="150"/>
                    <a:pt x="152" y="150"/>
                    <a:pt x="152" y="149"/>
                  </a:cubicBezTo>
                  <a:cubicBezTo>
                    <a:pt x="151" y="146"/>
                    <a:pt x="150" y="143"/>
                    <a:pt x="149" y="139"/>
                  </a:cubicBezTo>
                  <a:cubicBezTo>
                    <a:pt x="149" y="139"/>
                    <a:pt x="149" y="139"/>
                    <a:pt x="149" y="139"/>
                  </a:cubicBezTo>
                  <a:cubicBezTo>
                    <a:pt x="149" y="139"/>
                    <a:pt x="149" y="139"/>
                    <a:pt x="149" y="138"/>
                  </a:cubicBezTo>
                  <a:cubicBezTo>
                    <a:pt x="147" y="135"/>
                    <a:pt x="146" y="132"/>
                    <a:pt x="145" y="129"/>
                  </a:cubicBezTo>
                  <a:cubicBezTo>
                    <a:pt x="145" y="128"/>
                    <a:pt x="145" y="128"/>
                    <a:pt x="145" y="128"/>
                  </a:cubicBezTo>
                  <a:cubicBezTo>
                    <a:pt x="144" y="127"/>
                    <a:pt x="144" y="127"/>
                    <a:pt x="144" y="126"/>
                  </a:cubicBezTo>
                  <a:cubicBezTo>
                    <a:pt x="143" y="123"/>
                    <a:pt x="142" y="121"/>
                    <a:pt x="141" y="118"/>
                  </a:cubicBezTo>
                  <a:cubicBezTo>
                    <a:pt x="141" y="118"/>
                    <a:pt x="140" y="117"/>
                    <a:pt x="140" y="117"/>
                  </a:cubicBezTo>
                  <a:cubicBezTo>
                    <a:pt x="140" y="117"/>
                    <a:pt x="140" y="117"/>
                    <a:pt x="140" y="117"/>
                  </a:cubicBezTo>
                  <a:cubicBezTo>
                    <a:pt x="139" y="114"/>
                    <a:pt x="137" y="111"/>
                    <a:pt x="136" y="108"/>
                  </a:cubicBezTo>
                  <a:cubicBezTo>
                    <a:pt x="136" y="107"/>
                    <a:pt x="136" y="107"/>
                    <a:pt x="136" y="107"/>
                  </a:cubicBezTo>
                  <a:cubicBezTo>
                    <a:pt x="135" y="106"/>
                    <a:pt x="135" y="106"/>
                    <a:pt x="135" y="105"/>
                  </a:cubicBezTo>
                  <a:cubicBezTo>
                    <a:pt x="134" y="103"/>
                    <a:pt x="132" y="101"/>
                    <a:pt x="131" y="98"/>
                  </a:cubicBezTo>
                  <a:cubicBezTo>
                    <a:pt x="131" y="98"/>
                    <a:pt x="131" y="97"/>
                    <a:pt x="131" y="97"/>
                  </a:cubicBezTo>
                  <a:cubicBezTo>
                    <a:pt x="130" y="96"/>
                    <a:pt x="130" y="96"/>
                    <a:pt x="130" y="96"/>
                  </a:cubicBezTo>
                  <a:cubicBezTo>
                    <a:pt x="129" y="93"/>
                    <a:pt x="127" y="90"/>
                    <a:pt x="125" y="87"/>
                  </a:cubicBezTo>
                  <a:cubicBezTo>
                    <a:pt x="125" y="87"/>
                    <a:pt x="125" y="87"/>
                    <a:pt x="125" y="87"/>
                  </a:cubicBezTo>
                  <a:cubicBezTo>
                    <a:pt x="125" y="86"/>
                    <a:pt x="124" y="86"/>
                    <a:pt x="124" y="86"/>
                  </a:cubicBezTo>
                  <a:cubicBezTo>
                    <a:pt x="123" y="83"/>
                    <a:pt x="121" y="81"/>
                    <a:pt x="120" y="78"/>
                  </a:cubicBezTo>
                  <a:cubicBezTo>
                    <a:pt x="119" y="78"/>
                    <a:pt x="119" y="77"/>
                    <a:pt x="119" y="77"/>
                  </a:cubicBezTo>
                  <a:cubicBezTo>
                    <a:pt x="119" y="77"/>
                    <a:pt x="119" y="76"/>
                    <a:pt x="118" y="76"/>
                  </a:cubicBezTo>
                  <a:cubicBezTo>
                    <a:pt x="116" y="73"/>
                    <a:pt x="114" y="70"/>
                    <a:pt x="112" y="67"/>
                  </a:cubicBezTo>
                  <a:cubicBezTo>
                    <a:pt x="112" y="67"/>
                    <a:pt x="112" y="67"/>
                    <a:pt x="112" y="67"/>
                  </a:cubicBezTo>
                  <a:cubicBezTo>
                    <a:pt x="112" y="66"/>
                    <a:pt x="112" y="66"/>
                    <a:pt x="111" y="66"/>
                  </a:cubicBezTo>
                  <a:cubicBezTo>
                    <a:pt x="109" y="63"/>
                    <a:pt x="107" y="60"/>
                    <a:pt x="105" y="57"/>
                  </a:cubicBezTo>
                  <a:cubicBezTo>
                    <a:pt x="105" y="57"/>
                    <a:pt x="104" y="56"/>
                    <a:pt x="104" y="56"/>
                  </a:cubicBezTo>
                  <a:cubicBezTo>
                    <a:pt x="104" y="56"/>
                    <a:pt x="104" y="56"/>
                    <a:pt x="104" y="56"/>
                  </a:cubicBezTo>
                  <a:cubicBezTo>
                    <a:pt x="101" y="52"/>
                    <a:pt x="98" y="49"/>
                    <a:pt x="95" y="45"/>
                  </a:cubicBezTo>
                  <a:cubicBezTo>
                    <a:pt x="95" y="45"/>
                    <a:pt x="95" y="45"/>
                    <a:pt x="95" y="44"/>
                  </a:cubicBezTo>
                  <a:cubicBezTo>
                    <a:pt x="95" y="44"/>
                    <a:pt x="94" y="44"/>
                    <a:pt x="94" y="44"/>
                  </a:cubicBezTo>
                  <a:cubicBezTo>
                    <a:pt x="92" y="42"/>
                    <a:pt x="90" y="40"/>
                    <a:pt x="89" y="38"/>
                  </a:cubicBezTo>
                  <a:cubicBezTo>
                    <a:pt x="89" y="38"/>
                    <a:pt x="88" y="37"/>
                    <a:pt x="88" y="37"/>
                  </a:cubicBezTo>
                  <a:cubicBezTo>
                    <a:pt x="86" y="35"/>
                    <a:pt x="84" y="33"/>
                    <a:pt x="82" y="31"/>
                  </a:cubicBezTo>
                  <a:cubicBezTo>
                    <a:pt x="82" y="31"/>
                    <a:pt x="82" y="31"/>
                    <a:pt x="82" y="31"/>
                  </a:cubicBezTo>
                  <a:cubicBezTo>
                    <a:pt x="81" y="30"/>
                    <a:pt x="80" y="29"/>
                    <a:pt x="78" y="27"/>
                  </a:cubicBezTo>
                  <a:cubicBezTo>
                    <a:pt x="78" y="27"/>
                    <a:pt x="78" y="27"/>
                    <a:pt x="77" y="26"/>
                  </a:cubicBezTo>
                  <a:cubicBezTo>
                    <a:pt x="76" y="25"/>
                    <a:pt x="74" y="23"/>
                    <a:pt x="72" y="22"/>
                  </a:cubicBezTo>
                  <a:cubicBezTo>
                    <a:pt x="72" y="21"/>
                    <a:pt x="71" y="21"/>
                    <a:pt x="71" y="20"/>
                  </a:cubicBezTo>
                  <a:cubicBezTo>
                    <a:pt x="69" y="19"/>
                    <a:pt x="68" y="18"/>
                    <a:pt x="67" y="17"/>
                  </a:cubicBezTo>
                  <a:cubicBezTo>
                    <a:pt x="66" y="17"/>
                    <a:pt x="66" y="16"/>
                    <a:pt x="65" y="16"/>
                  </a:cubicBezTo>
                  <a:cubicBezTo>
                    <a:pt x="64" y="15"/>
                    <a:pt x="63" y="14"/>
                    <a:pt x="61" y="13"/>
                  </a:cubicBezTo>
                  <a:cubicBezTo>
                    <a:pt x="61" y="12"/>
                    <a:pt x="60" y="12"/>
                    <a:pt x="59" y="11"/>
                  </a:cubicBezTo>
                  <a:cubicBezTo>
                    <a:pt x="58" y="10"/>
                    <a:pt x="57" y="10"/>
                    <a:pt x="56" y="9"/>
                  </a:cubicBezTo>
                  <a:cubicBezTo>
                    <a:pt x="55" y="8"/>
                    <a:pt x="54" y="8"/>
                    <a:pt x="54" y="7"/>
                  </a:cubicBezTo>
                  <a:cubicBezTo>
                    <a:pt x="52" y="6"/>
                    <a:pt x="51" y="6"/>
                    <a:pt x="50" y="5"/>
                  </a:cubicBezTo>
                  <a:cubicBezTo>
                    <a:pt x="49" y="4"/>
                    <a:pt x="49" y="4"/>
                    <a:pt x="48" y="4"/>
                  </a:cubicBezTo>
                  <a:cubicBezTo>
                    <a:pt x="46" y="2"/>
                    <a:pt x="44" y="1"/>
                    <a:pt x="42" y="0"/>
                  </a:cubicBezTo>
                  <a:cubicBezTo>
                    <a:pt x="0" y="25"/>
                    <a:pt x="0" y="25"/>
                    <a:pt x="0" y="25"/>
                  </a:cubicBezTo>
                  <a:cubicBezTo>
                    <a:pt x="1" y="26"/>
                    <a:pt x="3" y="27"/>
                    <a:pt x="5" y="28"/>
                  </a:cubicBezTo>
                  <a:cubicBezTo>
                    <a:pt x="6" y="29"/>
                    <a:pt x="6" y="29"/>
                    <a:pt x="7" y="30"/>
                  </a:cubicBezTo>
                  <a:cubicBezTo>
                    <a:pt x="8" y="30"/>
                    <a:pt x="10" y="31"/>
                    <a:pt x="11" y="32"/>
                  </a:cubicBezTo>
                  <a:cubicBezTo>
                    <a:pt x="11" y="33"/>
                    <a:pt x="12" y="33"/>
                    <a:pt x="13" y="34"/>
                  </a:cubicBezTo>
                  <a:cubicBezTo>
                    <a:pt x="14" y="34"/>
                    <a:pt x="15" y="35"/>
                    <a:pt x="16" y="36"/>
                  </a:cubicBezTo>
                  <a:cubicBezTo>
                    <a:pt x="17" y="37"/>
                    <a:pt x="18" y="37"/>
                    <a:pt x="18" y="38"/>
                  </a:cubicBezTo>
                  <a:cubicBezTo>
                    <a:pt x="20" y="39"/>
                    <a:pt x="21" y="39"/>
                    <a:pt x="22" y="40"/>
                  </a:cubicBezTo>
                  <a:cubicBezTo>
                    <a:pt x="23" y="41"/>
                    <a:pt x="23" y="41"/>
                    <a:pt x="24" y="42"/>
                  </a:cubicBezTo>
                  <a:cubicBezTo>
                    <a:pt x="25" y="43"/>
                    <a:pt x="26" y="44"/>
                    <a:pt x="28" y="45"/>
                  </a:cubicBezTo>
                  <a:cubicBezTo>
                    <a:pt x="28" y="46"/>
                    <a:pt x="29" y="46"/>
                    <a:pt x="29" y="46"/>
                  </a:cubicBezTo>
                  <a:cubicBezTo>
                    <a:pt x="31" y="48"/>
                    <a:pt x="33" y="50"/>
                    <a:pt x="34" y="51"/>
                  </a:cubicBezTo>
                  <a:cubicBezTo>
                    <a:pt x="35" y="51"/>
                    <a:pt x="35" y="52"/>
                    <a:pt x="36" y="52"/>
                  </a:cubicBezTo>
                  <a:cubicBezTo>
                    <a:pt x="37" y="53"/>
                    <a:pt x="38" y="55"/>
                    <a:pt x="39" y="56"/>
                  </a:cubicBezTo>
                  <a:cubicBezTo>
                    <a:pt x="41" y="58"/>
                    <a:pt x="43" y="60"/>
                    <a:pt x="45" y="62"/>
                  </a:cubicBezTo>
                  <a:cubicBezTo>
                    <a:pt x="45" y="62"/>
                    <a:pt x="46" y="62"/>
                    <a:pt x="46" y="62"/>
                  </a:cubicBezTo>
                  <a:cubicBezTo>
                    <a:pt x="48" y="64"/>
                    <a:pt x="49" y="66"/>
                    <a:pt x="51" y="69"/>
                  </a:cubicBezTo>
                  <a:cubicBezTo>
                    <a:pt x="52" y="69"/>
                    <a:pt x="52" y="69"/>
                    <a:pt x="52" y="70"/>
                  </a:cubicBezTo>
                  <a:cubicBezTo>
                    <a:pt x="55" y="73"/>
                    <a:pt x="58" y="77"/>
                    <a:pt x="61" y="80"/>
                  </a:cubicBezTo>
                  <a:cubicBezTo>
                    <a:pt x="61" y="81"/>
                    <a:pt x="62" y="81"/>
                    <a:pt x="62" y="82"/>
                  </a:cubicBezTo>
                  <a:cubicBezTo>
                    <a:pt x="64" y="85"/>
                    <a:pt x="66" y="87"/>
                    <a:pt x="68" y="91"/>
                  </a:cubicBezTo>
                  <a:cubicBezTo>
                    <a:pt x="69" y="91"/>
                    <a:pt x="69" y="91"/>
                    <a:pt x="69" y="92"/>
                  </a:cubicBezTo>
                  <a:cubicBezTo>
                    <a:pt x="71" y="95"/>
                    <a:pt x="73" y="98"/>
                    <a:pt x="75" y="101"/>
                  </a:cubicBezTo>
                  <a:cubicBezTo>
                    <a:pt x="76" y="101"/>
                    <a:pt x="76" y="102"/>
                    <a:pt x="77" y="103"/>
                  </a:cubicBezTo>
                  <a:cubicBezTo>
                    <a:pt x="78" y="105"/>
                    <a:pt x="80" y="108"/>
                    <a:pt x="81" y="110"/>
                  </a:cubicBezTo>
                  <a:cubicBezTo>
                    <a:pt x="82" y="111"/>
                    <a:pt x="82" y="111"/>
                    <a:pt x="82" y="112"/>
                  </a:cubicBezTo>
                  <a:cubicBezTo>
                    <a:pt x="84" y="115"/>
                    <a:pt x="86" y="118"/>
                    <a:pt x="87" y="121"/>
                  </a:cubicBezTo>
                  <a:cubicBezTo>
                    <a:pt x="88" y="121"/>
                    <a:pt x="88" y="122"/>
                    <a:pt x="88" y="123"/>
                  </a:cubicBezTo>
                  <a:cubicBezTo>
                    <a:pt x="90" y="125"/>
                    <a:pt x="91" y="128"/>
                    <a:pt x="92" y="130"/>
                  </a:cubicBezTo>
                  <a:cubicBezTo>
                    <a:pt x="92" y="131"/>
                    <a:pt x="93" y="132"/>
                    <a:pt x="93" y="132"/>
                  </a:cubicBezTo>
                  <a:cubicBezTo>
                    <a:pt x="94" y="135"/>
                    <a:pt x="96" y="138"/>
                    <a:pt x="97" y="141"/>
                  </a:cubicBezTo>
                  <a:cubicBezTo>
                    <a:pt x="97" y="142"/>
                    <a:pt x="98" y="142"/>
                    <a:pt x="98" y="143"/>
                  </a:cubicBezTo>
                  <a:cubicBezTo>
                    <a:pt x="99" y="145"/>
                    <a:pt x="100" y="148"/>
                    <a:pt x="101" y="151"/>
                  </a:cubicBezTo>
                  <a:cubicBezTo>
                    <a:pt x="101" y="152"/>
                    <a:pt x="102" y="153"/>
                    <a:pt x="102" y="153"/>
                  </a:cubicBezTo>
                  <a:cubicBezTo>
                    <a:pt x="103" y="157"/>
                    <a:pt x="104" y="160"/>
                    <a:pt x="106" y="163"/>
                  </a:cubicBezTo>
                  <a:cubicBezTo>
                    <a:pt x="106" y="163"/>
                    <a:pt x="106" y="164"/>
                    <a:pt x="106" y="164"/>
                  </a:cubicBezTo>
                  <a:cubicBezTo>
                    <a:pt x="107" y="167"/>
                    <a:pt x="108" y="171"/>
                    <a:pt x="109" y="174"/>
                  </a:cubicBezTo>
                  <a:cubicBezTo>
                    <a:pt x="109" y="175"/>
                    <a:pt x="109" y="176"/>
                    <a:pt x="110" y="177"/>
                  </a:cubicBezTo>
                  <a:cubicBezTo>
                    <a:pt x="110" y="178"/>
                    <a:pt x="110" y="179"/>
                    <a:pt x="110" y="180"/>
                  </a:cubicBezTo>
                  <a:cubicBezTo>
                    <a:pt x="111" y="181"/>
                    <a:pt x="111" y="182"/>
                    <a:pt x="111" y="184"/>
                  </a:cubicBezTo>
                  <a:cubicBezTo>
                    <a:pt x="112" y="185"/>
                    <a:pt x="112" y="186"/>
                    <a:pt x="112" y="187"/>
                  </a:cubicBezTo>
                  <a:cubicBezTo>
                    <a:pt x="112" y="188"/>
                    <a:pt x="113" y="189"/>
                    <a:pt x="113" y="190"/>
                  </a:cubicBezTo>
                  <a:cubicBezTo>
                    <a:pt x="113" y="192"/>
                    <a:pt x="114" y="194"/>
                    <a:pt x="114" y="195"/>
                  </a:cubicBezTo>
                  <a:cubicBezTo>
                    <a:pt x="114" y="196"/>
                    <a:pt x="114" y="197"/>
                    <a:pt x="114" y="198"/>
                  </a:cubicBezTo>
                  <a:cubicBezTo>
                    <a:pt x="115" y="200"/>
                    <a:pt x="115" y="201"/>
                    <a:pt x="115" y="203"/>
                  </a:cubicBezTo>
                  <a:cubicBezTo>
                    <a:pt x="115" y="204"/>
                    <a:pt x="115" y="205"/>
                    <a:pt x="115" y="206"/>
                  </a:cubicBezTo>
                  <a:cubicBezTo>
                    <a:pt x="116" y="209"/>
                    <a:pt x="116" y="213"/>
                    <a:pt x="116" y="216"/>
                  </a:cubicBezTo>
                  <a:cubicBezTo>
                    <a:pt x="117" y="217"/>
                    <a:pt x="117" y="217"/>
                    <a:pt x="117" y="218"/>
                  </a:cubicBezTo>
                  <a:cubicBezTo>
                    <a:pt x="117" y="221"/>
                    <a:pt x="117" y="225"/>
                    <a:pt x="117" y="228"/>
                  </a:cubicBezTo>
                  <a:cubicBezTo>
                    <a:pt x="117" y="265"/>
                    <a:pt x="104" y="292"/>
                    <a:pt x="83" y="304"/>
                  </a:cubicBezTo>
                  <a:cubicBezTo>
                    <a:pt x="126" y="279"/>
                    <a:pt x="126" y="279"/>
                    <a:pt x="126" y="279"/>
                  </a:cubicBezTo>
                  <a:cubicBezTo>
                    <a:pt x="147" y="267"/>
                    <a:pt x="160" y="241"/>
                    <a:pt x="160" y="204"/>
                  </a:cubicBezTo>
                  <a:cubicBezTo>
                    <a:pt x="160" y="200"/>
                    <a:pt x="160" y="197"/>
                    <a:pt x="160" y="193"/>
                  </a:cubicBezTo>
                  <a:close/>
                </a:path>
              </a:pathLst>
            </a:cu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8" name="íś1ïḓè"/>
            <p:cNvSpPr>
              <a:spLocks noChangeArrowheads="1"/>
            </p:cNvSpPr>
            <p:nvPr/>
          </p:nvSpPr>
          <p:spPr bwMode="auto">
            <a:xfrm>
              <a:off x="2395538" y="161925"/>
              <a:ext cx="603250" cy="784225"/>
            </a:xfrm>
            <a:custGeom>
              <a:avLst/>
              <a:gdLst>
                <a:gd name="T0" fmla="*/ 305443 w 237"/>
                <a:gd name="T1" fmla="*/ 0 h 308"/>
                <a:gd name="T2" fmla="*/ 302898 w 237"/>
                <a:gd name="T3" fmla="*/ 323366 h 308"/>
                <a:gd name="T4" fmla="*/ 290171 w 237"/>
                <a:gd name="T5" fmla="*/ 331004 h 308"/>
                <a:gd name="T6" fmla="*/ 2545 w 237"/>
                <a:gd name="T7" fmla="*/ 165502 h 308"/>
                <a:gd name="T8" fmla="*/ 2545 w 237"/>
                <a:gd name="T9" fmla="*/ 165502 h 308"/>
                <a:gd name="T10" fmla="*/ 302898 w 237"/>
                <a:gd name="T11" fmla="*/ 690016 h 308"/>
                <a:gd name="T12" fmla="*/ 603250 w 237"/>
                <a:gd name="T13" fmla="*/ 516876 h 308"/>
                <a:gd name="T14" fmla="*/ 305443 w 237"/>
                <a:gd name="T15" fmla="*/ 0 h 308"/>
                <a:gd name="T16" fmla="*/ 0 60000 65536"/>
                <a:gd name="T17" fmla="*/ 0 60000 65536"/>
                <a:gd name="T18" fmla="*/ 0 60000 65536"/>
                <a:gd name="T19" fmla="*/ 0 60000 65536"/>
                <a:gd name="T20" fmla="*/ 0 60000 65536"/>
                <a:gd name="T21" fmla="*/ 0 60000 65536"/>
                <a:gd name="T22" fmla="*/ 0 60000 65536"/>
                <a:gd name="T23" fmla="*/ 0 60000 65536"/>
                <a:gd name="T24" fmla="*/ 0 w 237"/>
                <a:gd name="T25" fmla="*/ 0 h 308"/>
                <a:gd name="T26" fmla="*/ 237 w 237"/>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 h="308">
                  <a:moveTo>
                    <a:pt x="120" y="0"/>
                  </a:moveTo>
                  <a:cubicBezTo>
                    <a:pt x="119" y="127"/>
                    <a:pt x="119" y="127"/>
                    <a:pt x="119" y="127"/>
                  </a:cubicBezTo>
                  <a:cubicBezTo>
                    <a:pt x="119" y="130"/>
                    <a:pt x="116" y="131"/>
                    <a:pt x="114" y="130"/>
                  </a:cubicBezTo>
                  <a:cubicBezTo>
                    <a:pt x="1" y="65"/>
                    <a:pt x="1" y="65"/>
                    <a:pt x="1" y="65"/>
                  </a:cubicBezTo>
                  <a:cubicBezTo>
                    <a:pt x="1" y="65"/>
                    <a:pt x="1" y="65"/>
                    <a:pt x="1" y="65"/>
                  </a:cubicBezTo>
                  <a:cubicBezTo>
                    <a:pt x="0" y="140"/>
                    <a:pt x="53" y="233"/>
                    <a:pt x="119" y="271"/>
                  </a:cubicBezTo>
                  <a:cubicBezTo>
                    <a:pt x="184" y="308"/>
                    <a:pt x="237" y="278"/>
                    <a:pt x="237" y="203"/>
                  </a:cubicBezTo>
                  <a:cubicBezTo>
                    <a:pt x="237" y="129"/>
                    <a:pt x="185" y="37"/>
                    <a:pt x="120"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9" name="ïšḻíḍe"/>
            <p:cNvSpPr>
              <a:spLocks noChangeArrowheads="1"/>
            </p:cNvSpPr>
            <p:nvPr/>
          </p:nvSpPr>
          <p:spPr bwMode="auto">
            <a:xfrm>
              <a:off x="779463" y="2582862"/>
              <a:ext cx="184150" cy="147638"/>
            </a:xfrm>
            <a:custGeom>
              <a:avLst/>
              <a:gdLst>
                <a:gd name="T0" fmla="*/ 0 w 72"/>
                <a:gd name="T1" fmla="*/ 58546 h 58"/>
                <a:gd name="T2" fmla="*/ 5115 w 72"/>
                <a:gd name="T3" fmla="*/ 96728 h 58"/>
                <a:gd name="T4" fmla="*/ 46038 w 72"/>
                <a:gd name="T5" fmla="*/ 147638 h 58"/>
                <a:gd name="T6" fmla="*/ 130440 w 72"/>
                <a:gd name="T7" fmla="*/ 63637 h 58"/>
                <a:gd name="T8" fmla="*/ 179035 w 72"/>
                <a:gd name="T9" fmla="*/ 15273 h 58"/>
                <a:gd name="T10" fmla="*/ 171362 w 72"/>
                <a:gd name="T11" fmla="*/ 2545 h 58"/>
                <a:gd name="T12" fmla="*/ 99748 w 72"/>
                <a:gd name="T13" fmla="*/ 25455 h 58"/>
                <a:gd name="T14" fmla="*/ 0 w 72"/>
                <a:gd name="T15" fmla="*/ 58546 h 58"/>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58"/>
                <a:gd name="T26" fmla="*/ 72 w 72"/>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58">
                  <a:moveTo>
                    <a:pt x="0" y="23"/>
                  </a:moveTo>
                  <a:cubicBezTo>
                    <a:pt x="2" y="38"/>
                    <a:pt x="2" y="38"/>
                    <a:pt x="2" y="38"/>
                  </a:cubicBezTo>
                  <a:cubicBezTo>
                    <a:pt x="18" y="58"/>
                    <a:pt x="18" y="58"/>
                    <a:pt x="18" y="58"/>
                  </a:cubicBezTo>
                  <a:cubicBezTo>
                    <a:pt x="51" y="25"/>
                    <a:pt x="51" y="25"/>
                    <a:pt x="51" y="25"/>
                  </a:cubicBezTo>
                  <a:cubicBezTo>
                    <a:pt x="70" y="6"/>
                    <a:pt x="70" y="6"/>
                    <a:pt x="70" y="6"/>
                  </a:cubicBezTo>
                  <a:cubicBezTo>
                    <a:pt x="72" y="4"/>
                    <a:pt x="70" y="0"/>
                    <a:pt x="67" y="1"/>
                  </a:cubicBezTo>
                  <a:cubicBezTo>
                    <a:pt x="39" y="10"/>
                    <a:pt x="39" y="10"/>
                    <a:pt x="39" y="10"/>
                  </a:cubicBezTo>
                  <a:lnTo>
                    <a:pt x="0" y="23"/>
                  </a:lnTo>
                  <a:close/>
                </a:path>
              </a:pathLst>
            </a:custGeom>
            <a:solidFill>
              <a:srgbClr val="3C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0" name="î$ḻiḑe"/>
            <p:cNvSpPr>
              <a:spLocks noChangeArrowheads="1"/>
            </p:cNvSpPr>
            <p:nvPr/>
          </p:nvSpPr>
          <p:spPr bwMode="auto">
            <a:xfrm>
              <a:off x="779463" y="2608262"/>
              <a:ext cx="130175" cy="122238"/>
            </a:xfrm>
            <a:custGeom>
              <a:avLst/>
              <a:gdLst>
                <a:gd name="T0" fmla="*/ 0 w 51"/>
                <a:gd name="T1" fmla="*/ 33106 h 48"/>
                <a:gd name="T2" fmla="*/ 5105 w 51"/>
                <a:gd name="T3" fmla="*/ 71306 h 48"/>
                <a:gd name="T4" fmla="*/ 45944 w 51"/>
                <a:gd name="T5" fmla="*/ 122238 h 48"/>
                <a:gd name="T6" fmla="*/ 130175 w 51"/>
                <a:gd name="T7" fmla="*/ 38199 h 48"/>
                <a:gd name="T8" fmla="*/ 99546 w 51"/>
                <a:gd name="T9" fmla="*/ 0 h 48"/>
                <a:gd name="T10" fmla="*/ 0 w 51"/>
                <a:gd name="T11" fmla="*/ 33106 h 48"/>
                <a:gd name="T12" fmla="*/ 0 60000 65536"/>
                <a:gd name="T13" fmla="*/ 0 60000 65536"/>
                <a:gd name="T14" fmla="*/ 0 60000 65536"/>
                <a:gd name="T15" fmla="*/ 0 60000 65536"/>
                <a:gd name="T16" fmla="*/ 0 60000 65536"/>
                <a:gd name="T17" fmla="*/ 0 60000 65536"/>
                <a:gd name="T18" fmla="*/ 0 w 51"/>
                <a:gd name="T19" fmla="*/ 0 h 48"/>
                <a:gd name="T20" fmla="*/ 51 w 51"/>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51" h="48">
                  <a:moveTo>
                    <a:pt x="0" y="13"/>
                  </a:moveTo>
                  <a:cubicBezTo>
                    <a:pt x="2" y="28"/>
                    <a:pt x="2" y="28"/>
                    <a:pt x="2" y="28"/>
                  </a:cubicBezTo>
                  <a:cubicBezTo>
                    <a:pt x="18" y="48"/>
                    <a:pt x="18" y="48"/>
                    <a:pt x="18" y="48"/>
                  </a:cubicBezTo>
                  <a:cubicBezTo>
                    <a:pt x="51" y="15"/>
                    <a:pt x="51" y="15"/>
                    <a:pt x="51" y="15"/>
                  </a:cubicBezTo>
                  <a:cubicBezTo>
                    <a:pt x="48" y="10"/>
                    <a:pt x="44" y="5"/>
                    <a:pt x="39" y="0"/>
                  </a:cubicBezTo>
                  <a:lnTo>
                    <a:pt x="0" y="13"/>
                  </a:ln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1" name="iśľídè"/>
            <p:cNvSpPr>
              <a:spLocks noChangeArrowheads="1"/>
            </p:cNvSpPr>
            <p:nvPr/>
          </p:nvSpPr>
          <p:spPr bwMode="auto">
            <a:xfrm>
              <a:off x="303213" y="2641600"/>
              <a:ext cx="533400" cy="354013"/>
            </a:xfrm>
            <a:custGeom>
              <a:avLst/>
              <a:gdLst>
                <a:gd name="T0" fmla="*/ 58700 w 209"/>
                <a:gd name="T1" fmla="*/ 313263 h 139"/>
                <a:gd name="T2" fmla="*/ 56147 w 209"/>
                <a:gd name="T3" fmla="*/ 305623 h 139"/>
                <a:gd name="T4" fmla="*/ 51043 w 209"/>
                <a:gd name="T5" fmla="*/ 295435 h 139"/>
                <a:gd name="T6" fmla="*/ 45939 w 209"/>
                <a:gd name="T7" fmla="*/ 287795 h 139"/>
                <a:gd name="T8" fmla="*/ 40834 w 209"/>
                <a:gd name="T9" fmla="*/ 282701 h 139"/>
                <a:gd name="T10" fmla="*/ 33178 w 209"/>
                <a:gd name="T11" fmla="*/ 275060 h 139"/>
                <a:gd name="T12" fmla="*/ 25522 w 209"/>
                <a:gd name="T13" fmla="*/ 269967 h 139"/>
                <a:gd name="T14" fmla="*/ 17865 w 209"/>
                <a:gd name="T15" fmla="*/ 264873 h 139"/>
                <a:gd name="T16" fmla="*/ 10209 w 209"/>
                <a:gd name="T17" fmla="*/ 264873 h 139"/>
                <a:gd name="T18" fmla="*/ 5104 w 209"/>
                <a:gd name="T19" fmla="*/ 264873 h 139"/>
                <a:gd name="T20" fmla="*/ 472148 w 209"/>
                <a:gd name="T21" fmla="*/ 2547 h 139"/>
                <a:gd name="T22" fmla="*/ 474700 w 209"/>
                <a:gd name="T23" fmla="*/ 2547 h 139"/>
                <a:gd name="T24" fmla="*/ 477253 w 209"/>
                <a:gd name="T25" fmla="*/ 0 h 139"/>
                <a:gd name="T26" fmla="*/ 477253 w 209"/>
                <a:gd name="T27" fmla="*/ 0 h 139"/>
                <a:gd name="T28" fmla="*/ 482357 w 209"/>
                <a:gd name="T29" fmla="*/ 0 h 139"/>
                <a:gd name="T30" fmla="*/ 484909 w 209"/>
                <a:gd name="T31" fmla="*/ 0 h 139"/>
                <a:gd name="T32" fmla="*/ 487461 w 209"/>
                <a:gd name="T33" fmla="*/ 0 h 139"/>
                <a:gd name="T34" fmla="*/ 490013 w 209"/>
                <a:gd name="T35" fmla="*/ 2547 h 139"/>
                <a:gd name="T36" fmla="*/ 497670 w 209"/>
                <a:gd name="T37" fmla="*/ 5094 h 139"/>
                <a:gd name="T38" fmla="*/ 505326 w 209"/>
                <a:gd name="T39" fmla="*/ 12734 h 139"/>
                <a:gd name="T40" fmla="*/ 510431 w 209"/>
                <a:gd name="T41" fmla="*/ 15281 h 139"/>
                <a:gd name="T42" fmla="*/ 512983 w 209"/>
                <a:gd name="T43" fmla="*/ 17828 h 139"/>
                <a:gd name="T44" fmla="*/ 518087 w 209"/>
                <a:gd name="T45" fmla="*/ 22922 h 139"/>
                <a:gd name="T46" fmla="*/ 518087 w 209"/>
                <a:gd name="T47" fmla="*/ 25469 h 139"/>
                <a:gd name="T48" fmla="*/ 523191 w 209"/>
                <a:gd name="T49" fmla="*/ 30562 h 139"/>
                <a:gd name="T50" fmla="*/ 523191 w 209"/>
                <a:gd name="T51" fmla="*/ 33109 h 139"/>
                <a:gd name="T52" fmla="*/ 525744 w 209"/>
                <a:gd name="T53" fmla="*/ 38203 h 139"/>
                <a:gd name="T54" fmla="*/ 528296 w 209"/>
                <a:gd name="T55" fmla="*/ 40750 h 139"/>
                <a:gd name="T56" fmla="*/ 528296 w 209"/>
                <a:gd name="T57" fmla="*/ 43297 h 139"/>
                <a:gd name="T58" fmla="*/ 530848 w 209"/>
                <a:gd name="T59" fmla="*/ 48390 h 139"/>
                <a:gd name="T60" fmla="*/ 530848 w 209"/>
                <a:gd name="T61" fmla="*/ 50937 h 139"/>
                <a:gd name="T62" fmla="*/ 533400 w 209"/>
                <a:gd name="T63" fmla="*/ 58578 h 139"/>
                <a:gd name="T64" fmla="*/ 533400 w 209"/>
                <a:gd name="T65" fmla="*/ 61125 h 139"/>
                <a:gd name="T66" fmla="*/ 523191 w 209"/>
                <a:gd name="T67" fmla="*/ 89140 h 139"/>
                <a:gd name="T68" fmla="*/ 61252 w 209"/>
                <a:gd name="T69" fmla="*/ 331091 h 139"/>
                <a:gd name="T70" fmla="*/ 61252 w 209"/>
                <a:gd name="T71" fmla="*/ 320904 h 1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
                <a:gd name="T109" fmla="*/ 0 h 139"/>
                <a:gd name="T110" fmla="*/ 209 w 209"/>
                <a:gd name="T111" fmla="*/ 139 h 1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 h="139">
                  <a:moveTo>
                    <a:pt x="24" y="126"/>
                  </a:moveTo>
                  <a:cubicBezTo>
                    <a:pt x="24" y="125"/>
                    <a:pt x="23" y="124"/>
                    <a:pt x="23" y="123"/>
                  </a:cubicBezTo>
                  <a:cubicBezTo>
                    <a:pt x="23" y="123"/>
                    <a:pt x="23" y="123"/>
                    <a:pt x="23" y="123"/>
                  </a:cubicBezTo>
                  <a:cubicBezTo>
                    <a:pt x="23" y="122"/>
                    <a:pt x="22" y="121"/>
                    <a:pt x="22" y="120"/>
                  </a:cubicBezTo>
                  <a:cubicBezTo>
                    <a:pt x="22" y="120"/>
                    <a:pt x="22" y="120"/>
                    <a:pt x="22" y="120"/>
                  </a:cubicBezTo>
                  <a:cubicBezTo>
                    <a:pt x="21" y="119"/>
                    <a:pt x="21" y="117"/>
                    <a:pt x="20" y="116"/>
                  </a:cubicBezTo>
                  <a:cubicBezTo>
                    <a:pt x="20" y="116"/>
                    <a:pt x="20" y="116"/>
                    <a:pt x="20" y="116"/>
                  </a:cubicBezTo>
                  <a:cubicBezTo>
                    <a:pt x="19" y="115"/>
                    <a:pt x="19" y="114"/>
                    <a:pt x="18" y="113"/>
                  </a:cubicBezTo>
                  <a:cubicBezTo>
                    <a:pt x="18" y="113"/>
                    <a:pt x="18" y="113"/>
                    <a:pt x="18" y="113"/>
                  </a:cubicBezTo>
                  <a:cubicBezTo>
                    <a:pt x="17" y="112"/>
                    <a:pt x="16" y="111"/>
                    <a:pt x="16" y="111"/>
                  </a:cubicBezTo>
                  <a:cubicBezTo>
                    <a:pt x="16" y="110"/>
                    <a:pt x="15" y="110"/>
                    <a:pt x="15" y="110"/>
                  </a:cubicBezTo>
                  <a:cubicBezTo>
                    <a:pt x="15" y="109"/>
                    <a:pt x="14" y="109"/>
                    <a:pt x="13" y="108"/>
                  </a:cubicBezTo>
                  <a:cubicBezTo>
                    <a:pt x="13" y="108"/>
                    <a:pt x="13" y="108"/>
                    <a:pt x="13" y="108"/>
                  </a:cubicBezTo>
                  <a:cubicBezTo>
                    <a:pt x="12" y="107"/>
                    <a:pt x="11" y="106"/>
                    <a:pt x="10" y="106"/>
                  </a:cubicBezTo>
                  <a:cubicBezTo>
                    <a:pt x="9" y="105"/>
                    <a:pt x="8" y="105"/>
                    <a:pt x="7" y="105"/>
                  </a:cubicBezTo>
                  <a:cubicBezTo>
                    <a:pt x="7" y="104"/>
                    <a:pt x="7" y="104"/>
                    <a:pt x="7" y="104"/>
                  </a:cubicBezTo>
                  <a:cubicBezTo>
                    <a:pt x="6" y="104"/>
                    <a:pt x="5" y="104"/>
                    <a:pt x="5" y="104"/>
                  </a:cubicBezTo>
                  <a:cubicBezTo>
                    <a:pt x="5" y="104"/>
                    <a:pt x="5" y="104"/>
                    <a:pt x="4" y="104"/>
                  </a:cubicBezTo>
                  <a:cubicBezTo>
                    <a:pt x="4" y="104"/>
                    <a:pt x="3" y="104"/>
                    <a:pt x="2" y="104"/>
                  </a:cubicBezTo>
                  <a:cubicBezTo>
                    <a:pt x="2" y="104"/>
                    <a:pt x="2" y="104"/>
                    <a:pt x="2" y="104"/>
                  </a:cubicBezTo>
                  <a:cubicBezTo>
                    <a:pt x="1" y="104"/>
                    <a:pt x="1" y="104"/>
                    <a:pt x="0" y="105"/>
                  </a:cubicBezTo>
                  <a:cubicBezTo>
                    <a:pt x="185" y="1"/>
                    <a:pt x="185" y="1"/>
                    <a:pt x="185" y="1"/>
                  </a:cubicBezTo>
                  <a:cubicBezTo>
                    <a:pt x="185" y="1"/>
                    <a:pt x="185" y="1"/>
                    <a:pt x="185" y="1"/>
                  </a:cubicBezTo>
                  <a:cubicBezTo>
                    <a:pt x="185" y="1"/>
                    <a:pt x="186" y="1"/>
                    <a:pt x="186" y="1"/>
                  </a:cubicBezTo>
                  <a:cubicBezTo>
                    <a:pt x="186" y="0"/>
                    <a:pt x="186" y="0"/>
                    <a:pt x="187" y="0"/>
                  </a:cubicBezTo>
                  <a:cubicBezTo>
                    <a:pt x="187" y="0"/>
                    <a:pt x="187" y="0"/>
                    <a:pt x="187" y="0"/>
                  </a:cubicBezTo>
                  <a:cubicBezTo>
                    <a:pt x="187" y="0"/>
                    <a:pt x="187" y="0"/>
                    <a:pt x="187" y="0"/>
                  </a:cubicBezTo>
                  <a:cubicBezTo>
                    <a:pt x="187" y="0"/>
                    <a:pt x="187" y="0"/>
                    <a:pt x="187" y="0"/>
                  </a:cubicBezTo>
                  <a:cubicBezTo>
                    <a:pt x="188" y="0"/>
                    <a:pt x="188" y="0"/>
                    <a:pt x="188" y="0"/>
                  </a:cubicBezTo>
                  <a:cubicBezTo>
                    <a:pt x="188" y="0"/>
                    <a:pt x="189" y="0"/>
                    <a:pt x="189" y="0"/>
                  </a:cubicBezTo>
                  <a:cubicBezTo>
                    <a:pt x="189" y="0"/>
                    <a:pt x="189" y="0"/>
                    <a:pt x="189" y="0"/>
                  </a:cubicBezTo>
                  <a:cubicBezTo>
                    <a:pt x="189" y="0"/>
                    <a:pt x="190" y="0"/>
                    <a:pt x="190" y="0"/>
                  </a:cubicBezTo>
                  <a:cubicBezTo>
                    <a:pt x="190" y="0"/>
                    <a:pt x="190" y="0"/>
                    <a:pt x="190" y="0"/>
                  </a:cubicBezTo>
                  <a:cubicBezTo>
                    <a:pt x="191" y="0"/>
                    <a:pt x="191" y="0"/>
                    <a:pt x="191" y="0"/>
                  </a:cubicBezTo>
                  <a:cubicBezTo>
                    <a:pt x="192" y="0"/>
                    <a:pt x="192" y="1"/>
                    <a:pt x="192" y="1"/>
                  </a:cubicBezTo>
                  <a:cubicBezTo>
                    <a:pt x="192" y="1"/>
                    <a:pt x="192" y="1"/>
                    <a:pt x="192" y="1"/>
                  </a:cubicBezTo>
                  <a:cubicBezTo>
                    <a:pt x="193" y="1"/>
                    <a:pt x="193" y="1"/>
                    <a:pt x="193" y="1"/>
                  </a:cubicBezTo>
                  <a:cubicBezTo>
                    <a:pt x="194" y="1"/>
                    <a:pt x="194" y="2"/>
                    <a:pt x="195" y="2"/>
                  </a:cubicBezTo>
                  <a:cubicBezTo>
                    <a:pt x="196" y="3"/>
                    <a:pt x="197" y="3"/>
                    <a:pt x="198" y="4"/>
                  </a:cubicBezTo>
                  <a:cubicBezTo>
                    <a:pt x="198" y="4"/>
                    <a:pt x="198" y="4"/>
                    <a:pt x="198" y="5"/>
                  </a:cubicBezTo>
                  <a:cubicBezTo>
                    <a:pt x="199" y="5"/>
                    <a:pt x="199" y="5"/>
                    <a:pt x="200" y="6"/>
                  </a:cubicBezTo>
                  <a:cubicBezTo>
                    <a:pt x="200" y="6"/>
                    <a:pt x="200" y="6"/>
                    <a:pt x="200" y="6"/>
                  </a:cubicBezTo>
                  <a:cubicBezTo>
                    <a:pt x="200" y="6"/>
                    <a:pt x="201" y="7"/>
                    <a:pt x="201" y="7"/>
                  </a:cubicBezTo>
                  <a:cubicBezTo>
                    <a:pt x="201" y="7"/>
                    <a:pt x="201" y="7"/>
                    <a:pt x="201" y="7"/>
                  </a:cubicBezTo>
                  <a:cubicBezTo>
                    <a:pt x="202" y="8"/>
                    <a:pt x="202" y="8"/>
                    <a:pt x="202" y="9"/>
                  </a:cubicBezTo>
                  <a:cubicBezTo>
                    <a:pt x="202" y="9"/>
                    <a:pt x="203" y="9"/>
                    <a:pt x="203" y="9"/>
                  </a:cubicBezTo>
                  <a:cubicBezTo>
                    <a:pt x="203" y="9"/>
                    <a:pt x="203" y="9"/>
                    <a:pt x="203" y="10"/>
                  </a:cubicBezTo>
                  <a:cubicBezTo>
                    <a:pt x="203" y="10"/>
                    <a:pt x="203" y="10"/>
                    <a:pt x="203" y="10"/>
                  </a:cubicBezTo>
                  <a:cubicBezTo>
                    <a:pt x="204" y="10"/>
                    <a:pt x="204" y="11"/>
                    <a:pt x="204" y="11"/>
                  </a:cubicBezTo>
                  <a:cubicBezTo>
                    <a:pt x="204" y="12"/>
                    <a:pt x="205" y="12"/>
                    <a:pt x="205" y="12"/>
                  </a:cubicBezTo>
                  <a:cubicBezTo>
                    <a:pt x="205" y="12"/>
                    <a:pt x="205" y="13"/>
                    <a:pt x="205" y="13"/>
                  </a:cubicBezTo>
                  <a:cubicBezTo>
                    <a:pt x="205" y="13"/>
                    <a:pt x="205" y="13"/>
                    <a:pt x="205" y="13"/>
                  </a:cubicBezTo>
                  <a:cubicBezTo>
                    <a:pt x="205" y="13"/>
                    <a:pt x="205" y="13"/>
                    <a:pt x="205" y="14"/>
                  </a:cubicBezTo>
                  <a:cubicBezTo>
                    <a:pt x="206" y="14"/>
                    <a:pt x="206" y="14"/>
                    <a:pt x="206" y="15"/>
                  </a:cubicBezTo>
                  <a:cubicBezTo>
                    <a:pt x="206" y="15"/>
                    <a:pt x="206" y="16"/>
                    <a:pt x="207" y="16"/>
                  </a:cubicBezTo>
                  <a:cubicBezTo>
                    <a:pt x="207" y="16"/>
                    <a:pt x="207" y="16"/>
                    <a:pt x="207" y="16"/>
                  </a:cubicBezTo>
                  <a:cubicBezTo>
                    <a:pt x="207" y="16"/>
                    <a:pt x="207" y="16"/>
                    <a:pt x="207" y="16"/>
                  </a:cubicBezTo>
                  <a:cubicBezTo>
                    <a:pt x="207" y="16"/>
                    <a:pt x="207" y="17"/>
                    <a:pt x="207" y="17"/>
                  </a:cubicBezTo>
                  <a:cubicBezTo>
                    <a:pt x="207" y="18"/>
                    <a:pt x="207" y="18"/>
                    <a:pt x="208" y="19"/>
                  </a:cubicBezTo>
                  <a:cubicBezTo>
                    <a:pt x="208" y="19"/>
                    <a:pt x="208" y="19"/>
                    <a:pt x="208" y="19"/>
                  </a:cubicBezTo>
                  <a:cubicBezTo>
                    <a:pt x="208" y="19"/>
                    <a:pt x="208" y="20"/>
                    <a:pt x="208" y="20"/>
                  </a:cubicBezTo>
                  <a:cubicBezTo>
                    <a:pt x="208" y="20"/>
                    <a:pt x="208" y="20"/>
                    <a:pt x="208" y="20"/>
                  </a:cubicBezTo>
                  <a:cubicBezTo>
                    <a:pt x="208" y="21"/>
                    <a:pt x="208" y="21"/>
                    <a:pt x="208" y="22"/>
                  </a:cubicBezTo>
                  <a:cubicBezTo>
                    <a:pt x="209" y="22"/>
                    <a:pt x="209" y="22"/>
                    <a:pt x="209" y="23"/>
                  </a:cubicBezTo>
                  <a:cubicBezTo>
                    <a:pt x="209" y="23"/>
                    <a:pt x="209" y="23"/>
                    <a:pt x="209" y="23"/>
                  </a:cubicBezTo>
                  <a:cubicBezTo>
                    <a:pt x="209" y="23"/>
                    <a:pt x="209" y="23"/>
                    <a:pt x="209" y="24"/>
                  </a:cubicBezTo>
                  <a:cubicBezTo>
                    <a:pt x="209" y="25"/>
                    <a:pt x="209" y="25"/>
                    <a:pt x="209" y="26"/>
                  </a:cubicBezTo>
                  <a:cubicBezTo>
                    <a:pt x="209" y="31"/>
                    <a:pt x="207" y="34"/>
                    <a:pt x="205" y="35"/>
                  </a:cubicBezTo>
                  <a:cubicBezTo>
                    <a:pt x="20" y="139"/>
                    <a:pt x="20" y="139"/>
                    <a:pt x="20" y="139"/>
                  </a:cubicBezTo>
                  <a:cubicBezTo>
                    <a:pt x="22" y="138"/>
                    <a:pt x="24" y="135"/>
                    <a:pt x="24" y="130"/>
                  </a:cubicBezTo>
                  <a:cubicBezTo>
                    <a:pt x="24" y="129"/>
                    <a:pt x="24" y="128"/>
                    <a:pt x="24" y="127"/>
                  </a:cubicBezTo>
                  <a:cubicBezTo>
                    <a:pt x="24" y="127"/>
                    <a:pt x="24" y="127"/>
                    <a:pt x="24" y="126"/>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2" name="íSḻîďe"/>
            <p:cNvSpPr>
              <a:spLocks noChangeArrowheads="1"/>
            </p:cNvSpPr>
            <p:nvPr/>
          </p:nvSpPr>
          <p:spPr bwMode="auto">
            <a:xfrm>
              <a:off x="303213" y="2865437"/>
              <a:ext cx="122238" cy="130175"/>
            </a:xfrm>
            <a:custGeom>
              <a:avLst/>
              <a:gdLst>
                <a:gd name="T0" fmla="*/ 122238 w 48"/>
                <a:gd name="T1" fmla="*/ 79126 h 51"/>
                <a:gd name="T2" fmla="*/ 122238 w 48"/>
                <a:gd name="T3" fmla="*/ 89336 h 51"/>
                <a:gd name="T4" fmla="*/ 50933 w 48"/>
                <a:gd name="T5" fmla="*/ 130175 h 51"/>
                <a:gd name="T6" fmla="*/ 61119 w 48"/>
                <a:gd name="T7" fmla="*/ 107203 h 51"/>
                <a:gd name="T8" fmla="*/ 61119 w 48"/>
                <a:gd name="T9" fmla="*/ 99546 h 51"/>
                <a:gd name="T10" fmla="*/ 61119 w 48"/>
                <a:gd name="T11" fmla="*/ 96993 h 51"/>
                <a:gd name="T12" fmla="*/ 58572 w 48"/>
                <a:gd name="T13" fmla="*/ 89336 h 51"/>
                <a:gd name="T14" fmla="*/ 58572 w 48"/>
                <a:gd name="T15" fmla="*/ 89336 h 51"/>
                <a:gd name="T16" fmla="*/ 56026 w 48"/>
                <a:gd name="T17" fmla="*/ 81678 h 51"/>
                <a:gd name="T18" fmla="*/ 56026 w 48"/>
                <a:gd name="T19" fmla="*/ 81678 h 51"/>
                <a:gd name="T20" fmla="*/ 50933 w 48"/>
                <a:gd name="T21" fmla="*/ 71469 h 51"/>
                <a:gd name="T22" fmla="*/ 50933 w 48"/>
                <a:gd name="T23" fmla="*/ 71469 h 51"/>
                <a:gd name="T24" fmla="*/ 45839 w 48"/>
                <a:gd name="T25" fmla="*/ 63811 h 51"/>
                <a:gd name="T26" fmla="*/ 45839 w 48"/>
                <a:gd name="T27" fmla="*/ 63811 h 51"/>
                <a:gd name="T28" fmla="*/ 40746 w 48"/>
                <a:gd name="T29" fmla="*/ 56154 h 51"/>
                <a:gd name="T30" fmla="*/ 38199 w 48"/>
                <a:gd name="T31" fmla="*/ 56154 h 51"/>
                <a:gd name="T32" fmla="*/ 33106 w 48"/>
                <a:gd name="T33" fmla="*/ 51049 h 51"/>
                <a:gd name="T34" fmla="*/ 33106 w 48"/>
                <a:gd name="T35" fmla="*/ 51049 h 51"/>
                <a:gd name="T36" fmla="*/ 25466 w 48"/>
                <a:gd name="T37" fmla="*/ 45944 h 51"/>
                <a:gd name="T38" fmla="*/ 17826 w 48"/>
                <a:gd name="T39" fmla="*/ 43392 h 51"/>
                <a:gd name="T40" fmla="*/ 17826 w 48"/>
                <a:gd name="T41" fmla="*/ 40839 h 51"/>
                <a:gd name="T42" fmla="*/ 12733 w 48"/>
                <a:gd name="T43" fmla="*/ 40839 h 51"/>
                <a:gd name="T44" fmla="*/ 10187 w 48"/>
                <a:gd name="T45" fmla="*/ 40839 h 51"/>
                <a:gd name="T46" fmla="*/ 5093 w 48"/>
                <a:gd name="T47" fmla="*/ 40839 h 51"/>
                <a:gd name="T48" fmla="*/ 5093 w 48"/>
                <a:gd name="T49" fmla="*/ 40839 h 51"/>
                <a:gd name="T50" fmla="*/ 0 w 48"/>
                <a:gd name="T51" fmla="*/ 43392 h 51"/>
                <a:gd name="T52" fmla="*/ 73852 w 48"/>
                <a:gd name="T53" fmla="*/ 0 h 51"/>
                <a:gd name="T54" fmla="*/ 78945 w 48"/>
                <a:gd name="T55" fmla="*/ 5105 h 51"/>
                <a:gd name="T56" fmla="*/ 86585 w 48"/>
                <a:gd name="T57" fmla="*/ 10210 h 51"/>
                <a:gd name="T58" fmla="*/ 89132 w 48"/>
                <a:gd name="T59" fmla="*/ 12762 h 51"/>
                <a:gd name="T60" fmla="*/ 96772 w 48"/>
                <a:gd name="T61" fmla="*/ 17867 h 51"/>
                <a:gd name="T62" fmla="*/ 96772 w 48"/>
                <a:gd name="T63" fmla="*/ 17867 h 51"/>
                <a:gd name="T64" fmla="*/ 104412 w 48"/>
                <a:gd name="T65" fmla="*/ 25525 h 51"/>
                <a:gd name="T66" fmla="*/ 104412 w 48"/>
                <a:gd name="T67" fmla="*/ 28077 h 51"/>
                <a:gd name="T68" fmla="*/ 109505 w 48"/>
                <a:gd name="T69" fmla="*/ 35734 h 51"/>
                <a:gd name="T70" fmla="*/ 109505 w 48"/>
                <a:gd name="T71" fmla="*/ 38287 h 51"/>
                <a:gd name="T72" fmla="*/ 114598 w 48"/>
                <a:gd name="T73" fmla="*/ 48497 h 51"/>
                <a:gd name="T74" fmla="*/ 114598 w 48"/>
                <a:gd name="T75" fmla="*/ 48497 h 51"/>
                <a:gd name="T76" fmla="*/ 119691 w 48"/>
                <a:gd name="T77" fmla="*/ 58706 h 51"/>
                <a:gd name="T78" fmla="*/ 119691 w 48"/>
                <a:gd name="T79" fmla="*/ 58706 h 51"/>
                <a:gd name="T80" fmla="*/ 122238 w 48"/>
                <a:gd name="T81" fmla="*/ 68916 h 51"/>
                <a:gd name="T82" fmla="*/ 122238 w 48"/>
                <a:gd name="T83" fmla="*/ 68916 h 51"/>
                <a:gd name="T84" fmla="*/ 122238 w 48"/>
                <a:gd name="T85" fmla="*/ 79126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51"/>
                <a:gd name="T131" fmla="*/ 48 w 48"/>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51">
                  <a:moveTo>
                    <a:pt x="48" y="31"/>
                  </a:moveTo>
                  <a:cubicBezTo>
                    <a:pt x="48" y="33"/>
                    <a:pt x="48" y="34"/>
                    <a:pt x="48" y="35"/>
                  </a:cubicBezTo>
                  <a:cubicBezTo>
                    <a:pt x="20" y="51"/>
                    <a:pt x="20" y="51"/>
                    <a:pt x="20" y="51"/>
                  </a:cubicBezTo>
                  <a:cubicBezTo>
                    <a:pt x="22" y="50"/>
                    <a:pt x="24" y="47"/>
                    <a:pt x="24" y="42"/>
                  </a:cubicBezTo>
                  <a:cubicBezTo>
                    <a:pt x="24" y="41"/>
                    <a:pt x="24" y="40"/>
                    <a:pt x="24" y="39"/>
                  </a:cubicBezTo>
                  <a:cubicBezTo>
                    <a:pt x="24" y="39"/>
                    <a:pt x="24" y="39"/>
                    <a:pt x="24" y="38"/>
                  </a:cubicBezTo>
                  <a:cubicBezTo>
                    <a:pt x="23" y="37"/>
                    <a:pt x="23" y="36"/>
                    <a:pt x="23" y="35"/>
                  </a:cubicBezTo>
                  <a:cubicBezTo>
                    <a:pt x="23" y="35"/>
                    <a:pt x="23" y="35"/>
                    <a:pt x="23" y="35"/>
                  </a:cubicBezTo>
                  <a:cubicBezTo>
                    <a:pt x="23" y="34"/>
                    <a:pt x="22" y="33"/>
                    <a:pt x="22" y="32"/>
                  </a:cubicBezTo>
                  <a:cubicBezTo>
                    <a:pt x="22" y="32"/>
                    <a:pt x="22" y="32"/>
                    <a:pt x="22" y="32"/>
                  </a:cubicBezTo>
                  <a:cubicBezTo>
                    <a:pt x="21" y="31"/>
                    <a:pt x="21" y="29"/>
                    <a:pt x="20" y="28"/>
                  </a:cubicBezTo>
                  <a:cubicBezTo>
                    <a:pt x="20" y="28"/>
                    <a:pt x="20" y="28"/>
                    <a:pt x="20" y="28"/>
                  </a:cubicBezTo>
                  <a:cubicBezTo>
                    <a:pt x="19" y="27"/>
                    <a:pt x="19" y="26"/>
                    <a:pt x="18" y="25"/>
                  </a:cubicBezTo>
                  <a:cubicBezTo>
                    <a:pt x="18" y="25"/>
                    <a:pt x="18" y="25"/>
                    <a:pt x="18" y="25"/>
                  </a:cubicBezTo>
                  <a:cubicBezTo>
                    <a:pt x="17" y="24"/>
                    <a:pt x="16" y="23"/>
                    <a:pt x="16" y="22"/>
                  </a:cubicBezTo>
                  <a:cubicBezTo>
                    <a:pt x="16" y="22"/>
                    <a:pt x="15" y="22"/>
                    <a:pt x="15" y="22"/>
                  </a:cubicBezTo>
                  <a:cubicBezTo>
                    <a:pt x="15" y="21"/>
                    <a:pt x="14" y="21"/>
                    <a:pt x="13" y="20"/>
                  </a:cubicBezTo>
                  <a:cubicBezTo>
                    <a:pt x="13" y="20"/>
                    <a:pt x="13" y="20"/>
                    <a:pt x="13" y="20"/>
                  </a:cubicBezTo>
                  <a:cubicBezTo>
                    <a:pt x="12" y="19"/>
                    <a:pt x="11" y="18"/>
                    <a:pt x="10" y="18"/>
                  </a:cubicBezTo>
                  <a:cubicBezTo>
                    <a:pt x="9" y="17"/>
                    <a:pt x="8" y="17"/>
                    <a:pt x="7" y="17"/>
                  </a:cubicBezTo>
                  <a:cubicBezTo>
                    <a:pt x="7" y="16"/>
                    <a:pt x="7" y="16"/>
                    <a:pt x="7" y="16"/>
                  </a:cubicBezTo>
                  <a:cubicBezTo>
                    <a:pt x="6" y="16"/>
                    <a:pt x="5" y="16"/>
                    <a:pt x="5" y="16"/>
                  </a:cubicBezTo>
                  <a:cubicBezTo>
                    <a:pt x="4" y="16"/>
                    <a:pt x="4" y="16"/>
                    <a:pt x="4" y="16"/>
                  </a:cubicBezTo>
                  <a:cubicBezTo>
                    <a:pt x="4" y="16"/>
                    <a:pt x="3" y="16"/>
                    <a:pt x="2" y="16"/>
                  </a:cubicBezTo>
                  <a:cubicBezTo>
                    <a:pt x="2" y="16"/>
                    <a:pt x="2" y="16"/>
                    <a:pt x="2" y="16"/>
                  </a:cubicBezTo>
                  <a:cubicBezTo>
                    <a:pt x="1" y="16"/>
                    <a:pt x="1" y="16"/>
                    <a:pt x="0" y="17"/>
                  </a:cubicBezTo>
                  <a:cubicBezTo>
                    <a:pt x="29" y="0"/>
                    <a:pt x="29" y="0"/>
                    <a:pt x="29" y="0"/>
                  </a:cubicBezTo>
                  <a:cubicBezTo>
                    <a:pt x="30" y="1"/>
                    <a:pt x="30" y="1"/>
                    <a:pt x="31" y="2"/>
                  </a:cubicBezTo>
                  <a:cubicBezTo>
                    <a:pt x="32" y="2"/>
                    <a:pt x="33" y="3"/>
                    <a:pt x="34" y="4"/>
                  </a:cubicBezTo>
                  <a:cubicBezTo>
                    <a:pt x="35" y="4"/>
                    <a:pt x="35" y="4"/>
                    <a:pt x="35" y="5"/>
                  </a:cubicBezTo>
                  <a:cubicBezTo>
                    <a:pt x="36" y="5"/>
                    <a:pt x="37" y="6"/>
                    <a:pt x="38" y="7"/>
                  </a:cubicBezTo>
                  <a:cubicBezTo>
                    <a:pt x="38" y="7"/>
                    <a:pt x="38" y="7"/>
                    <a:pt x="38" y="7"/>
                  </a:cubicBezTo>
                  <a:cubicBezTo>
                    <a:pt x="39" y="8"/>
                    <a:pt x="40" y="9"/>
                    <a:pt x="41" y="10"/>
                  </a:cubicBezTo>
                  <a:cubicBezTo>
                    <a:pt x="41" y="11"/>
                    <a:pt x="41" y="11"/>
                    <a:pt x="41" y="11"/>
                  </a:cubicBezTo>
                  <a:cubicBezTo>
                    <a:pt x="42" y="12"/>
                    <a:pt x="43" y="13"/>
                    <a:pt x="43" y="14"/>
                  </a:cubicBezTo>
                  <a:cubicBezTo>
                    <a:pt x="43" y="14"/>
                    <a:pt x="43" y="15"/>
                    <a:pt x="43" y="15"/>
                  </a:cubicBezTo>
                  <a:cubicBezTo>
                    <a:pt x="44" y="16"/>
                    <a:pt x="45" y="17"/>
                    <a:pt x="45" y="19"/>
                  </a:cubicBezTo>
                  <a:cubicBezTo>
                    <a:pt x="45" y="19"/>
                    <a:pt x="45" y="19"/>
                    <a:pt x="45" y="19"/>
                  </a:cubicBezTo>
                  <a:cubicBezTo>
                    <a:pt x="46" y="20"/>
                    <a:pt x="46" y="21"/>
                    <a:pt x="47" y="23"/>
                  </a:cubicBezTo>
                  <a:cubicBezTo>
                    <a:pt x="47" y="23"/>
                    <a:pt x="47" y="23"/>
                    <a:pt x="47" y="23"/>
                  </a:cubicBezTo>
                  <a:cubicBezTo>
                    <a:pt x="47" y="24"/>
                    <a:pt x="48" y="26"/>
                    <a:pt x="48" y="27"/>
                  </a:cubicBezTo>
                  <a:cubicBezTo>
                    <a:pt x="48" y="27"/>
                    <a:pt x="48" y="27"/>
                    <a:pt x="48" y="27"/>
                  </a:cubicBezTo>
                  <a:cubicBezTo>
                    <a:pt x="48" y="29"/>
                    <a:pt x="48" y="30"/>
                    <a:pt x="48" y="31"/>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3" name="ïsḻîdê"/>
            <p:cNvSpPr>
              <a:spLocks noChangeArrowheads="1"/>
            </p:cNvSpPr>
            <p:nvPr/>
          </p:nvSpPr>
          <p:spPr bwMode="auto">
            <a:xfrm>
              <a:off x="293688" y="2898775"/>
              <a:ext cx="71438" cy="106363"/>
            </a:xfrm>
            <a:custGeom>
              <a:avLst/>
              <a:gdLst>
                <a:gd name="T0" fmla="*/ 35719 w 28"/>
                <a:gd name="T1" fmla="*/ 12662 h 42"/>
                <a:gd name="T2" fmla="*/ 0 w 28"/>
                <a:gd name="T3" fmla="*/ 32922 h 42"/>
                <a:gd name="T4" fmla="*/ 35719 w 28"/>
                <a:gd name="T5" fmla="*/ 93701 h 42"/>
                <a:gd name="T6" fmla="*/ 71438 w 28"/>
                <a:gd name="T7" fmla="*/ 73441 h 42"/>
                <a:gd name="T8" fmla="*/ 35719 w 28"/>
                <a:gd name="T9" fmla="*/ 12662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14" y="5"/>
                  </a:moveTo>
                  <a:cubicBezTo>
                    <a:pt x="6" y="0"/>
                    <a:pt x="0" y="4"/>
                    <a:pt x="0" y="13"/>
                  </a:cubicBezTo>
                  <a:cubicBezTo>
                    <a:pt x="0" y="22"/>
                    <a:pt x="6" y="32"/>
                    <a:pt x="14" y="37"/>
                  </a:cubicBezTo>
                  <a:cubicBezTo>
                    <a:pt x="22" y="42"/>
                    <a:pt x="28" y="38"/>
                    <a:pt x="28" y="29"/>
                  </a:cubicBezTo>
                  <a:cubicBezTo>
                    <a:pt x="28" y="20"/>
                    <a:pt x="22" y="9"/>
                    <a:pt x="14" y="5"/>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4" name="i$1iḑe"/>
            <p:cNvSpPr>
              <a:spLocks noChangeArrowheads="1"/>
            </p:cNvSpPr>
            <p:nvPr/>
          </p:nvSpPr>
          <p:spPr bwMode="auto">
            <a:xfrm>
              <a:off x="307975" y="2924175"/>
              <a:ext cx="41275" cy="55563"/>
            </a:xfrm>
            <a:custGeom>
              <a:avLst/>
              <a:gdLst>
                <a:gd name="T0" fmla="*/ 20638 w 16"/>
                <a:gd name="T1" fmla="*/ 5051 h 22"/>
                <a:gd name="T2" fmla="*/ 0 w 16"/>
                <a:gd name="T3" fmla="*/ 15154 h 22"/>
                <a:gd name="T4" fmla="*/ 20638 w 16"/>
                <a:gd name="T5" fmla="*/ 50512 h 22"/>
                <a:gd name="T6" fmla="*/ 41275 w 16"/>
                <a:gd name="T7" fmla="*/ 37884 h 22"/>
                <a:gd name="T8" fmla="*/ 20638 w 16"/>
                <a:gd name="T9" fmla="*/ 5051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8" y="2"/>
                  </a:moveTo>
                  <a:cubicBezTo>
                    <a:pt x="4" y="0"/>
                    <a:pt x="1" y="2"/>
                    <a:pt x="0" y="6"/>
                  </a:cubicBezTo>
                  <a:cubicBezTo>
                    <a:pt x="0" y="11"/>
                    <a:pt x="4" y="17"/>
                    <a:pt x="8" y="20"/>
                  </a:cubicBezTo>
                  <a:cubicBezTo>
                    <a:pt x="12" y="22"/>
                    <a:pt x="15" y="20"/>
                    <a:pt x="16" y="15"/>
                  </a:cubicBezTo>
                  <a:cubicBezTo>
                    <a:pt x="16" y="11"/>
                    <a:pt x="12" y="5"/>
                    <a:pt x="8" y="2"/>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5" name="ís1iḍê"/>
            <p:cNvSpPr>
              <a:spLocks noChangeArrowheads="1"/>
            </p:cNvSpPr>
            <p:nvPr/>
          </p:nvSpPr>
          <p:spPr bwMode="auto">
            <a:xfrm>
              <a:off x="1541463" y="1652587"/>
              <a:ext cx="185738" cy="180975"/>
            </a:xfrm>
            <a:custGeom>
              <a:avLst/>
              <a:gdLst>
                <a:gd name="T0" fmla="*/ 0 w 73"/>
                <a:gd name="T1" fmla="*/ 137643 h 71"/>
                <a:gd name="T2" fmla="*/ 66153 w 73"/>
                <a:gd name="T3" fmla="*/ 89213 h 71"/>
                <a:gd name="T4" fmla="*/ 91597 w 73"/>
                <a:gd name="T5" fmla="*/ 58626 h 71"/>
                <a:gd name="T6" fmla="*/ 94141 w 73"/>
                <a:gd name="T7" fmla="*/ 56077 h 71"/>
                <a:gd name="T8" fmla="*/ 162839 w 73"/>
                <a:gd name="T9" fmla="*/ 5098 h 71"/>
                <a:gd name="T10" fmla="*/ 180649 w 73"/>
                <a:gd name="T11" fmla="*/ 7647 h 71"/>
                <a:gd name="T12" fmla="*/ 180649 w 73"/>
                <a:gd name="T13" fmla="*/ 7647 h 71"/>
                <a:gd name="T14" fmla="*/ 180649 w 73"/>
                <a:gd name="T15" fmla="*/ 25489 h 71"/>
                <a:gd name="T16" fmla="*/ 142484 w 73"/>
                <a:gd name="T17" fmla="*/ 58626 h 71"/>
                <a:gd name="T18" fmla="*/ 142484 w 73"/>
                <a:gd name="T19" fmla="*/ 68821 h 71"/>
                <a:gd name="T20" fmla="*/ 152661 w 73"/>
                <a:gd name="T21" fmla="*/ 81566 h 71"/>
                <a:gd name="T22" fmla="*/ 152661 w 73"/>
                <a:gd name="T23" fmla="*/ 112154 h 71"/>
                <a:gd name="T24" fmla="*/ 139940 w 73"/>
                <a:gd name="T25" fmla="*/ 129996 h 71"/>
                <a:gd name="T26" fmla="*/ 38165 w 73"/>
                <a:gd name="T27" fmla="*/ 180975 h 71"/>
                <a:gd name="T28" fmla="*/ 0 w 73"/>
                <a:gd name="T29" fmla="*/ 13764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71"/>
                <a:gd name="T47" fmla="*/ 73 w 73"/>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71">
                  <a:moveTo>
                    <a:pt x="0" y="54"/>
                  </a:moveTo>
                  <a:cubicBezTo>
                    <a:pt x="26" y="35"/>
                    <a:pt x="26" y="35"/>
                    <a:pt x="26" y="35"/>
                  </a:cubicBezTo>
                  <a:cubicBezTo>
                    <a:pt x="36" y="23"/>
                    <a:pt x="36" y="23"/>
                    <a:pt x="36" y="23"/>
                  </a:cubicBezTo>
                  <a:cubicBezTo>
                    <a:pt x="37" y="23"/>
                    <a:pt x="37" y="22"/>
                    <a:pt x="37" y="22"/>
                  </a:cubicBezTo>
                  <a:cubicBezTo>
                    <a:pt x="64" y="2"/>
                    <a:pt x="64" y="2"/>
                    <a:pt x="64" y="2"/>
                  </a:cubicBezTo>
                  <a:cubicBezTo>
                    <a:pt x="67" y="0"/>
                    <a:pt x="70" y="1"/>
                    <a:pt x="71" y="3"/>
                  </a:cubicBezTo>
                  <a:cubicBezTo>
                    <a:pt x="71" y="3"/>
                    <a:pt x="71" y="3"/>
                    <a:pt x="71" y="3"/>
                  </a:cubicBezTo>
                  <a:cubicBezTo>
                    <a:pt x="73" y="5"/>
                    <a:pt x="73" y="8"/>
                    <a:pt x="71" y="10"/>
                  </a:cubicBezTo>
                  <a:cubicBezTo>
                    <a:pt x="56" y="23"/>
                    <a:pt x="56" y="23"/>
                    <a:pt x="56" y="23"/>
                  </a:cubicBezTo>
                  <a:cubicBezTo>
                    <a:pt x="54" y="24"/>
                    <a:pt x="54" y="26"/>
                    <a:pt x="56" y="27"/>
                  </a:cubicBezTo>
                  <a:cubicBezTo>
                    <a:pt x="60" y="32"/>
                    <a:pt x="60" y="32"/>
                    <a:pt x="60" y="32"/>
                  </a:cubicBezTo>
                  <a:cubicBezTo>
                    <a:pt x="63" y="36"/>
                    <a:pt x="63" y="41"/>
                    <a:pt x="60" y="44"/>
                  </a:cubicBezTo>
                  <a:cubicBezTo>
                    <a:pt x="55" y="51"/>
                    <a:pt x="55" y="51"/>
                    <a:pt x="55" y="51"/>
                  </a:cubicBezTo>
                  <a:cubicBezTo>
                    <a:pt x="15" y="71"/>
                    <a:pt x="15" y="71"/>
                    <a:pt x="15" y="71"/>
                  </a:cubicBezTo>
                  <a:lnTo>
                    <a:pt x="0" y="54"/>
                  </a:ln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6" name="îšliḑé"/>
            <p:cNvSpPr>
              <a:spLocks noChangeArrowheads="1"/>
            </p:cNvSpPr>
            <p:nvPr/>
          </p:nvSpPr>
          <p:spPr bwMode="auto">
            <a:xfrm>
              <a:off x="984250" y="1584325"/>
              <a:ext cx="180975" cy="627063"/>
            </a:xfrm>
            <a:custGeom>
              <a:avLst/>
              <a:gdLst>
                <a:gd name="T0" fmla="*/ 149225 w 114"/>
                <a:gd name="T1" fmla="*/ 320675 h 395"/>
                <a:gd name="T2" fmla="*/ 136525 w 114"/>
                <a:gd name="T3" fmla="*/ 381000 h 395"/>
                <a:gd name="T4" fmla="*/ 101600 w 114"/>
                <a:gd name="T5" fmla="*/ 338138 h 395"/>
                <a:gd name="T6" fmla="*/ 144463 w 114"/>
                <a:gd name="T7" fmla="*/ 279400 h 395"/>
                <a:gd name="T8" fmla="*/ 111125 w 114"/>
                <a:gd name="T9" fmla="*/ 0 h 395"/>
                <a:gd name="T10" fmla="*/ 52388 w 114"/>
                <a:gd name="T11" fmla="*/ 60325 h 395"/>
                <a:gd name="T12" fmla="*/ 0 w 114"/>
                <a:gd name="T13" fmla="*/ 392113 h 395"/>
                <a:gd name="T14" fmla="*/ 134938 w 114"/>
                <a:gd name="T15" fmla="*/ 627063 h 395"/>
                <a:gd name="T16" fmla="*/ 180975 w 114"/>
                <a:gd name="T17" fmla="*/ 587375 h 395"/>
                <a:gd name="T18" fmla="*/ 149225 w 114"/>
                <a:gd name="T19" fmla="*/ 320675 h 3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395"/>
                <a:gd name="T32" fmla="*/ 114 w 114"/>
                <a:gd name="T33" fmla="*/ 395 h 3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395">
                  <a:moveTo>
                    <a:pt x="94" y="202"/>
                  </a:moveTo>
                  <a:lnTo>
                    <a:pt x="86" y="240"/>
                  </a:lnTo>
                  <a:lnTo>
                    <a:pt x="64" y="213"/>
                  </a:lnTo>
                  <a:lnTo>
                    <a:pt x="91" y="176"/>
                  </a:lnTo>
                  <a:lnTo>
                    <a:pt x="70" y="0"/>
                  </a:lnTo>
                  <a:lnTo>
                    <a:pt x="33" y="38"/>
                  </a:lnTo>
                  <a:lnTo>
                    <a:pt x="0" y="247"/>
                  </a:lnTo>
                  <a:lnTo>
                    <a:pt x="85" y="395"/>
                  </a:lnTo>
                  <a:lnTo>
                    <a:pt x="114" y="370"/>
                  </a:lnTo>
                  <a:lnTo>
                    <a:pt x="94" y="202"/>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7" name="ïSlîḑé"/>
            <p:cNvSpPr>
              <a:spLocks noChangeArrowheads="1"/>
            </p:cNvSpPr>
            <p:nvPr/>
          </p:nvSpPr>
          <p:spPr bwMode="auto">
            <a:xfrm>
              <a:off x="1069975" y="2754312"/>
              <a:ext cx="244475" cy="123825"/>
            </a:xfrm>
            <a:custGeom>
              <a:avLst/>
              <a:gdLst>
                <a:gd name="T0" fmla="*/ 241928 w 96"/>
                <a:gd name="T1" fmla="*/ 48014 h 49"/>
                <a:gd name="T2" fmla="*/ 137517 w 96"/>
                <a:gd name="T3" fmla="*/ 111190 h 49"/>
                <a:gd name="T4" fmla="*/ 43292 w 96"/>
                <a:gd name="T5" fmla="*/ 111190 h 49"/>
                <a:gd name="T6" fmla="*/ 10186 w 96"/>
                <a:gd name="T7" fmla="*/ 93501 h 49"/>
                <a:gd name="T8" fmla="*/ 15280 w 96"/>
                <a:gd name="T9" fmla="*/ 32852 h 49"/>
                <a:gd name="T10" fmla="*/ 119691 w 96"/>
                <a:gd name="T11" fmla="*/ 15162 h 49"/>
                <a:gd name="T12" fmla="*/ 150250 w 96"/>
                <a:gd name="T13" fmla="*/ 7581 h 49"/>
                <a:gd name="T14" fmla="*/ 241928 w 96"/>
                <a:gd name="T15" fmla="*/ 48014 h 49"/>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49"/>
                <a:gd name="T26" fmla="*/ 96 w 9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49">
                  <a:moveTo>
                    <a:pt x="95" y="19"/>
                  </a:moveTo>
                  <a:cubicBezTo>
                    <a:pt x="96" y="30"/>
                    <a:pt x="72" y="35"/>
                    <a:pt x="54" y="44"/>
                  </a:cubicBezTo>
                  <a:cubicBezTo>
                    <a:pt x="42" y="49"/>
                    <a:pt x="29" y="49"/>
                    <a:pt x="17" y="44"/>
                  </a:cubicBezTo>
                  <a:cubicBezTo>
                    <a:pt x="11" y="42"/>
                    <a:pt x="6" y="39"/>
                    <a:pt x="4" y="37"/>
                  </a:cubicBezTo>
                  <a:cubicBezTo>
                    <a:pt x="0" y="32"/>
                    <a:pt x="6" y="13"/>
                    <a:pt x="6" y="13"/>
                  </a:cubicBezTo>
                  <a:cubicBezTo>
                    <a:pt x="22" y="11"/>
                    <a:pt x="37" y="8"/>
                    <a:pt x="47" y="6"/>
                  </a:cubicBezTo>
                  <a:cubicBezTo>
                    <a:pt x="52" y="5"/>
                    <a:pt x="56" y="4"/>
                    <a:pt x="59" y="3"/>
                  </a:cubicBezTo>
                  <a:cubicBezTo>
                    <a:pt x="65" y="0"/>
                    <a:pt x="92" y="4"/>
                    <a:pt x="95" y="19"/>
                  </a:cubicBez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8" name="ísḻïḍe"/>
            <p:cNvSpPr>
              <a:spLocks noChangeArrowheads="1"/>
            </p:cNvSpPr>
            <p:nvPr/>
          </p:nvSpPr>
          <p:spPr bwMode="auto">
            <a:xfrm>
              <a:off x="1085850" y="2774950"/>
              <a:ext cx="109538" cy="52388"/>
            </a:xfrm>
            <a:custGeom>
              <a:avLst/>
              <a:gdLst>
                <a:gd name="T0" fmla="*/ 86611 w 43"/>
                <a:gd name="T1" fmla="*/ 32431 h 21"/>
                <a:gd name="T2" fmla="*/ 0 w 43"/>
                <a:gd name="T3" fmla="*/ 12473 h 21"/>
                <a:gd name="T4" fmla="*/ 101896 w 43"/>
                <a:gd name="T5" fmla="*/ 0 h 21"/>
                <a:gd name="T6" fmla="*/ 86611 w 43"/>
                <a:gd name="T7" fmla="*/ 32431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34" y="13"/>
                  </a:moveTo>
                  <a:cubicBezTo>
                    <a:pt x="25" y="21"/>
                    <a:pt x="0" y="5"/>
                    <a:pt x="0" y="5"/>
                  </a:cubicBezTo>
                  <a:cubicBezTo>
                    <a:pt x="16" y="3"/>
                    <a:pt x="30" y="2"/>
                    <a:pt x="40" y="0"/>
                  </a:cubicBezTo>
                  <a:cubicBezTo>
                    <a:pt x="43" y="6"/>
                    <a:pt x="41" y="6"/>
                    <a:pt x="34" y="13"/>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9" name="iş1ïdè"/>
            <p:cNvSpPr>
              <a:spLocks noChangeArrowheads="1"/>
            </p:cNvSpPr>
            <p:nvPr/>
          </p:nvSpPr>
          <p:spPr bwMode="auto">
            <a:xfrm>
              <a:off x="1287463" y="2825750"/>
              <a:ext cx="269875" cy="136525"/>
            </a:xfrm>
            <a:custGeom>
              <a:avLst/>
              <a:gdLst>
                <a:gd name="T0" fmla="*/ 264783 w 106"/>
                <a:gd name="T1" fmla="*/ 53093 h 54"/>
                <a:gd name="T2" fmla="*/ 150213 w 106"/>
                <a:gd name="T3" fmla="*/ 121356 h 54"/>
                <a:gd name="T4" fmla="*/ 48374 w 106"/>
                <a:gd name="T5" fmla="*/ 123884 h 54"/>
                <a:gd name="T6" fmla="*/ 12730 w 106"/>
                <a:gd name="T7" fmla="*/ 103658 h 54"/>
                <a:gd name="T8" fmla="*/ 17822 w 106"/>
                <a:gd name="T9" fmla="*/ 35395 h 54"/>
                <a:gd name="T10" fmla="*/ 132392 w 106"/>
                <a:gd name="T11" fmla="*/ 15169 h 54"/>
                <a:gd name="T12" fmla="*/ 165489 w 106"/>
                <a:gd name="T13" fmla="*/ 7585 h 54"/>
                <a:gd name="T14" fmla="*/ 264783 w 106"/>
                <a:gd name="T15" fmla="*/ 53093 h 54"/>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54"/>
                <a:gd name="T26" fmla="*/ 106 w 106"/>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54">
                  <a:moveTo>
                    <a:pt x="104" y="21"/>
                  </a:moveTo>
                  <a:cubicBezTo>
                    <a:pt x="106" y="32"/>
                    <a:pt x="79" y="39"/>
                    <a:pt x="59" y="48"/>
                  </a:cubicBezTo>
                  <a:cubicBezTo>
                    <a:pt x="46" y="54"/>
                    <a:pt x="32" y="54"/>
                    <a:pt x="19" y="49"/>
                  </a:cubicBezTo>
                  <a:cubicBezTo>
                    <a:pt x="12" y="46"/>
                    <a:pt x="7" y="43"/>
                    <a:pt x="5" y="41"/>
                  </a:cubicBezTo>
                  <a:cubicBezTo>
                    <a:pt x="0" y="35"/>
                    <a:pt x="7" y="14"/>
                    <a:pt x="7" y="14"/>
                  </a:cubicBezTo>
                  <a:cubicBezTo>
                    <a:pt x="25" y="12"/>
                    <a:pt x="41" y="9"/>
                    <a:pt x="52" y="6"/>
                  </a:cubicBezTo>
                  <a:cubicBezTo>
                    <a:pt x="58" y="5"/>
                    <a:pt x="62" y="4"/>
                    <a:pt x="65" y="3"/>
                  </a:cubicBezTo>
                  <a:cubicBezTo>
                    <a:pt x="72" y="0"/>
                    <a:pt x="102" y="5"/>
                    <a:pt x="104" y="21"/>
                  </a:cubicBez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0" name="ïšḷídê"/>
            <p:cNvSpPr>
              <a:spLocks noChangeArrowheads="1"/>
            </p:cNvSpPr>
            <p:nvPr/>
          </p:nvSpPr>
          <p:spPr bwMode="auto">
            <a:xfrm>
              <a:off x="1304925" y="2844800"/>
              <a:ext cx="119063" cy="58738"/>
            </a:xfrm>
            <a:custGeom>
              <a:avLst/>
              <a:gdLst>
                <a:gd name="T0" fmla="*/ 93730 w 47"/>
                <a:gd name="T1" fmla="*/ 35754 h 23"/>
                <a:gd name="T2" fmla="*/ 0 w 47"/>
                <a:gd name="T3" fmla="*/ 15323 h 23"/>
                <a:gd name="T4" fmla="*/ 111463 w 47"/>
                <a:gd name="T5" fmla="*/ 0 h 23"/>
                <a:gd name="T6" fmla="*/ 93730 w 47"/>
                <a:gd name="T7" fmla="*/ 35754 h 23"/>
                <a:gd name="T8" fmla="*/ 0 60000 65536"/>
                <a:gd name="T9" fmla="*/ 0 60000 65536"/>
                <a:gd name="T10" fmla="*/ 0 60000 65536"/>
                <a:gd name="T11" fmla="*/ 0 60000 65536"/>
                <a:gd name="T12" fmla="*/ 0 w 47"/>
                <a:gd name="T13" fmla="*/ 0 h 23"/>
                <a:gd name="T14" fmla="*/ 47 w 47"/>
                <a:gd name="T15" fmla="*/ 23 h 23"/>
              </a:gdLst>
              <a:ahLst/>
              <a:cxnLst>
                <a:cxn ang="T8">
                  <a:pos x="T0" y="T1"/>
                </a:cxn>
                <a:cxn ang="T9">
                  <a:pos x="T2" y="T3"/>
                </a:cxn>
                <a:cxn ang="T10">
                  <a:pos x="T4" y="T5"/>
                </a:cxn>
                <a:cxn ang="T11">
                  <a:pos x="T6" y="T7"/>
                </a:cxn>
              </a:cxnLst>
              <a:rect l="T12" t="T13" r="T14" b="T15"/>
              <a:pathLst>
                <a:path w="47" h="23">
                  <a:moveTo>
                    <a:pt x="37" y="14"/>
                  </a:moveTo>
                  <a:cubicBezTo>
                    <a:pt x="28" y="23"/>
                    <a:pt x="0" y="6"/>
                    <a:pt x="0" y="6"/>
                  </a:cubicBezTo>
                  <a:cubicBezTo>
                    <a:pt x="18" y="4"/>
                    <a:pt x="33" y="3"/>
                    <a:pt x="44" y="0"/>
                  </a:cubicBezTo>
                  <a:cubicBezTo>
                    <a:pt x="47" y="8"/>
                    <a:pt x="45" y="7"/>
                    <a:pt x="37" y="14"/>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1" name="íṡḷide"/>
            <p:cNvSpPr>
              <a:spLocks noChangeArrowheads="1"/>
            </p:cNvSpPr>
            <p:nvPr/>
          </p:nvSpPr>
          <p:spPr bwMode="auto">
            <a:xfrm>
              <a:off x="1085850" y="2028825"/>
              <a:ext cx="206375" cy="758825"/>
            </a:xfrm>
            <a:custGeom>
              <a:avLst/>
              <a:gdLst>
                <a:gd name="T0" fmla="*/ 9525 w 130"/>
                <a:gd name="T1" fmla="*/ 20638 h 478"/>
                <a:gd name="T2" fmla="*/ 0 w 130"/>
                <a:gd name="T3" fmla="*/ 758825 h 478"/>
                <a:gd name="T4" fmla="*/ 104775 w 130"/>
                <a:gd name="T5" fmla="*/ 758825 h 478"/>
                <a:gd name="T6" fmla="*/ 206375 w 130"/>
                <a:gd name="T7" fmla="*/ 223838 h 478"/>
                <a:gd name="T8" fmla="*/ 104775 w 130"/>
                <a:gd name="T9" fmla="*/ 0 h 478"/>
                <a:gd name="T10" fmla="*/ 9525 w 130"/>
                <a:gd name="T11" fmla="*/ 20638 h 478"/>
                <a:gd name="T12" fmla="*/ 0 60000 65536"/>
                <a:gd name="T13" fmla="*/ 0 60000 65536"/>
                <a:gd name="T14" fmla="*/ 0 60000 65536"/>
                <a:gd name="T15" fmla="*/ 0 60000 65536"/>
                <a:gd name="T16" fmla="*/ 0 60000 65536"/>
                <a:gd name="T17" fmla="*/ 0 60000 65536"/>
                <a:gd name="T18" fmla="*/ 0 w 130"/>
                <a:gd name="T19" fmla="*/ 0 h 478"/>
                <a:gd name="T20" fmla="*/ 130 w 130"/>
                <a:gd name="T21" fmla="*/ 478 h 478"/>
              </a:gdLst>
              <a:ahLst/>
              <a:cxnLst>
                <a:cxn ang="T12">
                  <a:pos x="T0" y="T1"/>
                </a:cxn>
                <a:cxn ang="T13">
                  <a:pos x="T2" y="T3"/>
                </a:cxn>
                <a:cxn ang="T14">
                  <a:pos x="T4" y="T5"/>
                </a:cxn>
                <a:cxn ang="T15">
                  <a:pos x="T6" y="T7"/>
                </a:cxn>
                <a:cxn ang="T16">
                  <a:pos x="T8" y="T9"/>
                </a:cxn>
                <a:cxn ang="T17">
                  <a:pos x="T10" y="T11"/>
                </a:cxn>
              </a:cxnLst>
              <a:rect l="T18" t="T19" r="T20" b="T21"/>
              <a:pathLst>
                <a:path w="130" h="478">
                  <a:moveTo>
                    <a:pt x="6" y="13"/>
                  </a:moveTo>
                  <a:lnTo>
                    <a:pt x="0" y="478"/>
                  </a:lnTo>
                  <a:lnTo>
                    <a:pt x="66" y="478"/>
                  </a:lnTo>
                  <a:lnTo>
                    <a:pt x="130" y="141"/>
                  </a:lnTo>
                  <a:lnTo>
                    <a:pt x="66" y="0"/>
                  </a:lnTo>
                  <a:lnTo>
                    <a:pt x="6" y="13"/>
                  </a:lnTo>
                  <a:close/>
                </a:path>
              </a:pathLst>
            </a:custGeom>
            <a:solidFill>
              <a:srgbClr val="22262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2" name="îṧļiḓe"/>
            <p:cNvSpPr>
              <a:spLocks noChangeArrowheads="1"/>
            </p:cNvSpPr>
            <p:nvPr/>
          </p:nvSpPr>
          <p:spPr bwMode="auto">
            <a:xfrm>
              <a:off x="1177925" y="2049462"/>
              <a:ext cx="244475" cy="814388"/>
            </a:xfrm>
            <a:custGeom>
              <a:avLst/>
              <a:gdLst>
                <a:gd name="T0" fmla="*/ 0 w 96"/>
                <a:gd name="T1" fmla="*/ 35629 h 320"/>
                <a:gd name="T2" fmla="*/ 66212 w 96"/>
                <a:gd name="T3" fmla="*/ 285036 h 320"/>
                <a:gd name="T4" fmla="*/ 127331 w 96"/>
                <a:gd name="T5" fmla="*/ 814388 h 320"/>
                <a:gd name="T6" fmla="*/ 241928 w 96"/>
                <a:gd name="T7" fmla="*/ 814388 h 320"/>
                <a:gd name="T8" fmla="*/ 244475 w 96"/>
                <a:gd name="T9" fmla="*/ 76349 h 320"/>
                <a:gd name="T10" fmla="*/ 112051 w 96"/>
                <a:gd name="T11" fmla="*/ 0 h 320"/>
                <a:gd name="T12" fmla="*/ 0 w 96"/>
                <a:gd name="T13" fmla="*/ 35629 h 320"/>
                <a:gd name="T14" fmla="*/ 0 60000 65536"/>
                <a:gd name="T15" fmla="*/ 0 60000 65536"/>
                <a:gd name="T16" fmla="*/ 0 60000 65536"/>
                <a:gd name="T17" fmla="*/ 0 60000 65536"/>
                <a:gd name="T18" fmla="*/ 0 60000 65536"/>
                <a:gd name="T19" fmla="*/ 0 60000 65536"/>
                <a:gd name="T20" fmla="*/ 0 60000 65536"/>
                <a:gd name="T21" fmla="*/ 0 w 96"/>
                <a:gd name="T22" fmla="*/ 0 h 320"/>
                <a:gd name="T23" fmla="*/ 96 w 96"/>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20">
                  <a:moveTo>
                    <a:pt x="0" y="14"/>
                  </a:moveTo>
                  <a:cubicBezTo>
                    <a:pt x="0" y="14"/>
                    <a:pt x="11" y="92"/>
                    <a:pt x="26" y="112"/>
                  </a:cubicBezTo>
                  <a:cubicBezTo>
                    <a:pt x="50" y="320"/>
                    <a:pt x="50" y="320"/>
                    <a:pt x="50" y="320"/>
                  </a:cubicBezTo>
                  <a:cubicBezTo>
                    <a:pt x="95" y="320"/>
                    <a:pt x="95" y="320"/>
                    <a:pt x="95" y="320"/>
                  </a:cubicBezTo>
                  <a:cubicBezTo>
                    <a:pt x="96" y="30"/>
                    <a:pt x="96" y="30"/>
                    <a:pt x="96" y="30"/>
                  </a:cubicBezTo>
                  <a:cubicBezTo>
                    <a:pt x="44" y="0"/>
                    <a:pt x="44" y="0"/>
                    <a:pt x="44" y="0"/>
                  </a:cubicBezTo>
                  <a:lnTo>
                    <a:pt x="0" y="14"/>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3" name="îṥḷíḓè"/>
            <p:cNvSpPr>
              <a:spLocks noChangeArrowheads="1"/>
            </p:cNvSpPr>
            <p:nvPr/>
          </p:nvSpPr>
          <p:spPr bwMode="auto">
            <a:xfrm>
              <a:off x="1087438" y="1555750"/>
              <a:ext cx="538163" cy="671513"/>
            </a:xfrm>
            <a:custGeom>
              <a:avLst/>
              <a:gdLst>
                <a:gd name="T0" fmla="*/ 538163 w 211"/>
                <a:gd name="T1" fmla="*/ 267079 h 264"/>
                <a:gd name="T2" fmla="*/ 321367 w 211"/>
                <a:gd name="T3" fmla="*/ 450219 h 264"/>
                <a:gd name="T4" fmla="*/ 308615 w 211"/>
                <a:gd name="T5" fmla="*/ 384085 h 264"/>
                <a:gd name="T6" fmla="*/ 334120 w 211"/>
                <a:gd name="T7" fmla="*/ 569769 h 264"/>
                <a:gd name="T8" fmla="*/ 334120 w 211"/>
                <a:gd name="T9" fmla="*/ 569769 h 264"/>
                <a:gd name="T10" fmla="*/ 7652 w 211"/>
                <a:gd name="T11" fmla="*/ 493460 h 264"/>
                <a:gd name="T12" fmla="*/ 22955 w 211"/>
                <a:gd name="T13" fmla="*/ 351018 h 264"/>
                <a:gd name="T14" fmla="*/ 7652 w 211"/>
                <a:gd name="T15" fmla="*/ 200945 h 264"/>
                <a:gd name="T16" fmla="*/ 7652 w 211"/>
                <a:gd name="T17" fmla="*/ 27980 h 264"/>
                <a:gd name="T18" fmla="*/ 51011 w 211"/>
                <a:gd name="T19" fmla="*/ 10174 h 264"/>
                <a:gd name="T20" fmla="*/ 102021 w 211"/>
                <a:gd name="T21" fmla="*/ 0 h 264"/>
                <a:gd name="T22" fmla="*/ 244851 w 211"/>
                <a:gd name="T23" fmla="*/ 15262 h 264"/>
                <a:gd name="T24" fmla="*/ 377479 w 211"/>
                <a:gd name="T25" fmla="*/ 81396 h 264"/>
                <a:gd name="T26" fmla="*/ 380030 w 211"/>
                <a:gd name="T27" fmla="*/ 287428 h 264"/>
                <a:gd name="T28" fmla="*/ 487152 w 211"/>
                <a:gd name="T29" fmla="*/ 195858 h 264"/>
                <a:gd name="T30" fmla="*/ 538163 w 211"/>
                <a:gd name="T31" fmla="*/ 267079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64"/>
                <a:gd name="T50" fmla="*/ 211 w 211"/>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64">
                  <a:moveTo>
                    <a:pt x="211" y="105"/>
                  </a:moveTo>
                  <a:cubicBezTo>
                    <a:pt x="126" y="177"/>
                    <a:pt x="126" y="177"/>
                    <a:pt x="126" y="177"/>
                  </a:cubicBezTo>
                  <a:cubicBezTo>
                    <a:pt x="121" y="151"/>
                    <a:pt x="121" y="151"/>
                    <a:pt x="121" y="151"/>
                  </a:cubicBezTo>
                  <a:cubicBezTo>
                    <a:pt x="131" y="224"/>
                    <a:pt x="131" y="224"/>
                    <a:pt x="131" y="224"/>
                  </a:cubicBezTo>
                  <a:cubicBezTo>
                    <a:pt x="131" y="224"/>
                    <a:pt x="131" y="224"/>
                    <a:pt x="131" y="224"/>
                  </a:cubicBezTo>
                  <a:cubicBezTo>
                    <a:pt x="46" y="264"/>
                    <a:pt x="3" y="194"/>
                    <a:pt x="3" y="194"/>
                  </a:cubicBezTo>
                  <a:cubicBezTo>
                    <a:pt x="9" y="138"/>
                    <a:pt x="9" y="138"/>
                    <a:pt x="9" y="138"/>
                  </a:cubicBezTo>
                  <a:cubicBezTo>
                    <a:pt x="3" y="79"/>
                    <a:pt x="3" y="79"/>
                    <a:pt x="3" y="79"/>
                  </a:cubicBezTo>
                  <a:cubicBezTo>
                    <a:pt x="3" y="79"/>
                    <a:pt x="0" y="41"/>
                    <a:pt x="3" y="11"/>
                  </a:cubicBezTo>
                  <a:cubicBezTo>
                    <a:pt x="9" y="8"/>
                    <a:pt x="14" y="6"/>
                    <a:pt x="20" y="4"/>
                  </a:cubicBezTo>
                  <a:cubicBezTo>
                    <a:pt x="40" y="0"/>
                    <a:pt x="40" y="0"/>
                    <a:pt x="40" y="0"/>
                  </a:cubicBezTo>
                  <a:cubicBezTo>
                    <a:pt x="96" y="6"/>
                    <a:pt x="96" y="6"/>
                    <a:pt x="96" y="6"/>
                  </a:cubicBezTo>
                  <a:cubicBezTo>
                    <a:pt x="96" y="6"/>
                    <a:pt x="143" y="22"/>
                    <a:pt x="148" y="32"/>
                  </a:cubicBezTo>
                  <a:cubicBezTo>
                    <a:pt x="154" y="43"/>
                    <a:pt x="149" y="113"/>
                    <a:pt x="149" y="113"/>
                  </a:cubicBezTo>
                  <a:cubicBezTo>
                    <a:pt x="191" y="77"/>
                    <a:pt x="191" y="77"/>
                    <a:pt x="191" y="77"/>
                  </a:cubicBezTo>
                  <a:lnTo>
                    <a:pt x="211" y="105"/>
                  </a:lnTo>
                  <a:close/>
                </a:path>
              </a:pathLst>
            </a:custGeom>
            <a:solidFill>
              <a:srgbClr val="6467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4" name="iśļïḓè"/>
            <p:cNvSpPr>
              <a:spLocks noChangeArrowheads="1"/>
            </p:cNvSpPr>
            <p:nvPr/>
          </p:nvSpPr>
          <p:spPr bwMode="auto">
            <a:xfrm>
              <a:off x="1187450" y="145891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5" name="îṧḷïḋé"/>
            <p:cNvSpPr>
              <a:spLocks noChangeArrowheads="1"/>
            </p:cNvSpPr>
            <p:nvPr/>
          </p:nvSpPr>
          <p:spPr bwMode="auto">
            <a:xfrm>
              <a:off x="1209675" y="147478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6" name="ïṡḻíde"/>
            <p:cNvSpPr>
              <a:spLocks noChangeArrowheads="1"/>
            </p:cNvSpPr>
            <p:nvPr/>
          </p:nvSpPr>
          <p:spPr bwMode="auto">
            <a:xfrm>
              <a:off x="1262063" y="149542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7" name="ï$1ïḋé"/>
            <p:cNvSpPr>
              <a:spLocks noChangeArrowheads="1"/>
            </p:cNvSpPr>
            <p:nvPr/>
          </p:nvSpPr>
          <p:spPr bwMode="auto">
            <a:xfrm>
              <a:off x="1182688" y="1454150"/>
              <a:ext cx="1" cy="3175"/>
            </a:xfrm>
            <a:custGeom>
              <a:avLst/>
              <a:gdLst>
                <a:gd name="T0" fmla="*/ 0 w 1"/>
                <a:gd name="T1" fmla="*/ 0 h 1"/>
                <a:gd name="T2" fmla="*/ 0 w 1"/>
                <a:gd name="T3" fmla="*/ 3175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1"/>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8" name="îSlïdé"/>
            <p:cNvSpPr>
              <a:spLocks noChangeArrowheads="1"/>
            </p:cNvSpPr>
            <p:nvPr/>
          </p:nvSpPr>
          <p:spPr bwMode="auto">
            <a:xfrm>
              <a:off x="1177925" y="1452562"/>
              <a:ext cx="1588" cy="1588"/>
            </a:xfrm>
            <a:custGeom>
              <a:avLst/>
              <a:gdLst>
                <a:gd name="T0" fmla="*/ 0 w 1"/>
                <a:gd name="T1" fmla="*/ 0 h 1"/>
                <a:gd name="T2" fmla="*/ 1588 w 1"/>
                <a:gd name="T3" fmla="*/ 1588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9" name="îṥ1íḋê"/>
            <p:cNvSpPr>
              <a:spLocks noChangeArrowheads="1"/>
            </p:cNvSpPr>
            <p:nvPr/>
          </p:nvSpPr>
          <p:spPr bwMode="auto">
            <a:xfrm>
              <a:off x="1174750" y="1449387"/>
              <a:ext cx="3175" cy="3175"/>
            </a:xfrm>
            <a:custGeom>
              <a:avLst/>
              <a:gdLst>
                <a:gd name="T0" fmla="*/ 0 w 1"/>
                <a:gd name="T1" fmla="*/ 0 h 1"/>
                <a:gd name="T2" fmla="*/ 3175 w 1"/>
                <a:gd name="T3" fmla="*/ 3175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1" y="1"/>
                  </a:cubicBezTo>
                  <a:cubicBezTo>
                    <a:pt x="0" y="1"/>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0" name="íṣļíḍe"/>
            <p:cNvSpPr>
              <a:spLocks noChangeArrowheads="1"/>
            </p:cNvSpPr>
            <p:nvPr/>
          </p:nvSpPr>
          <p:spPr bwMode="auto">
            <a:xfrm>
              <a:off x="1217613" y="1479550"/>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1" y="0"/>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1" name="íŝļïḋè"/>
            <p:cNvSpPr>
              <a:spLocks noChangeArrowheads="1"/>
            </p:cNvSpPr>
            <p:nvPr/>
          </p:nvSpPr>
          <p:spPr bwMode="auto">
            <a:xfrm>
              <a:off x="1284288" y="149542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2" name="iṡľîḍé"/>
            <p:cNvSpPr>
              <a:spLocks noChangeArrowheads="1"/>
            </p:cNvSpPr>
            <p:nvPr/>
          </p:nvSpPr>
          <p:spPr bwMode="auto">
            <a:xfrm>
              <a:off x="1271588" y="1495425"/>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3" name="íś1ïḋé"/>
            <p:cNvSpPr>
              <a:spLocks noChangeArrowheads="1"/>
            </p:cNvSpPr>
            <p:nvPr/>
          </p:nvSpPr>
          <p:spPr bwMode="auto">
            <a:xfrm>
              <a:off x="1314450" y="1547812"/>
              <a:ext cx="3175" cy="3175"/>
            </a:xfrm>
            <a:custGeom>
              <a:avLst/>
              <a:gdLst>
                <a:gd name="T0" fmla="*/ 3175 w 1"/>
                <a:gd name="T1" fmla="*/ 3175 h 1"/>
                <a:gd name="T2" fmla="*/ 0 w 1"/>
                <a:gd name="T3" fmla="*/ 0 h 1"/>
                <a:gd name="T4" fmla="*/ 3175 w 1"/>
                <a:gd name="T5" fmla="*/ 3175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0" y="0"/>
                    <a:pt x="0" y="0"/>
                    <a:pt x="0" y="0"/>
                  </a:cubicBezTo>
                  <a:cubicBezTo>
                    <a:pt x="0" y="0"/>
                    <a:pt x="0" y="0"/>
                    <a:pt x="1" y="1"/>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4" name="iŝļiḋé"/>
            <p:cNvSpPr>
              <a:spLocks noChangeArrowheads="1"/>
            </p:cNvSpPr>
            <p:nvPr/>
          </p:nvSpPr>
          <p:spPr bwMode="auto">
            <a:xfrm>
              <a:off x="1177925" y="145256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5" name="îŝ1ïdé"/>
            <p:cNvSpPr>
              <a:spLocks noChangeArrowheads="1"/>
            </p:cNvSpPr>
            <p:nvPr/>
          </p:nvSpPr>
          <p:spPr bwMode="auto">
            <a:xfrm>
              <a:off x="1179513" y="1454150"/>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6" name="îṣḷïḑé"/>
            <p:cNvSpPr>
              <a:spLocks noChangeArrowheads="1"/>
            </p:cNvSpPr>
            <p:nvPr/>
          </p:nvSpPr>
          <p:spPr bwMode="auto">
            <a:xfrm>
              <a:off x="1182688" y="1457325"/>
              <a:ext cx="4763" cy="1588"/>
            </a:xfrm>
            <a:custGeom>
              <a:avLst/>
              <a:gdLst>
                <a:gd name="T0" fmla="*/ 0 w 2"/>
                <a:gd name="T1" fmla="*/ 0 h 1"/>
                <a:gd name="T2" fmla="*/ 4763 w 2"/>
                <a:gd name="T3" fmla="*/ 1588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0"/>
                    <a:pt x="1" y="1"/>
                    <a:pt x="2" y="1"/>
                  </a:cubicBezTo>
                  <a:cubicBezTo>
                    <a:pt x="1" y="1"/>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7" name="iŝḻïḓê"/>
            <p:cNvSpPr>
              <a:spLocks noChangeArrowheads="1"/>
            </p:cNvSpPr>
            <p:nvPr/>
          </p:nvSpPr>
          <p:spPr bwMode="auto">
            <a:xfrm>
              <a:off x="1209675" y="1474787"/>
              <a:ext cx="7938" cy="4763"/>
            </a:xfrm>
            <a:custGeom>
              <a:avLst/>
              <a:gdLst>
                <a:gd name="T0" fmla="*/ 0 w 3"/>
                <a:gd name="T1" fmla="*/ 0 h 2"/>
                <a:gd name="T2" fmla="*/ 7938 w 3"/>
                <a:gd name="T3" fmla="*/ 4763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1" y="0"/>
                    <a:pt x="2" y="1"/>
                    <a:pt x="3" y="2"/>
                  </a:cubicBezTo>
                  <a:cubicBezTo>
                    <a:pt x="2" y="1"/>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8" name="is1îde"/>
            <p:cNvSpPr>
              <a:spLocks noChangeArrowheads="1"/>
            </p:cNvSpPr>
            <p:nvPr/>
          </p:nvSpPr>
          <p:spPr bwMode="auto">
            <a:xfrm>
              <a:off x="1284288" y="1492250"/>
              <a:ext cx="20638" cy="3175"/>
            </a:xfrm>
            <a:custGeom>
              <a:avLst/>
              <a:gdLst>
                <a:gd name="T0" fmla="*/ 20638 w 8"/>
                <a:gd name="T1" fmla="*/ 0 h 1"/>
                <a:gd name="T2" fmla="*/ 0 w 8"/>
                <a:gd name="T3" fmla="*/ 3175 h 1"/>
                <a:gd name="T4" fmla="*/ 20638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cubicBezTo>
                    <a:pt x="5" y="1"/>
                    <a:pt x="3" y="1"/>
                    <a:pt x="0" y="1"/>
                  </a:cubicBezTo>
                  <a:cubicBezTo>
                    <a:pt x="3" y="1"/>
                    <a:pt x="5" y="1"/>
                    <a:pt x="8"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9" name="ïśľïḋê"/>
            <p:cNvSpPr>
              <a:spLocks noChangeArrowheads="1"/>
            </p:cNvSpPr>
            <p:nvPr/>
          </p:nvSpPr>
          <p:spPr bwMode="auto">
            <a:xfrm>
              <a:off x="1262063" y="1495425"/>
              <a:ext cx="9525" cy="1"/>
            </a:xfrm>
            <a:custGeom>
              <a:avLst/>
              <a:gdLst>
                <a:gd name="T0" fmla="*/ 0 w 4"/>
                <a:gd name="T1" fmla="*/ 0 h 1"/>
                <a:gd name="T2" fmla="*/ 9525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cubicBezTo>
                    <a:pt x="1" y="0"/>
                    <a:pt x="3" y="0"/>
                    <a:pt x="4" y="0"/>
                  </a:cubicBezTo>
                  <a:cubicBezTo>
                    <a:pt x="3" y="0"/>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0" name="îsľïḍé"/>
            <p:cNvSpPr>
              <a:spLocks noChangeArrowheads="1"/>
            </p:cNvSpPr>
            <p:nvPr/>
          </p:nvSpPr>
          <p:spPr bwMode="auto">
            <a:xfrm>
              <a:off x="1220788" y="1479550"/>
              <a:ext cx="41275" cy="15875"/>
            </a:xfrm>
            <a:custGeom>
              <a:avLst/>
              <a:gdLst>
                <a:gd name="T0" fmla="*/ 0 w 16"/>
                <a:gd name="T1" fmla="*/ 0 h 6"/>
                <a:gd name="T2" fmla="*/ 41275 w 16"/>
                <a:gd name="T3" fmla="*/ 15875 h 6"/>
                <a:gd name="T4" fmla="*/ 0 w 16"/>
                <a:gd name="T5" fmla="*/ 0 h 6"/>
                <a:gd name="T6" fmla="*/ 0 60000 65536"/>
                <a:gd name="T7" fmla="*/ 0 60000 65536"/>
                <a:gd name="T8" fmla="*/ 0 60000 65536"/>
                <a:gd name="T9" fmla="*/ 0 w 16"/>
                <a:gd name="T10" fmla="*/ 0 h 6"/>
                <a:gd name="T11" fmla="*/ 16 w 16"/>
                <a:gd name="T12" fmla="*/ 6 h 6"/>
              </a:gdLst>
              <a:ahLst/>
              <a:cxnLst>
                <a:cxn ang="T6">
                  <a:pos x="T0" y="T1"/>
                </a:cxn>
                <a:cxn ang="T7">
                  <a:pos x="T2" y="T3"/>
                </a:cxn>
                <a:cxn ang="T8">
                  <a:pos x="T4" y="T5"/>
                </a:cxn>
              </a:cxnLst>
              <a:rect l="T9" t="T10" r="T11" b="T12"/>
              <a:pathLst>
                <a:path w="16" h="6">
                  <a:moveTo>
                    <a:pt x="0" y="0"/>
                  </a:moveTo>
                  <a:cubicBezTo>
                    <a:pt x="5" y="2"/>
                    <a:pt x="10" y="4"/>
                    <a:pt x="16" y="6"/>
                  </a:cubicBezTo>
                  <a:cubicBezTo>
                    <a:pt x="10" y="4"/>
                    <a:pt x="5" y="2"/>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1" name="i$lïďê"/>
            <p:cNvSpPr>
              <a:spLocks noChangeArrowheads="1"/>
            </p:cNvSpPr>
            <p:nvPr/>
          </p:nvSpPr>
          <p:spPr bwMode="auto">
            <a:xfrm>
              <a:off x="1274763" y="1495425"/>
              <a:ext cx="9525" cy="1588"/>
            </a:xfrm>
            <a:custGeom>
              <a:avLst/>
              <a:gdLst>
                <a:gd name="T0" fmla="*/ 9525 w 4"/>
                <a:gd name="T1" fmla="*/ 0 h 1"/>
                <a:gd name="T2" fmla="*/ 0 w 4"/>
                <a:gd name="T3" fmla="*/ 0 h 1"/>
                <a:gd name="T4" fmla="*/ 9525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cubicBezTo>
                    <a:pt x="2" y="1"/>
                    <a:pt x="1" y="0"/>
                    <a:pt x="0" y="0"/>
                  </a:cubicBezTo>
                  <a:cubicBezTo>
                    <a:pt x="1" y="0"/>
                    <a:pt x="2" y="1"/>
                    <a:pt x="4"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2" name="ïṡḷíḓé"/>
            <p:cNvSpPr>
              <a:spLocks noChangeArrowheads="1"/>
            </p:cNvSpPr>
            <p:nvPr/>
          </p:nvSpPr>
          <p:spPr bwMode="auto">
            <a:xfrm>
              <a:off x="1187450" y="1458912"/>
              <a:ext cx="22225" cy="15875"/>
            </a:xfrm>
            <a:custGeom>
              <a:avLst/>
              <a:gdLst>
                <a:gd name="T0" fmla="*/ 0 w 9"/>
                <a:gd name="T1" fmla="*/ 0 h 6"/>
                <a:gd name="T2" fmla="*/ 22225 w 9"/>
                <a:gd name="T3" fmla="*/ 15875 h 6"/>
                <a:gd name="T4" fmla="*/ 0 w 9"/>
                <a:gd name="T5" fmla="*/ 0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0" y="0"/>
                  </a:moveTo>
                  <a:cubicBezTo>
                    <a:pt x="3" y="2"/>
                    <a:pt x="5" y="4"/>
                    <a:pt x="9" y="6"/>
                  </a:cubicBezTo>
                  <a:cubicBezTo>
                    <a:pt x="5" y="4"/>
                    <a:pt x="3" y="2"/>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3" name="ïsḻïde"/>
            <p:cNvSpPr>
              <a:spLocks noChangeArrowheads="1"/>
            </p:cNvSpPr>
            <p:nvPr/>
          </p:nvSpPr>
          <p:spPr bwMode="auto">
            <a:xfrm>
              <a:off x="1289050" y="1317625"/>
              <a:ext cx="134938" cy="242888"/>
            </a:xfrm>
            <a:custGeom>
              <a:avLst/>
              <a:gdLst>
                <a:gd name="T0" fmla="*/ 129846 w 53"/>
                <a:gd name="T1" fmla="*/ 0 h 96"/>
                <a:gd name="T2" fmla="*/ 91656 w 53"/>
                <a:gd name="T3" fmla="*/ 25301 h 96"/>
                <a:gd name="T4" fmla="*/ 15276 w 53"/>
                <a:gd name="T5" fmla="*/ 174576 h 96"/>
                <a:gd name="T6" fmla="*/ 25460 w 53"/>
                <a:gd name="T7" fmla="*/ 230238 h 96"/>
                <a:gd name="T8" fmla="*/ 28006 w 53"/>
                <a:gd name="T9" fmla="*/ 232768 h 96"/>
                <a:gd name="T10" fmla="*/ 25460 w 53"/>
                <a:gd name="T11" fmla="*/ 230238 h 96"/>
                <a:gd name="T12" fmla="*/ 73834 w 53"/>
                <a:gd name="T13" fmla="*/ 225177 h 96"/>
                <a:gd name="T14" fmla="*/ 129846 w 53"/>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96"/>
                <a:gd name="T26" fmla="*/ 53 w 53"/>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96">
                  <a:moveTo>
                    <a:pt x="51" y="0"/>
                  </a:moveTo>
                  <a:cubicBezTo>
                    <a:pt x="36" y="10"/>
                    <a:pt x="36" y="10"/>
                    <a:pt x="36" y="10"/>
                  </a:cubicBezTo>
                  <a:cubicBezTo>
                    <a:pt x="36" y="10"/>
                    <a:pt x="0" y="4"/>
                    <a:pt x="6" y="69"/>
                  </a:cubicBezTo>
                  <a:cubicBezTo>
                    <a:pt x="10" y="91"/>
                    <a:pt x="10" y="91"/>
                    <a:pt x="10" y="91"/>
                  </a:cubicBezTo>
                  <a:cubicBezTo>
                    <a:pt x="11" y="92"/>
                    <a:pt x="11" y="92"/>
                    <a:pt x="11" y="92"/>
                  </a:cubicBezTo>
                  <a:cubicBezTo>
                    <a:pt x="10" y="91"/>
                    <a:pt x="10" y="91"/>
                    <a:pt x="10" y="91"/>
                  </a:cubicBezTo>
                  <a:cubicBezTo>
                    <a:pt x="10" y="91"/>
                    <a:pt x="10" y="96"/>
                    <a:pt x="29" y="89"/>
                  </a:cubicBezTo>
                  <a:cubicBezTo>
                    <a:pt x="45" y="84"/>
                    <a:pt x="53" y="19"/>
                    <a:pt x="51"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4" name="îSļidê"/>
            <p:cNvSpPr>
              <a:spLocks noChangeArrowheads="1"/>
            </p:cNvSpPr>
            <p:nvPr/>
          </p:nvSpPr>
          <p:spPr bwMode="auto">
            <a:xfrm>
              <a:off x="1314450" y="154781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5" name="iṧlïḋè"/>
            <p:cNvSpPr>
              <a:spLocks noChangeArrowheads="1"/>
            </p:cNvSpPr>
            <p:nvPr/>
          </p:nvSpPr>
          <p:spPr bwMode="auto">
            <a:xfrm>
              <a:off x="1190625" y="1462087"/>
              <a:ext cx="127000" cy="130175"/>
            </a:xfrm>
            <a:custGeom>
              <a:avLst/>
              <a:gdLst>
                <a:gd name="T0" fmla="*/ 124460 w 50"/>
                <a:gd name="T1" fmla="*/ 86783 h 51"/>
                <a:gd name="T2" fmla="*/ 114300 w 50"/>
                <a:gd name="T3" fmla="*/ 30629 h 51"/>
                <a:gd name="T4" fmla="*/ 93980 w 50"/>
                <a:gd name="T5" fmla="*/ 33182 h 51"/>
                <a:gd name="T6" fmla="*/ 93980 w 50"/>
                <a:gd name="T7" fmla="*/ 33182 h 51"/>
                <a:gd name="T8" fmla="*/ 83820 w 50"/>
                <a:gd name="T9" fmla="*/ 33182 h 51"/>
                <a:gd name="T10" fmla="*/ 81280 w 50"/>
                <a:gd name="T11" fmla="*/ 33182 h 51"/>
                <a:gd name="T12" fmla="*/ 71120 w 50"/>
                <a:gd name="T13" fmla="*/ 33182 h 51"/>
                <a:gd name="T14" fmla="*/ 71120 w 50"/>
                <a:gd name="T15" fmla="*/ 33182 h 51"/>
                <a:gd name="T16" fmla="*/ 30480 w 50"/>
                <a:gd name="T17" fmla="*/ 17867 h 51"/>
                <a:gd name="T18" fmla="*/ 27940 w 50"/>
                <a:gd name="T19" fmla="*/ 17867 h 51"/>
                <a:gd name="T20" fmla="*/ 20320 w 50"/>
                <a:gd name="T21" fmla="*/ 12762 h 51"/>
                <a:gd name="T22" fmla="*/ 20320 w 50"/>
                <a:gd name="T23" fmla="*/ 12762 h 51"/>
                <a:gd name="T24" fmla="*/ 0 w 50"/>
                <a:gd name="T25" fmla="*/ 0 h 51"/>
                <a:gd name="T26" fmla="*/ 0 w 50"/>
                <a:gd name="T27" fmla="*/ 96993 h 51"/>
                <a:gd name="T28" fmla="*/ 127000 w 50"/>
                <a:gd name="T29" fmla="*/ 109755 h 51"/>
                <a:gd name="T30" fmla="*/ 124460 w 50"/>
                <a:gd name="T31" fmla="*/ 86783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1"/>
                <a:gd name="T50" fmla="*/ 50 w 50"/>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1">
                  <a:moveTo>
                    <a:pt x="49" y="34"/>
                  </a:moveTo>
                  <a:cubicBezTo>
                    <a:pt x="45" y="12"/>
                    <a:pt x="45" y="12"/>
                    <a:pt x="45" y="12"/>
                  </a:cubicBezTo>
                  <a:cubicBezTo>
                    <a:pt x="42" y="13"/>
                    <a:pt x="40" y="13"/>
                    <a:pt x="37" y="13"/>
                  </a:cubicBezTo>
                  <a:cubicBezTo>
                    <a:pt x="37" y="13"/>
                    <a:pt x="37" y="13"/>
                    <a:pt x="37" y="13"/>
                  </a:cubicBezTo>
                  <a:cubicBezTo>
                    <a:pt x="35" y="14"/>
                    <a:pt x="34" y="13"/>
                    <a:pt x="33" y="13"/>
                  </a:cubicBezTo>
                  <a:cubicBezTo>
                    <a:pt x="33" y="13"/>
                    <a:pt x="32" y="13"/>
                    <a:pt x="32" y="13"/>
                  </a:cubicBezTo>
                  <a:cubicBezTo>
                    <a:pt x="31" y="13"/>
                    <a:pt x="29" y="13"/>
                    <a:pt x="28" y="13"/>
                  </a:cubicBezTo>
                  <a:cubicBezTo>
                    <a:pt x="28" y="13"/>
                    <a:pt x="28" y="13"/>
                    <a:pt x="28" y="13"/>
                  </a:cubicBezTo>
                  <a:cubicBezTo>
                    <a:pt x="22" y="11"/>
                    <a:pt x="17" y="9"/>
                    <a:pt x="12" y="7"/>
                  </a:cubicBezTo>
                  <a:cubicBezTo>
                    <a:pt x="12" y="7"/>
                    <a:pt x="12" y="7"/>
                    <a:pt x="11" y="7"/>
                  </a:cubicBezTo>
                  <a:cubicBezTo>
                    <a:pt x="10" y="6"/>
                    <a:pt x="9" y="5"/>
                    <a:pt x="8" y="5"/>
                  </a:cubicBezTo>
                  <a:cubicBezTo>
                    <a:pt x="8" y="5"/>
                    <a:pt x="8" y="5"/>
                    <a:pt x="8" y="5"/>
                  </a:cubicBezTo>
                  <a:cubicBezTo>
                    <a:pt x="5" y="3"/>
                    <a:pt x="2" y="1"/>
                    <a:pt x="0" y="0"/>
                  </a:cubicBezTo>
                  <a:cubicBezTo>
                    <a:pt x="0" y="38"/>
                    <a:pt x="0" y="38"/>
                    <a:pt x="0" y="38"/>
                  </a:cubicBezTo>
                  <a:cubicBezTo>
                    <a:pt x="16" y="45"/>
                    <a:pt x="34" y="51"/>
                    <a:pt x="50" y="43"/>
                  </a:cubicBezTo>
                  <a:lnTo>
                    <a:pt x="49" y="34"/>
                  </a:ln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6" name="iślíḓé"/>
            <p:cNvSpPr>
              <a:spLocks noChangeArrowheads="1"/>
            </p:cNvSpPr>
            <p:nvPr/>
          </p:nvSpPr>
          <p:spPr bwMode="auto">
            <a:xfrm>
              <a:off x="1365250" y="1778000"/>
              <a:ext cx="57150" cy="347663"/>
            </a:xfrm>
            <a:custGeom>
              <a:avLst/>
              <a:gdLst>
                <a:gd name="T0" fmla="*/ 57150 w 22"/>
                <a:gd name="T1" fmla="*/ 347663 h 137"/>
                <a:gd name="T2" fmla="*/ 57150 w 22"/>
                <a:gd name="T3" fmla="*/ 347663 h 137"/>
                <a:gd name="T4" fmla="*/ 0 w 22"/>
                <a:gd name="T5" fmla="*/ 175100 h 137"/>
                <a:gd name="T6" fmla="*/ 20782 w 22"/>
                <a:gd name="T7" fmla="*/ 0 h 137"/>
                <a:gd name="T8" fmla="*/ 28575 w 22"/>
                <a:gd name="T9" fmla="*/ 152261 h 137"/>
                <a:gd name="T10" fmla="*/ 33770 w 22"/>
                <a:gd name="T11" fmla="*/ 177638 h 137"/>
                <a:gd name="T12" fmla="*/ 54552 w 22"/>
                <a:gd name="T13" fmla="*/ 284221 h 137"/>
                <a:gd name="T14" fmla="*/ 54552 w 22"/>
                <a:gd name="T15" fmla="*/ 286759 h 137"/>
                <a:gd name="T16" fmla="*/ 57150 w 22"/>
                <a:gd name="T17" fmla="*/ 347663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7"/>
                <a:gd name="T29" fmla="*/ 22 w 22"/>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7">
                  <a:moveTo>
                    <a:pt x="22" y="137"/>
                  </a:moveTo>
                  <a:cubicBezTo>
                    <a:pt x="22" y="137"/>
                    <a:pt x="22" y="137"/>
                    <a:pt x="22" y="137"/>
                  </a:cubicBezTo>
                  <a:cubicBezTo>
                    <a:pt x="0" y="69"/>
                    <a:pt x="0" y="69"/>
                    <a:pt x="0" y="69"/>
                  </a:cubicBezTo>
                  <a:cubicBezTo>
                    <a:pt x="8" y="0"/>
                    <a:pt x="8" y="0"/>
                    <a:pt x="8" y="0"/>
                  </a:cubicBezTo>
                  <a:cubicBezTo>
                    <a:pt x="11" y="60"/>
                    <a:pt x="11" y="60"/>
                    <a:pt x="11" y="60"/>
                  </a:cubicBezTo>
                  <a:cubicBezTo>
                    <a:pt x="13" y="70"/>
                    <a:pt x="13" y="70"/>
                    <a:pt x="13" y="70"/>
                  </a:cubicBezTo>
                  <a:cubicBezTo>
                    <a:pt x="21" y="112"/>
                    <a:pt x="21" y="112"/>
                    <a:pt x="21" y="112"/>
                  </a:cubicBezTo>
                  <a:cubicBezTo>
                    <a:pt x="21" y="113"/>
                    <a:pt x="21" y="113"/>
                    <a:pt x="21" y="113"/>
                  </a:cubicBezTo>
                  <a:lnTo>
                    <a:pt x="22" y="137"/>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7" name="í$liḓé"/>
            <p:cNvSpPr>
              <a:spLocks noChangeArrowheads="1"/>
            </p:cNvSpPr>
            <p:nvPr/>
          </p:nvSpPr>
          <p:spPr bwMode="auto">
            <a:xfrm>
              <a:off x="1136650" y="1187450"/>
              <a:ext cx="282575" cy="360363"/>
            </a:xfrm>
            <a:custGeom>
              <a:avLst/>
              <a:gdLst>
                <a:gd name="T0" fmla="*/ 231661 w 111"/>
                <a:gd name="T1" fmla="*/ 243626 h 142"/>
                <a:gd name="T2" fmla="*/ 254572 w 111"/>
                <a:gd name="T3" fmla="*/ 243626 h 142"/>
                <a:gd name="T4" fmla="*/ 282575 w 111"/>
                <a:gd name="T5" fmla="*/ 131964 h 142"/>
                <a:gd name="T6" fmla="*/ 112012 w 111"/>
                <a:gd name="T7" fmla="*/ 40604 h 142"/>
                <a:gd name="T8" fmla="*/ 5091 w 111"/>
                <a:gd name="T9" fmla="*/ 243626 h 142"/>
                <a:gd name="T10" fmla="*/ 96737 w 111"/>
                <a:gd name="T11" fmla="*/ 360363 h 142"/>
                <a:gd name="T12" fmla="*/ 224023 w 111"/>
                <a:gd name="T13" fmla="*/ 281692 h 142"/>
                <a:gd name="T14" fmla="*/ 193475 w 111"/>
                <a:gd name="T15" fmla="*/ 230937 h 142"/>
                <a:gd name="T16" fmla="*/ 231661 w 111"/>
                <a:gd name="T17" fmla="*/ 243626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42"/>
                <a:gd name="T29" fmla="*/ 111 w 111"/>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42">
                  <a:moveTo>
                    <a:pt x="91" y="96"/>
                  </a:moveTo>
                  <a:cubicBezTo>
                    <a:pt x="100" y="96"/>
                    <a:pt x="100" y="96"/>
                    <a:pt x="100" y="96"/>
                  </a:cubicBezTo>
                  <a:cubicBezTo>
                    <a:pt x="100" y="96"/>
                    <a:pt x="98" y="58"/>
                    <a:pt x="111" y="52"/>
                  </a:cubicBezTo>
                  <a:cubicBezTo>
                    <a:pt x="111" y="52"/>
                    <a:pt x="84" y="0"/>
                    <a:pt x="44" y="16"/>
                  </a:cubicBezTo>
                  <a:cubicBezTo>
                    <a:pt x="5" y="32"/>
                    <a:pt x="0" y="68"/>
                    <a:pt x="2" y="96"/>
                  </a:cubicBezTo>
                  <a:cubicBezTo>
                    <a:pt x="5" y="130"/>
                    <a:pt x="29" y="141"/>
                    <a:pt x="38" y="142"/>
                  </a:cubicBezTo>
                  <a:cubicBezTo>
                    <a:pt x="47" y="142"/>
                    <a:pt x="79" y="134"/>
                    <a:pt x="88" y="111"/>
                  </a:cubicBezTo>
                  <a:cubicBezTo>
                    <a:pt x="88" y="111"/>
                    <a:pt x="71" y="102"/>
                    <a:pt x="76" y="91"/>
                  </a:cubicBezTo>
                  <a:cubicBezTo>
                    <a:pt x="81" y="81"/>
                    <a:pt x="84" y="70"/>
                    <a:pt x="91" y="96"/>
                  </a:cubicBezTo>
                  <a:close/>
                </a:path>
              </a:pathLst>
            </a:custGeom>
            <a:solidFill>
              <a:srgbClr val="22262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8" name="íṡļïďe"/>
            <p:cNvSpPr>
              <a:spLocks noChangeArrowheads="1"/>
            </p:cNvSpPr>
            <p:nvPr/>
          </p:nvSpPr>
          <p:spPr bwMode="auto">
            <a:xfrm>
              <a:off x="546100" y="130175"/>
              <a:ext cx="842963" cy="874713"/>
            </a:xfrm>
            <a:custGeom>
              <a:avLst/>
              <a:gdLst>
                <a:gd name="T0" fmla="*/ 842963 w 331"/>
                <a:gd name="T1" fmla="*/ 424643 h 344"/>
                <a:gd name="T2" fmla="*/ 407475 w 331"/>
                <a:gd name="T3" fmla="*/ 7628 h 344"/>
                <a:gd name="T4" fmla="*/ 7640 w 331"/>
                <a:gd name="T5" fmla="*/ 409386 h 344"/>
                <a:gd name="T6" fmla="*/ 425302 w 331"/>
                <a:gd name="T7" fmla="*/ 841657 h 344"/>
                <a:gd name="T8" fmla="*/ 491516 w 331"/>
                <a:gd name="T9" fmla="*/ 836571 h 344"/>
                <a:gd name="T10" fmla="*/ 522077 w 331"/>
                <a:gd name="T11" fmla="*/ 839114 h 344"/>
                <a:gd name="T12" fmla="*/ 618852 w 331"/>
                <a:gd name="T13" fmla="*/ 874713 h 344"/>
                <a:gd name="T14" fmla="*/ 634132 w 331"/>
                <a:gd name="T15" fmla="*/ 806058 h 344"/>
                <a:gd name="T16" fmla="*/ 659599 w 331"/>
                <a:gd name="T17" fmla="*/ 767917 h 344"/>
                <a:gd name="T18" fmla="*/ 842963 w 331"/>
                <a:gd name="T19" fmla="*/ 424643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1"/>
                <a:gd name="T31" fmla="*/ 0 h 344"/>
                <a:gd name="T32" fmla="*/ 331 w 331"/>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1" h="344">
                  <a:moveTo>
                    <a:pt x="331" y="167"/>
                  </a:moveTo>
                  <a:cubicBezTo>
                    <a:pt x="331" y="74"/>
                    <a:pt x="254" y="0"/>
                    <a:pt x="160" y="3"/>
                  </a:cubicBezTo>
                  <a:cubicBezTo>
                    <a:pt x="76" y="7"/>
                    <a:pt x="6" y="76"/>
                    <a:pt x="3" y="161"/>
                  </a:cubicBezTo>
                  <a:cubicBezTo>
                    <a:pt x="0" y="254"/>
                    <a:pt x="74" y="331"/>
                    <a:pt x="167" y="331"/>
                  </a:cubicBezTo>
                  <a:cubicBezTo>
                    <a:pt x="176" y="331"/>
                    <a:pt x="184" y="330"/>
                    <a:pt x="193" y="329"/>
                  </a:cubicBezTo>
                  <a:cubicBezTo>
                    <a:pt x="197" y="328"/>
                    <a:pt x="201" y="328"/>
                    <a:pt x="205" y="330"/>
                  </a:cubicBezTo>
                  <a:cubicBezTo>
                    <a:pt x="243" y="344"/>
                    <a:pt x="243" y="344"/>
                    <a:pt x="243" y="344"/>
                  </a:cubicBezTo>
                  <a:cubicBezTo>
                    <a:pt x="249" y="317"/>
                    <a:pt x="249" y="317"/>
                    <a:pt x="249" y="317"/>
                  </a:cubicBezTo>
                  <a:cubicBezTo>
                    <a:pt x="250" y="311"/>
                    <a:pt x="254" y="306"/>
                    <a:pt x="259" y="302"/>
                  </a:cubicBezTo>
                  <a:cubicBezTo>
                    <a:pt x="302" y="273"/>
                    <a:pt x="331" y="223"/>
                    <a:pt x="331" y="167"/>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9" name="ïŝ1íḋè"/>
            <p:cNvSpPr>
              <a:spLocks noChangeArrowheads="1"/>
            </p:cNvSpPr>
            <p:nvPr/>
          </p:nvSpPr>
          <p:spPr bwMode="auto">
            <a:xfrm>
              <a:off x="3214688" y="296862"/>
              <a:ext cx="630238" cy="654050"/>
            </a:xfrm>
            <a:custGeom>
              <a:avLst/>
              <a:gdLst>
                <a:gd name="T0" fmla="*/ 0 w 247"/>
                <a:gd name="T1" fmla="*/ 318118 h 257"/>
                <a:gd name="T2" fmla="*/ 324049 w 247"/>
                <a:gd name="T3" fmla="*/ 7635 h 257"/>
                <a:gd name="T4" fmla="*/ 622583 w 247"/>
                <a:gd name="T5" fmla="*/ 307938 h 257"/>
                <a:gd name="T6" fmla="*/ 311292 w 247"/>
                <a:gd name="T7" fmla="*/ 631146 h 257"/>
                <a:gd name="T8" fmla="*/ 262812 w 247"/>
                <a:gd name="T9" fmla="*/ 626056 h 257"/>
                <a:gd name="T10" fmla="*/ 239848 w 247"/>
                <a:gd name="T11" fmla="*/ 628601 h 257"/>
                <a:gd name="T12" fmla="*/ 168404 w 247"/>
                <a:gd name="T13" fmla="*/ 654050 h 257"/>
                <a:gd name="T14" fmla="*/ 155646 w 247"/>
                <a:gd name="T15" fmla="*/ 603151 h 257"/>
                <a:gd name="T16" fmla="*/ 137785 w 247"/>
                <a:gd name="T17" fmla="*/ 575157 h 257"/>
                <a:gd name="T18" fmla="*/ 0 w 247"/>
                <a:gd name="T19" fmla="*/ 3181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7"/>
                <a:gd name="T31" fmla="*/ 0 h 257"/>
                <a:gd name="T32" fmla="*/ 247 w 247"/>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7" h="257">
                  <a:moveTo>
                    <a:pt x="0" y="125"/>
                  </a:moveTo>
                  <a:cubicBezTo>
                    <a:pt x="0" y="56"/>
                    <a:pt x="57" y="0"/>
                    <a:pt x="127" y="3"/>
                  </a:cubicBezTo>
                  <a:cubicBezTo>
                    <a:pt x="190" y="5"/>
                    <a:pt x="242" y="57"/>
                    <a:pt x="244" y="121"/>
                  </a:cubicBezTo>
                  <a:cubicBezTo>
                    <a:pt x="247" y="190"/>
                    <a:pt x="191" y="248"/>
                    <a:pt x="122" y="248"/>
                  </a:cubicBezTo>
                  <a:cubicBezTo>
                    <a:pt x="116" y="248"/>
                    <a:pt x="109" y="247"/>
                    <a:pt x="103" y="246"/>
                  </a:cubicBezTo>
                  <a:cubicBezTo>
                    <a:pt x="100" y="246"/>
                    <a:pt x="97" y="246"/>
                    <a:pt x="94" y="247"/>
                  </a:cubicBezTo>
                  <a:cubicBezTo>
                    <a:pt x="66" y="257"/>
                    <a:pt x="66" y="257"/>
                    <a:pt x="66" y="257"/>
                  </a:cubicBezTo>
                  <a:cubicBezTo>
                    <a:pt x="61" y="237"/>
                    <a:pt x="61" y="237"/>
                    <a:pt x="61" y="237"/>
                  </a:cubicBezTo>
                  <a:cubicBezTo>
                    <a:pt x="60" y="233"/>
                    <a:pt x="57" y="229"/>
                    <a:pt x="54" y="226"/>
                  </a:cubicBezTo>
                  <a:cubicBezTo>
                    <a:pt x="21" y="204"/>
                    <a:pt x="0" y="167"/>
                    <a:pt x="0" y="125"/>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0" name="ï$1íḓe"/>
            <p:cNvSpPr>
              <a:spLocks noChangeArrowheads="1"/>
            </p:cNvSpPr>
            <p:nvPr/>
          </p:nvSpPr>
          <p:spPr bwMode="auto">
            <a:xfrm>
              <a:off x="3846513" y="2133600"/>
              <a:ext cx="649288" cy="673100"/>
            </a:xfrm>
            <a:custGeom>
              <a:avLst/>
              <a:gdLst>
                <a:gd name="T0" fmla="*/ 89118 w 255"/>
                <a:gd name="T1" fmla="*/ 139700 h 265"/>
                <a:gd name="T2" fmla="*/ 521977 w 255"/>
                <a:gd name="T3" fmla="*/ 116840 h 265"/>
                <a:gd name="T4" fmla="*/ 552531 w 255"/>
                <a:gd name="T5" fmla="*/ 523240 h 265"/>
                <a:gd name="T6" fmla="*/ 119673 w 255"/>
                <a:gd name="T7" fmla="*/ 561340 h 265"/>
                <a:gd name="T8" fmla="*/ 86572 w 255"/>
                <a:gd name="T9" fmla="*/ 528320 h 265"/>
                <a:gd name="T10" fmla="*/ 68748 w 255"/>
                <a:gd name="T11" fmla="*/ 515620 h 265"/>
                <a:gd name="T12" fmla="*/ 0 w 255"/>
                <a:gd name="T13" fmla="*/ 490220 h 265"/>
                <a:gd name="T14" fmla="*/ 22916 w 255"/>
                <a:gd name="T15" fmla="*/ 444500 h 265"/>
                <a:gd name="T16" fmla="*/ 25462 w 255"/>
                <a:gd name="T17" fmla="*/ 414020 h 265"/>
                <a:gd name="T18" fmla="*/ 89118 w 255"/>
                <a:gd name="T19" fmla="*/ 139700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265"/>
                <a:gd name="T32" fmla="*/ 255 w 255"/>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265">
                  <a:moveTo>
                    <a:pt x="35" y="55"/>
                  </a:moveTo>
                  <a:cubicBezTo>
                    <a:pt x="79" y="4"/>
                    <a:pt x="156" y="0"/>
                    <a:pt x="205" y="46"/>
                  </a:cubicBezTo>
                  <a:cubicBezTo>
                    <a:pt x="250" y="88"/>
                    <a:pt x="255" y="158"/>
                    <a:pt x="217" y="206"/>
                  </a:cubicBezTo>
                  <a:cubicBezTo>
                    <a:pt x="174" y="258"/>
                    <a:pt x="98" y="265"/>
                    <a:pt x="47" y="221"/>
                  </a:cubicBezTo>
                  <a:cubicBezTo>
                    <a:pt x="42" y="217"/>
                    <a:pt x="38" y="213"/>
                    <a:pt x="34" y="208"/>
                  </a:cubicBezTo>
                  <a:cubicBezTo>
                    <a:pt x="32" y="206"/>
                    <a:pt x="30" y="204"/>
                    <a:pt x="27" y="203"/>
                  </a:cubicBezTo>
                  <a:cubicBezTo>
                    <a:pt x="0" y="193"/>
                    <a:pt x="0" y="193"/>
                    <a:pt x="0" y="193"/>
                  </a:cubicBezTo>
                  <a:cubicBezTo>
                    <a:pt x="9" y="175"/>
                    <a:pt x="9" y="175"/>
                    <a:pt x="9" y="175"/>
                  </a:cubicBezTo>
                  <a:cubicBezTo>
                    <a:pt x="11" y="171"/>
                    <a:pt x="12" y="167"/>
                    <a:pt x="10" y="163"/>
                  </a:cubicBezTo>
                  <a:cubicBezTo>
                    <a:pt x="1" y="126"/>
                    <a:pt x="9" y="85"/>
                    <a:pt x="35" y="55"/>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1" name="îš1íḍè"/>
            <p:cNvSpPr>
              <a:spLocks noChangeArrowheads="1"/>
            </p:cNvSpPr>
            <p:nvPr/>
          </p:nvSpPr>
          <p:spPr bwMode="auto">
            <a:xfrm>
              <a:off x="1776413" y="0"/>
              <a:ext cx="396875" cy="409575"/>
            </a:xfrm>
            <a:custGeom>
              <a:avLst/>
              <a:gdLst>
                <a:gd name="T0" fmla="*/ 0 w 156"/>
                <a:gd name="T1" fmla="*/ 198428 h 161"/>
                <a:gd name="T2" fmla="*/ 203526 w 156"/>
                <a:gd name="T3" fmla="*/ 2544 h 161"/>
                <a:gd name="T4" fmla="*/ 391787 w 156"/>
                <a:gd name="T5" fmla="*/ 190796 h 161"/>
                <a:gd name="T6" fmla="*/ 195893 w 156"/>
                <a:gd name="T7" fmla="*/ 394311 h 161"/>
                <a:gd name="T8" fmla="*/ 165365 w 156"/>
                <a:gd name="T9" fmla="*/ 391767 h 161"/>
                <a:gd name="T10" fmla="*/ 152644 w 156"/>
                <a:gd name="T11" fmla="*/ 394311 h 161"/>
                <a:gd name="T12" fmla="*/ 106851 w 156"/>
                <a:gd name="T13" fmla="*/ 409575 h 161"/>
                <a:gd name="T14" fmla="*/ 99219 w 156"/>
                <a:gd name="T15" fmla="*/ 379048 h 161"/>
                <a:gd name="T16" fmla="*/ 86498 w 156"/>
                <a:gd name="T17" fmla="*/ 361240 h 161"/>
                <a:gd name="T18" fmla="*/ 0 w 156"/>
                <a:gd name="T19" fmla="*/ 198428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161"/>
                <a:gd name="T32" fmla="*/ 156 w 156"/>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161">
                  <a:moveTo>
                    <a:pt x="0" y="78"/>
                  </a:moveTo>
                  <a:cubicBezTo>
                    <a:pt x="0" y="35"/>
                    <a:pt x="37" y="0"/>
                    <a:pt x="80" y="1"/>
                  </a:cubicBezTo>
                  <a:cubicBezTo>
                    <a:pt x="120" y="3"/>
                    <a:pt x="153" y="35"/>
                    <a:pt x="154" y="75"/>
                  </a:cubicBezTo>
                  <a:cubicBezTo>
                    <a:pt x="156" y="119"/>
                    <a:pt x="121" y="155"/>
                    <a:pt x="77" y="155"/>
                  </a:cubicBezTo>
                  <a:cubicBezTo>
                    <a:pt x="73" y="155"/>
                    <a:pt x="69" y="155"/>
                    <a:pt x="65" y="154"/>
                  </a:cubicBezTo>
                  <a:cubicBezTo>
                    <a:pt x="63" y="154"/>
                    <a:pt x="61" y="154"/>
                    <a:pt x="60" y="155"/>
                  </a:cubicBezTo>
                  <a:cubicBezTo>
                    <a:pt x="42" y="161"/>
                    <a:pt x="42" y="161"/>
                    <a:pt x="42" y="161"/>
                  </a:cubicBezTo>
                  <a:cubicBezTo>
                    <a:pt x="39" y="149"/>
                    <a:pt x="39" y="149"/>
                    <a:pt x="39" y="149"/>
                  </a:cubicBezTo>
                  <a:cubicBezTo>
                    <a:pt x="38" y="146"/>
                    <a:pt x="37" y="143"/>
                    <a:pt x="34" y="142"/>
                  </a:cubicBezTo>
                  <a:cubicBezTo>
                    <a:pt x="14" y="128"/>
                    <a:pt x="0" y="105"/>
                    <a:pt x="0" y="78"/>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2" name="íṩľíḍê"/>
            <p:cNvSpPr>
              <a:spLocks noChangeArrowheads="1"/>
            </p:cNvSpPr>
            <p:nvPr/>
          </p:nvSpPr>
          <p:spPr bwMode="auto">
            <a:xfrm>
              <a:off x="392113" y="955675"/>
              <a:ext cx="196850" cy="196850"/>
            </a:xfrm>
            <a:custGeom>
              <a:avLst/>
              <a:gdLst>
                <a:gd name="T0" fmla="*/ 104816 w 77"/>
                <a:gd name="T1" fmla="*/ 7669 h 77"/>
                <a:gd name="T2" fmla="*/ 120155 w 77"/>
                <a:gd name="T3" fmla="*/ 71582 h 77"/>
                <a:gd name="T4" fmla="*/ 125268 w 77"/>
                <a:gd name="T5" fmla="*/ 76695 h 77"/>
                <a:gd name="T6" fmla="*/ 189181 w 77"/>
                <a:gd name="T7" fmla="*/ 92034 h 77"/>
                <a:gd name="T8" fmla="*/ 189181 w 77"/>
                <a:gd name="T9" fmla="*/ 104816 h 77"/>
                <a:gd name="T10" fmla="*/ 125268 w 77"/>
                <a:gd name="T11" fmla="*/ 122712 h 77"/>
                <a:gd name="T12" fmla="*/ 120155 w 77"/>
                <a:gd name="T13" fmla="*/ 127825 h 77"/>
                <a:gd name="T14" fmla="*/ 104816 w 77"/>
                <a:gd name="T15" fmla="*/ 191737 h 77"/>
                <a:gd name="T16" fmla="*/ 92034 w 77"/>
                <a:gd name="T17" fmla="*/ 191737 h 77"/>
                <a:gd name="T18" fmla="*/ 74138 w 77"/>
                <a:gd name="T19" fmla="*/ 127825 h 77"/>
                <a:gd name="T20" fmla="*/ 69025 w 77"/>
                <a:gd name="T21" fmla="*/ 122712 h 77"/>
                <a:gd name="T22" fmla="*/ 5113 w 77"/>
                <a:gd name="T23" fmla="*/ 104816 h 77"/>
                <a:gd name="T24" fmla="*/ 5113 w 77"/>
                <a:gd name="T25" fmla="*/ 92034 h 77"/>
                <a:gd name="T26" fmla="*/ 69025 w 77"/>
                <a:gd name="T27" fmla="*/ 76695 h 77"/>
                <a:gd name="T28" fmla="*/ 74138 w 77"/>
                <a:gd name="T29" fmla="*/ 71582 h 77"/>
                <a:gd name="T30" fmla="*/ 92034 w 77"/>
                <a:gd name="T31" fmla="*/ 7669 h 77"/>
                <a:gd name="T32" fmla="*/ 104816 w 77"/>
                <a:gd name="T33" fmla="*/ 7669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77"/>
                <a:gd name="T53" fmla="*/ 77 w 77"/>
                <a:gd name="T54" fmla="*/ 77 h 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77">
                  <a:moveTo>
                    <a:pt x="41" y="3"/>
                  </a:moveTo>
                  <a:cubicBezTo>
                    <a:pt x="47" y="28"/>
                    <a:pt x="47" y="28"/>
                    <a:pt x="47" y="28"/>
                  </a:cubicBezTo>
                  <a:cubicBezTo>
                    <a:pt x="48" y="29"/>
                    <a:pt x="48" y="29"/>
                    <a:pt x="49" y="30"/>
                  </a:cubicBezTo>
                  <a:cubicBezTo>
                    <a:pt x="74" y="36"/>
                    <a:pt x="74" y="36"/>
                    <a:pt x="74" y="36"/>
                  </a:cubicBezTo>
                  <a:cubicBezTo>
                    <a:pt x="77" y="37"/>
                    <a:pt x="77" y="40"/>
                    <a:pt x="74" y="41"/>
                  </a:cubicBezTo>
                  <a:cubicBezTo>
                    <a:pt x="49" y="48"/>
                    <a:pt x="49" y="48"/>
                    <a:pt x="49" y="48"/>
                  </a:cubicBezTo>
                  <a:cubicBezTo>
                    <a:pt x="48" y="48"/>
                    <a:pt x="48" y="49"/>
                    <a:pt x="47" y="50"/>
                  </a:cubicBezTo>
                  <a:cubicBezTo>
                    <a:pt x="41" y="75"/>
                    <a:pt x="41" y="75"/>
                    <a:pt x="41" y="75"/>
                  </a:cubicBezTo>
                  <a:cubicBezTo>
                    <a:pt x="40" y="77"/>
                    <a:pt x="37" y="77"/>
                    <a:pt x="36" y="75"/>
                  </a:cubicBezTo>
                  <a:cubicBezTo>
                    <a:pt x="29" y="50"/>
                    <a:pt x="29" y="50"/>
                    <a:pt x="29" y="50"/>
                  </a:cubicBezTo>
                  <a:cubicBezTo>
                    <a:pt x="29" y="49"/>
                    <a:pt x="28" y="48"/>
                    <a:pt x="27" y="48"/>
                  </a:cubicBezTo>
                  <a:cubicBezTo>
                    <a:pt x="2" y="41"/>
                    <a:pt x="2" y="41"/>
                    <a:pt x="2" y="41"/>
                  </a:cubicBezTo>
                  <a:cubicBezTo>
                    <a:pt x="0" y="40"/>
                    <a:pt x="0" y="37"/>
                    <a:pt x="2" y="36"/>
                  </a:cubicBezTo>
                  <a:cubicBezTo>
                    <a:pt x="27" y="30"/>
                    <a:pt x="27" y="30"/>
                    <a:pt x="27" y="30"/>
                  </a:cubicBezTo>
                  <a:cubicBezTo>
                    <a:pt x="28" y="29"/>
                    <a:pt x="29" y="29"/>
                    <a:pt x="29" y="28"/>
                  </a:cubicBezTo>
                  <a:cubicBezTo>
                    <a:pt x="36" y="3"/>
                    <a:pt x="36" y="3"/>
                    <a:pt x="36" y="3"/>
                  </a:cubicBezTo>
                  <a:cubicBezTo>
                    <a:pt x="37" y="0"/>
                    <a:pt x="40" y="0"/>
                    <a:pt x="41" y="3"/>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3" name="ïṩlïḓê"/>
            <p:cNvSpPr>
              <a:spLocks noChangeArrowheads="1"/>
            </p:cNvSpPr>
            <p:nvPr/>
          </p:nvSpPr>
          <p:spPr bwMode="auto">
            <a:xfrm>
              <a:off x="2190750" y="482600"/>
              <a:ext cx="122238" cy="122238"/>
            </a:xfrm>
            <a:custGeom>
              <a:avLst/>
              <a:gdLst>
                <a:gd name="T0" fmla="*/ 66212 w 48"/>
                <a:gd name="T1" fmla="*/ 2547 h 48"/>
                <a:gd name="T2" fmla="*/ 76399 w 48"/>
                <a:gd name="T3" fmla="*/ 43293 h 48"/>
                <a:gd name="T4" fmla="*/ 78945 w 48"/>
                <a:gd name="T5" fmla="*/ 45839 h 48"/>
                <a:gd name="T6" fmla="*/ 119691 w 48"/>
                <a:gd name="T7" fmla="*/ 56026 h 48"/>
                <a:gd name="T8" fmla="*/ 119691 w 48"/>
                <a:gd name="T9" fmla="*/ 63666 h 48"/>
                <a:gd name="T10" fmla="*/ 78945 w 48"/>
                <a:gd name="T11" fmla="*/ 76399 h 48"/>
                <a:gd name="T12" fmla="*/ 76399 w 48"/>
                <a:gd name="T13" fmla="*/ 78945 h 48"/>
                <a:gd name="T14" fmla="*/ 66212 w 48"/>
                <a:gd name="T15" fmla="*/ 117145 h 48"/>
                <a:gd name="T16" fmla="*/ 58572 w 48"/>
                <a:gd name="T17" fmla="*/ 117145 h 48"/>
                <a:gd name="T18" fmla="*/ 45839 w 48"/>
                <a:gd name="T19" fmla="*/ 78945 h 48"/>
                <a:gd name="T20" fmla="*/ 43293 w 48"/>
                <a:gd name="T21" fmla="*/ 76399 h 48"/>
                <a:gd name="T22" fmla="*/ 2547 w 48"/>
                <a:gd name="T23" fmla="*/ 63666 h 48"/>
                <a:gd name="T24" fmla="*/ 2547 w 48"/>
                <a:gd name="T25" fmla="*/ 56026 h 48"/>
                <a:gd name="T26" fmla="*/ 43293 w 48"/>
                <a:gd name="T27" fmla="*/ 45839 h 48"/>
                <a:gd name="T28" fmla="*/ 45839 w 48"/>
                <a:gd name="T29" fmla="*/ 43293 h 48"/>
                <a:gd name="T30" fmla="*/ 58572 w 48"/>
                <a:gd name="T31" fmla="*/ 2547 h 48"/>
                <a:gd name="T32" fmla="*/ 66212 w 48"/>
                <a:gd name="T33" fmla="*/ 2547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8"/>
                <a:gd name="T53" fmla="*/ 48 w 4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8">
                  <a:moveTo>
                    <a:pt x="26" y="1"/>
                  </a:moveTo>
                  <a:cubicBezTo>
                    <a:pt x="30" y="17"/>
                    <a:pt x="30" y="17"/>
                    <a:pt x="30" y="17"/>
                  </a:cubicBezTo>
                  <a:cubicBezTo>
                    <a:pt x="30" y="17"/>
                    <a:pt x="30" y="18"/>
                    <a:pt x="31" y="18"/>
                  </a:cubicBezTo>
                  <a:cubicBezTo>
                    <a:pt x="47" y="22"/>
                    <a:pt x="47" y="22"/>
                    <a:pt x="47" y="22"/>
                  </a:cubicBezTo>
                  <a:cubicBezTo>
                    <a:pt x="48" y="23"/>
                    <a:pt x="48" y="25"/>
                    <a:pt x="47" y="25"/>
                  </a:cubicBezTo>
                  <a:cubicBezTo>
                    <a:pt x="31" y="30"/>
                    <a:pt x="31" y="30"/>
                    <a:pt x="31" y="30"/>
                  </a:cubicBezTo>
                  <a:cubicBezTo>
                    <a:pt x="30" y="30"/>
                    <a:pt x="30" y="30"/>
                    <a:pt x="30" y="31"/>
                  </a:cubicBezTo>
                  <a:cubicBezTo>
                    <a:pt x="26" y="46"/>
                    <a:pt x="26" y="46"/>
                    <a:pt x="26" y="46"/>
                  </a:cubicBezTo>
                  <a:cubicBezTo>
                    <a:pt x="25" y="48"/>
                    <a:pt x="23" y="48"/>
                    <a:pt x="23" y="46"/>
                  </a:cubicBezTo>
                  <a:cubicBezTo>
                    <a:pt x="18" y="31"/>
                    <a:pt x="18" y="31"/>
                    <a:pt x="18" y="31"/>
                  </a:cubicBezTo>
                  <a:cubicBezTo>
                    <a:pt x="18" y="30"/>
                    <a:pt x="18" y="30"/>
                    <a:pt x="17" y="30"/>
                  </a:cubicBezTo>
                  <a:cubicBezTo>
                    <a:pt x="1" y="25"/>
                    <a:pt x="1" y="25"/>
                    <a:pt x="1" y="25"/>
                  </a:cubicBezTo>
                  <a:cubicBezTo>
                    <a:pt x="0" y="25"/>
                    <a:pt x="0" y="23"/>
                    <a:pt x="1" y="22"/>
                  </a:cubicBezTo>
                  <a:cubicBezTo>
                    <a:pt x="17" y="18"/>
                    <a:pt x="17" y="18"/>
                    <a:pt x="17" y="18"/>
                  </a:cubicBezTo>
                  <a:cubicBezTo>
                    <a:pt x="18" y="18"/>
                    <a:pt x="18" y="17"/>
                    <a:pt x="18" y="17"/>
                  </a:cubicBezTo>
                  <a:cubicBezTo>
                    <a:pt x="23" y="1"/>
                    <a:pt x="23" y="1"/>
                    <a:pt x="23" y="1"/>
                  </a:cubicBezTo>
                  <a:cubicBezTo>
                    <a:pt x="23" y="0"/>
                    <a:pt x="25" y="0"/>
                    <a:pt x="26" y="1"/>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4" name="iśḷiḋé"/>
            <p:cNvSpPr>
              <a:spLocks noChangeArrowheads="1"/>
            </p:cNvSpPr>
            <p:nvPr/>
          </p:nvSpPr>
          <p:spPr bwMode="auto">
            <a:xfrm>
              <a:off x="3032125" y="942975"/>
              <a:ext cx="168275" cy="168275"/>
            </a:xfrm>
            <a:custGeom>
              <a:avLst/>
              <a:gdLst>
                <a:gd name="T0" fmla="*/ 89237 w 66"/>
                <a:gd name="T1" fmla="*/ 5099 h 66"/>
                <a:gd name="T2" fmla="*/ 104534 w 66"/>
                <a:gd name="T3" fmla="*/ 61191 h 66"/>
                <a:gd name="T4" fmla="*/ 107084 w 66"/>
                <a:gd name="T5" fmla="*/ 63741 h 66"/>
                <a:gd name="T6" fmla="*/ 160626 w 66"/>
                <a:gd name="T7" fmla="*/ 79038 h 66"/>
                <a:gd name="T8" fmla="*/ 160626 w 66"/>
                <a:gd name="T9" fmla="*/ 89237 h 66"/>
                <a:gd name="T10" fmla="*/ 107084 w 66"/>
                <a:gd name="T11" fmla="*/ 104534 h 66"/>
                <a:gd name="T12" fmla="*/ 104534 w 66"/>
                <a:gd name="T13" fmla="*/ 107084 h 66"/>
                <a:gd name="T14" fmla="*/ 89237 w 66"/>
                <a:gd name="T15" fmla="*/ 163176 h 66"/>
                <a:gd name="T16" fmla="*/ 79038 w 66"/>
                <a:gd name="T17" fmla="*/ 163176 h 66"/>
                <a:gd name="T18" fmla="*/ 63741 w 66"/>
                <a:gd name="T19" fmla="*/ 107084 h 66"/>
                <a:gd name="T20" fmla="*/ 58641 w 66"/>
                <a:gd name="T21" fmla="*/ 104534 h 66"/>
                <a:gd name="T22" fmla="*/ 5099 w 66"/>
                <a:gd name="T23" fmla="*/ 89237 h 66"/>
                <a:gd name="T24" fmla="*/ 5099 w 66"/>
                <a:gd name="T25" fmla="*/ 79038 h 66"/>
                <a:gd name="T26" fmla="*/ 58641 w 66"/>
                <a:gd name="T27" fmla="*/ 63741 h 66"/>
                <a:gd name="T28" fmla="*/ 63741 w 66"/>
                <a:gd name="T29" fmla="*/ 61191 h 66"/>
                <a:gd name="T30" fmla="*/ 79038 w 66"/>
                <a:gd name="T31" fmla="*/ 5099 h 66"/>
                <a:gd name="T32" fmla="*/ 89237 w 66"/>
                <a:gd name="T33" fmla="*/ 5099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66"/>
                <a:gd name="T53" fmla="*/ 66 w 6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66">
                  <a:moveTo>
                    <a:pt x="35" y="2"/>
                  </a:moveTo>
                  <a:cubicBezTo>
                    <a:pt x="41" y="24"/>
                    <a:pt x="41" y="24"/>
                    <a:pt x="41" y="24"/>
                  </a:cubicBezTo>
                  <a:cubicBezTo>
                    <a:pt x="41" y="25"/>
                    <a:pt x="41" y="25"/>
                    <a:pt x="42" y="25"/>
                  </a:cubicBezTo>
                  <a:cubicBezTo>
                    <a:pt x="63" y="31"/>
                    <a:pt x="63" y="31"/>
                    <a:pt x="63" y="31"/>
                  </a:cubicBezTo>
                  <a:cubicBezTo>
                    <a:pt x="66" y="32"/>
                    <a:pt x="66" y="35"/>
                    <a:pt x="63" y="35"/>
                  </a:cubicBezTo>
                  <a:cubicBezTo>
                    <a:pt x="42" y="41"/>
                    <a:pt x="42" y="41"/>
                    <a:pt x="42" y="41"/>
                  </a:cubicBezTo>
                  <a:cubicBezTo>
                    <a:pt x="41" y="41"/>
                    <a:pt x="41" y="42"/>
                    <a:pt x="41" y="42"/>
                  </a:cubicBezTo>
                  <a:cubicBezTo>
                    <a:pt x="35" y="64"/>
                    <a:pt x="35" y="64"/>
                    <a:pt x="35" y="64"/>
                  </a:cubicBezTo>
                  <a:cubicBezTo>
                    <a:pt x="34" y="66"/>
                    <a:pt x="31" y="66"/>
                    <a:pt x="31" y="64"/>
                  </a:cubicBezTo>
                  <a:cubicBezTo>
                    <a:pt x="25" y="42"/>
                    <a:pt x="25" y="42"/>
                    <a:pt x="25" y="42"/>
                  </a:cubicBezTo>
                  <a:cubicBezTo>
                    <a:pt x="25" y="42"/>
                    <a:pt x="24" y="41"/>
                    <a:pt x="23" y="41"/>
                  </a:cubicBezTo>
                  <a:cubicBezTo>
                    <a:pt x="2" y="35"/>
                    <a:pt x="2" y="35"/>
                    <a:pt x="2" y="35"/>
                  </a:cubicBezTo>
                  <a:cubicBezTo>
                    <a:pt x="0" y="35"/>
                    <a:pt x="0" y="32"/>
                    <a:pt x="2" y="31"/>
                  </a:cubicBezTo>
                  <a:cubicBezTo>
                    <a:pt x="23" y="25"/>
                    <a:pt x="23" y="25"/>
                    <a:pt x="23" y="25"/>
                  </a:cubicBezTo>
                  <a:cubicBezTo>
                    <a:pt x="24" y="25"/>
                    <a:pt x="25" y="25"/>
                    <a:pt x="25" y="24"/>
                  </a:cubicBezTo>
                  <a:cubicBezTo>
                    <a:pt x="31" y="2"/>
                    <a:pt x="31" y="2"/>
                    <a:pt x="31" y="2"/>
                  </a:cubicBezTo>
                  <a:cubicBezTo>
                    <a:pt x="31" y="0"/>
                    <a:pt x="34" y="0"/>
                    <a:pt x="35" y="2"/>
                  </a:cubicBezTo>
                  <a:close/>
                </a:path>
              </a:pathLst>
            </a:custGeom>
            <a:solidFill>
              <a:srgbClr val="45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5" name="iŝ1ïḍé"/>
            <p:cNvSpPr>
              <a:spLocks noChangeArrowheads="1"/>
            </p:cNvSpPr>
            <p:nvPr/>
          </p:nvSpPr>
          <p:spPr bwMode="auto">
            <a:xfrm>
              <a:off x="3095625" y="3802062"/>
              <a:ext cx="168275" cy="165100"/>
            </a:xfrm>
            <a:custGeom>
              <a:avLst/>
              <a:gdLst>
                <a:gd name="T0" fmla="*/ 89237 w 66"/>
                <a:gd name="T1" fmla="*/ 5080 h 65"/>
                <a:gd name="T2" fmla="*/ 104534 w 66"/>
                <a:gd name="T3" fmla="*/ 58420 h 65"/>
                <a:gd name="T4" fmla="*/ 109634 w 66"/>
                <a:gd name="T5" fmla="*/ 63500 h 65"/>
                <a:gd name="T6" fmla="*/ 163176 w 66"/>
                <a:gd name="T7" fmla="*/ 76200 h 65"/>
                <a:gd name="T8" fmla="*/ 163176 w 66"/>
                <a:gd name="T9" fmla="*/ 88900 h 65"/>
                <a:gd name="T10" fmla="*/ 109634 w 66"/>
                <a:gd name="T11" fmla="*/ 101600 h 65"/>
                <a:gd name="T12" fmla="*/ 104534 w 66"/>
                <a:gd name="T13" fmla="*/ 106680 h 65"/>
                <a:gd name="T14" fmla="*/ 89237 w 66"/>
                <a:gd name="T15" fmla="*/ 160020 h 65"/>
                <a:gd name="T16" fmla="*/ 79038 w 66"/>
                <a:gd name="T17" fmla="*/ 160020 h 65"/>
                <a:gd name="T18" fmla="*/ 63741 w 66"/>
                <a:gd name="T19" fmla="*/ 106680 h 65"/>
                <a:gd name="T20" fmla="*/ 61191 w 66"/>
                <a:gd name="T21" fmla="*/ 101600 h 65"/>
                <a:gd name="T22" fmla="*/ 7649 w 66"/>
                <a:gd name="T23" fmla="*/ 88900 h 65"/>
                <a:gd name="T24" fmla="*/ 7649 w 66"/>
                <a:gd name="T25" fmla="*/ 76200 h 65"/>
                <a:gd name="T26" fmla="*/ 61191 w 66"/>
                <a:gd name="T27" fmla="*/ 63500 h 65"/>
                <a:gd name="T28" fmla="*/ 63741 w 66"/>
                <a:gd name="T29" fmla="*/ 58420 h 65"/>
                <a:gd name="T30" fmla="*/ 79038 w 66"/>
                <a:gd name="T31" fmla="*/ 5080 h 65"/>
                <a:gd name="T32" fmla="*/ 89237 w 66"/>
                <a:gd name="T33" fmla="*/ 508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65"/>
                <a:gd name="T53" fmla="*/ 66 w 66"/>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65">
                  <a:moveTo>
                    <a:pt x="35" y="2"/>
                  </a:moveTo>
                  <a:cubicBezTo>
                    <a:pt x="41" y="23"/>
                    <a:pt x="41" y="23"/>
                    <a:pt x="41" y="23"/>
                  </a:cubicBezTo>
                  <a:cubicBezTo>
                    <a:pt x="41" y="24"/>
                    <a:pt x="42" y="25"/>
                    <a:pt x="43" y="25"/>
                  </a:cubicBezTo>
                  <a:cubicBezTo>
                    <a:pt x="64" y="30"/>
                    <a:pt x="64" y="30"/>
                    <a:pt x="64" y="30"/>
                  </a:cubicBezTo>
                  <a:cubicBezTo>
                    <a:pt x="66" y="31"/>
                    <a:pt x="66" y="34"/>
                    <a:pt x="64" y="35"/>
                  </a:cubicBezTo>
                  <a:cubicBezTo>
                    <a:pt x="43" y="40"/>
                    <a:pt x="43" y="40"/>
                    <a:pt x="43" y="40"/>
                  </a:cubicBezTo>
                  <a:cubicBezTo>
                    <a:pt x="42" y="41"/>
                    <a:pt x="41" y="41"/>
                    <a:pt x="41" y="42"/>
                  </a:cubicBezTo>
                  <a:cubicBezTo>
                    <a:pt x="35" y="63"/>
                    <a:pt x="35" y="63"/>
                    <a:pt x="35" y="63"/>
                  </a:cubicBezTo>
                  <a:cubicBezTo>
                    <a:pt x="35" y="65"/>
                    <a:pt x="32" y="65"/>
                    <a:pt x="31" y="63"/>
                  </a:cubicBezTo>
                  <a:cubicBezTo>
                    <a:pt x="25" y="42"/>
                    <a:pt x="25" y="42"/>
                    <a:pt x="25" y="42"/>
                  </a:cubicBezTo>
                  <a:cubicBezTo>
                    <a:pt x="25" y="41"/>
                    <a:pt x="25" y="41"/>
                    <a:pt x="24" y="40"/>
                  </a:cubicBezTo>
                  <a:cubicBezTo>
                    <a:pt x="3" y="35"/>
                    <a:pt x="3" y="35"/>
                    <a:pt x="3" y="35"/>
                  </a:cubicBezTo>
                  <a:cubicBezTo>
                    <a:pt x="0" y="34"/>
                    <a:pt x="0" y="31"/>
                    <a:pt x="3" y="30"/>
                  </a:cubicBezTo>
                  <a:cubicBezTo>
                    <a:pt x="24" y="25"/>
                    <a:pt x="24" y="25"/>
                    <a:pt x="24" y="25"/>
                  </a:cubicBezTo>
                  <a:cubicBezTo>
                    <a:pt x="25" y="25"/>
                    <a:pt x="25" y="24"/>
                    <a:pt x="25" y="23"/>
                  </a:cubicBezTo>
                  <a:cubicBezTo>
                    <a:pt x="31" y="2"/>
                    <a:pt x="31" y="2"/>
                    <a:pt x="31" y="2"/>
                  </a:cubicBezTo>
                  <a:cubicBezTo>
                    <a:pt x="32" y="0"/>
                    <a:pt x="35" y="0"/>
                    <a:pt x="35" y="2"/>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6" name="íşľiḑê"/>
            <p:cNvSpPr>
              <a:spLocks noChangeArrowheads="1"/>
            </p:cNvSpPr>
            <p:nvPr/>
          </p:nvSpPr>
          <p:spPr bwMode="auto">
            <a:xfrm>
              <a:off x="257175" y="1863725"/>
              <a:ext cx="120650" cy="117475"/>
            </a:xfrm>
            <a:custGeom>
              <a:avLst/>
              <a:gdLst>
                <a:gd name="T0" fmla="*/ 64176 w 47"/>
                <a:gd name="T1" fmla="*/ 2554 h 46"/>
                <a:gd name="T2" fmla="*/ 74444 w 47"/>
                <a:gd name="T3" fmla="*/ 40861 h 46"/>
                <a:gd name="T4" fmla="*/ 77011 w 47"/>
                <a:gd name="T5" fmla="*/ 43415 h 46"/>
                <a:gd name="T6" fmla="*/ 115516 w 47"/>
                <a:gd name="T7" fmla="*/ 53630 h 46"/>
                <a:gd name="T8" fmla="*/ 115516 w 47"/>
                <a:gd name="T9" fmla="*/ 61291 h 46"/>
                <a:gd name="T10" fmla="*/ 77011 w 47"/>
                <a:gd name="T11" fmla="*/ 74060 h 46"/>
                <a:gd name="T12" fmla="*/ 74444 w 47"/>
                <a:gd name="T13" fmla="*/ 76614 h 46"/>
                <a:gd name="T14" fmla="*/ 64176 w 47"/>
                <a:gd name="T15" fmla="*/ 114921 h 46"/>
                <a:gd name="T16" fmla="*/ 56474 w 47"/>
                <a:gd name="T17" fmla="*/ 114921 h 46"/>
                <a:gd name="T18" fmla="*/ 46206 w 47"/>
                <a:gd name="T19" fmla="*/ 76614 h 46"/>
                <a:gd name="T20" fmla="*/ 43639 w 47"/>
                <a:gd name="T21" fmla="*/ 74060 h 46"/>
                <a:gd name="T22" fmla="*/ 2567 w 47"/>
                <a:gd name="T23" fmla="*/ 61291 h 46"/>
                <a:gd name="T24" fmla="*/ 2567 w 47"/>
                <a:gd name="T25" fmla="*/ 53630 h 46"/>
                <a:gd name="T26" fmla="*/ 43639 w 47"/>
                <a:gd name="T27" fmla="*/ 43415 h 46"/>
                <a:gd name="T28" fmla="*/ 46206 w 47"/>
                <a:gd name="T29" fmla="*/ 40861 h 46"/>
                <a:gd name="T30" fmla="*/ 56474 w 47"/>
                <a:gd name="T31" fmla="*/ 2554 h 46"/>
                <a:gd name="T32" fmla="*/ 64176 w 47"/>
                <a:gd name="T33" fmla="*/ 2554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6"/>
                <a:gd name="T53" fmla="*/ 47 w 47"/>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6">
                  <a:moveTo>
                    <a:pt x="25" y="1"/>
                  </a:moveTo>
                  <a:cubicBezTo>
                    <a:pt x="29" y="16"/>
                    <a:pt x="29" y="16"/>
                    <a:pt x="29" y="16"/>
                  </a:cubicBezTo>
                  <a:cubicBezTo>
                    <a:pt x="29" y="17"/>
                    <a:pt x="29" y="17"/>
                    <a:pt x="30" y="17"/>
                  </a:cubicBezTo>
                  <a:cubicBezTo>
                    <a:pt x="45" y="21"/>
                    <a:pt x="45" y="21"/>
                    <a:pt x="45" y="21"/>
                  </a:cubicBezTo>
                  <a:cubicBezTo>
                    <a:pt x="47" y="22"/>
                    <a:pt x="47" y="24"/>
                    <a:pt x="45" y="24"/>
                  </a:cubicBezTo>
                  <a:cubicBezTo>
                    <a:pt x="30" y="29"/>
                    <a:pt x="30" y="29"/>
                    <a:pt x="30" y="29"/>
                  </a:cubicBezTo>
                  <a:cubicBezTo>
                    <a:pt x="29" y="29"/>
                    <a:pt x="29" y="29"/>
                    <a:pt x="29" y="30"/>
                  </a:cubicBezTo>
                  <a:cubicBezTo>
                    <a:pt x="25" y="45"/>
                    <a:pt x="25" y="45"/>
                    <a:pt x="25" y="45"/>
                  </a:cubicBezTo>
                  <a:cubicBezTo>
                    <a:pt x="24" y="46"/>
                    <a:pt x="22" y="46"/>
                    <a:pt x="22" y="45"/>
                  </a:cubicBezTo>
                  <a:cubicBezTo>
                    <a:pt x="18" y="30"/>
                    <a:pt x="18" y="30"/>
                    <a:pt x="18" y="30"/>
                  </a:cubicBezTo>
                  <a:cubicBezTo>
                    <a:pt x="18" y="29"/>
                    <a:pt x="17" y="29"/>
                    <a:pt x="17" y="29"/>
                  </a:cubicBezTo>
                  <a:cubicBezTo>
                    <a:pt x="1" y="24"/>
                    <a:pt x="1" y="24"/>
                    <a:pt x="1" y="24"/>
                  </a:cubicBezTo>
                  <a:cubicBezTo>
                    <a:pt x="0" y="24"/>
                    <a:pt x="0" y="22"/>
                    <a:pt x="1" y="21"/>
                  </a:cubicBezTo>
                  <a:cubicBezTo>
                    <a:pt x="17" y="17"/>
                    <a:pt x="17" y="17"/>
                    <a:pt x="17" y="17"/>
                  </a:cubicBezTo>
                  <a:cubicBezTo>
                    <a:pt x="17" y="17"/>
                    <a:pt x="18" y="17"/>
                    <a:pt x="18" y="16"/>
                  </a:cubicBezTo>
                  <a:cubicBezTo>
                    <a:pt x="22" y="1"/>
                    <a:pt x="22" y="1"/>
                    <a:pt x="22" y="1"/>
                  </a:cubicBezTo>
                  <a:cubicBezTo>
                    <a:pt x="22" y="0"/>
                    <a:pt x="24" y="0"/>
                    <a:pt x="25" y="1"/>
                  </a:cubicBezTo>
                  <a:close/>
                </a:path>
              </a:pathLst>
            </a:custGeom>
            <a:solidFill>
              <a:srgbClr val="45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7" name="îšḻiḑé"/>
            <p:cNvSpPr>
              <a:spLocks noChangeArrowheads="1"/>
            </p:cNvSpPr>
            <p:nvPr/>
          </p:nvSpPr>
          <p:spPr bwMode="auto">
            <a:xfrm>
              <a:off x="255588" y="1428750"/>
              <a:ext cx="106363" cy="106363"/>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18" name="ïṡlíḍê"/>
            <p:cNvSpPr>
              <a:spLocks noChangeArrowheads="1"/>
            </p:cNvSpPr>
            <p:nvPr/>
          </p:nvSpPr>
          <p:spPr bwMode="auto">
            <a:xfrm>
              <a:off x="1546225" y="244475"/>
              <a:ext cx="87313" cy="85725"/>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19" name="işľíḋé"/>
            <p:cNvSpPr>
              <a:spLocks noChangeArrowheads="1"/>
            </p:cNvSpPr>
            <p:nvPr/>
          </p:nvSpPr>
          <p:spPr bwMode="auto">
            <a:xfrm>
              <a:off x="3948113" y="933450"/>
              <a:ext cx="87313" cy="85725"/>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0" name="íṥļíḋé"/>
            <p:cNvSpPr>
              <a:spLocks noChangeArrowheads="1"/>
            </p:cNvSpPr>
            <p:nvPr/>
          </p:nvSpPr>
          <p:spPr bwMode="auto">
            <a:xfrm>
              <a:off x="4259263" y="1339850"/>
              <a:ext cx="50800" cy="50800"/>
            </a:xfrm>
            <a:prstGeom prst="ellipse">
              <a:avLst/>
            </a:prstGeom>
            <a:solidFill>
              <a:srgbClr val="45AEE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1" name="íṡḻïďè"/>
            <p:cNvSpPr>
              <a:spLocks noChangeArrowheads="1"/>
            </p:cNvSpPr>
            <p:nvPr/>
          </p:nvSpPr>
          <p:spPr bwMode="auto">
            <a:xfrm>
              <a:off x="4275138" y="2027237"/>
              <a:ext cx="63500" cy="65088"/>
            </a:xfrm>
            <a:prstGeom prst="ellipse">
              <a:avLst/>
            </a:prstGeom>
            <a:solidFill>
              <a:srgbClr val="FF73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2" name="îŝḷíḋê"/>
            <p:cNvSpPr>
              <a:spLocks noChangeArrowheads="1"/>
            </p:cNvSpPr>
            <p:nvPr/>
          </p:nvSpPr>
          <p:spPr bwMode="auto">
            <a:xfrm>
              <a:off x="4187825" y="2886075"/>
              <a:ext cx="74613" cy="76200"/>
            </a:xfrm>
            <a:prstGeom prst="ellipse">
              <a:avLst/>
            </a:pr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3" name="ïsļíḋê"/>
            <p:cNvSpPr>
              <a:spLocks noChangeArrowheads="1"/>
            </p:cNvSpPr>
            <p:nvPr/>
          </p:nvSpPr>
          <p:spPr bwMode="auto">
            <a:xfrm>
              <a:off x="3778250" y="3476625"/>
              <a:ext cx="127000" cy="123825"/>
            </a:xfrm>
            <a:prstGeom prst="ellipse">
              <a:avLst/>
            </a:prstGeom>
            <a:solidFill>
              <a:srgbClr val="207EC4"/>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4" name="işlíḓé"/>
            <p:cNvSpPr>
              <a:spLocks noChangeArrowheads="1"/>
            </p:cNvSpPr>
            <p:nvPr/>
          </p:nvSpPr>
          <p:spPr bwMode="auto">
            <a:xfrm>
              <a:off x="320675" y="263525"/>
              <a:ext cx="107950" cy="107950"/>
            </a:xfrm>
            <a:prstGeom prst="ellipse">
              <a:avLst/>
            </a:pr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5" name="i$ḷïďe"/>
            <p:cNvSpPr>
              <a:spLocks noChangeArrowheads="1"/>
            </p:cNvSpPr>
            <p:nvPr/>
          </p:nvSpPr>
          <p:spPr bwMode="auto">
            <a:xfrm>
              <a:off x="766763" y="511175"/>
              <a:ext cx="74613"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6" name="isḷíḓe"/>
            <p:cNvSpPr>
              <a:spLocks noChangeArrowheads="1"/>
            </p:cNvSpPr>
            <p:nvPr/>
          </p:nvSpPr>
          <p:spPr bwMode="auto">
            <a:xfrm>
              <a:off x="925513" y="511175"/>
              <a:ext cx="71438"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7" name="îsľïḓê"/>
            <p:cNvSpPr>
              <a:spLocks noChangeArrowheads="1"/>
            </p:cNvSpPr>
            <p:nvPr/>
          </p:nvSpPr>
          <p:spPr bwMode="auto">
            <a:xfrm>
              <a:off x="1081088" y="511175"/>
              <a:ext cx="71438"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8" name="ïṣļîḍe"/>
            <p:cNvSpPr>
              <a:spLocks noChangeArrowheads="1"/>
            </p:cNvSpPr>
            <p:nvPr/>
          </p:nvSpPr>
          <p:spPr bwMode="auto">
            <a:xfrm>
              <a:off x="3368675" y="449262"/>
              <a:ext cx="330200" cy="331788"/>
            </a:xfrm>
            <a:custGeom>
              <a:avLst/>
              <a:gdLst>
                <a:gd name="T0" fmla="*/ 330200 w 130"/>
                <a:gd name="T1" fmla="*/ 196521 h 130"/>
                <a:gd name="T2" fmla="*/ 330200 w 130"/>
                <a:gd name="T3" fmla="*/ 135267 h 130"/>
                <a:gd name="T4" fmla="*/ 302260 w 130"/>
                <a:gd name="T5" fmla="*/ 135267 h 130"/>
                <a:gd name="T6" fmla="*/ 284480 w 130"/>
                <a:gd name="T7" fmla="*/ 91880 h 130"/>
                <a:gd name="T8" fmla="*/ 304800 w 130"/>
                <a:gd name="T9" fmla="*/ 71462 h 130"/>
                <a:gd name="T10" fmla="*/ 259080 w 130"/>
                <a:gd name="T11" fmla="*/ 25522 h 130"/>
                <a:gd name="T12" fmla="*/ 238760 w 130"/>
                <a:gd name="T13" fmla="*/ 45940 h 130"/>
                <a:gd name="T14" fmla="*/ 195580 w 130"/>
                <a:gd name="T15" fmla="*/ 28074 h 130"/>
                <a:gd name="T16" fmla="*/ 195580 w 130"/>
                <a:gd name="T17" fmla="*/ 0 h 130"/>
                <a:gd name="T18" fmla="*/ 134620 w 130"/>
                <a:gd name="T19" fmla="*/ 0 h 130"/>
                <a:gd name="T20" fmla="*/ 134620 w 130"/>
                <a:gd name="T21" fmla="*/ 28074 h 130"/>
                <a:gd name="T22" fmla="*/ 88900 w 130"/>
                <a:gd name="T23" fmla="*/ 45940 h 130"/>
                <a:gd name="T24" fmla="*/ 71120 w 130"/>
                <a:gd name="T25" fmla="*/ 25522 h 130"/>
                <a:gd name="T26" fmla="*/ 25400 w 130"/>
                <a:gd name="T27" fmla="*/ 71462 h 130"/>
                <a:gd name="T28" fmla="*/ 45720 w 130"/>
                <a:gd name="T29" fmla="*/ 91880 h 130"/>
                <a:gd name="T30" fmla="*/ 27940 w 130"/>
                <a:gd name="T31" fmla="*/ 135267 h 130"/>
                <a:gd name="T32" fmla="*/ 0 w 130"/>
                <a:gd name="T33" fmla="*/ 135267 h 130"/>
                <a:gd name="T34" fmla="*/ 0 w 130"/>
                <a:gd name="T35" fmla="*/ 196521 h 130"/>
                <a:gd name="T36" fmla="*/ 27940 w 130"/>
                <a:gd name="T37" fmla="*/ 196521 h 130"/>
                <a:gd name="T38" fmla="*/ 45720 w 130"/>
                <a:gd name="T39" fmla="*/ 242460 h 130"/>
                <a:gd name="T40" fmla="*/ 25400 w 130"/>
                <a:gd name="T41" fmla="*/ 260326 h 130"/>
                <a:gd name="T42" fmla="*/ 71120 w 130"/>
                <a:gd name="T43" fmla="*/ 306266 h 130"/>
                <a:gd name="T44" fmla="*/ 88900 w 130"/>
                <a:gd name="T45" fmla="*/ 285848 h 130"/>
                <a:gd name="T46" fmla="*/ 134620 w 130"/>
                <a:gd name="T47" fmla="*/ 303714 h 130"/>
                <a:gd name="T48" fmla="*/ 134620 w 130"/>
                <a:gd name="T49" fmla="*/ 331788 h 130"/>
                <a:gd name="T50" fmla="*/ 195580 w 130"/>
                <a:gd name="T51" fmla="*/ 331788 h 130"/>
                <a:gd name="T52" fmla="*/ 195580 w 130"/>
                <a:gd name="T53" fmla="*/ 303714 h 130"/>
                <a:gd name="T54" fmla="*/ 238760 w 130"/>
                <a:gd name="T55" fmla="*/ 285848 h 130"/>
                <a:gd name="T56" fmla="*/ 259080 w 130"/>
                <a:gd name="T57" fmla="*/ 306266 h 130"/>
                <a:gd name="T58" fmla="*/ 304800 w 130"/>
                <a:gd name="T59" fmla="*/ 260326 h 130"/>
                <a:gd name="T60" fmla="*/ 284480 w 130"/>
                <a:gd name="T61" fmla="*/ 242460 h 130"/>
                <a:gd name="T62" fmla="*/ 302260 w 130"/>
                <a:gd name="T63" fmla="*/ 196521 h 130"/>
                <a:gd name="T64" fmla="*/ 330200 w 130"/>
                <a:gd name="T65" fmla="*/ 196521 h 130"/>
                <a:gd name="T66" fmla="*/ 165100 w 130"/>
                <a:gd name="T67" fmla="*/ 234804 h 130"/>
                <a:gd name="T68" fmla="*/ 96520 w 130"/>
                <a:gd name="T69" fmla="*/ 165894 h 130"/>
                <a:gd name="T70" fmla="*/ 165100 w 130"/>
                <a:gd name="T71" fmla="*/ 96984 h 130"/>
                <a:gd name="T72" fmla="*/ 233680 w 130"/>
                <a:gd name="T73" fmla="*/ 165894 h 130"/>
                <a:gd name="T74" fmla="*/ 165100 w 130"/>
                <a:gd name="T75" fmla="*/ 234804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0"/>
                <a:gd name="T115" fmla="*/ 0 h 130"/>
                <a:gd name="T116" fmla="*/ 130 w 130"/>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0" h="130">
                  <a:moveTo>
                    <a:pt x="130" y="77"/>
                  </a:moveTo>
                  <a:cubicBezTo>
                    <a:pt x="130" y="53"/>
                    <a:pt x="130" y="53"/>
                    <a:pt x="130" y="53"/>
                  </a:cubicBezTo>
                  <a:cubicBezTo>
                    <a:pt x="119" y="53"/>
                    <a:pt x="119" y="53"/>
                    <a:pt x="119" y="53"/>
                  </a:cubicBezTo>
                  <a:cubicBezTo>
                    <a:pt x="118" y="47"/>
                    <a:pt x="115" y="41"/>
                    <a:pt x="112" y="36"/>
                  </a:cubicBezTo>
                  <a:cubicBezTo>
                    <a:pt x="120" y="28"/>
                    <a:pt x="120" y="28"/>
                    <a:pt x="120" y="28"/>
                  </a:cubicBezTo>
                  <a:cubicBezTo>
                    <a:pt x="102" y="10"/>
                    <a:pt x="102" y="10"/>
                    <a:pt x="102" y="10"/>
                  </a:cubicBezTo>
                  <a:cubicBezTo>
                    <a:pt x="94" y="18"/>
                    <a:pt x="94" y="18"/>
                    <a:pt x="94" y="18"/>
                  </a:cubicBezTo>
                  <a:cubicBezTo>
                    <a:pt x="89" y="15"/>
                    <a:pt x="83" y="12"/>
                    <a:pt x="77" y="11"/>
                  </a:cubicBezTo>
                  <a:cubicBezTo>
                    <a:pt x="77" y="0"/>
                    <a:pt x="77" y="0"/>
                    <a:pt x="77" y="0"/>
                  </a:cubicBezTo>
                  <a:cubicBezTo>
                    <a:pt x="53" y="0"/>
                    <a:pt x="53" y="0"/>
                    <a:pt x="53" y="0"/>
                  </a:cubicBezTo>
                  <a:cubicBezTo>
                    <a:pt x="53" y="11"/>
                    <a:pt x="53" y="11"/>
                    <a:pt x="53" y="11"/>
                  </a:cubicBezTo>
                  <a:cubicBezTo>
                    <a:pt x="46" y="12"/>
                    <a:pt x="41" y="15"/>
                    <a:pt x="35" y="18"/>
                  </a:cubicBezTo>
                  <a:cubicBezTo>
                    <a:pt x="28" y="10"/>
                    <a:pt x="28" y="10"/>
                    <a:pt x="28" y="10"/>
                  </a:cubicBezTo>
                  <a:cubicBezTo>
                    <a:pt x="10" y="28"/>
                    <a:pt x="10" y="28"/>
                    <a:pt x="10" y="28"/>
                  </a:cubicBezTo>
                  <a:cubicBezTo>
                    <a:pt x="18" y="36"/>
                    <a:pt x="18" y="36"/>
                    <a:pt x="18" y="36"/>
                  </a:cubicBezTo>
                  <a:cubicBezTo>
                    <a:pt x="15" y="41"/>
                    <a:pt x="12" y="47"/>
                    <a:pt x="11" y="53"/>
                  </a:cubicBezTo>
                  <a:cubicBezTo>
                    <a:pt x="0" y="53"/>
                    <a:pt x="0" y="53"/>
                    <a:pt x="0" y="53"/>
                  </a:cubicBezTo>
                  <a:cubicBezTo>
                    <a:pt x="0" y="77"/>
                    <a:pt x="0" y="77"/>
                    <a:pt x="0" y="77"/>
                  </a:cubicBezTo>
                  <a:cubicBezTo>
                    <a:pt x="11" y="77"/>
                    <a:pt x="11" y="77"/>
                    <a:pt x="11" y="77"/>
                  </a:cubicBezTo>
                  <a:cubicBezTo>
                    <a:pt x="12" y="84"/>
                    <a:pt x="15" y="89"/>
                    <a:pt x="18" y="95"/>
                  </a:cubicBezTo>
                  <a:cubicBezTo>
                    <a:pt x="10" y="102"/>
                    <a:pt x="10" y="102"/>
                    <a:pt x="10" y="102"/>
                  </a:cubicBezTo>
                  <a:cubicBezTo>
                    <a:pt x="28" y="120"/>
                    <a:pt x="28" y="120"/>
                    <a:pt x="28" y="120"/>
                  </a:cubicBezTo>
                  <a:cubicBezTo>
                    <a:pt x="35" y="112"/>
                    <a:pt x="35" y="112"/>
                    <a:pt x="35" y="112"/>
                  </a:cubicBezTo>
                  <a:cubicBezTo>
                    <a:pt x="41" y="115"/>
                    <a:pt x="46" y="118"/>
                    <a:pt x="53" y="119"/>
                  </a:cubicBezTo>
                  <a:cubicBezTo>
                    <a:pt x="53" y="130"/>
                    <a:pt x="53" y="130"/>
                    <a:pt x="53" y="130"/>
                  </a:cubicBezTo>
                  <a:cubicBezTo>
                    <a:pt x="77" y="130"/>
                    <a:pt x="77" y="130"/>
                    <a:pt x="77" y="130"/>
                  </a:cubicBezTo>
                  <a:cubicBezTo>
                    <a:pt x="77" y="119"/>
                    <a:pt x="77" y="119"/>
                    <a:pt x="77" y="119"/>
                  </a:cubicBezTo>
                  <a:cubicBezTo>
                    <a:pt x="83" y="118"/>
                    <a:pt x="89" y="115"/>
                    <a:pt x="94" y="112"/>
                  </a:cubicBezTo>
                  <a:cubicBezTo>
                    <a:pt x="102" y="120"/>
                    <a:pt x="102" y="120"/>
                    <a:pt x="102" y="120"/>
                  </a:cubicBezTo>
                  <a:cubicBezTo>
                    <a:pt x="120" y="102"/>
                    <a:pt x="120" y="102"/>
                    <a:pt x="120" y="102"/>
                  </a:cubicBezTo>
                  <a:cubicBezTo>
                    <a:pt x="112" y="95"/>
                    <a:pt x="112" y="95"/>
                    <a:pt x="112" y="95"/>
                  </a:cubicBezTo>
                  <a:cubicBezTo>
                    <a:pt x="115" y="89"/>
                    <a:pt x="118" y="84"/>
                    <a:pt x="119" y="77"/>
                  </a:cubicBezTo>
                  <a:lnTo>
                    <a:pt x="130" y="77"/>
                  </a:lnTo>
                  <a:close/>
                  <a:moveTo>
                    <a:pt x="65" y="92"/>
                  </a:moveTo>
                  <a:cubicBezTo>
                    <a:pt x="50" y="92"/>
                    <a:pt x="38" y="80"/>
                    <a:pt x="38" y="65"/>
                  </a:cubicBezTo>
                  <a:cubicBezTo>
                    <a:pt x="38" y="50"/>
                    <a:pt x="50" y="38"/>
                    <a:pt x="65" y="38"/>
                  </a:cubicBezTo>
                  <a:cubicBezTo>
                    <a:pt x="80" y="38"/>
                    <a:pt x="92" y="50"/>
                    <a:pt x="92" y="65"/>
                  </a:cubicBezTo>
                  <a:cubicBezTo>
                    <a:pt x="92" y="80"/>
                    <a:pt x="80" y="92"/>
                    <a:pt x="65" y="9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29" name="ïşľïḋe"/>
            <p:cNvSpPr>
              <a:spLocks noChangeArrowheads="1"/>
            </p:cNvSpPr>
            <p:nvPr/>
          </p:nvSpPr>
          <p:spPr bwMode="auto">
            <a:xfrm>
              <a:off x="4002088" y="2320925"/>
              <a:ext cx="319088" cy="319088"/>
            </a:xfrm>
            <a:custGeom>
              <a:avLst/>
              <a:gdLst>
                <a:gd name="T0" fmla="*/ 319088 w 125"/>
                <a:gd name="T1" fmla="*/ 283350 h 125"/>
                <a:gd name="T2" fmla="*/ 250165 w 125"/>
                <a:gd name="T3" fmla="*/ 214427 h 125"/>
                <a:gd name="T4" fmla="*/ 262929 w 125"/>
                <a:gd name="T5" fmla="*/ 204216 h 125"/>
                <a:gd name="T6" fmla="*/ 245060 w 125"/>
                <a:gd name="T7" fmla="*/ 183795 h 125"/>
                <a:gd name="T8" fmla="*/ 219533 w 125"/>
                <a:gd name="T9" fmla="*/ 48501 h 125"/>
                <a:gd name="T10" fmla="*/ 48501 w 125"/>
                <a:gd name="T11" fmla="*/ 48501 h 125"/>
                <a:gd name="T12" fmla="*/ 48501 w 125"/>
                <a:gd name="T13" fmla="*/ 219533 h 125"/>
                <a:gd name="T14" fmla="*/ 183795 w 125"/>
                <a:gd name="T15" fmla="*/ 245060 h 125"/>
                <a:gd name="T16" fmla="*/ 204216 w 125"/>
                <a:gd name="T17" fmla="*/ 262929 h 125"/>
                <a:gd name="T18" fmla="*/ 214427 w 125"/>
                <a:gd name="T19" fmla="*/ 252718 h 125"/>
                <a:gd name="T20" fmla="*/ 283350 w 125"/>
                <a:gd name="T21" fmla="*/ 319088 h 125"/>
                <a:gd name="T22" fmla="*/ 319088 w 125"/>
                <a:gd name="T23" fmla="*/ 283350 h 125"/>
                <a:gd name="T24" fmla="*/ 81687 w 125"/>
                <a:gd name="T25" fmla="*/ 186347 h 125"/>
                <a:gd name="T26" fmla="*/ 81687 w 125"/>
                <a:gd name="T27" fmla="*/ 81687 h 125"/>
                <a:gd name="T28" fmla="*/ 186347 w 125"/>
                <a:gd name="T29" fmla="*/ 81687 h 125"/>
                <a:gd name="T30" fmla="*/ 186347 w 125"/>
                <a:gd name="T31" fmla="*/ 186347 h 125"/>
                <a:gd name="T32" fmla="*/ 81687 w 125"/>
                <a:gd name="T33" fmla="*/ 186347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125"/>
                <a:gd name="T53" fmla="*/ 125 w 125"/>
                <a:gd name="T54" fmla="*/ 125 h 1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125">
                  <a:moveTo>
                    <a:pt x="125" y="111"/>
                  </a:moveTo>
                  <a:cubicBezTo>
                    <a:pt x="98" y="84"/>
                    <a:pt x="98" y="84"/>
                    <a:pt x="98" y="84"/>
                  </a:cubicBezTo>
                  <a:cubicBezTo>
                    <a:pt x="103" y="80"/>
                    <a:pt x="103" y="80"/>
                    <a:pt x="103" y="80"/>
                  </a:cubicBezTo>
                  <a:cubicBezTo>
                    <a:pt x="96" y="72"/>
                    <a:pt x="96" y="72"/>
                    <a:pt x="96" y="72"/>
                  </a:cubicBezTo>
                  <a:cubicBezTo>
                    <a:pt x="104" y="55"/>
                    <a:pt x="101" y="33"/>
                    <a:pt x="86" y="19"/>
                  </a:cubicBezTo>
                  <a:cubicBezTo>
                    <a:pt x="68" y="0"/>
                    <a:pt x="37" y="0"/>
                    <a:pt x="19" y="19"/>
                  </a:cubicBezTo>
                  <a:cubicBezTo>
                    <a:pt x="0" y="37"/>
                    <a:pt x="0" y="68"/>
                    <a:pt x="19" y="86"/>
                  </a:cubicBezTo>
                  <a:cubicBezTo>
                    <a:pt x="33" y="101"/>
                    <a:pt x="55" y="104"/>
                    <a:pt x="72" y="96"/>
                  </a:cubicBezTo>
                  <a:cubicBezTo>
                    <a:pt x="80" y="103"/>
                    <a:pt x="80" y="103"/>
                    <a:pt x="80" y="103"/>
                  </a:cubicBezTo>
                  <a:cubicBezTo>
                    <a:pt x="84" y="99"/>
                    <a:pt x="84" y="99"/>
                    <a:pt x="84" y="99"/>
                  </a:cubicBezTo>
                  <a:cubicBezTo>
                    <a:pt x="111" y="125"/>
                    <a:pt x="111" y="125"/>
                    <a:pt x="111" y="125"/>
                  </a:cubicBezTo>
                  <a:lnTo>
                    <a:pt x="125" y="111"/>
                  </a:lnTo>
                  <a:close/>
                  <a:moveTo>
                    <a:pt x="32" y="73"/>
                  </a:moveTo>
                  <a:cubicBezTo>
                    <a:pt x="21" y="62"/>
                    <a:pt x="21" y="43"/>
                    <a:pt x="32" y="32"/>
                  </a:cubicBezTo>
                  <a:cubicBezTo>
                    <a:pt x="43" y="21"/>
                    <a:pt x="62" y="21"/>
                    <a:pt x="73" y="32"/>
                  </a:cubicBezTo>
                  <a:cubicBezTo>
                    <a:pt x="84" y="43"/>
                    <a:pt x="84" y="62"/>
                    <a:pt x="73" y="73"/>
                  </a:cubicBezTo>
                  <a:cubicBezTo>
                    <a:pt x="62" y="84"/>
                    <a:pt x="43" y="84"/>
                    <a:pt x="32" y="7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30" name="íSļíḑé"/>
            <p:cNvSpPr>
              <a:spLocks noChangeArrowheads="1"/>
            </p:cNvSpPr>
            <p:nvPr/>
          </p:nvSpPr>
          <p:spPr bwMode="auto">
            <a:xfrm>
              <a:off x="0" y="2109787"/>
              <a:ext cx="527050" cy="552450"/>
            </a:xfrm>
            <a:custGeom>
              <a:avLst/>
              <a:gdLst>
                <a:gd name="T0" fmla="*/ 468489 w 207"/>
                <a:gd name="T1" fmla="*/ 132384 h 217"/>
                <a:gd name="T2" fmla="*/ 122214 w 207"/>
                <a:gd name="T3" fmla="*/ 84013 h 217"/>
                <a:gd name="T4" fmla="*/ 68746 w 207"/>
                <a:gd name="T5" fmla="*/ 409882 h 217"/>
                <a:gd name="T6" fmla="*/ 415020 w 207"/>
                <a:gd name="T7" fmla="*/ 473529 h 217"/>
                <a:gd name="T8" fmla="*/ 443028 w 207"/>
                <a:gd name="T9" fmla="*/ 448070 h 217"/>
                <a:gd name="T10" fmla="*/ 458304 w 207"/>
                <a:gd name="T11" fmla="*/ 437887 h 217"/>
                <a:gd name="T12" fmla="*/ 516865 w 207"/>
                <a:gd name="T13" fmla="*/ 422612 h 217"/>
                <a:gd name="T14" fmla="*/ 501589 w 207"/>
                <a:gd name="T15" fmla="*/ 384424 h 217"/>
                <a:gd name="T16" fmla="*/ 501589 w 207"/>
                <a:gd name="T17" fmla="*/ 358965 h 217"/>
                <a:gd name="T18" fmla="*/ 468489 w 207"/>
                <a:gd name="T19" fmla="*/ 132384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217"/>
                <a:gd name="T32" fmla="*/ 207 w 207"/>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217">
                  <a:moveTo>
                    <a:pt x="184" y="52"/>
                  </a:moveTo>
                  <a:cubicBezTo>
                    <a:pt x="153" y="9"/>
                    <a:pt x="91" y="0"/>
                    <a:pt x="48" y="33"/>
                  </a:cubicBezTo>
                  <a:cubicBezTo>
                    <a:pt x="9" y="63"/>
                    <a:pt x="0" y="120"/>
                    <a:pt x="27" y="161"/>
                  </a:cubicBezTo>
                  <a:cubicBezTo>
                    <a:pt x="58" y="206"/>
                    <a:pt x="119" y="217"/>
                    <a:pt x="163" y="186"/>
                  </a:cubicBezTo>
                  <a:cubicBezTo>
                    <a:pt x="167" y="183"/>
                    <a:pt x="171" y="179"/>
                    <a:pt x="174" y="176"/>
                  </a:cubicBezTo>
                  <a:cubicBezTo>
                    <a:pt x="176" y="174"/>
                    <a:pt x="178" y="173"/>
                    <a:pt x="180" y="172"/>
                  </a:cubicBezTo>
                  <a:cubicBezTo>
                    <a:pt x="203" y="166"/>
                    <a:pt x="203" y="166"/>
                    <a:pt x="203" y="166"/>
                  </a:cubicBezTo>
                  <a:cubicBezTo>
                    <a:pt x="197" y="151"/>
                    <a:pt x="197" y="151"/>
                    <a:pt x="197" y="151"/>
                  </a:cubicBezTo>
                  <a:cubicBezTo>
                    <a:pt x="196" y="148"/>
                    <a:pt x="195" y="144"/>
                    <a:pt x="197" y="141"/>
                  </a:cubicBezTo>
                  <a:cubicBezTo>
                    <a:pt x="207" y="112"/>
                    <a:pt x="204" y="79"/>
                    <a:pt x="184" y="52"/>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31" name="îŝḷîḋe"/>
            <p:cNvSpPr>
              <a:spLocks noChangeArrowheads="1"/>
            </p:cNvSpPr>
            <p:nvPr/>
          </p:nvSpPr>
          <p:spPr bwMode="auto">
            <a:xfrm>
              <a:off x="117475" y="2352675"/>
              <a:ext cx="61913"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2" name="iṣlíḓe"/>
            <p:cNvSpPr>
              <a:spLocks noChangeArrowheads="1"/>
            </p:cNvSpPr>
            <p:nvPr/>
          </p:nvSpPr>
          <p:spPr bwMode="auto">
            <a:xfrm>
              <a:off x="223838" y="2308225"/>
              <a:ext cx="61913" cy="16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3" name="íślíḍe"/>
            <p:cNvSpPr>
              <a:spLocks noChangeArrowheads="1"/>
            </p:cNvSpPr>
            <p:nvPr/>
          </p:nvSpPr>
          <p:spPr bwMode="auto">
            <a:xfrm>
              <a:off x="336550" y="2268537"/>
              <a:ext cx="61913" cy="20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4" name="ïṣḷîďê"/>
            <p:cNvSpPr>
              <a:spLocks noChangeArrowheads="1"/>
            </p:cNvSpPr>
            <p:nvPr/>
          </p:nvSpPr>
          <p:spPr bwMode="auto">
            <a:xfrm>
              <a:off x="1890713" y="88900"/>
              <a:ext cx="165100" cy="187325"/>
            </a:xfrm>
            <a:custGeom>
              <a:avLst/>
              <a:gdLst>
                <a:gd name="T0" fmla="*/ 144780 w 65"/>
                <a:gd name="T1" fmla="*/ 106320 h 74"/>
                <a:gd name="T2" fmla="*/ 109220 w 65"/>
                <a:gd name="T3" fmla="*/ 93663 h 74"/>
                <a:gd name="T4" fmla="*/ 132080 w 65"/>
                <a:gd name="T5" fmla="*/ 50628 h 74"/>
                <a:gd name="T6" fmla="*/ 81280 w 65"/>
                <a:gd name="T7" fmla="*/ 0 h 74"/>
                <a:gd name="T8" fmla="*/ 33020 w 65"/>
                <a:gd name="T9" fmla="*/ 50628 h 74"/>
                <a:gd name="T10" fmla="*/ 53340 w 65"/>
                <a:gd name="T11" fmla="*/ 93663 h 74"/>
                <a:gd name="T12" fmla="*/ 20320 w 65"/>
                <a:gd name="T13" fmla="*/ 106320 h 74"/>
                <a:gd name="T14" fmla="*/ 0 w 65"/>
                <a:gd name="T15" fmla="*/ 136697 h 74"/>
                <a:gd name="T16" fmla="*/ 0 w 65"/>
                <a:gd name="T17" fmla="*/ 187325 h 74"/>
                <a:gd name="T18" fmla="*/ 81280 w 65"/>
                <a:gd name="T19" fmla="*/ 187325 h 74"/>
                <a:gd name="T20" fmla="*/ 83820 w 65"/>
                <a:gd name="T21" fmla="*/ 187325 h 74"/>
                <a:gd name="T22" fmla="*/ 165100 w 65"/>
                <a:gd name="T23" fmla="*/ 187325 h 74"/>
                <a:gd name="T24" fmla="*/ 165100 w 65"/>
                <a:gd name="T25" fmla="*/ 136697 h 74"/>
                <a:gd name="T26" fmla="*/ 144780 w 65"/>
                <a:gd name="T27" fmla="*/ 106320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74"/>
                <a:gd name="T44" fmla="*/ 65 w 65"/>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74">
                  <a:moveTo>
                    <a:pt x="57" y="42"/>
                  </a:moveTo>
                  <a:cubicBezTo>
                    <a:pt x="43" y="37"/>
                    <a:pt x="43" y="37"/>
                    <a:pt x="43" y="37"/>
                  </a:cubicBezTo>
                  <a:cubicBezTo>
                    <a:pt x="49" y="33"/>
                    <a:pt x="52" y="27"/>
                    <a:pt x="52" y="20"/>
                  </a:cubicBezTo>
                  <a:cubicBezTo>
                    <a:pt x="52" y="9"/>
                    <a:pt x="43" y="0"/>
                    <a:pt x="32" y="0"/>
                  </a:cubicBezTo>
                  <a:cubicBezTo>
                    <a:pt x="21" y="0"/>
                    <a:pt x="13" y="9"/>
                    <a:pt x="13" y="20"/>
                  </a:cubicBezTo>
                  <a:cubicBezTo>
                    <a:pt x="13" y="27"/>
                    <a:pt x="16" y="33"/>
                    <a:pt x="21" y="37"/>
                  </a:cubicBezTo>
                  <a:cubicBezTo>
                    <a:pt x="8" y="42"/>
                    <a:pt x="8" y="42"/>
                    <a:pt x="8" y="42"/>
                  </a:cubicBezTo>
                  <a:cubicBezTo>
                    <a:pt x="3" y="44"/>
                    <a:pt x="0" y="49"/>
                    <a:pt x="0" y="54"/>
                  </a:cubicBezTo>
                  <a:cubicBezTo>
                    <a:pt x="0" y="74"/>
                    <a:pt x="0" y="74"/>
                    <a:pt x="0" y="74"/>
                  </a:cubicBezTo>
                  <a:cubicBezTo>
                    <a:pt x="32" y="74"/>
                    <a:pt x="32" y="74"/>
                    <a:pt x="32" y="74"/>
                  </a:cubicBezTo>
                  <a:cubicBezTo>
                    <a:pt x="33" y="74"/>
                    <a:pt x="33" y="74"/>
                    <a:pt x="33" y="74"/>
                  </a:cubicBezTo>
                  <a:cubicBezTo>
                    <a:pt x="65" y="74"/>
                    <a:pt x="65" y="74"/>
                    <a:pt x="65" y="74"/>
                  </a:cubicBezTo>
                  <a:cubicBezTo>
                    <a:pt x="65" y="54"/>
                    <a:pt x="65" y="54"/>
                    <a:pt x="65" y="54"/>
                  </a:cubicBezTo>
                  <a:cubicBezTo>
                    <a:pt x="65" y="49"/>
                    <a:pt x="62" y="44"/>
                    <a:pt x="57" y="4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10535" name="íš1íďê"/>
          <p:cNvGrpSpPr/>
          <p:nvPr/>
        </p:nvGrpSpPr>
        <p:grpSpPr bwMode="auto">
          <a:xfrm>
            <a:off x="8248650" y="3821049"/>
            <a:ext cx="1162050" cy="1160463"/>
            <a:chOff x="0" y="0"/>
            <a:chExt cx="580308" cy="580308"/>
          </a:xfrm>
        </p:grpSpPr>
        <p:sp>
          <p:nvSpPr>
            <p:cNvPr id="10536" name="íṣliḋe"/>
            <p:cNvSpPr>
              <a:spLocks noChangeArrowheads="1"/>
            </p:cNvSpPr>
            <p:nvPr/>
          </p:nvSpPr>
          <p:spPr bwMode="auto">
            <a:xfrm>
              <a:off x="0" y="0"/>
              <a:ext cx="580308" cy="580308"/>
            </a:xfrm>
            <a:prstGeom prst="ellipse">
              <a:avLst/>
            </a:prstGeom>
            <a:solidFill>
              <a:schemeClr val="accent1"/>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10537" name="íśliḑê"/>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10542" name="íṩḷïḍé"/>
          <p:cNvGrpSpPr/>
          <p:nvPr/>
        </p:nvGrpSpPr>
        <p:grpSpPr bwMode="auto">
          <a:xfrm>
            <a:off x="8248650" y="9672574"/>
            <a:ext cx="1162050" cy="1162050"/>
            <a:chOff x="0" y="0"/>
            <a:chExt cx="580308" cy="580308"/>
          </a:xfrm>
        </p:grpSpPr>
        <p:sp>
          <p:nvSpPr>
            <p:cNvPr id="10543" name="îs1îdê"/>
            <p:cNvSpPr>
              <a:spLocks noChangeArrowheads="1"/>
            </p:cNvSpPr>
            <p:nvPr/>
          </p:nvSpPr>
          <p:spPr bwMode="auto">
            <a:xfrm>
              <a:off x="0" y="0"/>
              <a:ext cx="580308" cy="580308"/>
            </a:xfrm>
            <a:prstGeom prst="ellipse">
              <a:avLst/>
            </a:prstGeom>
            <a:solidFill>
              <a:srgbClr val="FCDE02"/>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10544" name="îšļîḋè"/>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10545" name="ïšľîḍe"/>
          <p:cNvSpPr>
            <a:spLocks noChangeArrowheads="1"/>
          </p:cNvSpPr>
          <p:nvPr/>
        </p:nvSpPr>
        <p:spPr bwMode="auto">
          <a:xfrm>
            <a:off x="9967595" y="9037955"/>
            <a:ext cx="13475335" cy="364109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10548" name="iṧlíďe"/>
          <p:cNvSpPr>
            <a:spLocks noChangeArrowheads="1"/>
          </p:cNvSpPr>
          <p:nvPr/>
        </p:nvSpPr>
        <p:spPr bwMode="auto">
          <a:xfrm>
            <a:off x="14686545" y="9473688"/>
            <a:ext cx="79905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0" indent="0" algn="just">
              <a:lnSpc>
                <a:spcPct val="150000"/>
              </a:lnSpc>
              <a:buFont typeface="Wingdings" panose="05000000000000000000" pitchFamily="2" charset="2"/>
              <a:buNone/>
            </a:pPr>
            <a:endParaRPr lang="en-US" altLang="zh-CN" sz="2800" dirty="0">
              <a:latin typeface="+mn-lt"/>
              <a:ea typeface="+mn-ea"/>
              <a:cs typeface="+mn-ea"/>
              <a:sym typeface="+mn-lt"/>
            </a:endParaRPr>
          </a:p>
        </p:txBody>
      </p:sp>
      <p:sp>
        <p:nvSpPr>
          <p:cNvPr id="10549" name="标题 1"/>
          <p:cNvSpPr>
            <a:spLocks noGrp="1" noChangeArrowheads="1"/>
          </p:cNvSpPr>
          <p:nvPr>
            <p:ph type="title" idx="4294967295"/>
          </p:nvPr>
        </p:nvSpPr>
        <p:spPr bwMode="auto">
          <a:xfrm>
            <a:off x="2624379" y="1151338"/>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a:latin typeface="+mn-lt"/>
                <a:ea typeface="+mn-ea"/>
                <a:cs typeface="+mn-ea"/>
                <a:sym typeface="+mn-lt"/>
              </a:rPr>
              <a:t>市级总部扶持政策</a:t>
            </a:r>
            <a:endParaRPr lang="zh-CN" altLang="en-US" b="1" dirty="0">
              <a:latin typeface="+mn-lt"/>
              <a:ea typeface="+mn-ea"/>
              <a:cs typeface="+mn-ea"/>
              <a:sym typeface="+mn-lt"/>
            </a:endParaRPr>
          </a:p>
        </p:txBody>
      </p:sp>
      <p:sp>
        <p:nvSpPr>
          <p:cNvPr id="10564" name="Text Box 324"/>
          <p:cNvSpPr txBox="1">
            <a:spLocks noChangeArrowheads="1"/>
          </p:cNvSpPr>
          <p:nvPr/>
        </p:nvSpPr>
        <p:spPr bwMode="auto">
          <a:xfrm>
            <a:off x="2738679" y="1940325"/>
            <a:ext cx="3501390"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zh-CN" altLang="en-US" sz="2800" b="1">
                <a:solidFill>
                  <a:schemeClr val="accent2"/>
                </a:solidFill>
                <a:latin typeface="+mn-lt"/>
                <a:ea typeface="+mn-ea"/>
                <a:cs typeface="+mn-ea"/>
                <a:sym typeface="+mn-lt"/>
              </a:rPr>
              <a:t>厦委发〔</a:t>
            </a:r>
            <a:r>
              <a:rPr lang="en-US" altLang="zh-CN" sz="2800" b="1">
                <a:solidFill>
                  <a:schemeClr val="accent2"/>
                </a:solidFill>
                <a:latin typeface="+mn-lt"/>
                <a:ea typeface="+mn-ea"/>
                <a:cs typeface="+mn-ea"/>
                <a:sym typeface="+mn-lt"/>
              </a:rPr>
              <a:t>2020〕12</a:t>
            </a:r>
            <a:r>
              <a:rPr lang="zh-CN" altLang="en-US" sz="2800" b="1">
                <a:solidFill>
                  <a:schemeClr val="accent2"/>
                </a:solidFill>
                <a:latin typeface="+mn-lt"/>
                <a:ea typeface="+mn-ea"/>
                <a:cs typeface="+mn-ea"/>
                <a:sym typeface="+mn-lt"/>
              </a:rPr>
              <a:t>号</a:t>
            </a:r>
            <a:endParaRPr lang="zh-CN" altLang="en-US" sz="2800" b="1">
              <a:latin typeface="+mn-lt"/>
              <a:ea typeface="+mn-ea"/>
              <a:cs typeface="+mn-ea"/>
              <a:sym typeface="+mn-lt"/>
            </a:endParaRPr>
          </a:p>
        </p:txBody>
      </p:sp>
      <p:sp>
        <p:nvSpPr>
          <p:cNvPr id="327" name="îšlíḋe"/>
          <p:cNvSpPr>
            <a:spLocks noChangeArrowheads="1"/>
          </p:cNvSpPr>
          <p:nvPr/>
        </p:nvSpPr>
        <p:spPr bwMode="auto">
          <a:xfrm>
            <a:off x="10040620" y="10579100"/>
            <a:ext cx="38258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solidFill>
                  <a:srgbClr val="000000"/>
                </a:solidFill>
                <a:latin typeface="+mn-lt"/>
                <a:ea typeface="+mn-ea"/>
                <a:cs typeface="+mn-ea"/>
                <a:sym typeface="+mn-lt"/>
              </a:rPr>
              <a:t>出入境便利化</a:t>
            </a:r>
            <a:endParaRPr lang="zh-CN" altLang="en-US" sz="4000" b="1" dirty="0">
              <a:solidFill>
                <a:srgbClr val="000000"/>
              </a:solidFill>
              <a:latin typeface="+mn-lt"/>
              <a:ea typeface="+mn-ea"/>
              <a:cs typeface="+mn-ea"/>
              <a:sym typeface="+mn-lt"/>
            </a:endParaRPr>
          </a:p>
        </p:txBody>
      </p:sp>
      <p:grpSp>
        <p:nvGrpSpPr>
          <p:cNvPr id="328"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329"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0"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1"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2"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3"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4"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5"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6"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7"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8"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9"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40"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41"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8" name="îšļíḍê"/>
          <p:cNvSpPr>
            <a:spLocks noChangeArrowheads="1"/>
          </p:cNvSpPr>
          <p:nvPr/>
        </p:nvSpPr>
        <p:spPr bwMode="auto">
          <a:xfrm>
            <a:off x="9968230" y="2085975"/>
            <a:ext cx="13474700" cy="315087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9" name="îšlíḋe"/>
          <p:cNvSpPr>
            <a:spLocks noChangeArrowheads="1"/>
          </p:cNvSpPr>
          <p:nvPr/>
        </p:nvSpPr>
        <p:spPr bwMode="auto">
          <a:xfrm>
            <a:off x="10013897" y="3343783"/>
            <a:ext cx="3479801" cy="73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latin typeface="+mn-lt"/>
                <a:ea typeface="+mn-ea"/>
                <a:cs typeface="+mn-ea"/>
                <a:sym typeface="+mn-lt"/>
              </a:rPr>
              <a:t>员工个税补贴</a:t>
            </a:r>
            <a:endParaRPr lang="zh-CN" altLang="en-US" sz="4000" b="1" dirty="0">
              <a:latin typeface="+mn-lt"/>
              <a:ea typeface="+mn-ea"/>
              <a:cs typeface="+mn-ea"/>
              <a:sym typeface="+mn-lt"/>
            </a:endParaRPr>
          </a:p>
        </p:txBody>
      </p:sp>
      <p:sp>
        <p:nvSpPr>
          <p:cNvPr id="7" name="文本框 6"/>
          <p:cNvSpPr txBox="1"/>
          <p:nvPr/>
        </p:nvSpPr>
        <p:spPr>
          <a:xfrm>
            <a:off x="13646150" y="2381885"/>
            <a:ext cx="9792335" cy="2651760"/>
          </a:xfrm>
          <a:prstGeom prst="rect">
            <a:avLst/>
          </a:prstGeom>
          <a:noFill/>
        </p:spPr>
        <p:txBody>
          <a:bodyPr wrap="square" rtlCol="0" anchor="t">
            <a:spAutoFit/>
          </a:bodyPr>
          <a:lstStyle/>
          <a:p>
            <a:pPr marL="457200" indent="-457200" algn="just">
              <a:lnSpc>
                <a:spcPct val="150000"/>
              </a:lnSpc>
              <a:buFont typeface="Wingdings" panose="05000000000000000000" pitchFamily="2" charset="2"/>
              <a:buChar char="l"/>
            </a:pPr>
            <a:r>
              <a:rPr lang="zh-CN" altLang="en-US" sz="2800" dirty="0">
                <a:latin typeface="+mn-lt"/>
                <a:ea typeface="+mn-ea"/>
                <a:cs typeface="+mn-ea"/>
                <a:sym typeface="+mn-lt"/>
              </a:rPr>
              <a:t>年个人所得税达到</a:t>
            </a:r>
            <a:r>
              <a:rPr lang="en-US" altLang="zh-CN" sz="2800" dirty="0">
                <a:solidFill>
                  <a:schemeClr val="accent1"/>
                </a:solidFill>
                <a:latin typeface="+mn-lt"/>
                <a:ea typeface="+mn-ea"/>
                <a:cs typeface="+mn-ea"/>
                <a:sym typeface="+mn-lt"/>
              </a:rPr>
              <a:t>8</a:t>
            </a:r>
            <a:r>
              <a:rPr lang="zh-CN" altLang="en-US" sz="2800" dirty="0">
                <a:solidFill>
                  <a:schemeClr val="accent1"/>
                </a:solidFill>
                <a:latin typeface="+mn-lt"/>
                <a:ea typeface="+mn-ea"/>
                <a:cs typeface="+mn-ea"/>
                <a:sym typeface="+mn-lt"/>
              </a:rPr>
              <a:t>万元（含）以上</a:t>
            </a:r>
            <a:r>
              <a:rPr lang="zh-CN" altLang="en-US" sz="2800" dirty="0">
                <a:latin typeface="+mn-lt"/>
                <a:ea typeface="+mn-ea"/>
                <a:cs typeface="+mn-ea"/>
                <a:sym typeface="+mn-lt"/>
              </a:rPr>
              <a:t>的员工</a:t>
            </a:r>
            <a:r>
              <a:rPr lang="zh-CN" altLang="en-US" sz="2800" dirty="0" smtClean="0">
                <a:latin typeface="+mn-lt"/>
                <a:ea typeface="+mn-ea"/>
                <a:cs typeface="+mn-ea"/>
                <a:sym typeface="+mn-lt"/>
              </a:rPr>
              <a:t>，可</a:t>
            </a:r>
            <a:r>
              <a:rPr lang="zh-CN" altLang="en-US" sz="2800" dirty="0">
                <a:latin typeface="+mn-lt"/>
                <a:ea typeface="+mn-ea"/>
                <a:cs typeface="+mn-ea"/>
                <a:sym typeface="+mn-lt"/>
              </a:rPr>
              <a:t>按</a:t>
            </a:r>
            <a:r>
              <a:rPr lang="zh-CN" altLang="en-US" sz="2800" dirty="0" smtClean="0">
                <a:latin typeface="+mn-lt"/>
                <a:ea typeface="+mn-ea"/>
                <a:cs typeface="+mn-ea"/>
                <a:sym typeface="+mn-lt"/>
              </a:rPr>
              <a:t>个人所得</a:t>
            </a:r>
            <a:r>
              <a:rPr lang="zh-CN" altLang="en-US" sz="2800" dirty="0">
                <a:latin typeface="+mn-lt"/>
                <a:ea typeface="+mn-ea"/>
                <a:cs typeface="+mn-ea"/>
                <a:sym typeface="+mn-lt"/>
              </a:rPr>
              <a:t>税地方留成部分给予</a:t>
            </a:r>
            <a:r>
              <a:rPr lang="zh-CN" altLang="en-US" sz="2800" b="1" dirty="0">
                <a:solidFill>
                  <a:schemeClr val="accent1"/>
                </a:solidFill>
                <a:latin typeface="+mn-lt"/>
                <a:ea typeface="+mn-ea"/>
                <a:cs typeface="+mn-ea"/>
                <a:sym typeface="+mn-lt"/>
              </a:rPr>
              <a:t>50%-100%</a:t>
            </a:r>
            <a:r>
              <a:rPr lang="zh-CN" altLang="en-US" sz="2800" dirty="0">
                <a:latin typeface="+mn-lt"/>
                <a:ea typeface="+mn-ea"/>
                <a:cs typeface="+mn-ea"/>
                <a:sym typeface="+mn-lt"/>
              </a:rPr>
              <a:t>比例补贴。</a:t>
            </a:r>
            <a:endParaRPr lang="zh-CN" altLang="en-US" sz="2800" dirty="0">
              <a:latin typeface="+mn-lt"/>
              <a:ea typeface="+mn-ea"/>
              <a:cs typeface="+mn-ea"/>
              <a:sym typeface="+mn-lt"/>
            </a:endParaRPr>
          </a:p>
          <a:p>
            <a:pPr marL="457200" indent="-457200" algn="just">
              <a:lnSpc>
                <a:spcPct val="150000"/>
              </a:lnSpc>
              <a:buFont typeface="Wingdings" panose="05000000000000000000" pitchFamily="2" charset="2"/>
              <a:buChar char="l"/>
            </a:pPr>
            <a:r>
              <a:rPr lang="zh-CN" altLang="en-US" sz="2800">
                <a:latin typeface="微软雅黑" charset="-122"/>
                <a:ea typeface="微软雅黑" charset="-122"/>
                <a:cs typeface="微软雅黑" charset="-122"/>
              </a:rPr>
              <a:t>年个人所得税</a:t>
            </a:r>
            <a:r>
              <a:rPr lang="en-US" altLang="zh-CN" sz="2800">
                <a:solidFill>
                  <a:schemeClr val="accent1"/>
                </a:solidFill>
                <a:latin typeface="微软雅黑" charset="-122"/>
                <a:ea typeface="微软雅黑" charset="-122"/>
                <a:cs typeface="微软雅黑" charset="-122"/>
              </a:rPr>
              <a:t>4</a:t>
            </a:r>
            <a:r>
              <a:rPr lang="zh-CN" altLang="en-US" sz="2800">
                <a:solidFill>
                  <a:schemeClr val="accent1"/>
                </a:solidFill>
                <a:latin typeface="微软雅黑" charset="-122"/>
                <a:ea typeface="微软雅黑" charset="-122"/>
                <a:cs typeface="微软雅黑" charset="-122"/>
              </a:rPr>
              <a:t>万元（含）以上、</a:t>
            </a:r>
            <a:r>
              <a:rPr lang="en-US" altLang="zh-CN" sz="2800">
                <a:solidFill>
                  <a:schemeClr val="accent1"/>
                </a:solidFill>
                <a:latin typeface="微软雅黑" charset="-122"/>
                <a:ea typeface="微软雅黑" charset="-122"/>
                <a:cs typeface="微软雅黑" charset="-122"/>
              </a:rPr>
              <a:t>8</a:t>
            </a:r>
            <a:r>
              <a:rPr lang="zh-CN" altLang="en-US" sz="2800">
                <a:solidFill>
                  <a:schemeClr val="accent1"/>
                </a:solidFill>
                <a:latin typeface="微软雅黑" charset="-122"/>
                <a:ea typeface="微软雅黑" charset="-122"/>
                <a:cs typeface="微软雅黑" charset="-122"/>
              </a:rPr>
              <a:t>万元（不含）以下</a:t>
            </a:r>
            <a:r>
              <a:rPr lang="zh-CN" altLang="en-US" sz="2800">
                <a:latin typeface="微软雅黑" charset="-122"/>
                <a:ea typeface="微软雅黑" charset="-122"/>
                <a:cs typeface="微软雅黑" charset="-122"/>
              </a:rPr>
              <a:t>，员工数</a:t>
            </a:r>
            <a:r>
              <a:rPr lang="en-US" altLang="zh-CN" sz="2800">
                <a:latin typeface="微软雅黑" charset="-122"/>
                <a:ea typeface="微软雅黑" charset="-122"/>
                <a:cs typeface="微软雅黑" charset="-122"/>
              </a:rPr>
              <a:t>35%</a:t>
            </a:r>
            <a:r>
              <a:rPr lang="zh-CN" altLang="en-US" sz="2800">
                <a:latin typeface="微软雅黑" charset="-122"/>
                <a:ea typeface="微软雅黑" charset="-122"/>
                <a:cs typeface="微软雅黑" charset="-122"/>
              </a:rPr>
              <a:t>确定名额，按个人所得税地方留成</a:t>
            </a:r>
            <a:r>
              <a:rPr lang="en-US" altLang="zh-CN" sz="2800" b="1">
                <a:solidFill>
                  <a:schemeClr val="accent1"/>
                </a:solidFill>
                <a:latin typeface="微软雅黑" charset="-122"/>
                <a:ea typeface="微软雅黑" charset="-122"/>
                <a:cs typeface="微软雅黑" charset="-122"/>
              </a:rPr>
              <a:t>50%</a:t>
            </a:r>
            <a:r>
              <a:rPr lang="zh-CN" altLang="en-US" sz="2800">
                <a:latin typeface="微软雅黑" charset="-122"/>
                <a:ea typeface="微软雅黑" charset="-122"/>
                <a:cs typeface="微软雅黑" charset="-122"/>
              </a:rPr>
              <a:t>比例补贴</a:t>
            </a:r>
            <a:endParaRPr lang="zh-CN" altLang="en-US" sz="2800">
              <a:latin typeface="微软雅黑" charset="-122"/>
              <a:ea typeface="微软雅黑" charset="-122"/>
              <a:cs typeface="微软雅黑" charset="-122"/>
            </a:endParaRPr>
          </a:p>
        </p:txBody>
      </p:sp>
      <p:sp>
        <p:nvSpPr>
          <p:cNvPr id="12" name="îšļíḍê"/>
          <p:cNvSpPr>
            <a:spLocks noChangeArrowheads="1"/>
          </p:cNvSpPr>
          <p:nvPr/>
        </p:nvSpPr>
        <p:spPr bwMode="auto">
          <a:xfrm>
            <a:off x="9968230" y="5664835"/>
            <a:ext cx="13474700" cy="277495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13" name="îšlíḋe"/>
          <p:cNvSpPr>
            <a:spLocks noChangeArrowheads="1"/>
          </p:cNvSpPr>
          <p:nvPr/>
        </p:nvSpPr>
        <p:spPr bwMode="auto">
          <a:xfrm>
            <a:off x="10128832" y="6544183"/>
            <a:ext cx="3479801" cy="73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latin typeface="+mn-lt"/>
                <a:ea typeface="+mn-ea"/>
                <a:cs typeface="+mn-ea"/>
                <a:sym typeface="+mn-lt"/>
              </a:rPr>
              <a:t>住房保障和</a:t>
            </a:r>
            <a:endParaRPr lang="zh-CN" altLang="en-US" sz="4000" b="1" dirty="0">
              <a:latin typeface="+mn-lt"/>
              <a:ea typeface="+mn-ea"/>
              <a:cs typeface="+mn-ea"/>
              <a:sym typeface="+mn-lt"/>
            </a:endParaRPr>
          </a:p>
          <a:p>
            <a:pPr algn="ctr">
              <a:buSzPct val="25000"/>
            </a:pPr>
            <a:r>
              <a:rPr lang="zh-CN" altLang="en-US" sz="4000" b="1" dirty="0">
                <a:latin typeface="+mn-lt"/>
                <a:ea typeface="+mn-ea"/>
                <a:cs typeface="+mn-ea"/>
                <a:sym typeface="+mn-lt"/>
              </a:rPr>
              <a:t>子女教育</a:t>
            </a:r>
            <a:endParaRPr lang="zh-CN" altLang="en-US" sz="4000" b="1" dirty="0">
              <a:latin typeface="+mn-lt"/>
              <a:ea typeface="+mn-ea"/>
              <a:cs typeface="+mn-ea"/>
              <a:sym typeface="+mn-lt"/>
            </a:endParaRPr>
          </a:p>
        </p:txBody>
      </p:sp>
      <p:sp>
        <p:nvSpPr>
          <p:cNvPr id="14" name="îsļiḍè"/>
          <p:cNvSpPr>
            <a:spLocks noChangeArrowheads="1"/>
          </p:cNvSpPr>
          <p:nvPr/>
        </p:nvSpPr>
        <p:spPr bwMode="auto">
          <a:xfrm rot="5400000">
            <a:off x="12920133" y="3675062"/>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5" name="îsļiḍè"/>
          <p:cNvSpPr>
            <a:spLocks noChangeArrowheads="1"/>
          </p:cNvSpPr>
          <p:nvPr/>
        </p:nvSpPr>
        <p:spPr bwMode="auto">
          <a:xfrm rot="5400000">
            <a:off x="12993793" y="6867207"/>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6" name="îsļiḍè"/>
          <p:cNvSpPr>
            <a:spLocks noChangeArrowheads="1"/>
          </p:cNvSpPr>
          <p:nvPr/>
        </p:nvSpPr>
        <p:spPr bwMode="auto">
          <a:xfrm rot="5400000">
            <a:off x="13230013" y="10926762"/>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7" name="文本框 16"/>
          <p:cNvSpPr txBox="1"/>
          <p:nvPr/>
        </p:nvSpPr>
        <p:spPr>
          <a:xfrm>
            <a:off x="13866495" y="6122035"/>
            <a:ext cx="9520555" cy="1383665"/>
          </a:xfrm>
          <a:prstGeom prst="rect">
            <a:avLst/>
          </a:prstGeom>
          <a:noFill/>
        </p:spPr>
        <p:txBody>
          <a:bodyPr wrap="square" rtlCol="0" anchor="t">
            <a:spAutoFit/>
          </a:bodyPr>
          <a:lstStyle/>
          <a:p>
            <a:pPr marL="457200" indent="-457200">
              <a:lnSpc>
                <a:spcPct val="150000"/>
              </a:lnSpc>
              <a:buFont typeface="Wingdings" panose="05000000000000000000" pitchFamily="2" charset="2"/>
              <a:buChar char="l"/>
            </a:pPr>
            <a:r>
              <a:rPr lang="zh-CN" altLang="en-US" sz="2800">
                <a:solidFill>
                  <a:schemeClr val="tx1"/>
                </a:solidFill>
                <a:latin typeface="微软雅黑" charset="-122"/>
                <a:ea typeface="微软雅黑" charset="-122"/>
                <a:cs typeface="微软雅黑" charset="-122"/>
              </a:rPr>
              <a:t>非厦门户籍骨干员工可参照本市户籍人员条件在厦购房</a:t>
            </a:r>
            <a:endParaRPr lang="zh-CN" altLang="en-US" sz="2800">
              <a:solidFill>
                <a:schemeClr val="tx1"/>
              </a:solidFill>
              <a:latin typeface="微软雅黑" charset="-122"/>
              <a:ea typeface="微软雅黑" charset="-122"/>
              <a:cs typeface="微软雅黑" charset="-122"/>
            </a:endParaRPr>
          </a:p>
          <a:p>
            <a:pPr marL="457200" indent="-457200">
              <a:lnSpc>
                <a:spcPct val="150000"/>
              </a:lnSpc>
              <a:buFont typeface="Wingdings" panose="05000000000000000000" pitchFamily="2" charset="2"/>
              <a:buChar char="l"/>
            </a:pPr>
            <a:r>
              <a:rPr lang="zh-CN" altLang="en-US" sz="2800">
                <a:solidFill>
                  <a:schemeClr val="tx1"/>
                </a:solidFill>
                <a:latin typeface="微软雅黑" charset="-122"/>
                <a:ea typeface="微软雅黑" charset="-122"/>
                <a:cs typeface="微软雅黑" charset="-122"/>
              </a:rPr>
              <a:t>积极为骨干员工子女就学提供优质服务</a:t>
            </a:r>
            <a:endParaRPr lang="zh-CN" altLang="en-US" sz="2800">
              <a:solidFill>
                <a:schemeClr val="tx1"/>
              </a:solidFill>
              <a:latin typeface="微软雅黑" charset="-122"/>
              <a:ea typeface="微软雅黑" charset="-122"/>
              <a:cs typeface="微软雅黑" charset="-122"/>
            </a:endParaRPr>
          </a:p>
        </p:txBody>
      </p:sp>
      <p:sp>
        <p:nvSpPr>
          <p:cNvPr id="18" name="文本框 17"/>
          <p:cNvSpPr txBox="1"/>
          <p:nvPr/>
        </p:nvSpPr>
        <p:spPr>
          <a:xfrm>
            <a:off x="14041120" y="9222740"/>
            <a:ext cx="9038590" cy="3322955"/>
          </a:xfrm>
          <a:prstGeom prst="rect">
            <a:avLst/>
          </a:prstGeom>
          <a:noFill/>
        </p:spPr>
        <p:txBody>
          <a:bodyPr wrap="square" rtlCol="0" anchor="t">
            <a:spAutoFit/>
          </a:bodyPr>
          <a:lstStyle/>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需多次临时入境外籍人员可申办有效期不超过</a:t>
            </a:r>
            <a:r>
              <a:rPr lang="en-US" altLang="zh-CN" sz="2800" dirty="0">
                <a:latin typeface="+mn-lt"/>
                <a:ea typeface="+mn-ea"/>
                <a:cs typeface="+mn-ea"/>
                <a:sym typeface="+mn-lt"/>
              </a:rPr>
              <a:t>1</a:t>
            </a:r>
            <a:r>
              <a:rPr lang="zh-CN" altLang="en-US" sz="2800" dirty="0">
                <a:latin typeface="+mn-lt"/>
                <a:ea typeface="+mn-ea"/>
                <a:cs typeface="+mn-ea"/>
                <a:sym typeface="+mn-lt"/>
              </a:rPr>
              <a:t>年、停留期不超过</a:t>
            </a:r>
            <a:r>
              <a:rPr lang="en-US" altLang="zh-CN" sz="2800" dirty="0">
                <a:latin typeface="+mn-lt"/>
                <a:ea typeface="+mn-ea"/>
                <a:cs typeface="+mn-ea"/>
                <a:sym typeface="+mn-lt"/>
              </a:rPr>
              <a:t>180</a:t>
            </a:r>
            <a:r>
              <a:rPr lang="zh-CN" altLang="en-US" sz="2800" dirty="0">
                <a:latin typeface="+mn-lt"/>
                <a:ea typeface="+mn-ea"/>
                <a:cs typeface="+mn-ea"/>
                <a:sym typeface="+mn-lt"/>
              </a:rPr>
              <a:t>日的多次签证</a:t>
            </a:r>
            <a:endParaRPr lang="zh-CN" altLang="en-US" sz="2800" dirty="0">
              <a:latin typeface="+mn-lt"/>
              <a:ea typeface="+mn-ea"/>
              <a:cs typeface="+mn-ea"/>
              <a:sym typeface="+mn-lt"/>
            </a:endParaRPr>
          </a:p>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需在厦门长期工作的外国人，取得</a:t>
            </a:r>
            <a:r>
              <a:rPr lang="en-US" altLang="zh-CN" sz="2800" dirty="0">
                <a:latin typeface="+mn-lt"/>
                <a:ea typeface="+mn-ea"/>
                <a:cs typeface="+mn-ea"/>
                <a:sym typeface="+mn-lt"/>
              </a:rPr>
              <a:t>3-5</a:t>
            </a:r>
            <a:r>
              <a:rPr lang="zh-CN" altLang="en-US" sz="2800" dirty="0">
                <a:latin typeface="+mn-lt"/>
                <a:ea typeface="+mn-ea"/>
                <a:cs typeface="+mn-ea"/>
                <a:sym typeface="+mn-lt"/>
              </a:rPr>
              <a:t>年有效来华工作许可后，可申办外国人工作类居留许可</a:t>
            </a:r>
            <a:endParaRPr lang="zh-CN" altLang="en-US" sz="2800" dirty="0">
              <a:latin typeface="+mn-lt"/>
              <a:ea typeface="+mn-ea"/>
              <a:cs typeface="+mn-ea"/>
              <a:sym typeface="+mn-lt"/>
            </a:endParaRPr>
          </a:p>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享受加急办理出入境证件</a:t>
            </a:r>
            <a:endParaRPr lang="zh-CN" altLang="en-US" sz="2800" dirty="0">
              <a:latin typeface="+mn-lt"/>
              <a:ea typeface="+mn-ea"/>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直接连接符 3"/>
          <p:cNvSpPr>
            <a:spLocks noChangeShapeType="1"/>
          </p:cNvSpPr>
          <p:nvPr/>
        </p:nvSpPr>
        <p:spPr bwMode="auto">
          <a:xfrm>
            <a:off x="8829675" y="3821049"/>
            <a:ext cx="0" cy="7013575"/>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10243" name="îSḻíďè"/>
          <p:cNvSpPr>
            <a:spLocks noChangeArrowheads="1"/>
          </p:cNvSpPr>
          <p:nvPr/>
        </p:nvSpPr>
        <p:spPr bwMode="auto">
          <a:xfrm>
            <a:off x="1320800" y="3821049"/>
            <a:ext cx="7508875" cy="7013575"/>
          </a:xfrm>
          <a:custGeom>
            <a:avLst/>
            <a:gdLst>
              <a:gd name="T0" fmla="*/ 7508875 w 2365"/>
              <a:gd name="T1" fmla="*/ 7013575 h 2209"/>
              <a:gd name="T2" fmla="*/ 0 w 2365"/>
              <a:gd name="T3" fmla="*/ 3505200 h 2209"/>
              <a:gd name="T4" fmla="*/ 7508875 w 2365"/>
              <a:gd name="T5" fmla="*/ 0 h 2209"/>
              <a:gd name="T6" fmla="*/ 7508875 w 2365"/>
              <a:gd name="T7" fmla="*/ 7013575 h 2209"/>
              <a:gd name="T8" fmla="*/ 0 60000 65536"/>
              <a:gd name="T9" fmla="*/ 0 60000 65536"/>
              <a:gd name="T10" fmla="*/ 0 60000 65536"/>
              <a:gd name="T11" fmla="*/ 0 60000 65536"/>
              <a:gd name="T12" fmla="*/ 0 w 2365"/>
              <a:gd name="T13" fmla="*/ 0 h 2209"/>
              <a:gd name="T14" fmla="*/ 2365 w 2365"/>
              <a:gd name="T15" fmla="*/ 2209 h 2209"/>
            </a:gdLst>
            <a:ahLst/>
            <a:cxnLst>
              <a:cxn ang="T8">
                <a:pos x="T0" y="T1"/>
              </a:cxn>
              <a:cxn ang="T9">
                <a:pos x="T2" y="T3"/>
              </a:cxn>
              <a:cxn ang="T10">
                <a:pos x="T4" y="T5"/>
              </a:cxn>
              <a:cxn ang="T11">
                <a:pos x="T6" y="T7"/>
              </a:cxn>
            </a:cxnLst>
            <a:rect l="T12" t="T13" r="T14" b="T15"/>
            <a:pathLst>
              <a:path w="2365" h="2209">
                <a:moveTo>
                  <a:pt x="2365" y="2209"/>
                </a:moveTo>
                <a:lnTo>
                  <a:pt x="0" y="1104"/>
                </a:lnTo>
                <a:lnTo>
                  <a:pt x="2365" y="0"/>
                </a:lnTo>
                <a:lnTo>
                  <a:pt x="2365" y="2209"/>
                </a:lnTo>
                <a:close/>
              </a:path>
            </a:pathLst>
          </a:custGeom>
          <a:gradFill rotWithShape="1">
            <a:gsLst>
              <a:gs pos="0">
                <a:srgbClr val="F2F2F2"/>
              </a:gs>
              <a:gs pos="100000">
                <a:srgbClr val="D8D8D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latin typeface="+mn-lt"/>
              <a:ea typeface="+mn-ea"/>
              <a:cs typeface="+mn-ea"/>
              <a:sym typeface="+mn-lt"/>
            </a:endParaRPr>
          </a:p>
        </p:txBody>
      </p:sp>
      <p:grpSp>
        <p:nvGrpSpPr>
          <p:cNvPr id="10244" name="组合 13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1320800" y="5535549"/>
            <a:ext cx="4781550" cy="4395788"/>
            <a:chOff x="0" y="0"/>
            <a:chExt cx="4495801" cy="4132263"/>
          </a:xfrm>
        </p:grpSpPr>
        <p:sp>
          <p:nvSpPr>
            <p:cNvPr id="10245" name="îṥ1idê"/>
            <p:cNvSpPr>
              <a:spLocks noChangeArrowheads="1"/>
            </p:cNvSpPr>
            <p:nvPr/>
          </p:nvSpPr>
          <p:spPr bwMode="auto">
            <a:xfrm>
              <a:off x="514350" y="1990725"/>
              <a:ext cx="584200" cy="527050"/>
            </a:xfrm>
            <a:custGeom>
              <a:avLst/>
              <a:gdLst>
                <a:gd name="T0" fmla="*/ 584200 w 229"/>
                <a:gd name="T1" fmla="*/ 66200 h 207"/>
                <a:gd name="T2" fmla="*/ 326540 w 229"/>
                <a:gd name="T3" fmla="*/ 12731 h 207"/>
                <a:gd name="T4" fmla="*/ 326540 w 229"/>
                <a:gd name="T5" fmla="*/ 0 h 207"/>
                <a:gd name="T6" fmla="*/ 290824 w 229"/>
                <a:gd name="T7" fmla="*/ 7638 h 207"/>
                <a:gd name="T8" fmla="*/ 257660 w 229"/>
                <a:gd name="T9" fmla="*/ 0 h 207"/>
                <a:gd name="T10" fmla="*/ 257660 w 229"/>
                <a:gd name="T11" fmla="*/ 12731 h 207"/>
                <a:gd name="T12" fmla="*/ 0 w 229"/>
                <a:gd name="T13" fmla="*/ 66200 h 207"/>
                <a:gd name="T14" fmla="*/ 56124 w 229"/>
                <a:gd name="T15" fmla="*/ 384466 h 207"/>
                <a:gd name="T16" fmla="*/ 56124 w 229"/>
                <a:gd name="T17" fmla="*/ 384466 h 207"/>
                <a:gd name="T18" fmla="*/ 127555 w 229"/>
                <a:gd name="T19" fmla="*/ 473581 h 207"/>
                <a:gd name="T20" fmla="*/ 459197 w 229"/>
                <a:gd name="T21" fmla="*/ 473581 h 207"/>
                <a:gd name="T22" fmla="*/ 525525 w 229"/>
                <a:gd name="T23" fmla="*/ 384466 h 207"/>
                <a:gd name="T24" fmla="*/ 528076 w 229"/>
                <a:gd name="T25" fmla="*/ 384466 h 207"/>
                <a:gd name="T26" fmla="*/ 584200 w 229"/>
                <a:gd name="T27" fmla="*/ 66200 h 2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7"/>
                <a:gd name="T44" fmla="*/ 229 w 229"/>
                <a:gd name="T45" fmla="*/ 207 h 2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7">
                  <a:moveTo>
                    <a:pt x="229" y="26"/>
                  </a:moveTo>
                  <a:cubicBezTo>
                    <a:pt x="128" y="5"/>
                    <a:pt x="128" y="5"/>
                    <a:pt x="128" y="5"/>
                  </a:cubicBezTo>
                  <a:cubicBezTo>
                    <a:pt x="128" y="0"/>
                    <a:pt x="128" y="0"/>
                    <a:pt x="128" y="0"/>
                  </a:cubicBezTo>
                  <a:cubicBezTo>
                    <a:pt x="114" y="3"/>
                    <a:pt x="114" y="3"/>
                    <a:pt x="114" y="3"/>
                  </a:cubicBezTo>
                  <a:cubicBezTo>
                    <a:pt x="101" y="0"/>
                    <a:pt x="101" y="0"/>
                    <a:pt x="101" y="0"/>
                  </a:cubicBezTo>
                  <a:cubicBezTo>
                    <a:pt x="101" y="5"/>
                    <a:pt x="101" y="5"/>
                    <a:pt x="101" y="5"/>
                  </a:cubicBezTo>
                  <a:cubicBezTo>
                    <a:pt x="0" y="26"/>
                    <a:pt x="0" y="26"/>
                    <a:pt x="0" y="26"/>
                  </a:cubicBezTo>
                  <a:cubicBezTo>
                    <a:pt x="22" y="151"/>
                    <a:pt x="22" y="151"/>
                    <a:pt x="22" y="151"/>
                  </a:cubicBezTo>
                  <a:cubicBezTo>
                    <a:pt x="22" y="151"/>
                    <a:pt x="22" y="151"/>
                    <a:pt x="22" y="151"/>
                  </a:cubicBezTo>
                  <a:cubicBezTo>
                    <a:pt x="24" y="164"/>
                    <a:pt x="33" y="177"/>
                    <a:pt x="50" y="186"/>
                  </a:cubicBezTo>
                  <a:cubicBezTo>
                    <a:pt x="86" y="207"/>
                    <a:pt x="144" y="207"/>
                    <a:pt x="180" y="186"/>
                  </a:cubicBezTo>
                  <a:cubicBezTo>
                    <a:pt x="197" y="177"/>
                    <a:pt x="205" y="164"/>
                    <a:pt x="206" y="151"/>
                  </a:cubicBezTo>
                  <a:cubicBezTo>
                    <a:pt x="207" y="151"/>
                    <a:pt x="207" y="151"/>
                    <a:pt x="207" y="151"/>
                  </a:cubicBezTo>
                  <a:lnTo>
                    <a:pt x="229" y="26"/>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6" name="iṥliḑe"/>
            <p:cNvSpPr>
              <a:spLocks noChangeArrowheads="1"/>
            </p:cNvSpPr>
            <p:nvPr/>
          </p:nvSpPr>
          <p:spPr bwMode="auto">
            <a:xfrm>
              <a:off x="487363" y="1871663"/>
              <a:ext cx="636588" cy="368300"/>
            </a:xfrm>
            <a:custGeom>
              <a:avLst/>
              <a:gdLst>
                <a:gd name="T0" fmla="*/ 524549 w 250"/>
                <a:gd name="T1" fmla="*/ 66040 h 145"/>
                <a:gd name="T2" fmla="*/ 524549 w 250"/>
                <a:gd name="T3" fmla="*/ 302260 h 145"/>
                <a:gd name="T4" fmla="*/ 114586 w 250"/>
                <a:gd name="T5" fmla="*/ 302260 h 145"/>
                <a:gd name="T6" fmla="*/ 114586 w 250"/>
                <a:gd name="T7" fmla="*/ 66040 h 145"/>
                <a:gd name="T8" fmla="*/ 524549 w 250"/>
                <a:gd name="T9" fmla="*/ 66040 h 145"/>
                <a:gd name="T10" fmla="*/ 0 60000 65536"/>
                <a:gd name="T11" fmla="*/ 0 60000 65536"/>
                <a:gd name="T12" fmla="*/ 0 60000 65536"/>
                <a:gd name="T13" fmla="*/ 0 60000 65536"/>
                <a:gd name="T14" fmla="*/ 0 60000 65536"/>
                <a:gd name="T15" fmla="*/ 0 w 250"/>
                <a:gd name="T16" fmla="*/ 0 h 145"/>
                <a:gd name="T17" fmla="*/ 250 w 250"/>
                <a:gd name="T18" fmla="*/ 145 h 145"/>
              </a:gdLst>
              <a:ahLst/>
              <a:cxnLst>
                <a:cxn ang="T10">
                  <a:pos x="T0" y="T1"/>
                </a:cxn>
                <a:cxn ang="T11">
                  <a:pos x="T2" y="T3"/>
                </a:cxn>
                <a:cxn ang="T12">
                  <a:pos x="T4" y="T5"/>
                </a:cxn>
                <a:cxn ang="T13">
                  <a:pos x="T6" y="T7"/>
                </a:cxn>
                <a:cxn ang="T14">
                  <a:pos x="T8" y="T9"/>
                </a:cxn>
              </a:cxnLst>
              <a:rect l="T15" t="T16" r="T17" b="T18"/>
              <a:pathLst>
                <a:path w="250" h="145">
                  <a:moveTo>
                    <a:pt x="206" y="26"/>
                  </a:moveTo>
                  <a:cubicBezTo>
                    <a:pt x="250" y="52"/>
                    <a:pt x="250" y="93"/>
                    <a:pt x="206" y="119"/>
                  </a:cubicBezTo>
                  <a:cubicBezTo>
                    <a:pt x="162" y="145"/>
                    <a:pt x="90" y="145"/>
                    <a:pt x="45" y="119"/>
                  </a:cubicBezTo>
                  <a:cubicBezTo>
                    <a:pt x="1" y="93"/>
                    <a:pt x="0" y="52"/>
                    <a:pt x="45" y="26"/>
                  </a:cubicBezTo>
                  <a:cubicBezTo>
                    <a:pt x="89" y="0"/>
                    <a:pt x="161" y="0"/>
                    <a:pt x="206" y="2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7" name="íş1îḋé"/>
            <p:cNvSpPr>
              <a:spLocks noChangeArrowheads="1"/>
            </p:cNvSpPr>
            <p:nvPr/>
          </p:nvSpPr>
          <p:spPr bwMode="auto">
            <a:xfrm>
              <a:off x="555625" y="1909763"/>
              <a:ext cx="501650" cy="292100"/>
            </a:xfrm>
            <a:custGeom>
              <a:avLst/>
              <a:gdLst>
                <a:gd name="T0" fmla="*/ 412524 w 197"/>
                <a:gd name="T1" fmla="*/ 53340 h 115"/>
                <a:gd name="T2" fmla="*/ 412524 w 197"/>
                <a:gd name="T3" fmla="*/ 238760 h 115"/>
                <a:gd name="T4" fmla="*/ 89126 w 197"/>
                <a:gd name="T5" fmla="*/ 238760 h 115"/>
                <a:gd name="T6" fmla="*/ 89126 w 197"/>
                <a:gd name="T7" fmla="*/ 53340 h 115"/>
                <a:gd name="T8" fmla="*/ 412524 w 197"/>
                <a:gd name="T9" fmla="*/ 53340 h 115"/>
                <a:gd name="T10" fmla="*/ 0 60000 65536"/>
                <a:gd name="T11" fmla="*/ 0 60000 65536"/>
                <a:gd name="T12" fmla="*/ 0 60000 65536"/>
                <a:gd name="T13" fmla="*/ 0 60000 65536"/>
                <a:gd name="T14" fmla="*/ 0 60000 65536"/>
                <a:gd name="T15" fmla="*/ 0 w 197"/>
                <a:gd name="T16" fmla="*/ 0 h 115"/>
                <a:gd name="T17" fmla="*/ 197 w 197"/>
                <a:gd name="T18" fmla="*/ 115 h 115"/>
              </a:gdLst>
              <a:ahLst/>
              <a:cxnLst>
                <a:cxn ang="T10">
                  <a:pos x="T0" y="T1"/>
                </a:cxn>
                <a:cxn ang="T11">
                  <a:pos x="T2" y="T3"/>
                </a:cxn>
                <a:cxn ang="T12">
                  <a:pos x="T4" y="T5"/>
                </a:cxn>
                <a:cxn ang="T13">
                  <a:pos x="T6" y="T7"/>
                </a:cxn>
                <a:cxn ang="T14">
                  <a:pos x="T8" y="T9"/>
                </a:cxn>
              </a:cxnLst>
              <a:rect l="T15" t="T16" r="T17" b="T18"/>
              <a:pathLst>
                <a:path w="197" h="115">
                  <a:moveTo>
                    <a:pt x="162" y="21"/>
                  </a:moveTo>
                  <a:cubicBezTo>
                    <a:pt x="197" y="41"/>
                    <a:pt x="197" y="74"/>
                    <a:pt x="162" y="94"/>
                  </a:cubicBezTo>
                  <a:cubicBezTo>
                    <a:pt x="127" y="115"/>
                    <a:pt x="70" y="115"/>
                    <a:pt x="35" y="94"/>
                  </a:cubicBezTo>
                  <a:cubicBezTo>
                    <a:pt x="0" y="74"/>
                    <a:pt x="0" y="41"/>
                    <a:pt x="35" y="21"/>
                  </a:cubicBezTo>
                  <a:cubicBezTo>
                    <a:pt x="70" y="0"/>
                    <a:pt x="127" y="0"/>
                    <a:pt x="162" y="21"/>
                  </a:cubicBezTo>
                  <a:close/>
                </a:path>
              </a:pathLst>
            </a:custGeom>
            <a:solidFill>
              <a:srgbClr val="FF940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8" name="i$ḷídé"/>
            <p:cNvSpPr>
              <a:spLocks noChangeArrowheads="1"/>
            </p:cNvSpPr>
            <p:nvPr/>
          </p:nvSpPr>
          <p:spPr bwMode="auto">
            <a:xfrm>
              <a:off x="668338" y="1927225"/>
              <a:ext cx="388938" cy="271463"/>
            </a:xfrm>
            <a:custGeom>
              <a:avLst/>
              <a:gdLst>
                <a:gd name="T0" fmla="*/ 299965 w 153"/>
                <a:gd name="T1" fmla="*/ 35519 h 107"/>
                <a:gd name="T2" fmla="*/ 190656 w 153"/>
                <a:gd name="T3" fmla="*/ 0 h 107"/>
                <a:gd name="T4" fmla="*/ 213535 w 153"/>
                <a:gd name="T5" fmla="*/ 12685 h 107"/>
                <a:gd name="T6" fmla="*/ 216077 w 153"/>
                <a:gd name="T7" fmla="*/ 197889 h 107"/>
                <a:gd name="T8" fmla="*/ 0 w 153"/>
                <a:gd name="T9" fmla="*/ 233407 h 107"/>
                <a:gd name="T10" fmla="*/ 299965 w 153"/>
                <a:gd name="T11" fmla="*/ 220722 h 107"/>
                <a:gd name="T12" fmla="*/ 299965 w 153"/>
                <a:gd name="T13" fmla="*/ 35519 h 107"/>
                <a:gd name="T14" fmla="*/ 0 60000 65536"/>
                <a:gd name="T15" fmla="*/ 0 60000 65536"/>
                <a:gd name="T16" fmla="*/ 0 60000 65536"/>
                <a:gd name="T17" fmla="*/ 0 60000 65536"/>
                <a:gd name="T18" fmla="*/ 0 60000 65536"/>
                <a:gd name="T19" fmla="*/ 0 60000 65536"/>
                <a:gd name="T20" fmla="*/ 0 60000 65536"/>
                <a:gd name="T21" fmla="*/ 0 w 153"/>
                <a:gd name="T22" fmla="*/ 0 h 107"/>
                <a:gd name="T23" fmla="*/ 153 w 153"/>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107">
                  <a:moveTo>
                    <a:pt x="118" y="14"/>
                  </a:moveTo>
                  <a:cubicBezTo>
                    <a:pt x="106" y="7"/>
                    <a:pt x="91" y="2"/>
                    <a:pt x="75" y="0"/>
                  </a:cubicBezTo>
                  <a:cubicBezTo>
                    <a:pt x="78" y="1"/>
                    <a:pt x="81" y="3"/>
                    <a:pt x="84" y="5"/>
                  </a:cubicBezTo>
                  <a:cubicBezTo>
                    <a:pt x="119" y="25"/>
                    <a:pt x="120" y="58"/>
                    <a:pt x="85" y="78"/>
                  </a:cubicBezTo>
                  <a:cubicBezTo>
                    <a:pt x="62" y="91"/>
                    <a:pt x="30" y="96"/>
                    <a:pt x="0" y="92"/>
                  </a:cubicBezTo>
                  <a:cubicBezTo>
                    <a:pt x="35" y="107"/>
                    <a:pt x="86" y="106"/>
                    <a:pt x="118" y="87"/>
                  </a:cubicBezTo>
                  <a:cubicBezTo>
                    <a:pt x="153" y="67"/>
                    <a:pt x="153" y="34"/>
                    <a:pt x="118" y="14"/>
                  </a:cubicBezTo>
                  <a:close/>
                </a:path>
              </a:pathLst>
            </a:custGeom>
            <a:solidFill>
              <a:srgbClr val="E27B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49" name="íṡḻîḍê"/>
            <p:cNvSpPr>
              <a:spLocks noChangeArrowheads="1"/>
            </p:cNvSpPr>
            <p:nvPr/>
          </p:nvSpPr>
          <p:spPr bwMode="auto">
            <a:xfrm>
              <a:off x="446088" y="998538"/>
              <a:ext cx="815975" cy="1119188"/>
            </a:xfrm>
            <a:custGeom>
              <a:avLst/>
              <a:gdLst>
                <a:gd name="T0" fmla="*/ 438587 w 320"/>
                <a:gd name="T1" fmla="*/ 1086121 h 440"/>
                <a:gd name="T2" fmla="*/ 305991 w 320"/>
                <a:gd name="T3" fmla="*/ 1083577 h 440"/>
                <a:gd name="T4" fmla="*/ 50998 w 320"/>
                <a:gd name="T5" fmla="*/ 742734 h 440"/>
                <a:gd name="T6" fmla="*/ 229493 w 320"/>
                <a:gd name="T7" fmla="*/ 775801 h 440"/>
                <a:gd name="T8" fmla="*/ 127496 w 320"/>
                <a:gd name="T9" fmla="*/ 368823 h 440"/>
                <a:gd name="T10" fmla="*/ 308541 w 320"/>
                <a:gd name="T11" fmla="*/ 541789 h 440"/>
                <a:gd name="T12" fmla="*/ 489585 w 320"/>
                <a:gd name="T13" fmla="*/ 71221 h 440"/>
                <a:gd name="T14" fmla="*/ 520184 w 320"/>
                <a:gd name="T15" fmla="*/ 595205 h 440"/>
                <a:gd name="T16" fmla="*/ 731828 w 320"/>
                <a:gd name="T17" fmla="*/ 432414 h 440"/>
                <a:gd name="T18" fmla="*/ 558433 w 320"/>
                <a:gd name="T19" fmla="*/ 813955 h 440"/>
                <a:gd name="T20" fmla="*/ 798126 w 320"/>
                <a:gd name="T21" fmla="*/ 719841 h 440"/>
                <a:gd name="T22" fmla="*/ 438587 w 320"/>
                <a:gd name="T23" fmla="*/ 1086121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0"/>
                <a:gd name="T37" fmla="*/ 0 h 440"/>
                <a:gd name="T38" fmla="*/ 320 w 320"/>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0" h="440">
                  <a:moveTo>
                    <a:pt x="172" y="427"/>
                  </a:moveTo>
                  <a:cubicBezTo>
                    <a:pt x="157" y="440"/>
                    <a:pt x="135" y="440"/>
                    <a:pt x="120" y="426"/>
                  </a:cubicBezTo>
                  <a:cubicBezTo>
                    <a:pt x="77" y="386"/>
                    <a:pt x="0" y="306"/>
                    <a:pt x="20" y="292"/>
                  </a:cubicBezTo>
                  <a:cubicBezTo>
                    <a:pt x="41" y="278"/>
                    <a:pt x="90" y="305"/>
                    <a:pt x="90" y="305"/>
                  </a:cubicBezTo>
                  <a:cubicBezTo>
                    <a:pt x="90" y="305"/>
                    <a:pt x="7" y="167"/>
                    <a:pt x="50" y="145"/>
                  </a:cubicBezTo>
                  <a:cubicBezTo>
                    <a:pt x="93" y="124"/>
                    <a:pt x="121" y="213"/>
                    <a:pt x="121" y="213"/>
                  </a:cubicBezTo>
                  <a:cubicBezTo>
                    <a:pt x="121" y="213"/>
                    <a:pt x="127" y="0"/>
                    <a:pt x="192" y="28"/>
                  </a:cubicBezTo>
                  <a:cubicBezTo>
                    <a:pt x="256" y="56"/>
                    <a:pt x="204" y="234"/>
                    <a:pt x="204" y="234"/>
                  </a:cubicBezTo>
                  <a:cubicBezTo>
                    <a:pt x="204" y="234"/>
                    <a:pt x="272" y="142"/>
                    <a:pt x="287" y="170"/>
                  </a:cubicBezTo>
                  <a:cubicBezTo>
                    <a:pt x="302" y="197"/>
                    <a:pt x="219" y="320"/>
                    <a:pt x="219" y="320"/>
                  </a:cubicBezTo>
                  <a:cubicBezTo>
                    <a:pt x="219" y="320"/>
                    <a:pt x="304" y="255"/>
                    <a:pt x="313" y="283"/>
                  </a:cubicBezTo>
                  <a:cubicBezTo>
                    <a:pt x="320" y="304"/>
                    <a:pt x="221" y="383"/>
                    <a:pt x="172" y="427"/>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0" name="işlíḋé"/>
            <p:cNvSpPr>
              <a:spLocks noChangeArrowheads="1"/>
            </p:cNvSpPr>
            <p:nvPr/>
          </p:nvSpPr>
          <p:spPr bwMode="auto">
            <a:xfrm>
              <a:off x="688975" y="1062038"/>
              <a:ext cx="573088" cy="1055688"/>
            </a:xfrm>
            <a:custGeom>
              <a:avLst/>
              <a:gdLst>
                <a:gd name="T0" fmla="*/ 555259 w 225"/>
                <a:gd name="T1" fmla="*/ 656307 h 415"/>
                <a:gd name="T2" fmla="*/ 315835 w 225"/>
                <a:gd name="T3" fmla="*/ 750429 h 415"/>
                <a:gd name="T4" fmla="*/ 489035 w 225"/>
                <a:gd name="T5" fmla="*/ 368855 h 415"/>
                <a:gd name="T6" fmla="*/ 277629 w 225"/>
                <a:gd name="T7" fmla="*/ 531660 h 415"/>
                <a:gd name="T8" fmla="*/ 247065 w 225"/>
                <a:gd name="T9" fmla="*/ 7631 h 415"/>
                <a:gd name="T10" fmla="*/ 211406 w 225"/>
                <a:gd name="T11" fmla="*/ 2544 h 415"/>
                <a:gd name="T12" fmla="*/ 0 w 225"/>
                <a:gd name="T13" fmla="*/ 959023 h 415"/>
                <a:gd name="T14" fmla="*/ 63676 w 225"/>
                <a:gd name="T15" fmla="*/ 1020074 h 415"/>
                <a:gd name="T16" fmla="*/ 196123 w 225"/>
                <a:gd name="T17" fmla="*/ 1022618 h 415"/>
                <a:gd name="T18" fmla="*/ 555259 w 225"/>
                <a:gd name="T19" fmla="*/ 656307 h 4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5"/>
                <a:gd name="T31" fmla="*/ 0 h 415"/>
                <a:gd name="T32" fmla="*/ 225 w 225"/>
                <a:gd name="T33" fmla="*/ 415 h 4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5" h="415">
                  <a:moveTo>
                    <a:pt x="218" y="258"/>
                  </a:moveTo>
                  <a:cubicBezTo>
                    <a:pt x="209" y="230"/>
                    <a:pt x="124" y="295"/>
                    <a:pt x="124" y="295"/>
                  </a:cubicBezTo>
                  <a:cubicBezTo>
                    <a:pt x="124" y="295"/>
                    <a:pt x="207" y="172"/>
                    <a:pt x="192" y="145"/>
                  </a:cubicBezTo>
                  <a:cubicBezTo>
                    <a:pt x="177" y="117"/>
                    <a:pt x="109" y="209"/>
                    <a:pt x="109" y="209"/>
                  </a:cubicBezTo>
                  <a:cubicBezTo>
                    <a:pt x="109" y="209"/>
                    <a:pt x="161" y="31"/>
                    <a:pt x="97" y="3"/>
                  </a:cubicBezTo>
                  <a:cubicBezTo>
                    <a:pt x="92" y="1"/>
                    <a:pt x="87" y="0"/>
                    <a:pt x="83" y="1"/>
                  </a:cubicBezTo>
                  <a:cubicBezTo>
                    <a:pt x="110" y="63"/>
                    <a:pt x="116" y="327"/>
                    <a:pt x="0" y="377"/>
                  </a:cubicBezTo>
                  <a:cubicBezTo>
                    <a:pt x="9" y="386"/>
                    <a:pt x="17" y="394"/>
                    <a:pt x="25" y="401"/>
                  </a:cubicBezTo>
                  <a:cubicBezTo>
                    <a:pt x="40" y="415"/>
                    <a:pt x="62" y="415"/>
                    <a:pt x="77" y="402"/>
                  </a:cubicBezTo>
                  <a:cubicBezTo>
                    <a:pt x="126" y="358"/>
                    <a:pt x="225" y="279"/>
                    <a:pt x="218" y="258"/>
                  </a:cubicBezTo>
                  <a:close/>
                </a:path>
              </a:pathLst>
            </a:custGeom>
            <a:solidFill>
              <a:srgbClr val="1BCE8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1" name="iṧľíḑe"/>
            <p:cNvSpPr>
              <a:spLocks noChangeArrowheads="1"/>
            </p:cNvSpPr>
            <p:nvPr/>
          </p:nvSpPr>
          <p:spPr bwMode="auto">
            <a:xfrm>
              <a:off x="828675" y="2311400"/>
              <a:ext cx="2444750" cy="1452563"/>
            </a:xfrm>
            <a:custGeom>
              <a:avLst/>
              <a:gdLst>
                <a:gd name="T0" fmla="*/ 2444750 w 960"/>
                <a:gd name="T1" fmla="*/ 1330456 h 571"/>
                <a:gd name="T2" fmla="*/ 2263940 w 960"/>
                <a:gd name="T3" fmla="*/ 1439844 h 571"/>
                <a:gd name="T4" fmla="*/ 2182449 w 960"/>
                <a:gd name="T5" fmla="*/ 1439844 h 571"/>
                <a:gd name="T6" fmla="*/ 53479 w 960"/>
                <a:gd name="T7" fmla="*/ 198424 h 571"/>
                <a:gd name="T8" fmla="*/ 50932 w 960"/>
                <a:gd name="T9" fmla="*/ 63597 h 571"/>
                <a:gd name="T10" fmla="*/ 155343 w 960"/>
                <a:gd name="T11" fmla="*/ 0 h 571"/>
                <a:gd name="T12" fmla="*/ 2444750 w 960"/>
                <a:gd name="T13" fmla="*/ 1330456 h 571"/>
                <a:gd name="T14" fmla="*/ 0 60000 65536"/>
                <a:gd name="T15" fmla="*/ 0 60000 65536"/>
                <a:gd name="T16" fmla="*/ 0 60000 65536"/>
                <a:gd name="T17" fmla="*/ 0 60000 65536"/>
                <a:gd name="T18" fmla="*/ 0 60000 65536"/>
                <a:gd name="T19" fmla="*/ 0 60000 65536"/>
                <a:gd name="T20" fmla="*/ 0 60000 65536"/>
                <a:gd name="T21" fmla="*/ 0 w 960"/>
                <a:gd name="T22" fmla="*/ 0 h 571"/>
                <a:gd name="T23" fmla="*/ 960 w 960"/>
                <a:gd name="T24" fmla="*/ 571 h 5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0" h="571">
                  <a:moveTo>
                    <a:pt x="960" y="523"/>
                  </a:moveTo>
                  <a:cubicBezTo>
                    <a:pt x="889" y="566"/>
                    <a:pt x="889" y="566"/>
                    <a:pt x="889" y="566"/>
                  </a:cubicBezTo>
                  <a:cubicBezTo>
                    <a:pt x="879" y="571"/>
                    <a:pt x="867" y="571"/>
                    <a:pt x="857" y="566"/>
                  </a:cubicBezTo>
                  <a:cubicBezTo>
                    <a:pt x="21" y="78"/>
                    <a:pt x="21" y="78"/>
                    <a:pt x="21" y="78"/>
                  </a:cubicBezTo>
                  <a:cubicBezTo>
                    <a:pt x="0" y="67"/>
                    <a:pt x="0" y="37"/>
                    <a:pt x="20" y="25"/>
                  </a:cubicBezTo>
                  <a:cubicBezTo>
                    <a:pt x="61" y="0"/>
                    <a:pt x="61" y="0"/>
                    <a:pt x="61" y="0"/>
                  </a:cubicBezTo>
                  <a:lnTo>
                    <a:pt x="960" y="523"/>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2" name="ísľíďê"/>
            <p:cNvSpPr>
              <a:spLocks noChangeArrowheads="1"/>
            </p:cNvSpPr>
            <p:nvPr/>
          </p:nvSpPr>
          <p:spPr bwMode="auto">
            <a:xfrm>
              <a:off x="3260725" y="2603500"/>
              <a:ext cx="930275" cy="1050925"/>
            </a:xfrm>
            <a:custGeom>
              <a:avLst/>
              <a:gdLst>
                <a:gd name="T0" fmla="*/ 463863 w 365"/>
                <a:gd name="T1" fmla="*/ 5089 h 413"/>
                <a:gd name="T2" fmla="*/ 443474 w 365"/>
                <a:gd name="T3" fmla="*/ 27991 h 413"/>
                <a:gd name="T4" fmla="*/ 10195 w 365"/>
                <a:gd name="T5" fmla="*/ 1007667 h 413"/>
                <a:gd name="T6" fmla="*/ 30584 w 365"/>
                <a:gd name="T7" fmla="*/ 1038202 h 413"/>
                <a:gd name="T8" fmla="*/ 899691 w 365"/>
                <a:gd name="T9" fmla="*/ 536913 h 413"/>
                <a:gd name="T10" fmla="*/ 920080 w 365"/>
                <a:gd name="T11" fmla="*/ 483476 h 413"/>
                <a:gd name="T12" fmla="*/ 481704 w 365"/>
                <a:gd name="T13" fmla="*/ 5089 h 413"/>
                <a:gd name="T14" fmla="*/ 463863 w 365"/>
                <a:gd name="T15" fmla="*/ 5089 h 413"/>
                <a:gd name="T16" fmla="*/ 0 60000 65536"/>
                <a:gd name="T17" fmla="*/ 0 60000 65536"/>
                <a:gd name="T18" fmla="*/ 0 60000 65536"/>
                <a:gd name="T19" fmla="*/ 0 60000 65536"/>
                <a:gd name="T20" fmla="*/ 0 60000 65536"/>
                <a:gd name="T21" fmla="*/ 0 60000 65536"/>
                <a:gd name="T22" fmla="*/ 0 60000 65536"/>
                <a:gd name="T23" fmla="*/ 0 60000 65536"/>
                <a:gd name="T24" fmla="*/ 0 w 365"/>
                <a:gd name="T25" fmla="*/ 0 h 413"/>
                <a:gd name="T26" fmla="*/ 365 w 365"/>
                <a:gd name="T27" fmla="*/ 413 h 4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5" h="413">
                  <a:moveTo>
                    <a:pt x="182" y="2"/>
                  </a:moveTo>
                  <a:cubicBezTo>
                    <a:pt x="179" y="4"/>
                    <a:pt x="176" y="7"/>
                    <a:pt x="174" y="11"/>
                  </a:cubicBezTo>
                  <a:cubicBezTo>
                    <a:pt x="4" y="396"/>
                    <a:pt x="4" y="396"/>
                    <a:pt x="4" y="396"/>
                  </a:cubicBezTo>
                  <a:cubicBezTo>
                    <a:pt x="0" y="405"/>
                    <a:pt x="4" y="413"/>
                    <a:pt x="12" y="408"/>
                  </a:cubicBezTo>
                  <a:cubicBezTo>
                    <a:pt x="353" y="211"/>
                    <a:pt x="353" y="211"/>
                    <a:pt x="353" y="211"/>
                  </a:cubicBezTo>
                  <a:cubicBezTo>
                    <a:pt x="360" y="207"/>
                    <a:pt x="365" y="195"/>
                    <a:pt x="361" y="190"/>
                  </a:cubicBezTo>
                  <a:cubicBezTo>
                    <a:pt x="189" y="2"/>
                    <a:pt x="189" y="2"/>
                    <a:pt x="189" y="2"/>
                  </a:cubicBezTo>
                  <a:cubicBezTo>
                    <a:pt x="187" y="0"/>
                    <a:pt x="184" y="0"/>
                    <a:pt x="182" y="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3" name="ï$ļïḍè"/>
            <p:cNvSpPr>
              <a:spLocks noChangeArrowheads="1"/>
            </p:cNvSpPr>
            <p:nvPr/>
          </p:nvSpPr>
          <p:spPr bwMode="auto">
            <a:xfrm>
              <a:off x="3416300" y="2743200"/>
              <a:ext cx="652463" cy="735013"/>
            </a:xfrm>
            <a:custGeom>
              <a:avLst/>
              <a:gdLst>
                <a:gd name="T0" fmla="*/ 323850 w 411"/>
                <a:gd name="T1" fmla="*/ 0 h 463"/>
                <a:gd name="T2" fmla="*/ 652463 w 411"/>
                <a:gd name="T3" fmla="*/ 358775 h 463"/>
                <a:gd name="T4" fmla="*/ 0 w 411"/>
                <a:gd name="T5" fmla="*/ 735013 h 463"/>
                <a:gd name="T6" fmla="*/ 323850 w 411"/>
                <a:gd name="T7" fmla="*/ 0 h 463"/>
                <a:gd name="T8" fmla="*/ 0 60000 65536"/>
                <a:gd name="T9" fmla="*/ 0 60000 65536"/>
                <a:gd name="T10" fmla="*/ 0 60000 65536"/>
                <a:gd name="T11" fmla="*/ 0 60000 65536"/>
                <a:gd name="T12" fmla="*/ 0 w 411"/>
                <a:gd name="T13" fmla="*/ 0 h 463"/>
                <a:gd name="T14" fmla="*/ 411 w 411"/>
                <a:gd name="T15" fmla="*/ 463 h 463"/>
              </a:gdLst>
              <a:ahLst/>
              <a:cxnLst>
                <a:cxn ang="T8">
                  <a:pos x="T0" y="T1"/>
                </a:cxn>
                <a:cxn ang="T9">
                  <a:pos x="T2" y="T3"/>
                </a:cxn>
                <a:cxn ang="T10">
                  <a:pos x="T4" y="T5"/>
                </a:cxn>
                <a:cxn ang="T11">
                  <a:pos x="T6" y="T7"/>
                </a:cxn>
              </a:cxnLst>
              <a:rect l="T12" t="T13" r="T14" b="T15"/>
              <a:pathLst>
                <a:path w="411" h="463">
                  <a:moveTo>
                    <a:pt x="204" y="0"/>
                  </a:moveTo>
                  <a:lnTo>
                    <a:pt x="411" y="226"/>
                  </a:lnTo>
                  <a:lnTo>
                    <a:pt x="0" y="463"/>
                  </a:lnTo>
                  <a:lnTo>
                    <a:pt x="204" y="0"/>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4" name="ïsļíḓê"/>
            <p:cNvSpPr>
              <a:spLocks noChangeArrowheads="1"/>
            </p:cNvSpPr>
            <p:nvPr/>
          </p:nvSpPr>
          <p:spPr bwMode="auto">
            <a:xfrm>
              <a:off x="3681413" y="2743200"/>
              <a:ext cx="387350" cy="358775"/>
            </a:xfrm>
            <a:custGeom>
              <a:avLst/>
              <a:gdLst>
                <a:gd name="T0" fmla="*/ 0 w 244"/>
                <a:gd name="T1" fmla="*/ 134938 h 226"/>
                <a:gd name="T2" fmla="*/ 384175 w 244"/>
                <a:gd name="T3" fmla="*/ 358775 h 226"/>
                <a:gd name="T4" fmla="*/ 387350 w 244"/>
                <a:gd name="T5" fmla="*/ 358775 h 226"/>
                <a:gd name="T6" fmla="*/ 58738 w 244"/>
                <a:gd name="T7" fmla="*/ 0 h 226"/>
                <a:gd name="T8" fmla="*/ 0 w 244"/>
                <a:gd name="T9" fmla="*/ 134938 h 226"/>
                <a:gd name="T10" fmla="*/ 0 60000 65536"/>
                <a:gd name="T11" fmla="*/ 0 60000 65536"/>
                <a:gd name="T12" fmla="*/ 0 60000 65536"/>
                <a:gd name="T13" fmla="*/ 0 60000 65536"/>
                <a:gd name="T14" fmla="*/ 0 60000 65536"/>
                <a:gd name="T15" fmla="*/ 0 w 244"/>
                <a:gd name="T16" fmla="*/ 0 h 226"/>
                <a:gd name="T17" fmla="*/ 244 w 244"/>
                <a:gd name="T18" fmla="*/ 226 h 226"/>
              </a:gdLst>
              <a:ahLst/>
              <a:cxnLst>
                <a:cxn ang="T10">
                  <a:pos x="T0" y="T1"/>
                </a:cxn>
                <a:cxn ang="T11">
                  <a:pos x="T2" y="T3"/>
                </a:cxn>
                <a:cxn ang="T12">
                  <a:pos x="T4" y="T5"/>
                </a:cxn>
                <a:cxn ang="T13">
                  <a:pos x="T6" y="T7"/>
                </a:cxn>
                <a:cxn ang="T14">
                  <a:pos x="T8" y="T9"/>
                </a:cxn>
              </a:cxnLst>
              <a:rect l="T15" t="T16" r="T17" b="T18"/>
              <a:pathLst>
                <a:path w="244" h="226">
                  <a:moveTo>
                    <a:pt x="0" y="85"/>
                  </a:moveTo>
                  <a:lnTo>
                    <a:pt x="242" y="226"/>
                  </a:lnTo>
                  <a:lnTo>
                    <a:pt x="244" y="226"/>
                  </a:lnTo>
                  <a:lnTo>
                    <a:pt x="37" y="0"/>
                  </a:lnTo>
                  <a:lnTo>
                    <a:pt x="0" y="85"/>
                  </a:lnTo>
                  <a:close/>
                </a:path>
              </a:pathLst>
            </a:custGeom>
            <a:solidFill>
              <a:srgbClr val="0718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5" name="iṥ1íďé"/>
            <p:cNvSpPr>
              <a:spLocks noChangeArrowheads="1"/>
            </p:cNvSpPr>
            <p:nvPr/>
          </p:nvSpPr>
          <p:spPr bwMode="auto">
            <a:xfrm>
              <a:off x="989013" y="1284288"/>
              <a:ext cx="2751138" cy="2359025"/>
            </a:xfrm>
            <a:custGeom>
              <a:avLst/>
              <a:gdLst>
                <a:gd name="T0" fmla="*/ 0 w 1080"/>
                <a:gd name="T1" fmla="*/ 1021905 h 928"/>
                <a:gd name="T2" fmla="*/ 0 w 1080"/>
                <a:gd name="T3" fmla="*/ 1019363 h 928"/>
                <a:gd name="T4" fmla="*/ 0 w 1080"/>
                <a:gd name="T5" fmla="*/ 1016821 h 928"/>
                <a:gd name="T6" fmla="*/ 0 w 1080"/>
                <a:gd name="T7" fmla="*/ 1016821 h 928"/>
                <a:gd name="T8" fmla="*/ 0 w 1080"/>
                <a:gd name="T9" fmla="*/ 1014279 h 928"/>
                <a:gd name="T10" fmla="*/ 0 w 1080"/>
                <a:gd name="T11" fmla="*/ 1011737 h 928"/>
                <a:gd name="T12" fmla="*/ 2547 w 1080"/>
                <a:gd name="T13" fmla="*/ 1009195 h 928"/>
                <a:gd name="T14" fmla="*/ 2547 w 1080"/>
                <a:gd name="T15" fmla="*/ 1006653 h 928"/>
                <a:gd name="T16" fmla="*/ 435597 w 1080"/>
                <a:gd name="T17" fmla="*/ 27963 h 928"/>
                <a:gd name="T18" fmla="*/ 435597 w 1080"/>
                <a:gd name="T19" fmla="*/ 25421 h 928"/>
                <a:gd name="T20" fmla="*/ 438144 w 1080"/>
                <a:gd name="T21" fmla="*/ 22878 h 928"/>
                <a:gd name="T22" fmla="*/ 438144 w 1080"/>
                <a:gd name="T23" fmla="*/ 20336 h 928"/>
                <a:gd name="T24" fmla="*/ 440692 w 1080"/>
                <a:gd name="T25" fmla="*/ 17794 h 928"/>
                <a:gd name="T26" fmla="*/ 443239 w 1080"/>
                <a:gd name="T27" fmla="*/ 15252 h 928"/>
                <a:gd name="T28" fmla="*/ 443239 w 1080"/>
                <a:gd name="T29" fmla="*/ 12710 h 928"/>
                <a:gd name="T30" fmla="*/ 445786 w 1080"/>
                <a:gd name="T31" fmla="*/ 12710 h 928"/>
                <a:gd name="T32" fmla="*/ 445786 w 1080"/>
                <a:gd name="T33" fmla="*/ 10168 h 928"/>
                <a:gd name="T34" fmla="*/ 448334 w 1080"/>
                <a:gd name="T35" fmla="*/ 7626 h 928"/>
                <a:gd name="T36" fmla="*/ 448334 w 1080"/>
                <a:gd name="T37" fmla="*/ 7626 h 928"/>
                <a:gd name="T38" fmla="*/ 450881 w 1080"/>
                <a:gd name="T39" fmla="*/ 7626 h 928"/>
                <a:gd name="T40" fmla="*/ 453428 w 1080"/>
                <a:gd name="T41" fmla="*/ 5084 h 928"/>
                <a:gd name="T42" fmla="*/ 455976 w 1080"/>
                <a:gd name="T43" fmla="*/ 5084 h 928"/>
                <a:gd name="T44" fmla="*/ 455976 w 1080"/>
                <a:gd name="T45" fmla="*/ 2542 h 928"/>
                <a:gd name="T46" fmla="*/ 458523 w 1080"/>
                <a:gd name="T47" fmla="*/ 2542 h 928"/>
                <a:gd name="T48" fmla="*/ 458523 w 1080"/>
                <a:gd name="T49" fmla="*/ 2542 h 928"/>
                <a:gd name="T50" fmla="*/ 461070 w 1080"/>
                <a:gd name="T51" fmla="*/ 0 h 928"/>
                <a:gd name="T52" fmla="*/ 463618 w 1080"/>
                <a:gd name="T53" fmla="*/ 0 h 928"/>
                <a:gd name="T54" fmla="*/ 463618 w 1080"/>
                <a:gd name="T55" fmla="*/ 0 h 928"/>
                <a:gd name="T56" fmla="*/ 466165 w 1080"/>
                <a:gd name="T57" fmla="*/ 0 h 928"/>
                <a:gd name="T58" fmla="*/ 468712 w 1080"/>
                <a:gd name="T59" fmla="*/ 0 h 928"/>
                <a:gd name="T60" fmla="*/ 471260 w 1080"/>
                <a:gd name="T61" fmla="*/ 2542 h 928"/>
                <a:gd name="T62" fmla="*/ 2743496 w 1080"/>
                <a:gd name="T63" fmla="*/ 1321867 h 928"/>
                <a:gd name="T64" fmla="*/ 2735854 w 1080"/>
                <a:gd name="T65" fmla="*/ 1324410 h 928"/>
                <a:gd name="T66" fmla="*/ 2728212 w 1080"/>
                <a:gd name="T67" fmla="*/ 1326952 h 928"/>
                <a:gd name="T68" fmla="*/ 2723117 w 1080"/>
                <a:gd name="T69" fmla="*/ 1334578 h 928"/>
                <a:gd name="T70" fmla="*/ 2718022 w 1080"/>
                <a:gd name="T71" fmla="*/ 1339662 h 928"/>
                <a:gd name="T72" fmla="*/ 2282426 w 1080"/>
                <a:gd name="T73" fmla="*/ 2325978 h 928"/>
                <a:gd name="T74" fmla="*/ 2279878 w 1080"/>
                <a:gd name="T75" fmla="*/ 2336147 h 928"/>
                <a:gd name="T76" fmla="*/ 2279878 w 1080"/>
                <a:gd name="T77" fmla="*/ 2346315 h 928"/>
                <a:gd name="T78" fmla="*/ 2282426 w 1080"/>
                <a:gd name="T79" fmla="*/ 2353941 h 928"/>
                <a:gd name="T80" fmla="*/ 5095 w 1080"/>
                <a:gd name="T81" fmla="*/ 1037158 h 928"/>
                <a:gd name="T82" fmla="*/ 2547 w 1080"/>
                <a:gd name="T83" fmla="*/ 1034615 h 928"/>
                <a:gd name="T84" fmla="*/ 0 w 1080"/>
                <a:gd name="T85" fmla="*/ 1032073 h 928"/>
                <a:gd name="T86" fmla="*/ 0 w 1080"/>
                <a:gd name="T87" fmla="*/ 1029531 h 928"/>
                <a:gd name="T88" fmla="*/ 0 w 1080"/>
                <a:gd name="T89" fmla="*/ 1026989 h 928"/>
                <a:gd name="T90" fmla="*/ 0 w 1080"/>
                <a:gd name="T91" fmla="*/ 1026989 h 928"/>
                <a:gd name="T92" fmla="*/ 0 w 1080"/>
                <a:gd name="T93" fmla="*/ 1024447 h 928"/>
                <a:gd name="T94" fmla="*/ 0 w 1080"/>
                <a:gd name="T95" fmla="*/ 1021905 h 9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0"/>
                <a:gd name="T145" fmla="*/ 0 h 928"/>
                <a:gd name="T146" fmla="*/ 1080 w 1080"/>
                <a:gd name="T147" fmla="*/ 928 h 9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0" h="928">
                  <a:moveTo>
                    <a:pt x="0" y="402"/>
                  </a:moveTo>
                  <a:cubicBezTo>
                    <a:pt x="0" y="402"/>
                    <a:pt x="0" y="402"/>
                    <a:pt x="0" y="402"/>
                  </a:cubicBezTo>
                  <a:cubicBezTo>
                    <a:pt x="0" y="401"/>
                    <a:pt x="0" y="401"/>
                    <a:pt x="0" y="401"/>
                  </a:cubicBezTo>
                  <a:cubicBezTo>
                    <a:pt x="0" y="401"/>
                    <a:pt x="0" y="401"/>
                    <a:pt x="0" y="401"/>
                  </a:cubicBezTo>
                  <a:cubicBezTo>
                    <a:pt x="0" y="401"/>
                    <a:pt x="0" y="400"/>
                    <a:pt x="0" y="400"/>
                  </a:cubicBezTo>
                  <a:cubicBezTo>
                    <a:pt x="0" y="400"/>
                    <a:pt x="0" y="400"/>
                    <a:pt x="0" y="400"/>
                  </a:cubicBezTo>
                  <a:cubicBezTo>
                    <a:pt x="0" y="400"/>
                    <a:pt x="0" y="400"/>
                    <a:pt x="0" y="400"/>
                  </a:cubicBezTo>
                  <a:cubicBezTo>
                    <a:pt x="0" y="400"/>
                    <a:pt x="0" y="400"/>
                    <a:pt x="0" y="400"/>
                  </a:cubicBezTo>
                  <a:cubicBezTo>
                    <a:pt x="0" y="400"/>
                    <a:pt x="0" y="399"/>
                    <a:pt x="0" y="399"/>
                  </a:cubicBezTo>
                  <a:cubicBezTo>
                    <a:pt x="0" y="399"/>
                    <a:pt x="0" y="399"/>
                    <a:pt x="0" y="399"/>
                  </a:cubicBezTo>
                  <a:cubicBezTo>
                    <a:pt x="0" y="399"/>
                    <a:pt x="0" y="398"/>
                    <a:pt x="0" y="398"/>
                  </a:cubicBezTo>
                  <a:cubicBezTo>
                    <a:pt x="0" y="398"/>
                    <a:pt x="0" y="398"/>
                    <a:pt x="0" y="398"/>
                  </a:cubicBezTo>
                  <a:cubicBezTo>
                    <a:pt x="0" y="398"/>
                    <a:pt x="1" y="397"/>
                    <a:pt x="1" y="397"/>
                  </a:cubicBezTo>
                  <a:cubicBezTo>
                    <a:pt x="1" y="397"/>
                    <a:pt x="1" y="397"/>
                    <a:pt x="1" y="397"/>
                  </a:cubicBezTo>
                  <a:cubicBezTo>
                    <a:pt x="1" y="397"/>
                    <a:pt x="1" y="396"/>
                    <a:pt x="1" y="396"/>
                  </a:cubicBezTo>
                  <a:cubicBezTo>
                    <a:pt x="1" y="396"/>
                    <a:pt x="1" y="396"/>
                    <a:pt x="1" y="396"/>
                  </a:cubicBezTo>
                  <a:cubicBezTo>
                    <a:pt x="1" y="396"/>
                    <a:pt x="1" y="396"/>
                    <a:pt x="1" y="395"/>
                  </a:cubicBezTo>
                  <a:cubicBezTo>
                    <a:pt x="171" y="11"/>
                    <a:pt x="171" y="11"/>
                    <a:pt x="171" y="11"/>
                  </a:cubicBezTo>
                  <a:cubicBezTo>
                    <a:pt x="171" y="11"/>
                    <a:pt x="171" y="11"/>
                    <a:pt x="171" y="11"/>
                  </a:cubicBezTo>
                  <a:cubicBezTo>
                    <a:pt x="171" y="10"/>
                    <a:pt x="171" y="10"/>
                    <a:pt x="171" y="10"/>
                  </a:cubicBezTo>
                  <a:cubicBezTo>
                    <a:pt x="171" y="10"/>
                    <a:pt x="171" y="10"/>
                    <a:pt x="171" y="10"/>
                  </a:cubicBezTo>
                  <a:cubicBezTo>
                    <a:pt x="172" y="9"/>
                    <a:pt x="172" y="9"/>
                    <a:pt x="172" y="9"/>
                  </a:cubicBezTo>
                  <a:cubicBezTo>
                    <a:pt x="172" y="9"/>
                    <a:pt x="172" y="9"/>
                    <a:pt x="172" y="8"/>
                  </a:cubicBezTo>
                  <a:cubicBezTo>
                    <a:pt x="172" y="8"/>
                    <a:pt x="172" y="8"/>
                    <a:pt x="172" y="8"/>
                  </a:cubicBezTo>
                  <a:cubicBezTo>
                    <a:pt x="172" y="8"/>
                    <a:pt x="173" y="8"/>
                    <a:pt x="173" y="8"/>
                  </a:cubicBezTo>
                  <a:cubicBezTo>
                    <a:pt x="173" y="7"/>
                    <a:pt x="173" y="7"/>
                    <a:pt x="173" y="7"/>
                  </a:cubicBezTo>
                  <a:cubicBezTo>
                    <a:pt x="173" y="7"/>
                    <a:pt x="173" y="7"/>
                    <a:pt x="173" y="6"/>
                  </a:cubicBezTo>
                  <a:cubicBezTo>
                    <a:pt x="174" y="6"/>
                    <a:pt x="174" y="6"/>
                    <a:pt x="174" y="6"/>
                  </a:cubicBezTo>
                  <a:cubicBezTo>
                    <a:pt x="174" y="6"/>
                    <a:pt x="174" y="6"/>
                    <a:pt x="174" y="5"/>
                  </a:cubicBezTo>
                  <a:cubicBezTo>
                    <a:pt x="174" y="5"/>
                    <a:pt x="174" y="5"/>
                    <a:pt x="174" y="5"/>
                  </a:cubicBezTo>
                  <a:cubicBezTo>
                    <a:pt x="174" y="5"/>
                    <a:pt x="174" y="5"/>
                    <a:pt x="174" y="5"/>
                  </a:cubicBezTo>
                  <a:cubicBezTo>
                    <a:pt x="174" y="5"/>
                    <a:pt x="174" y="5"/>
                    <a:pt x="175" y="5"/>
                  </a:cubicBezTo>
                  <a:cubicBezTo>
                    <a:pt x="175" y="5"/>
                    <a:pt x="175" y="5"/>
                    <a:pt x="175" y="5"/>
                  </a:cubicBezTo>
                  <a:cubicBezTo>
                    <a:pt x="175" y="4"/>
                    <a:pt x="175" y="4"/>
                    <a:pt x="175" y="4"/>
                  </a:cubicBezTo>
                  <a:cubicBezTo>
                    <a:pt x="175" y="4"/>
                    <a:pt x="176" y="4"/>
                    <a:pt x="176" y="4"/>
                  </a:cubicBezTo>
                  <a:cubicBezTo>
                    <a:pt x="176" y="4"/>
                    <a:pt x="176" y="4"/>
                    <a:pt x="176" y="3"/>
                  </a:cubicBezTo>
                  <a:cubicBezTo>
                    <a:pt x="176" y="3"/>
                    <a:pt x="176" y="3"/>
                    <a:pt x="176" y="3"/>
                  </a:cubicBezTo>
                  <a:cubicBezTo>
                    <a:pt x="176" y="3"/>
                    <a:pt x="176" y="3"/>
                    <a:pt x="176" y="3"/>
                  </a:cubicBezTo>
                  <a:cubicBezTo>
                    <a:pt x="176" y="3"/>
                    <a:pt x="177" y="3"/>
                    <a:pt x="177" y="3"/>
                  </a:cubicBezTo>
                  <a:cubicBezTo>
                    <a:pt x="177" y="3"/>
                    <a:pt x="177" y="3"/>
                    <a:pt x="177" y="3"/>
                  </a:cubicBezTo>
                  <a:cubicBezTo>
                    <a:pt x="177" y="3"/>
                    <a:pt x="177" y="2"/>
                    <a:pt x="177" y="2"/>
                  </a:cubicBezTo>
                  <a:cubicBezTo>
                    <a:pt x="177" y="2"/>
                    <a:pt x="178" y="2"/>
                    <a:pt x="178" y="2"/>
                  </a:cubicBezTo>
                  <a:cubicBezTo>
                    <a:pt x="178" y="2"/>
                    <a:pt x="178" y="2"/>
                    <a:pt x="178" y="2"/>
                  </a:cubicBezTo>
                  <a:cubicBezTo>
                    <a:pt x="178" y="2"/>
                    <a:pt x="178" y="2"/>
                    <a:pt x="179" y="2"/>
                  </a:cubicBezTo>
                  <a:cubicBezTo>
                    <a:pt x="179" y="2"/>
                    <a:pt x="179" y="2"/>
                    <a:pt x="179" y="1"/>
                  </a:cubicBezTo>
                  <a:cubicBezTo>
                    <a:pt x="179" y="1"/>
                    <a:pt x="179" y="1"/>
                    <a:pt x="179" y="1"/>
                  </a:cubicBezTo>
                  <a:cubicBezTo>
                    <a:pt x="179" y="1"/>
                    <a:pt x="179" y="1"/>
                    <a:pt x="179" y="1"/>
                  </a:cubicBezTo>
                  <a:cubicBezTo>
                    <a:pt x="179" y="1"/>
                    <a:pt x="180" y="1"/>
                    <a:pt x="180" y="1"/>
                  </a:cubicBezTo>
                  <a:cubicBezTo>
                    <a:pt x="180" y="1"/>
                    <a:pt x="180" y="1"/>
                    <a:pt x="180" y="1"/>
                  </a:cubicBezTo>
                  <a:cubicBezTo>
                    <a:pt x="180" y="1"/>
                    <a:pt x="180" y="1"/>
                    <a:pt x="180" y="1"/>
                  </a:cubicBezTo>
                  <a:cubicBezTo>
                    <a:pt x="181" y="1"/>
                    <a:pt x="181" y="1"/>
                    <a:pt x="181" y="1"/>
                  </a:cubicBezTo>
                  <a:cubicBezTo>
                    <a:pt x="181" y="0"/>
                    <a:pt x="181" y="0"/>
                    <a:pt x="181" y="0"/>
                  </a:cubicBezTo>
                  <a:cubicBezTo>
                    <a:pt x="181" y="0"/>
                    <a:pt x="182" y="0"/>
                    <a:pt x="182" y="0"/>
                  </a:cubicBezTo>
                  <a:cubicBezTo>
                    <a:pt x="182" y="0"/>
                    <a:pt x="182" y="0"/>
                    <a:pt x="182" y="0"/>
                  </a:cubicBezTo>
                  <a:cubicBezTo>
                    <a:pt x="182" y="0"/>
                    <a:pt x="182" y="0"/>
                    <a:pt x="182" y="0"/>
                  </a:cubicBezTo>
                  <a:cubicBezTo>
                    <a:pt x="182" y="0"/>
                    <a:pt x="182" y="0"/>
                    <a:pt x="182" y="0"/>
                  </a:cubicBezTo>
                  <a:cubicBezTo>
                    <a:pt x="182" y="0"/>
                    <a:pt x="182" y="0"/>
                    <a:pt x="182" y="0"/>
                  </a:cubicBezTo>
                  <a:cubicBezTo>
                    <a:pt x="183" y="0"/>
                    <a:pt x="183" y="0"/>
                    <a:pt x="183" y="0"/>
                  </a:cubicBezTo>
                  <a:cubicBezTo>
                    <a:pt x="183" y="0"/>
                    <a:pt x="183" y="0"/>
                    <a:pt x="183" y="0"/>
                  </a:cubicBezTo>
                  <a:cubicBezTo>
                    <a:pt x="184" y="0"/>
                    <a:pt x="184" y="0"/>
                    <a:pt x="184" y="0"/>
                  </a:cubicBezTo>
                  <a:cubicBezTo>
                    <a:pt x="184" y="0"/>
                    <a:pt x="184" y="0"/>
                    <a:pt x="185" y="0"/>
                  </a:cubicBezTo>
                  <a:cubicBezTo>
                    <a:pt x="185" y="1"/>
                    <a:pt x="185" y="1"/>
                    <a:pt x="185" y="1"/>
                  </a:cubicBezTo>
                  <a:cubicBezTo>
                    <a:pt x="1080" y="520"/>
                    <a:pt x="1080" y="520"/>
                    <a:pt x="1080" y="520"/>
                  </a:cubicBezTo>
                  <a:cubicBezTo>
                    <a:pt x="1079" y="520"/>
                    <a:pt x="1078" y="519"/>
                    <a:pt x="1077" y="520"/>
                  </a:cubicBezTo>
                  <a:cubicBezTo>
                    <a:pt x="1077" y="520"/>
                    <a:pt x="1077" y="520"/>
                    <a:pt x="1077" y="520"/>
                  </a:cubicBezTo>
                  <a:cubicBezTo>
                    <a:pt x="1076" y="520"/>
                    <a:pt x="1075" y="520"/>
                    <a:pt x="1074" y="521"/>
                  </a:cubicBezTo>
                  <a:cubicBezTo>
                    <a:pt x="1073" y="521"/>
                    <a:pt x="1072" y="522"/>
                    <a:pt x="1071" y="522"/>
                  </a:cubicBezTo>
                  <a:cubicBezTo>
                    <a:pt x="1071" y="522"/>
                    <a:pt x="1071" y="522"/>
                    <a:pt x="1071" y="522"/>
                  </a:cubicBezTo>
                  <a:cubicBezTo>
                    <a:pt x="1071" y="523"/>
                    <a:pt x="1070" y="524"/>
                    <a:pt x="1069" y="524"/>
                  </a:cubicBezTo>
                  <a:cubicBezTo>
                    <a:pt x="1069" y="524"/>
                    <a:pt x="1069" y="525"/>
                    <a:pt x="1069" y="525"/>
                  </a:cubicBezTo>
                  <a:cubicBezTo>
                    <a:pt x="1069" y="525"/>
                    <a:pt x="1068" y="526"/>
                    <a:pt x="1067" y="527"/>
                  </a:cubicBezTo>
                  <a:cubicBezTo>
                    <a:pt x="1067" y="527"/>
                    <a:pt x="1067" y="527"/>
                    <a:pt x="1067" y="527"/>
                  </a:cubicBezTo>
                  <a:cubicBezTo>
                    <a:pt x="1067" y="528"/>
                    <a:pt x="1066" y="529"/>
                    <a:pt x="1066" y="530"/>
                  </a:cubicBezTo>
                  <a:cubicBezTo>
                    <a:pt x="896" y="915"/>
                    <a:pt x="896" y="915"/>
                    <a:pt x="896" y="915"/>
                  </a:cubicBezTo>
                  <a:cubicBezTo>
                    <a:pt x="896" y="916"/>
                    <a:pt x="895" y="918"/>
                    <a:pt x="895" y="919"/>
                  </a:cubicBezTo>
                  <a:cubicBezTo>
                    <a:pt x="895" y="919"/>
                    <a:pt x="895" y="919"/>
                    <a:pt x="895" y="919"/>
                  </a:cubicBezTo>
                  <a:cubicBezTo>
                    <a:pt x="895" y="921"/>
                    <a:pt x="894" y="922"/>
                    <a:pt x="895" y="923"/>
                  </a:cubicBezTo>
                  <a:cubicBezTo>
                    <a:pt x="895" y="923"/>
                    <a:pt x="895" y="923"/>
                    <a:pt x="895" y="923"/>
                  </a:cubicBezTo>
                  <a:cubicBezTo>
                    <a:pt x="895" y="924"/>
                    <a:pt x="895" y="925"/>
                    <a:pt x="895" y="926"/>
                  </a:cubicBezTo>
                  <a:cubicBezTo>
                    <a:pt x="896" y="926"/>
                    <a:pt x="896" y="926"/>
                    <a:pt x="896" y="926"/>
                  </a:cubicBezTo>
                  <a:cubicBezTo>
                    <a:pt x="896" y="927"/>
                    <a:pt x="897" y="927"/>
                    <a:pt x="897" y="928"/>
                  </a:cubicBezTo>
                  <a:cubicBezTo>
                    <a:pt x="2" y="408"/>
                    <a:pt x="2" y="408"/>
                    <a:pt x="2" y="408"/>
                  </a:cubicBezTo>
                  <a:cubicBezTo>
                    <a:pt x="2" y="408"/>
                    <a:pt x="1" y="408"/>
                    <a:pt x="1" y="407"/>
                  </a:cubicBezTo>
                  <a:cubicBezTo>
                    <a:pt x="1" y="407"/>
                    <a:pt x="1" y="407"/>
                    <a:pt x="1" y="407"/>
                  </a:cubicBezTo>
                  <a:cubicBezTo>
                    <a:pt x="1" y="407"/>
                    <a:pt x="1" y="407"/>
                    <a:pt x="1" y="407"/>
                  </a:cubicBezTo>
                  <a:cubicBezTo>
                    <a:pt x="1" y="406"/>
                    <a:pt x="1" y="406"/>
                    <a:pt x="0" y="406"/>
                  </a:cubicBezTo>
                  <a:cubicBezTo>
                    <a:pt x="0" y="406"/>
                    <a:pt x="0" y="406"/>
                    <a:pt x="0" y="406"/>
                  </a:cubicBezTo>
                  <a:cubicBezTo>
                    <a:pt x="0" y="406"/>
                    <a:pt x="0" y="405"/>
                    <a:pt x="0" y="405"/>
                  </a:cubicBezTo>
                  <a:cubicBezTo>
                    <a:pt x="0" y="405"/>
                    <a:pt x="0" y="405"/>
                    <a:pt x="0" y="405"/>
                  </a:cubicBezTo>
                  <a:cubicBezTo>
                    <a:pt x="0" y="405"/>
                    <a:pt x="0" y="404"/>
                    <a:pt x="0" y="404"/>
                  </a:cubicBezTo>
                  <a:cubicBezTo>
                    <a:pt x="0" y="404"/>
                    <a:pt x="0" y="404"/>
                    <a:pt x="0" y="404"/>
                  </a:cubicBezTo>
                  <a:cubicBezTo>
                    <a:pt x="0" y="404"/>
                    <a:pt x="0" y="404"/>
                    <a:pt x="0" y="404"/>
                  </a:cubicBezTo>
                  <a:cubicBezTo>
                    <a:pt x="0" y="404"/>
                    <a:pt x="0" y="404"/>
                    <a:pt x="0" y="404"/>
                  </a:cubicBezTo>
                  <a:cubicBezTo>
                    <a:pt x="0" y="403"/>
                    <a:pt x="0" y="403"/>
                    <a:pt x="0" y="403"/>
                  </a:cubicBezTo>
                  <a:cubicBezTo>
                    <a:pt x="0" y="403"/>
                    <a:pt x="0" y="403"/>
                    <a:pt x="0" y="403"/>
                  </a:cubicBezTo>
                  <a:cubicBezTo>
                    <a:pt x="0" y="403"/>
                    <a:pt x="0" y="403"/>
                    <a:pt x="0" y="402"/>
                  </a:cubicBezTo>
                  <a:cubicBezTo>
                    <a:pt x="0" y="402"/>
                    <a:pt x="0" y="402"/>
                    <a:pt x="0" y="402"/>
                  </a:cubicBezTo>
                  <a:close/>
                </a:path>
              </a:pathLst>
            </a:custGeom>
            <a:solidFill>
              <a:srgbClr val="0718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6" name="ïSļíḍè"/>
            <p:cNvSpPr>
              <a:spLocks noChangeArrowheads="1"/>
            </p:cNvSpPr>
            <p:nvPr/>
          </p:nvSpPr>
          <p:spPr bwMode="auto">
            <a:xfrm>
              <a:off x="855663" y="538163"/>
              <a:ext cx="2976563" cy="2976563"/>
            </a:xfrm>
            <a:custGeom>
              <a:avLst/>
              <a:gdLst>
                <a:gd name="T0" fmla="*/ 2879723 w 1168"/>
                <a:gd name="T1" fmla="*/ 1218610 h 1170"/>
                <a:gd name="T2" fmla="*/ 2933240 w 1168"/>
                <a:gd name="T3" fmla="*/ 1467929 h 1170"/>
                <a:gd name="T4" fmla="*/ 2321617 w 1168"/>
                <a:gd name="T5" fmla="*/ 2839183 h 1170"/>
                <a:gd name="T6" fmla="*/ 2115195 w 1168"/>
                <a:gd name="T7" fmla="*/ 2933314 h 1170"/>
                <a:gd name="T8" fmla="*/ 96840 w 1168"/>
                <a:gd name="T9" fmla="*/ 1755409 h 1170"/>
                <a:gd name="T10" fmla="*/ 43323 w 1168"/>
                <a:gd name="T11" fmla="*/ 1508634 h 1170"/>
                <a:gd name="T12" fmla="*/ 654946 w 1168"/>
                <a:gd name="T13" fmla="*/ 134836 h 1170"/>
                <a:gd name="T14" fmla="*/ 861368 w 1168"/>
                <a:gd name="T15" fmla="*/ 43249 h 1170"/>
                <a:gd name="T16" fmla="*/ 2879723 w 1168"/>
                <a:gd name="T17" fmla="*/ 1218610 h 11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8"/>
                <a:gd name="T28" fmla="*/ 0 h 1170"/>
                <a:gd name="T29" fmla="*/ 1168 w 1168"/>
                <a:gd name="T30" fmla="*/ 1170 h 11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8" h="1170">
                  <a:moveTo>
                    <a:pt x="1130" y="479"/>
                  </a:moveTo>
                  <a:cubicBezTo>
                    <a:pt x="1158" y="496"/>
                    <a:pt x="1168" y="539"/>
                    <a:pt x="1151" y="577"/>
                  </a:cubicBezTo>
                  <a:cubicBezTo>
                    <a:pt x="911" y="1116"/>
                    <a:pt x="911" y="1116"/>
                    <a:pt x="911" y="1116"/>
                  </a:cubicBezTo>
                  <a:cubicBezTo>
                    <a:pt x="895" y="1153"/>
                    <a:pt x="858" y="1170"/>
                    <a:pt x="830" y="1153"/>
                  </a:cubicBezTo>
                  <a:cubicBezTo>
                    <a:pt x="38" y="690"/>
                    <a:pt x="38" y="690"/>
                    <a:pt x="38" y="690"/>
                  </a:cubicBezTo>
                  <a:cubicBezTo>
                    <a:pt x="10" y="673"/>
                    <a:pt x="0" y="630"/>
                    <a:pt x="17" y="593"/>
                  </a:cubicBezTo>
                  <a:cubicBezTo>
                    <a:pt x="257" y="53"/>
                    <a:pt x="257" y="53"/>
                    <a:pt x="257" y="53"/>
                  </a:cubicBezTo>
                  <a:cubicBezTo>
                    <a:pt x="273" y="16"/>
                    <a:pt x="310" y="0"/>
                    <a:pt x="338" y="17"/>
                  </a:cubicBezTo>
                  <a:lnTo>
                    <a:pt x="1130" y="479"/>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7" name="iŝļîdê"/>
            <p:cNvSpPr>
              <a:spLocks noChangeArrowheads="1"/>
            </p:cNvSpPr>
            <p:nvPr/>
          </p:nvSpPr>
          <p:spPr bwMode="auto">
            <a:xfrm>
              <a:off x="1603375" y="508000"/>
              <a:ext cx="2327275" cy="2965450"/>
            </a:xfrm>
            <a:custGeom>
              <a:avLst/>
              <a:gdLst>
                <a:gd name="T0" fmla="*/ 2311997 w 914"/>
                <a:gd name="T1" fmla="*/ 1424230 h 1166"/>
                <a:gd name="T2" fmla="*/ 2319636 w 914"/>
                <a:gd name="T3" fmla="*/ 1406427 h 1166"/>
                <a:gd name="T4" fmla="*/ 2322182 w 914"/>
                <a:gd name="T5" fmla="*/ 1388624 h 1166"/>
                <a:gd name="T6" fmla="*/ 2324729 w 914"/>
                <a:gd name="T7" fmla="*/ 1370821 h 1166"/>
                <a:gd name="T8" fmla="*/ 2327275 w 914"/>
                <a:gd name="T9" fmla="*/ 1353018 h 1166"/>
                <a:gd name="T10" fmla="*/ 2327275 w 914"/>
                <a:gd name="T11" fmla="*/ 1337759 h 1166"/>
                <a:gd name="T12" fmla="*/ 2324729 w 914"/>
                <a:gd name="T13" fmla="*/ 1325042 h 1166"/>
                <a:gd name="T14" fmla="*/ 2322182 w 914"/>
                <a:gd name="T15" fmla="*/ 1309783 h 1166"/>
                <a:gd name="T16" fmla="*/ 2319636 w 914"/>
                <a:gd name="T17" fmla="*/ 1289437 h 1166"/>
                <a:gd name="T18" fmla="*/ 2311997 w 914"/>
                <a:gd name="T19" fmla="*/ 1266547 h 1166"/>
                <a:gd name="T20" fmla="*/ 2304359 w 914"/>
                <a:gd name="T21" fmla="*/ 1251288 h 1166"/>
                <a:gd name="T22" fmla="*/ 2296720 w 914"/>
                <a:gd name="T23" fmla="*/ 1238571 h 1166"/>
                <a:gd name="T24" fmla="*/ 2286535 w 914"/>
                <a:gd name="T25" fmla="*/ 1225855 h 1166"/>
                <a:gd name="T26" fmla="*/ 2276350 w 914"/>
                <a:gd name="T27" fmla="*/ 1213139 h 1166"/>
                <a:gd name="T28" fmla="*/ 2263619 w 914"/>
                <a:gd name="T29" fmla="*/ 1202966 h 1166"/>
                <a:gd name="T30" fmla="*/ 2253434 w 914"/>
                <a:gd name="T31" fmla="*/ 1195336 h 1166"/>
                <a:gd name="T32" fmla="*/ 229163 w 914"/>
                <a:gd name="T33" fmla="*/ 15260 h 1166"/>
                <a:gd name="T34" fmla="*/ 221524 w 914"/>
                <a:gd name="T35" fmla="*/ 10173 h 1166"/>
                <a:gd name="T36" fmla="*/ 213885 w 914"/>
                <a:gd name="T37" fmla="*/ 7630 h 1166"/>
                <a:gd name="T38" fmla="*/ 201154 w 914"/>
                <a:gd name="T39" fmla="*/ 5087 h 1166"/>
                <a:gd name="T40" fmla="*/ 193515 w 914"/>
                <a:gd name="T41" fmla="*/ 2543 h 1166"/>
                <a:gd name="T42" fmla="*/ 183330 w 914"/>
                <a:gd name="T43" fmla="*/ 2543 h 1166"/>
                <a:gd name="T44" fmla="*/ 175691 w 914"/>
                <a:gd name="T45" fmla="*/ 0 h 1166"/>
                <a:gd name="T46" fmla="*/ 165506 w 914"/>
                <a:gd name="T47" fmla="*/ 0 h 1166"/>
                <a:gd name="T48" fmla="*/ 150229 w 914"/>
                <a:gd name="T49" fmla="*/ 2543 h 1166"/>
                <a:gd name="T50" fmla="*/ 134951 w 914"/>
                <a:gd name="T51" fmla="*/ 7630 h 1166"/>
                <a:gd name="T52" fmla="*/ 119674 w 914"/>
                <a:gd name="T53" fmla="*/ 12716 h 1166"/>
                <a:gd name="T54" fmla="*/ 15278 w 914"/>
                <a:gd name="T55" fmla="*/ 63582 h 1166"/>
                <a:gd name="T56" fmla="*/ 38194 w 914"/>
                <a:gd name="T57" fmla="*/ 55952 h 1166"/>
                <a:gd name="T58" fmla="*/ 53471 w 914"/>
                <a:gd name="T59" fmla="*/ 55952 h 1166"/>
                <a:gd name="T60" fmla="*/ 66203 w 914"/>
                <a:gd name="T61" fmla="*/ 55952 h 1166"/>
                <a:gd name="T62" fmla="*/ 81480 w 914"/>
                <a:gd name="T63" fmla="*/ 58495 h 1166"/>
                <a:gd name="T64" fmla="*/ 94211 w 914"/>
                <a:gd name="T65" fmla="*/ 63582 h 1166"/>
                <a:gd name="T66" fmla="*/ 109489 w 914"/>
                <a:gd name="T67" fmla="*/ 68668 h 1166"/>
                <a:gd name="T68" fmla="*/ 2143945 w 914"/>
                <a:gd name="T69" fmla="*/ 1258917 h 1166"/>
                <a:gd name="T70" fmla="*/ 2166861 w 914"/>
                <a:gd name="T71" fmla="*/ 1279264 h 1166"/>
                <a:gd name="T72" fmla="*/ 2184685 w 914"/>
                <a:gd name="T73" fmla="*/ 1307240 h 1166"/>
                <a:gd name="T74" fmla="*/ 2197416 w 914"/>
                <a:gd name="T75" fmla="*/ 1335215 h 1166"/>
                <a:gd name="T76" fmla="*/ 2205055 w 914"/>
                <a:gd name="T77" fmla="*/ 1370821 h 1166"/>
                <a:gd name="T78" fmla="*/ 2205055 w 914"/>
                <a:gd name="T79" fmla="*/ 1406427 h 1166"/>
                <a:gd name="T80" fmla="*/ 2202509 w 914"/>
                <a:gd name="T81" fmla="*/ 1442033 h 1166"/>
                <a:gd name="T82" fmla="*/ 2192324 w 914"/>
                <a:gd name="T83" fmla="*/ 1477638 h 1166"/>
                <a:gd name="T84" fmla="*/ 1565945 w 914"/>
                <a:gd name="T85" fmla="*/ 2884065 h 1166"/>
                <a:gd name="T86" fmla="*/ 1545575 w 914"/>
                <a:gd name="T87" fmla="*/ 2914585 h 1166"/>
                <a:gd name="T88" fmla="*/ 1522659 w 914"/>
                <a:gd name="T89" fmla="*/ 2940017 h 1166"/>
                <a:gd name="T90" fmla="*/ 1499743 w 914"/>
                <a:gd name="T91" fmla="*/ 2957820 h 1166"/>
                <a:gd name="T92" fmla="*/ 1614324 w 914"/>
                <a:gd name="T93" fmla="*/ 2904412 h 1166"/>
                <a:gd name="T94" fmla="*/ 1642333 w 914"/>
                <a:gd name="T95" fmla="*/ 2886609 h 1166"/>
                <a:gd name="T96" fmla="*/ 1655064 w 914"/>
                <a:gd name="T97" fmla="*/ 2873892 h 1166"/>
                <a:gd name="T98" fmla="*/ 1667796 w 914"/>
                <a:gd name="T99" fmla="*/ 2861176 h 1166"/>
                <a:gd name="T100" fmla="*/ 1677981 w 914"/>
                <a:gd name="T101" fmla="*/ 2845916 h 1166"/>
                <a:gd name="T102" fmla="*/ 1685619 w 914"/>
                <a:gd name="T103" fmla="*/ 2830657 h 1166"/>
                <a:gd name="T104" fmla="*/ 1693258 w 914"/>
                <a:gd name="T105" fmla="*/ 2812854 h 11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4"/>
                <a:gd name="T160" fmla="*/ 0 h 1166"/>
                <a:gd name="T161" fmla="*/ 914 w 914"/>
                <a:gd name="T162" fmla="*/ 1166 h 11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4" h="1166">
                  <a:moveTo>
                    <a:pt x="907" y="564"/>
                  </a:moveTo>
                  <a:cubicBezTo>
                    <a:pt x="907" y="563"/>
                    <a:pt x="907" y="562"/>
                    <a:pt x="908" y="561"/>
                  </a:cubicBezTo>
                  <a:cubicBezTo>
                    <a:pt x="908" y="561"/>
                    <a:pt x="908" y="561"/>
                    <a:pt x="908" y="560"/>
                  </a:cubicBezTo>
                  <a:cubicBezTo>
                    <a:pt x="908" y="560"/>
                    <a:pt x="908" y="560"/>
                    <a:pt x="908" y="560"/>
                  </a:cubicBezTo>
                  <a:cubicBezTo>
                    <a:pt x="909" y="559"/>
                    <a:pt x="909" y="559"/>
                    <a:pt x="909" y="559"/>
                  </a:cubicBezTo>
                  <a:cubicBezTo>
                    <a:pt x="909" y="558"/>
                    <a:pt x="909" y="557"/>
                    <a:pt x="910" y="556"/>
                  </a:cubicBezTo>
                  <a:cubicBezTo>
                    <a:pt x="910" y="555"/>
                    <a:pt x="910" y="554"/>
                    <a:pt x="910" y="553"/>
                  </a:cubicBezTo>
                  <a:cubicBezTo>
                    <a:pt x="911" y="553"/>
                    <a:pt x="911" y="553"/>
                    <a:pt x="911" y="553"/>
                  </a:cubicBezTo>
                  <a:cubicBezTo>
                    <a:pt x="911" y="553"/>
                    <a:pt x="911" y="553"/>
                    <a:pt x="911" y="553"/>
                  </a:cubicBezTo>
                  <a:cubicBezTo>
                    <a:pt x="911" y="552"/>
                    <a:pt x="911" y="551"/>
                    <a:pt x="911" y="550"/>
                  </a:cubicBezTo>
                  <a:cubicBezTo>
                    <a:pt x="911" y="549"/>
                    <a:pt x="912" y="548"/>
                    <a:pt x="912" y="547"/>
                  </a:cubicBezTo>
                  <a:cubicBezTo>
                    <a:pt x="912" y="547"/>
                    <a:pt x="912" y="546"/>
                    <a:pt x="912" y="546"/>
                  </a:cubicBezTo>
                  <a:cubicBezTo>
                    <a:pt x="912" y="546"/>
                    <a:pt x="912" y="545"/>
                    <a:pt x="912" y="545"/>
                  </a:cubicBezTo>
                  <a:cubicBezTo>
                    <a:pt x="912" y="545"/>
                    <a:pt x="912" y="544"/>
                    <a:pt x="912" y="544"/>
                  </a:cubicBezTo>
                  <a:cubicBezTo>
                    <a:pt x="913" y="543"/>
                    <a:pt x="913" y="542"/>
                    <a:pt x="913" y="541"/>
                  </a:cubicBezTo>
                  <a:cubicBezTo>
                    <a:pt x="913" y="540"/>
                    <a:pt x="913" y="539"/>
                    <a:pt x="913" y="539"/>
                  </a:cubicBezTo>
                  <a:cubicBezTo>
                    <a:pt x="913" y="539"/>
                    <a:pt x="913" y="538"/>
                    <a:pt x="913" y="538"/>
                  </a:cubicBezTo>
                  <a:cubicBezTo>
                    <a:pt x="913" y="538"/>
                    <a:pt x="913" y="538"/>
                    <a:pt x="913" y="538"/>
                  </a:cubicBezTo>
                  <a:cubicBezTo>
                    <a:pt x="913" y="537"/>
                    <a:pt x="913" y="536"/>
                    <a:pt x="913" y="535"/>
                  </a:cubicBezTo>
                  <a:cubicBezTo>
                    <a:pt x="913" y="534"/>
                    <a:pt x="914" y="533"/>
                    <a:pt x="914" y="532"/>
                  </a:cubicBezTo>
                  <a:cubicBezTo>
                    <a:pt x="914" y="532"/>
                    <a:pt x="914" y="532"/>
                    <a:pt x="914" y="531"/>
                  </a:cubicBezTo>
                  <a:cubicBezTo>
                    <a:pt x="914" y="531"/>
                    <a:pt x="914" y="531"/>
                    <a:pt x="914" y="531"/>
                  </a:cubicBezTo>
                  <a:cubicBezTo>
                    <a:pt x="914" y="530"/>
                    <a:pt x="914" y="530"/>
                    <a:pt x="914" y="529"/>
                  </a:cubicBezTo>
                  <a:cubicBezTo>
                    <a:pt x="914" y="528"/>
                    <a:pt x="914" y="527"/>
                    <a:pt x="914" y="526"/>
                  </a:cubicBezTo>
                  <a:cubicBezTo>
                    <a:pt x="914" y="526"/>
                    <a:pt x="914" y="525"/>
                    <a:pt x="913" y="524"/>
                  </a:cubicBezTo>
                  <a:cubicBezTo>
                    <a:pt x="913" y="524"/>
                    <a:pt x="913" y="524"/>
                    <a:pt x="913" y="524"/>
                  </a:cubicBezTo>
                  <a:cubicBezTo>
                    <a:pt x="913" y="524"/>
                    <a:pt x="913" y="524"/>
                    <a:pt x="913" y="524"/>
                  </a:cubicBezTo>
                  <a:cubicBezTo>
                    <a:pt x="913" y="523"/>
                    <a:pt x="913" y="522"/>
                    <a:pt x="913" y="521"/>
                  </a:cubicBezTo>
                  <a:cubicBezTo>
                    <a:pt x="913" y="520"/>
                    <a:pt x="913" y="519"/>
                    <a:pt x="913" y="518"/>
                  </a:cubicBezTo>
                  <a:cubicBezTo>
                    <a:pt x="913" y="518"/>
                    <a:pt x="913" y="518"/>
                    <a:pt x="913" y="518"/>
                  </a:cubicBezTo>
                  <a:cubicBezTo>
                    <a:pt x="913" y="517"/>
                    <a:pt x="913" y="517"/>
                    <a:pt x="913" y="517"/>
                  </a:cubicBezTo>
                  <a:cubicBezTo>
                    <a:pt x="913" y="516"/>
                    <a:pt x="913" y="515"/>
                    <a:pt x="912" y="515"/>
                  </a:cubicBezTo>
                  <a:cubicBezTo>
                    <a:pt x="912" y="514"/>
                    <a:pt x="912" y="513"/>
                    <a:pt x="912" y="512"/>
                  </a:cubicBezTo>
                  <a:cubicBezTo>
                    <a:pt x="912" y="511"/>
                    <a:pt x="912" y="511"/>
                    <a:pt x="912" y="510"/>
                  </a:cubicBezTo>
                  <a:cubicBezTo>
                    <a:pt x="911" y="510"/>
                    <a:pt x="911" y="510"/>
                    <a:pt x="911" y="510"/>
                  </a:cubicBezTo>
                  <a:cubicBezTo>
                    <a:pt x="911" y="509"/>
                    <a:pt x="911" y="508"/>
                    <a:pt x="911" y="507"/>
                  </a:cubicBezTo>
                  <a:cubicBezTo>
                    <a:pt x="910" y="506"/>
                    <a:pt x="910" y="505"/>
                    <a:pt x="910" y="504"/>
                  </a:cubicBezTo>
                  <a:cubicBezTo>
                    <a:pt x="910" y="503"/>
                    <a:pt x="910" y="503"/>
                    <a:pt x="910" y="503"/>
                  </a:cubicBezTo>
                  <a:cubicBezTo>
                    <a:pt x="909" y="501"/>
                    <a:pt x="908" y="500"/>
                    <a:pt x="908" y="498"/>
                  </a:cubicBezTo>
                  <a:cubicBezTo>
                    <a:pt x="908" y="498"/>
                    <a:pt x="908" y="498"/>
                    <a:pt x="908" y="498"/>
                  </a:cubicBezTo>
                  <a:cubicBezTo>
                    <a:pt x="908" y="498"/>
                    <a:pt x="908" y="498"/>
                    <a:pt x="908" y="498"/>
                  </a:cubicBezTo>
                  <a:cubicBezTo>
                    <a:pt x="907" y="497"/>
                    <a:pt x="907" y="496"/>
                    <a:pt x="906" y="495"/>
                  </a:cubicBezTo>
                  <a:cubicBezTo>
                    <a:pt x="906" y="494"/>
                    <a:pt x="905" y="493"/>
                    <a:pt x="905" y="492"/>
                  </a:cubicBezTo>
                  <a:cubicBezTo>
                    <a:pt x="905" y="492"/>
                    <a:pt x="905" y="492"/>
                    <a:pt x="905" y="492"/>
                  </a:cubicBezTo>
                  <a:cubicBezTo>
                    <a:pt x="905" y="492"/>
                    <a:pt x="905" y="492"/>
                    <a:pt x="905" y="492"/>
                  </a:cubicBezTo>
                  <a:cubicBezTo>
                    <a:pt x="904" y="491"/>
                    <a:pt x="904" y="490"/>
                    <a:pt x="903" y="490"/>
                  </a:cubicBezTo>
                  <a:cubicBezTo>
                    <a:pt x="903" y="489"/>
                    <a:pt x="903" y="488"/>
                    <a:pt x="902" y="487"/>
                  </a:cubicBezTo>
                  <a:cubicBezTo>
                    <a:pt x="902" y="487"/>
                    <a:pt x="902" y="487"/>
                    <a:pt x="902" y="487"/>
                  </a:cubicBezTo>
                  <a:cubicBezTo>
                    <a:pt x="902" y="487"/>
                    <a:pt x="902" y="487"/>
                    <a:pt x="901" y="486"/>
                  </a:cubicBezTo>
                  <a:cubicBezTo>
                    <a:pt x="901" y="486"/>
                    <a:pt x="901" y="485"/>
                    <a:pt x="900" y="485"/>
                  </a:cubicBezTo>
                  <a:cubicBezTo>
                    <a:pt x="900" y="484"/>
                    <a:pt x="899" y="483"/>
                    <a:pt x="899" y="482"/>
                  </a:cubicBezTo>
                  <a:cubicBezTo>
                    <a:pt x="899" y="482"/>
                    <a:pt x="898" y="482"/>
                    <a:pt x="898" y="482"/>
                  </a:cubicBezTo>
                  <a:cubicBezTo>
                    <a:pt x="898" y="482"/>
                    <a:pt x="898" y="481"/>
                    <a:pt x="898" y="481"/>
                  </a:cubicBezTo>
                  <a:cubicBezTo>
                    <a:pt x="897" y="481"/>
                    <a:pt x="897" y="481"/>
                    <a:pt x="897" y="480"/>
                  </a:cubicBezTo>
                  <a:cubicBezTo>
                    <a:pt x="896" y="480"/>
                    <a:pt x="896" y="479"/>
                    <a:pt x="895" y="478"/>
                  </a:cubicBezTo>
                  <a:cubicBezTo>
                    <a:pt x="895" y="478"/>
                    <a:pt x="894" y="478"/>
                    <a:pt x="894" y="477"/>
                  </a:cubicBezTo>
                  <a:cubicBezTo>
                    <a:pt x="894" y="477"/>
                    <a:pt x="894" y="477"/>
                    <a:pt x="894" y="477"/>
                  </a:cubicBezTo>
                  <a:cubicBezTo>
                    <a:pt x="893" y="477"/>
                    <a:pt x="893" y="476"/>
                    <a:pt x="893" y="476"/>
                  </a:cubicBezTo>
                  <a:cubicBezTo>
                    <a:pt x="892" y="476"/>
                    <a:pt x="892" y="475"/>
                    <a:pt x="891" y="474"/>
                  </a:cubicBezTo>
                  <a:cubicBezTo>
                    <a:pt x="890" y="474"/>
                    <a:pt x="890" y="474"/>
                    <a:pt x="889" y="473"/>
                  </a:cubicBezTo>
                  <a:cubicBezTo>
                    <a:pt x="889" y="473"/>
                    <a:pt x="889" y="473"/>
                    <a:pt x="889" y="473"/>
                  </a:cubicBezTo>
                  <a:cubicBezTo>
                    <a:pt x="889" y="473"/>
                    <a:pt x="889" y="473"/>
                    <a:pt x="889" y="473"/>
                  </a:cubicBezTo>
                  <a:cubicBezTo>
                    <a:pt x="888" y="472"/>
                    <a:pt x="887" y="472"/>
                    <a:pt x="887" y="471"/>
                  </a:cubicBezTo>
                  <a:cubicBezTo>
                    <a:pt x="886" y="471"/>
                    <a:pt x="885" y="470"/>
                    <a:pt x="885" y="470"/>
                  </a:cubicBezTo>
                  <a:cubicBezTo>
                    <a:pt x="884" y="470"/>
                    <a:pt x="884" y="470"/>
                    <a:pt x="884" y="470"/>
                  </a:cubicBezTo>
                  <a:cubicBezTo>
                    <a:pt x="92" y="7"/>
                    <a:pt x="92" y="7"/>
                    <a:pt x="92" y="7"/>
                  </a:cubicBezTo>
                  <a:cubicBezTo>
                    <a:pt x="92" y="7"/>
                    <a:pt x="91" y="6"/>
                    <a:pt x="91" y="6"/>
                  </a:cubicBezTo>
                  <a:cubicBezTo>
                    <a:pt x="90" y="6"/>
                    <a:pt x="90" y="6"/>
                    <a:pt x="90" y="6"/>
                  </a:cubicBezTo>
                  <a:cubicBezTo>
                    <a:pt x="90" y="5"/>
                    <a:pt x="89" y="5"/>
                    <a:pt x="89" y="5"/>
                  </a:cubicBezTo>
                  <a:cubicBezTo>
                    <a:pt x="89" y="5"/>
                    <a:pt x="89" y="5"/>
                    <a:pt x="88" y="5"/>
                  </a:cubicBezTo>
                  <a:cubicBezTo>
                    <a:pt x="88" y="5"/>
                    <a:pt x="88" y="5"/>
                    <a:pt x="87" y="4"/>
                  </a:cubicBezTo>
                  <a:cubicBezTo>
                    <a:pt x="87" y="4"/>
                    <a:pt x="87" y="4"/>
                    <a:pt x="87" y="4"/>
                  </a:cubicBezTo>
                  <a:cubicBezTo>
                    <a:pt x="87" y="4"/>
                    <a:pt x="86" y="4"/>
                    <a:pt x="86" y="4"/>
                  </a:cubicBezTo>
                  <a:cubicBezTo>
                    <a:pt x="86" y="4"/>
                    <a:pt x="85" y="3"/>
                    <a:pt x="84" y="3"/>
                  </a:cubicBezTo>
                  <a:cubicBezTo>
                    <a:pt x="84" y="3"/>
                    <a:pt x="84" y="3"/>
                    <a:pt x="84" y="3"/>
                  </a:cubicBezTo>
                  <a:cubicBezTo>
                    <a:pt x="84" y="3"/>
                    <a:pt x="84" y="3"/>
                    <a:pt x="84" y="3"/>
                  </a:cubicBezTo>
                  <a:cubicBezTo>
                    <a:pt x="83" y="3"/>
                    <a:pt x="83" y="3"/>
                    <a:pt x="82" y="2"/>
                  </a:cubicBezTo>
                  <a:cubicBezTo>
                    <a:pt x="82" y="2"/>
                    <a:pt x="82" y="2"/>
                    <a:pt x="81" y="2"/>
                  </a:cubicBezTo>
                  <a:cubicBezTo>
                    <a:pt x="81" y="2"/>
                    <a:pt x="81" y="2"/>
                    <a:pt x="81" y="2"/>
                  </a:cubicBezTo>
                  <a:cubicBezTo>
                    <a:pt x="80" y="2"/>
                    <a:pt x="80" y="2"/>
                    <a:pt x="79" y="2"/>
                  </a:cubicBezTo>
                  <a:cubicBezTo>
                    <a:pt x="79" y="2"/>
                    <a:pt x="79" y="2"/>
                    <a:pt x="79" y="2"/>
                  </a:cubicBezTo>
                  <a:cubicBezTo>
                    <a:pt x="79" y="1"/>
                    <a:pt x="78" y="1"/>
                    <a:pt x="78" y="1"/>
                  </a:cubicBezTo>
                  <a:cubicBezTo>
                    <a:pt x="78" y="1"/>
                    <a:pt x="77" y="1"/>
                    <a:pt x="77" y="1"/>
                  </a:cubicBezTo>
                  <a:cubicBezTo>
                    <a:pt x="77" y="1"/>
                    <a:pt x="76" y="1"/>
                    <a:pt x="76" y="1"/>
                  </a:cubicBezTo>
                  <a:cubicBezTo>
                    <a:pt x="76" y="1"/>
                    <a:pt x="75" y="1"/>
                    <a:pt x="75" y="1"/>
                  </a:cubicBezTo>
                  <a:cubicBezTo>
                    <a:pt x="75" y="1"/>
                    <a:pt x="75" y="1"/>
                    <a:pt x="75" y="1"/>
                  </a:cubicBezTo>
                  <a:cubicBezTo>
                    <a:pt x="74" y="1"/>
                    <a:pt x="74" y="1"/>
                    <a:pt x="74" y="1"/>
                  </a:cubicBezTo>
                  <a:cubicBezTo>
                    <a:pt x="73" y="1"/>
                    <a:pt x="73" y="1"/>
                    <a:pt x="72" y="1"/>
                  </a:cubicBezTo>
                  <a:cubicBezTo>
                    <a:pt x="72" y="1"/>
                    <a:pt x="72" y="0"/>
                    <a:pt x="72" y="0"/>
                  </a:cubicBezTo>
                  <a:cubicBezTo>
                    <a:pt x="71" y="0"/>
                    <a:pt x="71" y="0"/>
                    <a:pt x="71" y="0"/>
                  </a:cubicBezTo>
                  <a:cubicBezTo>
                    <a:pt x="70" y="0"/>
                    <a:pt x="70" y="0"/>
                    <a:pt x="69" y="0"/>
                  </a:cubicBezTo>
                  <a:cubicBezTo>
                    <a:pt x="69" y="0"/>
                    <a:pt x="69" y="0"/>
                    <a:pt x="69" y="0"/>
                  </a:cubicBezTo>
                  <a:cubicBezTo>
                    <a:pt x="69" y="0"/>
                    <a:pt x="68" y="0"/>
                    <a:pt x="68" y="0"/>
                  </a:cubicBezTo>
                  <a:cubicBezTo>
                    <a:pt x="68" y="0"/>
                    <a:pt x="67" y="0"/>
                    <a:pt x="66" y="0"/>
                  </a:cubicBezTo>
                  <a:cubicBezTo>
                    <a:pt x="66" y="0"/>
                    <a:pt x="66" y="0"/>
                    <a:pt x="66" y="0"/>
                  </a:cubicBezTo>
                  <a:cubicBezTo>
                    <a:pt x="66" y="0"/>
                    <a:pt x="65" y="0"/>
                    <a:pt x="65" y="0"/>
                  </a:cubicBezTo>
                  <a:cubicBezTo>
                    <a:pt x="64" y="1"/>
                    <a:pt x="64" y="1"/>
                    <a:pt x="63" y="1"/>
                  </a:cubicBezTo>
                  <a:cubicBezTo>
                    <a:pt x="63" y="1"/>
                    <a:pt x="63" y="1"/>
                    <a:pt x="62" y="1"/>
                  </a:cubicBezTo>
                  <a:cubicBezTo>
                    <a:pt x="62" y="1"/>
                    <a:pt x="62" y="1"/>
                    <a:pt x="62" y="1"/>
                  </a:cubicBezTo>
                  <a:cubicBezTo>
                    <a:pt x="61" y="1"/>
                    <a:pt x="60" y="1"/>
                    <a:pt x="59" y="1"/>
                  </a:cubicBezTo>
                  <a:cubicBezTo>
                    <a:pt x="59" y="1"/>
                    <a:pt x="58" y="1"/>
                    <a:pt x="58" y="1"/>
                  </a:cubicBezTo>
                  <a:cubicBezTo>
                    <a:pt x="58" y="1"/>
                    <a:pt x="58" y="1"/>
                    <a:pt x="58" y="1"/>
                  </a:cubicBezTo>
                  <a:cubicBezTo>
                    <a:pt x="57" y="2"/>
                    <a:pt x="55" y="2"/>
                    <a:pt x="54" y="3"/>
                  </a:cubicBezTo>
                  <a:cubicBezTo>
                    <a:pt x="54" y="3"/>
                    <a:pt x="53" y="3"/>
                    <a:pt x="53" y="3"/>
                  </a:cubicBezTo>
                  <a:cubicBezTo>
                    <a:pt x="53" y="3"/>
                    <a:pt x="53" y="3"/>
                    <a:pt x="53" y="3"/>
                  </a:cubicBezTo>
                  <a:cubicBezTo>
                    <a:pt x="52" y="3"/>
                    <a:pt x="52" y="3"/>
                    <a:pt x="51" y="4"/>
                  </a:cubicBezTo>
                  <a:cubicBezTo>
                    <a:pt x="51" y="4"/>
                    <a:pt x="50" y="4"/>
                    <a:pt x="50" y="4"/>
                  </a:cubicBezTo>
                  <a:cubicBezTo>
                    <a:pt x="49" y="4"/>
                    <a:pt x="48" y="5"/>
                    <a:pt x="47" y="5"/>
                  </a:cubicBezTo>
                  <a:cubicBezTo>
                    <a:pt x="0" y="27"/>
                    <a:pt x="0" y="27"/>
                    <a:pt x="0" y="27"/>
                  </a:cubicBezTo>
                  <a:cubicBezTo>
                    <a:pt x="1" y="26"/>
                    <a:pt x="2" y="26"/>
                    <a:pt x="3" y="26"/>
                  </a:cubicBezTo>
                  <a:cubicBezTo>
                    <a:pt x="3" y="25"/>
                    <a:pt x="3" y="25"/>
                    <a:pt x="4" y="25"/>
                  </a:cubicBezTo>
                  <a:cubicBezTo>
                    <a:pt x="4" y="25"/>
                    <a:pt x="5" y="25"/>
                    <a:pt x="6" y="25"/>
                  </a:cubicBezTo>
                  <a:cubicBezTo>
                    <a:pt x="6" y="24"/>
                    <a:pt x="6" y="24"/>
                    <a:pt x="7" y="24"/>
                  </a:cubicBezTo>
                  <a:cubicBezTo>
                    <a:pt x="8" y="24"/>
                    <a:pt x="10" y="23"/>
                    <a:pt x="11" y="23"/>
                  </a:cubicBezTo>
                  <a:cubicBezTo>
                    <a:pt x="11" y="23"/>
                    <a:pt x="11" y="23"/>
                    <a:pt x="12" y="23"/>
                  </a:cubicBezTo>
                  <a:cubicBezTo>
                    <a:pt x="13" y="23"/>
                    <a:pt x="14" y="23"/>
                    <a:pt x="15" y="22"/>
                  </a:cubicBezTo>
                  <a:cubicBezTo>
                    <a:pt x="15" y="22"/>
                    <a:pt x="16" y="22"/>
                    <a:pt x="16" y="22"/>
                  </a:cubicBezTo>
                  <a:cubicBezTo>
                    <a:pt x="17" y="22"/>
                    <a:pt x="17" y="22"/>
                    <a:pt x="18" y="22"/>
                  </a:cubicBezTo>
                  <a:cubicBezTo>
                    <a:pt x="19" y="22"/>
                    <a:pt x="19" y="22"/>
                    <a:pt x="19" y="22"/>
                  </a:cubicBezTo>
                  <a:cubicBezTo>
                    <a:pt x="20" y="22"/>
                    <a:pt x="20" y="22"/>
                    <a:pt x="21" y="22"/>
                  </a:cubicBezTo>
                  <a:cubicBezTo>
                    <a:pt x="21" y="22"/>
                    <a:pt x="22" y="22"/>
                    <a:pt x="22" y="22"/>
                  </a:cubicBezTo>
                  <a:cubicBezTo>
                    <a:pt x="23" y="22"/>
                    <a:pt x="23" y="22"/>
                    <a:pt x="24" y="22"/>
                  </a:cubicBezTo>
                  <a:cubicBezTo>
                    <a:pt x="24" y="22"/>
                    <a:pt x="25" y="22"/>
                    <a:pt x="25" y="22"/>
                  </a:cubicBezTo>
                  <a:cubicBezTo>
                    <a:pt x="26" y="22"/>
                    <a:pt x="26" y="22"/>
                    <a:pt x="26" y="22"/>
                  </a:cubicBezTo>
                  <a:cubicBezTo>
                    <a:pt x="27" y="22"/>
                    <a:pt x="27" y="22"/>
                    <a:pt x="28" y="22"/>
                  </a:cubicBezTo>
                  <a:cubicBezTo>
                    <a:pt x="28" y="22"/>
                    <a:pt x="29" y="23"/>
                    <a:pt x="29" y="23"/>
                  </a:cubicBezTo>
                  <a:cubicBezTo>
                    <a:pt x="30" y="23"/>
                    <a:pt x="30" y="23"/>
                    <a:pt x="31" y="23"/>
                  </a:cubicBezTo>
                  <a:cubicBezTo>
                    <a:pt x="31" y="23"/>
                    <a:pt x="31" y="23"/>
                    <a:pt x="32" y="23"/>
                  </a:cubicBezTo>
                  <a:cubicBezTo>
                    <a:pt x="32" y="23"/>
                    <a:pt x="33" y="23"/>
                    <a:pt x="34" y="24"/>
                  </a:cubicBezTo>
                  <a:cubicBezTo>
                    <a:pt x="34" y="24"/>
                    <a:pt x="34" y="24"/>
                    <a:pt x="34" y="24"/>
                  </a:cubicBezTo>
                  <a:cubicBezTo>
                    <a:pt x="35" y="24"/>
                    <a:pt x="36" y="24"/>
                    <a:pt x="37" y="25"/>
                  </a:cubicBezTo>
                  <a:cubicBezTo>
                    <a:pt x="37" y="25"/>
                    <a:pt x="37" y="25"/>
                    <a:pt x="37" y="25"/>
                  </a:cubicBezTo>
                  <a:cubicBezTo>
                    <a:pt x="38" y="25"/>
                    <a:pt x="39" y="25"/>
                    <a:pt x="40" y="26"/>
                  </a:cubicBezTo>
                  <a:cubicBezTo>
                    <a:pt x="40" y="26"/>
                    <a:pt x="40" y="26"/>
                    <a:pt x="40" y="26"/>
                  </a:cubicBezTo>
                  <a:cubicBezTo>
                    <a:pt x="41" y="26"/>
                    <a:pt x="41" y="27"/>
                    <a:pt x="42" y="27"/>
                  </a:cubicBezTo>
                  <a:cubicBezTo>
                    <a:pt x="42" y="27"/>
                    <a:pt x="43" y="27"/>
                    <a:pt x="43" y="27"/>
                  </a:cubicBezTo>
                  <a:cubicBezTo>
                    <a:pt x="44" y="28"/>
                    <a:pt x="44" y="28"/>
                    <a:pt x="45" y="29"/>
                  </a:cubicBezTo>
                  <a:cubicBezTo>
                    <a:pt x="837" y="491"/>
                    <a:pt x="837" y="491"/>
                    <a:pt x="837" y="491"/>
                  </a:cubicBezTo>
                  <a:cubicBezTo>
                    <a:pt x="839" y="492"/>
                    <a:pt x="840" y="493"/>
                    <a:pt x="842" y="495"/>
                  </a:cubicBezTo>
                  <a:cubicBezTo>
                    <a:pt x="842" y="495"/>
                    <a:pt x="842" y="495"/>
                    <a:pt x="842" y="495"/>
                  </a:cubicBezTo>
                  <a:cubicBezTo>
                    <a:pt x="844" y="496"/>
                    <a:pt x="845" y="497"/>
                    <a:pt x="846" y="498"/>
                  </a:cubicBezTo>
                  <a:cubicBezTo>
                    <a:pt x="847" y="499"/>
                    <a:pt x="847" y="499"/>
                    <a:pt x="847" y="499"/>
                  </a:cubicBezTo>
                  <a:cubicBezTo>
                    <a:pt x="848" y="500"/>
                    <a:pt x="849" y="502"/>
                    <a:pt x="851" y="503"/>
                  </a:cubicBezTo>
                  <a:cubicBezTo>
                    <a:pt x="851" y="503"/>
                    <a:pt x="851" y="503"/>
                    <a:pt x="851" y="503"/>
                  </a:cubicBezTo>
                  <a:cubicBezTo>
                    <a:pt x="852" y="505"/>
                    <a:pt x="853" y="506"/>
                    <a:pt x="854" y="508"/>
                  </a:cubicBezTo>
                  <a:cubicBezTo>
                    <a:pt x="854" y="508"/>
                    <a:pt x="855" y="508"/>
                    <a:pt x="855" y="508"/>
                  </a:cubicBezTo>
                  <a:cubicBezTo>
                    <a:pt x="856" y="510"/>
                    <a:pt x="857" y="512"/>
                    <a:pt x="858" y="514"/>
                  </a:cubicBezTo>
                  <a:cubicBezTo>
                    <a:pt x="858" y="514"/>
                    <a:pt x="858" y="514"/>
                    <a:pt x="858" y="514"/>
                  </a:cubicBezTo>
                  <a:cubicBezTo>
                    <a:pt x="859" y="516"/>
                    <a:pt x="860" y="518"/>
                    <a:pt x="861" y="520"/>
                  </a:cubicBezTo>
                  <a:cubicBezTo>
                    <a:pt x="861" y="520"/>
                    <a:pt x="861" y="520"/>
                    <a:pt x="861" y="520"/>
                  </a:cubicBezTo>
                  <a:cubicBezTo>
                    <a:pt x="861" y="520"/>
                    <a:pt x="861" y="520"/>
                    <a:pt x="861" y="520"/>
                  </a:cubicBezTo>
                  <a:cubicBezTo>
                    <a:pt x="861" y="521"/>
                    <a:pt x="862" y="523"/>
                    <a:pt x="863" y="525"/>
                  </a:cubicBezTo>
                  <a:cubicBezTo>
                    <a:pt x="863" y="526"/>
                    <a:pt x="863" y="528"/>
                    <a:pt x="864" y="529"/>
                  </a:cubicBezTo>
                  <a:cubicBezTo>
                    <a:pt x="864" y="530"/>
                    <a:pt x="864" y="531"/>
                    <a:pt x="864" y="532"/>
                  </a:cubicBezTo>
                  <a:cubicBezTo>
                    <a:pt x="865" y="532"/>
                    <a:pt x="865" y="533"/>
                    <a:pt x="865" y="533"/>
                  </a:cubicBezTo>
                  <a:cubicBezTo>
                    <a:pt x="865" y="535"/>
                    <a:pt x="865" y="537"/>
                    <a:pt x="866" y="539"/>
                  </a:cubicBezTo>
                  <a:cubicBezTo>
                    <a:pt x="866" y="539"/>
                    <a:pt x="866" y="539"/>
                    <a:pt x="866" y="539"/>
                  </a:cubicBezTo>
                  <a:cubicBezTo>
                    <a:pt x="866" y="541"/>
                    <a:pt x="866" y="544"/>
                    <a:pt x="866" y="546"/>
                  </a:cubicBezTo>
                  <a:cubicBezTo>
                    <a:pt x="866" y="546"/>
                    <a:pt x="866" y="546"/>
                    <a:pt x="866" y="546"/>
                  </a:cubicBezTo>
                  <a:cubicBezTo>
                    <a:pt x="866" y="548"/>
                    <a:pt x="867" y="550"/>
                    <a:pt x="866" y="553"/>
                  </a:cubicBezTo>
                  <a:cubicBezTo>
                    <a:pt x="866" y="553"/>
                    <a:pt x="866" y="553"/>
                    <a:pt x="866" y="553"/>
                  </a:cubicBezTo>
                  <a:cubicBezTo>
                    <a:pt x="866" y="555"/>
                    <a:pt x="866" y="558"/>
                    <a:pt x="866" y="560"/>
                  </a:cubicBezTo>
                  <a:cubicBezTo>
                    <a:pt x="866" y="560"/>
                    <a:pt x="866" y="560"/>
                    <a:pt x="866" y="560"/>
                  </a:cubicBezTo>
                  <a:cubicBezTo>
                    <a:pt x="866" y="562"/>
                    <a:pt x="865" y="565"/>
                    <a:pt x="865" y="567"/>
                  </a:cubicBezTo>
                  <a:cubicBezTo>
                    <a:pt x="865" y="567"/>
                    <a:pt x="865" y="567"/>
                    <a:pt x="865" y="568"/>
                  </a:cubicBezTo>
                  <a:cubicBezTo>
                    <a:pt x="865" y="570"/>
                    <a:pt x="864" y="572"/>
                    <a:pt x="863" y="574"/>
                  </a:cubicBezTo>
                  <a:cubicBezTo>
                    <a:pt x="863" y="574"/>
                    <a:pt x="863" y="574"/>
                    <a:pt x="863" y="574"/>
                  </a:cubicBezTo>
                  <a:cubicBezTo>
                    <a:pt x="863" y="577"/>
                    <a:pt x="862" y="579"/>
                    <a:pt x="861" y="581"/>
                  </a:cubicBezTo>
                  <a:cubicBezTo>
                    <a:pt x="861" y="581"/>
                    <a:pt x="861" y="582"/>
                    <a:pt x="861" y="582"/>
                  </a:cubicBezTo>
                  <a:cubicBezTo>
                    <a:pt x="860" y="584"/>
                    <a:pt x="859" y="586"/>
                    <a:pt x="858" y="589"/>
                  </a:cubicBezTo>
                  <a:cubicBezTo>
                    <a:pt x="618" y="1128"/>
                    <a:pt x="618" y="1128"/>
                    <a:pt x="618" y="1128"/>
                  </a:cubicBezTo>
                  <a:cubicBezTo>
                    <a:pt x="617" y="1130"/>
                    <a:pt x="616" y="1132"/>
                    <a:pt x="615" y="1134"/>
                  </a:cubicBezTo>
                  <a:cubicBezTo>
                    <a:pt x="615" y="1135"/>
                    <a:pt x="615" y="1135"/>
                    <a:pt x="615" y="1135"/>
                  </a:cubicBezTo>
                  <a:cubicBezTo>
                    <a:pt x="614" y="1137"/>
                    <a:pt x="613" y="1139"/>
                    <a:pt x="611" y="1141"/>
                  </a:cubicBezTo>
                  <a:cubicBezTo>
                    <a:pt x="611" y="1141"/>
                    <a:pt x="611" y="1141"/>
                    <a:pt x="611" y="1141"/>
                  </a:cubicBezTo>
                  <a:cubicBezTo>
                    <a:pt x="610" y="1143"/>
                    <a:pt x="609" y="1145"/>
                    <a:pt x="607" y="1146"/>
                  </a:cubicBezTo>
                  <a:cubicBezTo>
                    <a:pt x="607" y="1146"/>
                    <a:pt x="607" y="1147"/>
                    <a:pt x="607" y="1147"/>
                  </a:cubicBezTo>
                  <a:cubicBezTo>
                    <a:pt x="606" y="1149"/>
                    <a:pt x="604" y="1150"/>
                    <a:pt x="603" y="1151"/>
                  </a:cubicBezTo>
                  <a:cubicBezTo>
                    <a:pt x="603" y="1151"/>
                    <a:pt x="603" y="1152"/>
                    <a:pt x="603" y="1152"/>
                  </a:cubicBezTo>
                  <a:cubicBezTo>
                    <a:pt x="601" y="1153"/>
                    <a:pt x="600" y="1155"/>
                    <a:pt x="598" y="1156"/>
                  </a:cubicBezTo>
                  <a:cubicBezTo>
                    <a:pt x="598" y="1156"/>
                    <a:pt x="598" y="1156"/>
                    <a:pt x="597" y="1157"/>
                  </a:cubicBezTo>
                  <a:cubicBezTo>
                    <a:pt x="596" y="1158"/>
                    <a:pt x="595" y="1159"/>
                    <a:pt x="594" y="1160"/>
                  </a:cubicBezTo>
                  <a:cubicBezTo>
                    <a:pt x="593" y="1160"/>
                    <a:pt x="593" y="1160"/>
                    <a:pt x="592" y="1161"/>
                  </a:cubicBezTo>
                  <a:cubicBezTo>
                    <a:pt x="591" y="1162"/>
                    <a:pt x="590" y="1162"/>
                    <a:pt x="589" y="1163"/>
                  </a:cubicBezTo>
                  <a:cubicBezTo>
                    <a:pt x="588" y="1163"/>
                    <a:pt x="588" y="1164"/>
                    <a:pt x="587" y="1164"/>
                  </a:cubicBezTo>
                  <a:cubicBezTo>
                    <a:pt x="586" y="1165"/>
                    <a:pt x="584" y="1166"/>
                    <a:pt x="582" y="1166"/>
                  </a:cubicBezTo>
                  <a:cubicBezTo>
                    <a:pt x="629" y="1145"/>
                    <a:pt x="629" y="1145"/>
                    <a:pt x="629" y="1145"/>
                  </a:cubicBezTo>
                  <a:cubicBezTo>
                    <a:pt x="631" y="1144"/>
                    <a:pt x="633" y="1143"/>
                    <a:pt x="634" y="1142"/>
                  </a:cubicBezTo>
                  <a:cubicBezTo>
                    <a:pt x="635" y="1142"/>
                    <a:pt x="635" y="1142"/>
                    <a:pt x="636" y="1141"/>
                  </a:cubicBezTo>
                  <a:cubicBezTo>
                    <a:pt x="637" y="1141"/>
                    <a:pt x="638" y="1140"/>
                    <a:pt x="639" y="1139"/>
                  </a:cubicBezTo>
                  <a:cubicBezTo>
                    <a:pt x="640" y="1139"/>
                    <a:pt x="640" y="1139"/>
                    <a:pt x="641" y="1138"/>
                  </a:cubicBezTo>
                  <a:cubicBezTo>
                    <a:pt x="642" y="1137"/>
                    <a:pt x="643" y="1136"/>
                    <a:pt x="645" y="1135"/>
                  </a:cubicBezTo>
                  <a:cubicBezTo>
                    <a:pt x="645" y="1135"/>
                    <a:pt x="645" y="1135"/>
                    <a:pt x="645" y="1135"/>
                  </a:cubicBezTo>
                  <a:cubicBezTo>
                    <a:pt x="645" y="1134"/>
                    <a:pt x="645" y="1134"/>
                    <a:pt x="645" y="1134"/>
                  </a:cubicBezTo>
                  <a:cubicBezTo>
                    <a:pt x="647" y="1133"/>
                    <a:pt x="648" y="1132"/>
                    <a:pt x="650" y="1130"/>
                  </a:cubicBezTo>
                  <a:cubicBezTo>
                    <a:pt x="650" y="1130"/>
                    <a:pt x="650" y="1130"/>
                    <a:pt x="650" y="1130"/>
                  </a:cubicBezTo>
                  <a:cubicBezTo>
                    <a:pt x="650" y="1130"/>
                    <a:pt x="650" y="1130"/>
                    <a:pt x="650" y="1130"/>
                  </a:cubicBezTo>
                  <a:cubicBezTo>
                    <a:pt x="651" y="1129"/>
                    <a:pt x="652" y="1128"/>
                    <a:pt x="653" y="1127"/>
                  </a:cubicBezTo>
                  <a:cubicBezTo>
                    <a:pt x="653" y="1126"/>
                    <a:pt x="653" y="1126"/>
                    <a:pt x="654" y="1125"/>
                  </a:cubicBezTo>
                  <a:cubicBezTo>
                    <a:pt x="654" y="1125"/>
                    <a:pt x="654" y="1125"/>
                    <a:pt x="655" y="1125"/>
                  </a:cubicBezTo>
                  <a:cubicBezTo>
                    <a:pt x="655" y="1124"/>
                    <a:pt x="655" y="1124"/>
                    <a:pt x="655" y="1124"/>
                  </a:cubicBezTo>
                  <a:cubicBezTo>
                    <a:pt x="656" y="1123"/>
                    <a:pt x="657" y="1122"/>
                    <a:pt x="657" y="1121"/>
                  </a:cubicBezTo>
                  <a:cubicBezTo>
                    <a:pt x="658" y="1120"/>
                    <a:pt x="658" y="1120"/>
                    <a:pt x="658" y="1120"/>
                  </a:cubicBezTo>
                  <a:cubicBezTo>
                    <a:pt x="658" y="1119"/>
                    <a:pt x="658" y="1119"/>
                    <a:pt x="659" y="1119"/>
                  </a:cubicBezTo>
                  <a:cubicBezTo>
                    <a:pt x="659" y="1119"/>
                    <a:pt x="659" y="1118"/>
                    <a:pt x="659" y="1118"/>
                  </a:cubicBezTo>
                  <a:cubicBezTo>
                    <a:pt x="660" y="1117"/>
                    <a:pt x="660" y="1116"/>
                    <a:pt x="661" y="1115"/>
                  </a:cubicBezTo>
                  <a:cubicBezTo>
                    <a:pt x="661" y="1115"/>
                    <a:pt x="662" y="1114"/>
                    <a:pt x="662" y="1113"/>
                  </a:cubicBezTo>
                  <a:cubicBezTo>
                    <a:pt x="662" y="1113"/>
                    <a:pt x="662" y="1113"/>
                    <a:pt x="662" y="1113"/>
                  </a:cubicBezTo>
                  <a:cubicBezTo>
                    <a:pt x="662" y="1113"/>
                    <a:pt x="662" y="1112"/>
                    <a:pt x="663" y="1112"/>
                  </a:cubicBezTo>
                  <a:cubicBezTo>
                    <a:pt x="663" y="1111"/>
                    <a:pt x="663" y="1110"/>
                    <a:pt x="664" y="1109"/>
                  </a:cubicBezTo>
                  <a:cubicBezTo>
                    <a:pt x="664" y="1109"/>
                    <a:pt x="665" y="1108"/>
                    <a:pt x="665" y="1107"/>
                  </a:cubicBezTo>
                  <a:cubicBezTo>
                    <a:pt x="665" y="1107"/>
                    <a:pt x="665" y="1107"/>
                    <a:pt x="665" y="1106"/>
                  </a:cubicBezTo>
                  <a:cubicBezTo>
                    <a:pt x="906" y="567"/>
                    <a:pt x="906" y="567"/>
                    <a:pt x="906" y="567"/>
                  </a:cubicBezTo>
                  <a:cubicBezTo>
                    <a:pt x="906" y="566"/>
                    <a:pt x="906" y="565"/>
                    <a:pt x="907" y="564"/>
                  </a:cubicBezTo>
                  <a:close/>
                </a:path>
              </a:pathLst>
            </a:custGeom>
            <a:solidFill>
              <a:srgbClr val="AD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8" name="íşľiḓe"/>
            <p:cNvSpPr>
              <a:spLocks noChangeArrowheads="1"/>
            </p:cNvSpPr>
            <p:nvPr/>
          </p:nvSpPr>
          <p:spPr bwMode="auto">
            <a:xfrm>
              <a:off x="3179763" y="2417763"/>
              <a:ext cx="236538" cy="292100"/>
            </a:xfrm>
            <a:custGeom>
              <a:avLst/>
              <a:gdLst>
                <a:gd name="T0" fmla="*/ 170409 w 93"/>
                <a:gd name="T1" fmla="*/ 30480 h 115"/>
                <a:gd name="T2" fmla="*/ 208560 w 93"/>
                <a:gd name="T3" fmla="*/ 198120 h 115"/>
                <a:gd name="T4" fmla="*/ 66129 w 93"/>
                <a:gd name="T5" fmla="*/ 264160 h 115"/>
                <a:gd name="T6" fmla="*/ 27978 w 93"/>
                <a:gd name="T7" fmla="*/ 93980 h 115"/>
                <a:gd name="T8" fmla="*/ 170409 w 93"/>
                <a:gd name="T9" fmla="*/ 30480 h 115"/>
                <a:gd name="T10" fmla="*/ 0 60000 65536"/>
                <a:gd name="T11" fmla="*/ 0 60000 65536"/>
                <a:gd name="T12" fmla="*/ 0 60000 65536"/>
                <a:gd name="T13" fmla="*/ 0 60000 65536"/>
                <a:gd name="T14" fmla="*/ 0 60000 65536"/>
                <a:gd name="T15" fmla="*/ 0 w 93"/>
                <a:gd name="T16" fmla="*/ 0 h 115"/>
                <a:gd name="T17" fmla="*/ 93 w 93"/>
                <a:gd name="T18" fmla="*/ 115 h 115"/>
              </a:gdLst>
              <a:ahLst/>
              <a:cxnLst>
                <a:cxn ang="T10">
                  <a:pos x="T0" y="T1"/>
                </a:cxn>
                <a:cxn ang="T11">
                  <a:pos x="T2" y="T3"/>
                </a:cxn>
                <a:cxn ang="T12">
                  <a:pos x="T4" y="T5"/>
                </a:cxn>
                <a:cxn ang="T13">
                  <a:pos x="T6" y="T7"/>
                </a:cxn>
                <a:cxn ang="T14">
                  <a:pos x="T8" y="T9"/>
                </a:cxn>
              </a:cxnLst>
              <a:rect l="T15" t="T16" r="T17" b="T18"/>
              <a:pathLst>
                <a:path w="93" h="115">
                  <a:moveTo>
                    <a:pt x="67" y="12"/>
                  </a:moveTo>
                  <a:cubicBezTo>
                    <a:pt x="86" y="23"/>
                    <a:pt x="93" y="53"/>
                    <a:pt x="82" y="78"/>
                  </a:cubicBezTo>
                  <a:cubicBezTo>
                    <a:pt x="70" y="104"/>
                    <a:pt x="45" y="115"/>
                    <a:pt x="26" y="104"/>
                  </a:cubicBezTo>
                  <a:cubicBezTo>
                    <a:pt x="6" y="92"/>
                    <a:pt x="0" y="62"/>
                    <a:pt x="11" y="37"/>
                  </a:cubicBezTo>
                  <a:cubicBezTo>
                    <a:pt x="22" y="11"/>
                    <a:pt x="47" y="0"/>
                    <a:pt x="67" y="12"/>
                  </a:cubicBezTo>
                  <a:close/>
                </a:path>
              </a:pathLst>
            </a:custGeom>
            <a:solidFill>
              <a:srgbClr val="42577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59" name="íśļïḋe"/>
            <p:cNvSpPr>
              <a:spLocks noChangeArrowheads="1"/>
            </p:cNvSpPr>
            <p:nvPr/>
          </p:nvSpPr>
          <p:spPr bwMode="auto">
            <a:xfrm>
              <a:off x="1039813" y="684213"/>
              <a:ext cx="2386013" cy="2497138"/>
            </a:xfrm>
            <a:custGeom>
              <a:avLst/>
              <a:gdLst>
                <a:gd name="T0" fmla="*/ 2350363 w 937"/>
                <a:gd name="T1" fmla="*/ 976478 h 982"/>
                <a:gd name="T2" fmla="*/ 2370734 w 937"/>
                <a:gd name="T3" fmla="*/ 1070565 h 982"/>
                <a:gd name="T4" fmla="*/ 1759589 w 937"/>
                <a:gd name="T5" fmla="*/ 2443737 h 982"/>
                <a:gd name="T6" fmla="*/ 1678103 w 937"/>
                <a:gd name="T7" fmla="*/ 2479338 h 982"/>
                <a:gd name="T8" fmla="*/ 38197 w 937"/>
                <a:gd name="T9" fmla="*/ 1520660 h 982"/>
                <a:gd name="T10" fmla="*/ 15279 w 937"/>
                <a:gd name="T11" fmla="*/ 1426573 h 982"/>
                <a:gd name="T12" fmla="*/ 626424 w 937"/>
                <a:gd name="T13" fmla="*/ 53401 h 982"/>
                <a:gd name="T14" fmla="*/ 707910 w 937"/>
                <a:gd name="T15" fmla="*/ 17800 h 982"/>
                <a:gd name="T16" fmla="*/ 2350363 w 937"/>
                <a:gd name="T17" fmla="*/ 976478 h 9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7"/>
                <a:gd name="T28" fmla="*/ 0 h 982"/>
                <a:gd name="T29" fmla="*/ 937 w 937"/>
                <a:gd name="T30" fmla="*/ 982 h 9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7" h="982">
                  <a:moveTo>
                    <a:pt x="923" y="384"/>
                  </a:moveTo>
                  <a:cubicBezTo>
                    <a:pt x="934" y="390"/>
                    <a:pt x="937" y="407"/>
                    <a:pt x="931" y="421"/>
                  </a:cubicBezTo>
                  <a:cubicBezTo>
                    <a:pt x="691" y="961"/>
                    <a:pt x="691" y="961"/>
                    <a:pt x="691" y="961"/>
                  </a:cubicBezTo>
                  <a:cubicBezTo>
                    <a:pt x="684" y="975"/>
                    <a:pt x="670" y="982"/>
                    <a:pt x="659" y="975"/>
                  </a:cubicBezTo>
                  <a:cubicBezTo>
                    <a:pt x="15" y="598"/>
                    <a:pt x="15" y="598"/>
                    <a:pt x="15" y="598"/>
                  </a:cubicBezTo>
                  <a:cubicBezTo>
                    <a:pt x="4" y="592"/>
                    <a:pt x="0" y="575"/>
                    <a:pt x="6" y="561"/>
                  </a:cubicBezTo>
                  <a:cubicBezTo>
                    <a:pt x="246" y="21"/>
                    <a:pt x="246" y="21"/>
                    <a:pt x="246" y="21"/>
                  </a:cubicBezTo>
                  <a:cubicBezTo>
                    <a:pt x="253" y="7"/>
                    <a:pt x="267" y="0"/>
                    <a:pt x="278" y="7"/>
                  </a:cubicBezTo>
                  <a:lnTo>
                    <a:pt x="923" y="384"/>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0" name="iŝ1îḋê"/>
            <p:cNvSpPr>
              <a:spLocks noChangeArrowheads="1"/>
            </p:cNvSpPr>
            <p:nvPr/>
          </p:nvSpPr>
          <p:spPr bwMode="auto">
            <a:xfrm>
              <a:off x="1608138" y="998538"/>
              <a:ext cx="361950" cy="376238"/>
            </a:xfrm>
            <a:custGeom>
              <a:avLst/>
              <a:gdLst>
                <a:gd name="T0" fmla="*/ 354303 w 142"/>
                <a:gd name="T1" fmla="*/ 147445 h 148"/>
                <a:gd name="T2" fmla="*/ 359401 w 142"/>
                <a:gd name="T3" fmla="*/ 162698 h 148"/>
                <a:gd name="T4" fmla="*/ 265090 w 142"/>
                <a:gd name="T5" fmla="*/ 368612 h 148"/>
                <a:gd name="T6" fmla="*/ 254894 w 142"/>
                <a:gd name="T7" fmla="*/ 373696 h 148"/>
                <a:gd name="T8" fmla="*/ 5098 w 142"/>
                <a:gd name="T9" fmla="*/ 228793 h 148"/>
                <a:gd name="T10" fmla="*/ 2549 w 142"/>
                <a:gd name="T11" fmla="*/ 216083 h 148"/>
                <a:gd name="T12" fmla="*/ 94311 w 142"/>
                <a:gd name="T13" fmla="*/ 7626 h 148"/>
                <a:gd name="T14" fmla="*/ 107056 w 142"/>
                <a:gd name="T15" fmla="*/ 2542 h 148"/>
                <a:gd name="T16" fmla="*/ 354303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39" y="58"/>
                  </a:moveTo>
                  <a:cubicBezTo>
                    <a:pt x="141" y="59"/>
                    <a:pt x="142" y="62"/>
                    <a:pt x="141" y="64"/>
                  </a:cubicBezTo>
                  <a:cubicBezTo>
                    <a:pt x="104" y="145"/>
                    <a:pt x="104" y="145"/>
                    <a:pt x="104" y="145"/>
                  </a:cubicBezTo>
                  <a:cubicBezTo>
                    <a:pt x="103" y="147"/>
                    <a:pt x="101" y="148"/>
                    <a:pt x="100" y="147"/>
                  </a:cubicBezTo>
                  <a:cubicBezTo>
                    <a:pt x="2" y="90"/>
                    <a:pt x="2" y="90"/>
                    <a:pt x="2" y="90"/>
                  </a:cubicBezTo>
                  <a:cubicBezTo>
                    <a:pt x="1"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1" name="ïşlîḍê"/>
            <p:cNvSpPr>
              <a:spLocks noChangeArrowheads="1"/>
            </p:cNvSpPr>
            <p:nvPr/>
          </p:nvSpPr>
          <p:spPr bwMode="auto">
            <a:xfrm>
              <a:off x="1717675" y="1093788"/>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40542 h 52"/>
                <a:gd name="T10" fmla="*/ 2549 w 71"/>
                <a:gd name="T11" fmla="*/ 30407 h 52"/>
                <a:gd name="T12" fmla="*/ 12745 w 71"/>
                <a:gd name="T13" fmla="*/ 5068 h 52"/>
                <a:gd name="T14" fmla="*/ 20392 w 71"/>
                <a:gd name="T15" fmla="*/ 2534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9"/>
                    <a:pt x="70" y="40"/>
                  </a:cubicBezTo>
                  <a:cubicBezTo>
                    <a:pt x="66" y="50"/>
                    <a:pt x="66" y="50"/>
                    <a:pt x="66" y="50"/>
                  </a:cubicBezTo>
                  <a:cubicBezTo>
                    <a:pt x="65" y="51"/>
                    <a:pt x="64" y="52"/>
                    <a:pt x="63" y="51"/>
                  </a:cubicBezTo>
                  <a:cubicBezTo>
                    <a:pt x="2" y="16"/>
                    <a:pt x="2" y="16"/>
                    <a:pt x="2" y="16"/>
                  </a:cubicBezTo>
                  <a:cubicBezTo>
                    <a:pt x="1" y="15"/>
                    <a:pt x="0" y="13"/>
                    <a:pt x="1" y="12"/>
                  </a:cubicBezTo>
                  <a:cubicBezTo>
                    <a:pt x="5" y="2"/>
                    <a:pt x="5" y="2"/>
                    <a:pt x="5" y="2"/>
                  </a:cubicBezTo>
                  <a:cubicBezTo>
                    <a:pt x="6" y="1"/>
                    <a:pt x="7" y="0"/>
                    <a:pt x="8" y="1"/>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2" name="iṩḷiḓé"/>
            <p:cNvSpPr>
              <a:spLocks noChangeArrowheads="1"/>
            </p:cNvSpPr>
            <p:nvPr/>
          </p:nvSpPr>
          <p:spPr bwMode="auto">
            <a:xfrm>
              <a:off x="1689100" y="1157288"/>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0 w 41"/>
                <a:gd name="T11" fmla="*/ 30480 h 35"/>
                <a:gd name="T12" fmla="*/ 12777 w 41"/>
                <a:gd name="T13" fmla="*/ 5080 h 35"/>
                <a:gd name="T14" fmla="*/ 17888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2"/>
                    <a:pt x="40" y="23"/>
                  </a:cubicBezTo>
                  <a:cubicBezTo>
                    <a:pt x="36" y="33"/>
                    <a:pt x="36" y="33"/>
                    <a:pt x="36" y="33"/>
                  </a:cubicBezTo>
                  <a:cubicBezTo>
                    <a:pt x="35" y="34"/>
                    <a:pt x="34" y="35"/>
                    <a:pt x="33" y="34"/>
                  </a:cubicBezTo>
                  <a:cubicBezTo>
                    <a:pt x="1" y="16"/>
                    <a:pt x="1" y="16"/>
                    <a:pt x="1" y="16"/>
                  </a:cubicBezTo>
                  <a:cubicBezTo>
                    <a:pt x="0" y="15"/>
                    <a:pt x="0" y="14"/>
                    <a:pt x="0" y="12"/>
                  </a:cubicBezTo>
                  <a:cubicBezTo>
                    <a:pt x="5" y="2"/>
                    <a:pt x="5" y="2"/>
                    <a:pt x="5" y="2"/>
                  </a:cubicBezTo>
                  <a:cubicBezTo>
                    <a:pt x="5" y="1"/>
                    <a:pt x="6" y="0"/>
                    <a:pt x="7"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3" name="ïṡḻîḋé"/>
            <p:cNvSpPr>
              <a:spLocks noChangeArrowheads="1"/>
            </p:cNvSpPr>
            <p:nvPr/>
          </p:nvSpPr>
          <p:spPr bwMode="auto">
            <a:xfrm>
              <a:off x="1924050" y="1182688"/>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4" name="íšḷïdé"/>
            <p:cNvSpPr>
              <a:spLocks noChangeArrowheads="1"/>
            </p:cNvSpPr>
            <p:nvPr/>
          </p:nvSpPr>
          <p:spPr bwMode="auto">
            <a:xfrm>
              <a:off x="2235200" y="1362075"/>
              <a:ext cx="360363" cy="377825"/>
            </a:xfrm>
            <a:custGeom>
              <a:avLst/>
              <a:gdLst>
                <a:gd name="T0" fmla="*/ 355287 w 142"/>
                <a:gd name="T1" fmla="*/ 148067 h 148"/>
                <a:gd name="T2" fmla="*/ 357825 w 142"/>
                <a:gd name="T3" fmla="*/ 163384 h 148"/>
                <a:gd name="T4" fmla="*/ 266466 w 142"/>
                <a:gd name="T5" fmla="*/ 370166 h 148"/>
                <a:gd name="T6" fmla="*/ 253777 w 142"/>
                <a:gd name="T7" fmla="*/ 375272 h 148"/>
                <a:gd name="T8" fmla="*/ 7613 w 142"/>
                <a:gd name="T9" fmla="*/ 229758 h 148"/>
                <a:gd name="T10" fmla="*/ 2538 w 142"/>
                <a:gd name="T11" fmla="*/ 216994 h 148"/>
                <a:gd name="T12" fmla="*/ 96435 w 142"/>
                <a:gd name="T13" fmla="*/ 7659 h 148"/>
                <a:gd name="T14" fmla="*/ 106586 w 142"/>
                <a:gd name="T15" fmla="*/ 2553 h 148"/>
                <a:gd name="T16" fmla="*/ 355287 w 142"/>
                <a:gd name="T17" fmla="*/ 148067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2"/>
                    <a:pt x="141" y="64"/>
                  </a:cubicBezTo>
                  <a:cubicBezTo>
                    <a:pt x="105" y="145"/>
                    <a:pt x="105" y="145"/>
                    <a:pt x="105" y="145"/>
                  </a:cubicBezTo>
                  <a:cubicBezTo>
                    <a:pt x="104" y="147"/>
                    <a:pt x="102" y="148"/>
                    <a:pt x="100" y="147"/>
                  </a:cubicBezTo>
                  <a:cubicBezTo>
                    <a:pt x="3" y="90"/>
                    <a:pt x="3" y="90"/>
                    <a:pt x="3" y="90"/>
                  </a:cubicBezTo>
                  <a:cubicBezTo>
                    <a:pt x="1" y="89"/>
                    <a:pt x="0" y="87"/>
                    <a:pt x="1" y="85"/>
                  </a:cubicBezTo>
                  <a:cubicBezTo>
                    <a:pt x="38" y="3"/>
                    <a:pt x="38" y="3"/>
                    <a:pt x="38" y="3"/>
                  </a:cubicBezTo>
                  <a:cubicBezTo>
                    <a:pt x="39"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5" name="iSḷíḋé"/>
            <p:cNvSpPr>
              <a:spLocks noChangeArrowheads="1"/>
            </p:cNvSpPr>
            <p:nvPr/>
          </p:nvSpPr>
          <p:spPr bwMode="auto">
            <a:xfrm>
              <a:off x="2549525" y="1550988"/>
              <a:ext cx="361950" cy="376238"/>
            </a:xfrm>
            <a:custGeom>
              <a:avLst/>
              <a:gdLst>
                <a:gd name="T0" fmla="*/ 356852 w 142"/>
                <a:gd name="T1" fmla="*/ 147445 h 148"/>
                <a:gd name="T2" fmla="*/ 359401 w 142"/>
                <a:gd name="T3" fmla="*/ 162698 h 148"/>
                <a:gd name="T4" fmla="*/ 267639 w 142"/>
                <a:gd name="T5" fmla="*/ 368612 h 148"/>
                <a:gd name="T6" fmla="*/ 254894 w 142"/>
                <a:gd name="T7" fmla="*/ 373696 h 148"/>
                <a:gd name="T8" fmla="*/ 7647 w 142"/>
                <a:gd name="T9" fmla="*/ 228793 h 148"/>
                <a:gd name="T10" fmla="*/ 2549 w 142"/>
                <a:gd name="T11" fmla="*/ 216083 h 148"/>
                <a:gd name="T12" fmla="*/ 96860 w 142"/>
                <a:gd name="T13" fmla="*/ 7626 h 148"/>
                <a:gd name="T14" fmla="*/ 107056 w 142"/>
                <a:gd name="T15" fmla="*/ 2542 h 148"/>
                <a:gd name="T16" fmla="*/ 356852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4"/>
                  </a:cubicBezTo>
                  <a:cubicBezTo>
                    <a:pt x="105" y="145"/>
                    <a:pt x="105" y="145"/>
                    <a:pt x="105" y="145"/>
                  </a:cubicBezTo>
                  <a:cubicBezTo>
                    <a:pt x="104" y="147"/>
                    <a:pt x="101" y="148"/>
                    <a:pt x="100" y="147"/>
                  </a:cubicBezTo>
                  <a:cubicBezTo>
                    <a:pt x="3" y="90"/>
                    <a:pt x="3" y="90"/>
                    <a:pt x="3" y="90"/>
                  </a:cubicBezTo>
                  <a:cubicBezTo>
                    <a:pt x="1" y="89"/>
                    <a:pt x="0" y="87"/>
                    <a:pt x="1" y="85"/>
                  </a:cubicBezTo>
                  <a:cubicBezTo>
                    <a:pt x="38" y="3"/>
                    <a:pt x="38" y="3"/>
                    <a:pt x="38"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6" name="íṡľîḓe"/>
            <p:cNvSpPr>
              <a:spLocks noChangeArrowheads="1"/>
            </p:cNvSpPr>
            <p:nvPr/>
          </p:nvSpPr>
          <p:spPr bwMode="auto">
            <a:xfrm>
              <a:off x="2860675" y="1728788"/>
              <a:ext cx="358775" cy="376238"/>
            </a:xfrm>
            <a:custGeom>
              <a:avLst/>
              <a:gdLst>
                <a:gd name="T0" fmla="*/ 353686 w 141"/>
                <a:gd name="T1" fmla="*/ 147445 h 148"/>
                <a:gd name="T2" fmla="*/ 358775 w 141"/>
                <a:gd name="T3" fmla="*/ 160155 h 148"/>
                <a:gd name="T4" fmla="*/ 264628 w 141"/>
                <a:gd name="T5" fmla="*/ 368612 h 148"/>
                <a:gd name="T6" fmla="*/ 254450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1" y="63"/>
                  </a:cubicBezTo>
                  <a:cubicBezTo>
                    <a:pt x="104" y="145"/>
                    <a:pt x="104" y="145"/>
                    <a:pt x="104" y="145"/>
                  </a:cubicBezTo>
                  <a:cubicBezTo>
                    <a:pt x="103" y="147"/>
                    <a:pt x="101" y="148"/>
                    <a:pt x="100" y="147"/>
                  </a:cubicBezTo>
                  <a:cubicBezTo>
                    <a:pt x="2" y="90"/>
                    <a:pt x="2" y="90"/>
                    <a:pt x="2" y="90"/>
                  </a:cubicBezTo>
                  <a:cubicBezTo>
                    <a:pt x="1" y="89"/>
                    <a:pt x="0" y="86"/>
                    <a:pt x="1" y="84"/>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7" name="îṥľíďè"/>
            <p:cNvSpPr>
              <a:spLocks noChangeArrowheads="1"/>
            </p:cNvSpPr>
            <p:nvPr/>
          </p:nvSpPr>
          <p:spPr bwMode="auto">
            <a:xfrm>
              <a:off x="1485900" y="1276350"/>
              <a:ext cx="358775" cy="379413"/>
            </a:xfrm>
            <a:custGeom>
              <a:avLst/>
              <a:gdLst>
                <a:gd name="T0" fmla="*/ 353686 w 141"/>
                <a:gd name="T1" fmla="*/ 147691 h 149"/>
                <a:gd name="T2" fmla="*/ 356230 w 141"/>
                <a:gd name="T3" fmla="*/ 162969 h 149"/>
                <a:gd name="T4" fmla="*/ 264628 w 141"/>
                <a:gd name="T5" fmla="*/ 369227 h 149"/>
                <a:gd name="T6" fmla="*/ 251906 w 141"/>
                <a:gd name="T7" fmla="*/ 376867 h 149"/>
                <a:gd name="T8" fmla="*/ 5089 w 141"/>
                <a:gd name="T9" fmla="*/ 231722 h 149"/>
                <a:gd name="T10" fmla="*/ 2545 w 141"/>
                <a:gd name="T11" fmla="*/ 216444 h 149"/>
                <a:gd name="T12" fmla="*/ 94147 w 141"/>
                <a:gd name="T13" fmla="*/ 10186 h 149"/>
                <a:gd name="T14" fmla="*/ 106869 w 141"/>
                <a:gd name="T15" fmla="*/ 2546 h 149"/>
                <a:gd name="T16" fmla="*/ 353686 w 141"/>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9"/>
                <a:gd name="T29" fmla="*/ 141 w 141"/>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9">
                  <a:moveTo>
                    <a:pt x="139" y="58"/>
                  </a:moveTo>
                  <a:cubicBezTo>
                    <a:pt x="141" y="59"/>
                    <a:pt x="141" y="62"/>
                    <a:pt x="140" y="64"/>
                  </a:cubicBezTo>
                  <a:cubicBezTo>
                    <a:pt x="104" y="145"/>
                    <a:pt x="104" y="145"/>
                    <a:pt x="104" y="145"/>
                  </a:cubicBezTo>
                  <a:cubicBezTo>
                    <a:pt x="103" y="148"/>
                    <a:pt x="101" y="149"/>
                    <a:pt x="99" y="148"/>
                  </a:cubicBezTo>
                  <a:cubicBezTo>
                    <a:pt x="2" y="91"/>
                    <a:pt x="2" y="91"/>
                    <a:pt x="2" y="91"/>
                  </a:cubicBezTo>
                  <a:cubicBezTo>
                    <a:pt x="0" y="90"/>
                    <a:pt x="0" y="87"/>
                    <a:pt x="1" y="85"/>
                  </a:cubicBezTo>
                  <a:cubicBezTo>
                    <a:pt x="37" y="4"/>
                    <a:pt x="37" y="4"/>
                    <a:pt x="37" y="4"/>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8" name="ísľïdê"/>
            <p:cNvSpPr>
              <a:spLocks noChangeArrowheads="1"/>
            </p:cNvSpPr>
            <p:nvPr/>
          </p:nvSpPr>
          <p:spPr bwMode="auto">
            <a:xfrm>
              <a:off x="1798638" y="1458913"/>
              <a:ext cx="361950" cy="376238"/>
            </a:xfrm>
            <a:custGeom>
              <a:avLst/>
              <a:gdLst>
                <a:gd name="T0" fmla="*/ 356852 w 142"/>
                <a:gd name="T1" fmla="*/ 147445 h 148"/>
                <a:gd name="T2" fmla="*/ 359401 w 142"/>
                <a:gd name="T3" fmla="*/ 162698 h 148"/>
                <a:gd name="T4" fmla="*/ 267639 w 142"/>
                <a:gd name="T5" fmla="*/ 368612 h 148"/>
                <a:gd name="T6" fmla="*/ 254894 w 142"/>
                <a:gd name="T7" fmla="*/ 373696 h 148"/>
                <a:gd name="T8" fmla="*/ 5098 w 142"/>
                <a:gd name="T9" fmla="*/ 228793 h 148"/>
                <a:gd name="T10" fmla="*/ 2549 w 142"/>
                <a:gd name="T11" fmla="*/ 216083 h 148"/>
                <a:gd name="T12" fmla="*/ 94311 w 142"/>
                <a:gd name="T13" fmla="*/ 7626 h 148"/>
                <a:gd name="T14" fmla="*/ 107056 w 142"/>
                <a:gd name="T15" fmla="*/ 2542 h 148"/>
                <a:gd name="T16" fmla="*/ 356852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2"/>
                    <a:pt x="141" y="64"/>
                  </a:cubicBezTo>
                  <a:cubicBezTo>
                    <a:pt x="105" y="145"/>
                    <a:pt x="105" y="145"/>
                    <a:pt x="105" y="145"/>
                  </a:cubicBezTo>
                  <a:cubicBezTo>
                    <a:pt x="104" y="147"/>
                    <a:pt x="101" y="148"/>
                    <a:pt x="100" y="147"/>
                  </a:cubicBezTo>
                  <a:cubicBezTo>
                    <a:pt x="2" y="90"/>
                    <a:pt x="2" y="90"/>
                    <a:pt x="2" y="90"/>
                  </a:cubicBezTo>
                  <a:cubicBezTo>
                    <a:pt x="1" y="89"/>
                    <a:pt x="0" y="87"/>
                    <a:pt x="1" y="85"/>
                  </a:cubicBezTo>
                  <a:cubicBezTo>
                    <a:pt x="37" y="3"/>
                    <a:pt x="37" y="3"/>
                    <a:pt x="37"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69" name="íṩļíḋè"/>
            <p:cNvSpPr>
              <a:spLocks noChangeArrowheads="1"/>
            </p:cNvSpPr>
            <p:nvPr/>
          </p:nvSpPr>
          <p:spPr bwMode="auto">
            <a:xfrm>
              <a:off x="2111375" y="1639888"/>
              <a:ext cx="361950" cy="379413"/>
            </a:xfrm>
            <a:custGeom>
              <a:avLst/>
              <a:gdLst>
                <a:gd name="T0" fmla="*/ 354303 w 142"/>
                <a:gd name="T1" fmla="*/ 147691 h 149"/>
                <a:gd name="T2" fmla="*/ 359401 w 142"/>
                <a:gd name="T3" fmla="*/ 162969 h 149"/>
                <a:gd name="T4" fmla="*/ 265090 w 142"/>
                <a:gd name="T5" fmla="*/ 369227 h 149"/>
                <a:gd name="T6" fmla="*/ 254894 w 142"/>
                <a:gd name="T7" fmla="*/ 376867 h 149"/>
                <a:gd name="T8" fmla="*/ 5098 w 142"/>
                <a:gd name="T9" fmla="*/ 231722 h 149"/>
                <a:gd name="T10" fmla="*/ 2549 w 142"/>
                <a:gd name="T11" fmla="*/ 216444 h 149"/>
                <a:gd name="T12" fmla="*/ 94311 w 142"/>
                <a:gd name="T13" fmla="*/ 10186 h 149"/>
                <a:gd name="T14" fmla="*/ 107056 w 142"/>
                <a:gd name="T15" fmla="*/ 2546 h 149"/>
                <a:gd name="T16" fmla="*/ 354303 w 142"/>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9"/>
                <a:gd name="T29" fmla="*/ 142 w 142"/>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9">
                  <a:moveTo>
                    <a:pt x="139" y="58"/>
                  </a:moveTo>
                  <a:cubicBezTo>
                    <a:pt x="141" y="59"/>
                    <a:pt x="142" y="62"/>
                    <a:pt x="141" y="64"/>
                  </a:cubicBezTo>
                  <a:cubicBezTo>
                    <a:pt x="104" y="145"/>
                    <a:pt x="104" y="145"/>
                    <a:pt x="104" y="145"/>
                  </a:cubicBezTo>
                  <a:cubicBezTo>
                    <a:pt x="103" y="148"/>
                    <a:pt x="101" y="149"/>
                    <a:pt x="100" y="148"/>
                  </a:cubicBezTo>
                  <a:cubicBezTo>
                    <a:pt x="2" y="91"/>
                    <a:pt x="2" y="91"/>
                    <a:pt x="2" y="91"/>
                  </a:cubicBezTo>
                  <a:cubicBezTo>
                    <a:pt x="1" y="90"/>
                    <a:pt x="0" y="87"/>
                    <a:pt x="1" y="85"/>
                  </a:cubicBezTo>
                  <a:cubicBezTo>
                    <a:pt x="37" y="4"/>
                    <a:pt x="37" y="4"/>
                    <a:pt x="37" y="4"/>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0" name="işḻîḓè"/>
            <p:cNvSpPr>
              <a:spLocks noChangeArrowheads="1"/>
            </p:cNvSpPr>
            <p:nvPr/>
          </p:nvSpPr>
          <p:spPr bwMode="auto">
            <a:xfrm>
              <a:off x="2427288" y="1828800"/>
              <a:ext cx="360363" cy="376238"/>
            </a:xfrm>
            <a:custGeom>
              <a:avLst/>
              <a:gdLst>
                <a:gd name="T0" fmla="*/ 355251 w 141"/>
                <a:gd name="T1" fmla="*/ 147445 h 148"/>
                <a:gd name="T2" fmla="*/ 357807 w 141"/>
                <a:gd name="T3" fmla="*/ 162698 h 148"/>
                <a:gd name="T4" fmla="*/ 265800 w 141"/>
                <a:gd name="T5" fmla="*/ 368612 h 148"/>
                <a:gd name="T6" fmla="*/ 253021 w 141"/>
                <a:gd name="T7" fmla="*/ 373696 h 148"/>
                <a:gd name="T8" fmla="*/ 5112 w 141"/>
                <a:gd name="T9" fmla="*/ 228793 h 148"/>
                <a:gd name="T10" fmla="*/ 2556 w 141"/>
                <a:gd name="T11" fmla="*/ 216083 h 148"/>
                <a:gd name="T12" fmla="*/ 94563 w 141"/>
                <a:gd name="T13" fmla="*/ 7626 h 148"/>
                <a:gd name="T14" fmla="*/ 107342 w 141"/>
                <a:gd name="T15" fmla="*/ 2542 h 148"/>
                <a:gd name="T16" fmla="*/ 355251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2"/>
                    <a:pt x="140" y="64"/>
                  </a:cubicBezTo>
                  <a:cubicBezTo>
                    <a:pt x="104" y="145"/>
                    <a:pt x="104" y="145"/>
                    <a:pt x="104" y="145"/>
                  </a:cubicBezTo>
                  <a:cubicBezTo>
                    <a:pt x="103" y="147"/>
                    <a:pt x="101" y="148"/>
                    <a:pt x="99" y="147"/>
                  </a:cubicBezTo>
                  <a:cubicBezTo>
                    <a:pt x="2" y="90"/>
                    <a:pt x="2" y="90"/>
                    <a:pt x="2" y="90"/>
                  </a:cubicBezTo>
                  <a:cubicBezTo>
                    <a:pt x="0" y="90"/>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1" name="išliďè"/>
            <p:cNvSpPr>
              <a:spLocks noChangeArrowheads="1"/>
            </p:cNvSpPr>
            <p:nvPr/>
          </p:nvSpPr>
          <p:spPr bwMode="auto">
            <a:xfrm>
              <a:off x="2738438" y="2006600"/>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4"/>
                  </a:cubicBezTo>
                  <a:cubicBezTo>
                    <a:pt x="104" y="145"/>
                    <a:pt x="104" y="145"/>
                    <a:pt x="104" y="145"/>
                  </a:cubicBezTo>
                  <a:cubicBezTo>
                    <a:pt x="103" y="147"/>
                    <a:pt x="101" y="148"/>
                    <a:pt x="99" y="147"/>
                  </a:cubicBezTo>
                  <a:cubicBezTo>
                    <a:pt x="2" y="90"/>
                    <a:pt x="2" y="90"/>
                    <a:pt x="2" y="90"/>
                  </a:cubicBezTo>
                  <a:cubicBezTo>
                    <a:pt x="0" y="89"/>
                    <a:pt x="0" y="87"/>
                    <a:pt x="1" y="85"/>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2" name="ísḷîdé"/>
            <p:cNvSpPr>
              <a:spLocks noChangeArrowheads="1"/>
            </p:cNvSpPr>
            <p:nvPr/>
          </p:nvSpPr>
          <p:spPr bwMode="auto">
            <a:xfrm>
              <a:off x="1360488" y="1554163"/>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2"/>
                    <a:pt x="140" y="64"/>
                  </a:cubicBezTo>
                  <a:cubicBezTo>
                    <a:pt x="104" y="145"/>
                    <a:pt x="104" y="145"/>
                    <a:pt x="104" y="145"/>
                  </a:cubicBezTo>
                  <a:cubicBezTo>
                    <a:pt x="103" y="147"/>
                    <a:pt x="101" y="148"/>
                    <a:pt x="99" y="147"/>
                  </a:cubicBezTo>
                  <a:cubicBezTo>
                    <a:pt x="2" y="90"/>
                    <a:pt x="2" y="90"/>
                    <a:pt x="2" y="90"/>
                  </a:cubicBezTo>
                  <a:cubicBezTo>
                    <a:pt x="0"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3" name="išḻíḑê"/>
            <p:cNvSpPr>
              <a:spLocks noChangeArrowheads="1"/>
            </p:cNvSpPr>
            <p:nvPr/>
          </p:nvSpPr>
          <p:spPr bwMode="auto">
            <a:xfrm>
              <a:off x="1674813" y="1736725"/>
              <a:ext cx="360363" cy="376238"/>
            </a:xfrm>
            <a:custGeom>
              <a:avLst/>
              <a:gdLst>
                <a:gd name="T0" fmla="*/ 355287 w 142"/>
                <a:gd name="T1" fmla="*/ 147445 h 148"/>
                <a:gd name="T2" fmla="*/ 357825 w 142"/>
                <a:gd name="T3" fmla="*/ 162698 h 148"/>
                <a:gd name="T4" fmla="*/ 266466 w 142"/>
                <a:gd name="T5" fmla="*/ 368612 h 148"/>
                <a:gd name="T6" fmla="*/ 253777 w 142"/>
                <a:gd name="T7" fmla="*/ 373696 h 148"/>
                <a:gd name="T8" fmla="*/ 7613 w 142"/>
                <a:gd name="T9" fmla="*/ 228793 h 148"/>
                <a:gd name="T10" fmla="*/ 2538 w 142"/>
                <a:gd name="T11" fmla="*/ 216083 h 148"/>
                <a:gd name="T12" fmla="*/ 96435 w 142"/>
                <a:gd name="T13" fmla="*/ 7626 h 148"/>
                <a:gd name="T14" fmla="*/ 106586 w 142"/>
                <a:gd name="T15" fmla="*/ 2542 h 148"/>
                <a:gd name="T16" fmla="*/ 355287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4"/>
                  </a:cubicBezTo>
                  <a:cubicBezTo>
                    <a:pt x="105" y="145"/>
                    <a:pt x="105" y="145"/>
                    <a:pt x="105" y="145"/>
                  </a:cubicBezTo>
                  <a:cubicBezTo>
                    <a:pt x="104" y="147"/>
                    <a:pt x="101" y="148"/>
                    <a:pt x="100" y="147"/>
                  </a:cubicBezTo>
                  <a:cubicBezTo>
                    <a:pt x="3" y="90"/>
                    <a:pt x="3" y="90"/>
                    <a:pt x="3" y="90"/>
                  </a:cubicBezTo>
                  <a:cubicBezTo>
                    <a:pt x="1" y="89"/>
                    <a:pt x="0" y="87"/>
                    <a:pt x="1" y="85"/>
                  </a:cubicBezTo>
                  <a:cubicBezTo>
                    <a:pt x="38" y="3"/>
                    <a:pt x="38" y="3"/>
                    <a:pt x="38" y="3"/>
                  </a:cubicBezTo>
                  <a:cubicBezTo>
                    <a:pt x="38" y="1"/>
                    <a:pt x="41" y="0"/>
                    <a:pt x="42" y="1"/>
                  </a:cubicBezTo>
                  <a:lnTo>
                    <a:pt x="140"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4" name="isḻïdê"/>
            <p:cNvSpPr>
              <a:spLocks noChangeArrowheads="1"/>
            </p:cNvSpPr>
            <p:nvPr/>
          </p:nvSpPr>
          <p:spPr bwMode="auto">
            <a:xfrm>
              <a:off x="1987550" y="1917700"/>
              <a:ext cx="361950" cy="376238"/>
            </a:xfrm>
            <a:custGeom>
              <a:avLst/>
              <a:gdLst>
                <a:gd name="T0" fmla="*/ 354303 w 142"/>
                <a:gd name="T1" fmla="*/ 147445 h 148"/>
                <a:gd name="T2" fmla="*/ 359401 w 142"/>
                <a:gd name="T3" fmla="*/ 162698 h 148"/>
                <a:gd name="T4" fmla="*/ 265090 w 142"/>
                <a:gd name="T5" fmla="*/ 368612 h 148"/>
                <a:gd name="T6" fmla="*/ 254894 w 142"/>
                <a:gd name="T7" fmla="*/ 373696 h 148"/>
                <a:gd name="T8" fmla="*/ 5098 w 142"/>
                <a:gd name="T9" fmla="*/ 231336 h 148"/>
                <a:gd name="T10" fmla="*/ 2549 w 142"/>
                <a:gd name="T11" fmla="*/ 216083 h 148"/>
                <a:gd name="T12" fmla="*/ 94311 w 142"/>
                <a:gd name="T13" fmla="*/ 7626 h 148"/>
                <a:gd name="T14" fmla="*/ 107056 w 142"/>
                <a:gd name="T15" fmla="*/ 2542 h 148"/>
                <a:gd name="T16" fmla="*/ 354303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39" y="58"/>
                  </a:moveTo>
                  <a:cubicBezTo>
                    <a:pt x="141" y="59"/>
                    <a:pt x="142" y="62"/>
                    <a:pt x="141" y="64"/>
                  </a:cubicBezTo>
                  <a:cubicBezTo>
                    <a:pt x="104" y="145"/>
                    <a:pt x="104" y="145"/>
                    <a:pt x="104" y="145"/>
                  </a:cubicBezTo>
                  <a:cubicBezTo>
                    <a:pt x="103" y="147"/>
                    <a:pt x="101" y="148"/>
                    <a:pt x="100" y="147"/>
                  </a:cubicBezTo>
                  <a:cubicBezTo>
                    <a:pt x="2" y="91"/>
                    <a:pt x="2" y="91"/>
                    <a:pt x="2" y="91"/>
                  </a:cubicBezTo>
                  <a:cubicBezTo>
                    <a:pt x="1" y="90"/>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5" name="iş1ïḍé"/>
            <p:cNvSpPr>
              <a:spLocks noChangeArrowheads="1"/>
            </p:cNvSpPr>
            <p:nvPr/>
          </p:nvSpPr>
          <p:spPr bwMode="auto">
            <a:xfrm>
              <a:off x="2303463" y="2105025"/>
              <a:ext cx="358775" cy="376238"/>
            </a:xfrm>
            <a:custGeom>
              <a:avLst/>
              <a:gdLst>
                <a:gd name="T0" fmla="*/ 353686 w 141"/>
                <a:gd name="T1" fmla="*/ 147445 h 148"/>
                <a:gd name="T2" fmla="*/ 356230 w 141"/>
                <a:gd name="T3" fmla="*/ 162698 h 148"/>
                <a:gd name="T4" fmla="*/ 264628 w 141"/>
                <a:gd name="T5" fmla="*/ 368612 h 148"/>
                <a:gd name="T6" fmla="*/ 251906 w 141"/>
                <a:gd name="T7" fmla="*/ 373696 h 148"/>
                <a:gd name="T8" fmla="*/ 5089 w 141"/>
                <a:gd name="T9" fmla="*/ 228793 h 148"/>
                <a:gd name="T10" fmla="*/ 2545 w 141"/>
                <a:gd name="T11" fmla="*/ 216083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4"/>
                  </a:cubicBezTo>
                  <a:cubicBezTo>
                    <a:pt x="104" y="145"/>
                    <a:pt x="104" y="145"/>
                    <a:pt x="104" y="145"/>
                  </a:cubicBezTo>
                  <a:cubicBezTo>
                    <a:pt x="103" y="147"/>
                    <a:pt x="101" y="148"/>
                    <a:pt x="99" y="147"/>
                  </a:cubicBezTo>
                  <a:cubicBezTo>
                    <a:pt x="2" y="90"/>
                    <a:pt x="2" y="90"/>
                    <a:pt x="2" y="90"/>
                  </a:cubicBezTo>
                  <a:cubicBezTo>
                    <a:pt x="1" y="89"/>
                    <a:pt x="0" y="87"/>
                    <a:pt x="1" y="85"/>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6" name="ísḻiḍe"/>
            <p:cNvSpPr>
              <a:spLocks noChangeArrowheads="1"/>
            </p:cNvSpPr>
            <p:nvPr/>
          </p:nvSpPr>
          <p:spPr bwMode="auto">
            <a:xfrm>
              <a:off x="2614613" y="2282825"/>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7" name="iśliḑê"/>
            <p:cNvSpPr>
              <a:spLocks noChangeArrowheads="1"/>
            </p:cNvSpPr>
            <p:nvPr/>
          </p:nvSpPr>
          <p:spPr bwMode="auto">
            <a:xfrm>
              <a:off x="1236663" y="1838325"/>
              <a:ext cx="360363" cy="376238"/>
            </a:xfrm>
            <a:custGeom>
              <a:avLst/>
              <a:gdLst>
                <a:gd name="T0" fmla="*/ 355287 w 142"/>
                <a:gd name="T1" fmla="*/ 147445 h 148"/>
                <a:gd name="T2" fmla="*/ 357825 w 142"/>
                <a:gd name="T3" fmla="*/ 160155 h 148"/>
                <a:gd name="T4" fmla="*/ 266466 w 142"/>
                <a:gd name="T5" fmla="*/ 368612 h 148"/>
                <a:gd name="T6" fmla="*/ 253777 w 142"/>
                <a:gd name="T7" fmla="*/ 373696 h 148"/>
                <a:gd name="T8" fmla="*/ 7613 w 142"/>
                <a:gd name="T9" fmla="*/ 228793 h 148"/>
                <a:gd name="T10" fmla="*/ 2538 w 142"/>
                <a:gd name="T11" fmla="*/ 213540 h 148"/>
                <a:gd name="T12" fmla="*/ 96435 w 142"/>
                <a:gd name="T13" fmla="*/ 7626 h 148"/>
                <a:gd name="T14" fmla="*/ 106586 w 142"/>
                <a:gd name="T15" fmla="*/ 2542 h 148"/>
                <a:gd name="T16" fmla="*/ 355287 w 142"/>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8"/>
                <a:gd name="T29" fmla="*/ 142 w 142"/>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8">
                  <a:moveTo>
                    <a:pt x="140" y="58"/>
                  </a:moveTo>
                  <a:cubicBezTo>
                    <a:pt x="141" y="59"/>
                    <a:pt x="142" y="61"/>
                    <a:pt x="141" y="63"/>
                  </a:cubicBezTo>
                  <a:cubicBezTo>
                    <a:pt x="105" y="145"/>
                    <a:pt x="105" y="145"/>
                    <a:pt x="105" y="145"/>
                  </a:cubicBezTo>
                  <a:cubicBezTo>
                    <a:pt x="104" y="147"/>
                    <a:pt x="102" y="148"/>
                    <a:pt x="100" y="147"/>
                  </a:cubicBezTo>
                  <a:cubicBezTo>
                    <a:pt x="3" y="90"/>
                    <a:pt x="3" y="90"/>
                    <a:pt x="3" y="90"/>
                  </a:cubicBezTo>
                  <a:cubicBezTo>
                    <a:pt x="1" y="89"/>
                    <a:pt x="0" y="87"/>
                    <a:pt x="1" y="84"/>
                  </a:cubicBezTo>
                  <a:cubicBezTo>
                    <a:pt x="38" y="3"/>
                    <a:pt x="38" y="3"/>
                    <a:pt x="38" y="3"/>
                  </a:cubicBezTo>
                  <a:cubicBezTo>
                    <a:pt x="38" y="1"/>
                    <a:pt x="41" y="0"/>
                    <a:pt x="42" y="1"/>
                  </a:cubicBezTo>
                  <a:lnTo>
                    <a:pt x="140"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8" name="iṥľïdè"/>
            <p:cNvSpPr>
              <a:spLocks noChangeArrowheads="1"/>
            </p:cNvSpPr>
            <p:nvPr/>
          </p:nvSpPr>
          <p:spPr bwMode="auto">
            <a:xfrm>
              <a:off x="1550988" y="2020888"/>
              <a:ext cx="360363" cy="376238"/>
            </a:xfrm>
            <a:custGeom>
              <a:avLst/>
              <a:gdLst>
                <a:gd name="T0" fmla="*/ 355251 w 141"/>
                <a:gd name="T1" fmla="*/ 144902 h 148"/>
                <a:gd name="T2" fmla="*/ 357807 w 141"/>
                <a:gd name="T3" fmla="*/ 160155 h 148"/>
                <a:gd name="T4" fmla="*/ 265800 w 141"/>
                <a:gd name="T5" fmla="*/ 368612 h 148"/>
                <a:gd name="T6" fmla="*/ 253021 w 141"/>
                <a:gd name="T7" fmla="*/ 373696 h 148"/>
                <a:gd name="T8" fmla="*/ 5112 w 141"/>
                <a:gd name="T9" fmla="*/ 228793 h 148"/>
                <a:gd name="T10" fmla="*/ 2556 w 141"/>
                <a:gd name="T11" fmla="*/ 213540 h 148"/>
                <a:gd name="T12" fmla="*/ 94563 w 141"/>
                <a:gd name="T13" fmla="*/ 7626 h 148"/>
                <a:gd name="T14" fmla="*/ 107342 w 141"/>
                <a:gd name="T15" fmla="*/ 2542 h 148"/>
                <a:gd name="T16" fmla="*/ 355251 w 141"/>
                <a:gd name="T17" fmla="*/ 144902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7"/>
                  </a:moveTo>
                  <a:cubicBezTo>
                    <a:pt x="141" y="58"/>
                    <a:pt x="141" y="61"/>
                    <a:pt x="140" y="63"/>
                  </a:cubicBezTo>
                  <a:cubicBezTo>
                    <a:pt x="104" y="145"/>
                    <a:pt x="104" y="145"/>
                    <a:pt x="104" y="145"/>
                  </a:cubicBezTo>
                  <a:cubicBezTo>
                    <a:pt x="103" y="147"/>
                    <a:pt x="101" y="148"/>
                    <a:pt x="99" y="147"/>
                  </a:cubicBezTo>
                  <a:cubicBezTo>
                    <a:pt x="2" y="90"/>
                    <a:pt x="2" y="90"/>
                    <a:pt x="2" y="90"/>
                  </a:cubicBezTo>
                  <a:cubicBezTo>
                    <a:pt x="0" y="89"/>
                    <a:pt x="0" y="86"/>
                    <a:pt x="1" y="84"/>
                  </a:cubicBezTo>
                  <a:cubicBezTo>
                    <a:pt x="37" y="3"/>
                    <a:pt x="37" y="3"/>
                    <a:pt x="37" y="3"/>
                  </a:cubicBezTo>
                  <a:cubicBezTo>
                    <a:pt x="38" y="1"/>
                    <a:pt x="40" y="0"/>
                    <a:pt x="42" y="1"/>
                  </a:cubicBezTo>
                  <a:lnTo>
                    <a:pt x="139" y="5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79" name="íṧliḋé"/>
            <p:cNvSpPr>
              <a:spLocks noChangeArrowheads="1"/>
            </p:cNvSpPr>
            <p:nvPr/>
          </p:nvSpPr>
          <p:spPr bwMode="auto">
            <a:xfrm>
              <a:off x="1865313" y="2201863"/>
              <a:ext cx="358775" cy="376238"/>
            </a:xfrm>
            <a:custGeom>
              <a:avLst/>
              <a:gdLst>
                <a:gd name="T0" fmla="*/ 353686 w 141"/>
                <a:gd name="T1" fmla="*/ 147445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7445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8"/>
                  </a:moveTo>
                  <a:cubicBezTo>
                    <a:pt x="141" y="59"/>
                    <a:pt x="141" y="61"/>
                    <a:pt x="140" y="63"/>
                  </a:cubicBezTo>
                  <a:cubicBezTo>
                    <a:pt x="104" y="145"/>
                    <a:pt x="104" y="145"/>
                    <a:pt x="104" y="145"/>
                  </a:cubicBezTo>
                  <a:cubicBezTo>
                    <a:pt x="103" y="147"/>
                    <a:pt x="101" y="148"/>
                    <a:pt x="99" y="147"/>
                  </a:cubicBezTo>
                  <a:cubicBezTo>
                    <a:pt x="2" y="90"/>
                    <a:pt x="2" y="90"/>
                    <a:pt x="2" y="90"/>
                  </a:cubicBezTo>
                  <a:cubicBezTo>
                    <a:pt x="0" y="89"/>
                    <a:pt x="0" y="87"/>
                    <a:pt x="1" y="84"/>
                  </a:cubicBezTo>
                  <a:cubicBezTo>
                    <a:pt x="37" y="3"/>
                    <a:pt x="37" y="3"/>
                    <a:pt x="37" y="3"/>
                  </a:cubicBezTo>
                  <a:cubicBezTo>
                    <a:pt x="38" y="1"/>
                    <a:pt x="40" y="0"/>
                    <a:pt x="42" y="1"/>
                  </a:cubicBezTo>
                  <a:lnTo>
                    <a:pt x="139" y="5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0" name="íśḷíḓê"/>
            <p:cNvSpPr>
              <a:spLocks noChangeArrowheads="1"/>
            </p:cNvSpPr>
            <p:nvPr/>
          </p:nvSpPr>
          <p:spPr bwMode="auto">
            <a:xfrm>
              <a:off x="2181225" y="2390775"/>
              <a:ext cx="358775" cy="376238"/>
            </a:xfrm>
            <a:custGeom>
              <a:avLst/>
              <a:gdLst>
                <a:gd name="T0" fmla="*/ 353686 w 141"/>
                <a:gd name="T1" fmla="*/ 144902 h 148"/>
                <a:gd name="T2" fmla="*/ 356230 w 141"/>
                <a:gd name="T3" fmla="*/ 160155 h 148"/>
                <a:gd name="T4" fmla="*/ 264628 w 141"/>
                <a:gd name="T5" fmla="*/ 368612 h 148"/>
                <a:gd name="T6" fmla="*/ 251906 w 141"/>
                <a:gd name="T7" fmla="*/ 373696 h 148"/>
                <a:gd name="T8" fmla="*/ 5089 w 141"/>
                <a:gd name="T9" fmla="*/ 228793 h 148"/>
                <a:gd name="T10" fmla="*/ 2545 w 141"/>
                <a:gd name="T11" fmla="*/ 213540 h 148"/>
                <a:gd name="T12" fmla="*/ 94147 w 141"/>
                <a:gd name="T13" fmla="*/ 7626 h 148"/>
                <a:gd name="T14" fmla="*/ 106869 w 141"/>
                <a:gd name="T15" fmla="*/ 2542 h 148"/>
                <a:gd name="T16" fmla="*/ 353686 w 141"/>
                <a:gd name="T17" fmla="*/ 144902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1"/>
                <a:gd name="T28" fmla="*/ 0 h 148"/>
                <a:gd name="T29" fmla="*/ 141 w 141"/>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1" h="148">
                  <a:moveTo>
                    <a:pt x="139" y="57"/>
                  </a:moveTo>
                  <a:cubicBezTo>
                    <a:pt x="141" y="58"/>
                    <a:pt x="141" y="61"/>
                    <a:pt x="140" y="63"/>
                  </a:cubicBezTo>
                  <a:cubicBezTo>
                    <a:pt x="104" y="145"/>
                    <a:pt x="104" y="145"/>
                    <a:pt x="104" y="145"/>
                  </a:cubicBezTo>
                  <a:cubicBezTo>
                    <a:pt x="103" y="147"/>
                    <a:pt x="101" y="148"/>
                    <a:pt x="99" y="147"/>
                  </a:cubicBezTo>
                  <a:cubicBezTo>
                    <a:pt x="2" y="90"/>
                    <a:pt x="2" y="90"/>
                    <a:pt x="2" y="90"/>
                  </a:cubicBezTo>
                  <a:cubicBezTo>
                    <a:pt x="0" y="89"/>
                    <a:pt x="0" y="86"/>
                    <a:pt x="1" y="84"/>
                  </a:cubicBezTo>
                  <a:cubicBezTo>
                    <a:pt x="37" y="3"/>
                    <a:pt x="37" y="3"/>
                    <a:pt x="37" y="3"/>
                  </a:cubicBezTo>
                  <a:cubicBezTo>
                    <a:pt x="38" y="1"/>
                    <a:pt x="40" y="0"/>
                    <a:pt x="42" y="1"/>
                  </a:cubicBezTo>
                  <a:lnTo>
                    <a:pt x="139" y="57"/>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1" name="íṡḷïḍê"/>
            <p:cNvSpPr>
              <a:spLocks noChangeArrowheads="1"/>
            </p:cNvSpPr>
            <p:nvPr/>
          </p:nvSpPr>
          <p:spPr bwMode="auto">
            <a:xfrm>
              <a:off x="2489200" y="2565400"/>
              <a:ext cx="361950" cy="379413"/>
            </a:xfrm>
            <a:custGeom>
              <a:avLst/>
              <a:gdLst>
                <a:gd name="T0" fmla="*/ 356852 w 142"/>
                <a:gd name="T1" fmla="*/ 147691 h 149"/>
                <a:gd name="T2" fmla="*/ 359401 w 142"/>
                <a:gd name="T3" fmla="*/ 162969 h 149"/>
                <a:gd name="T4" fmla="*/ 267639 w 142"/>
                <a:gd name="T5" fmla="*/ 369227 h 149"/>
                <a:gd name="T6" fmla="*/ 254894 w 142"/>
                <a:gd name="T7" fmla="*/ 376867 h 149"/>
                <a:gd name="T8" fmla="*/ 7647 w 142"/>
                <a:gd name="T9" fmla="*/ 231722 h 149"/>
                <a:gd name="T10" fmla="*/ 2549 w 142"/>
                <a:gd name="T11" fmla="*/ 216444 h 149"/>
                <a:gd name="T12" fmla="*/ 96860 w 142"/>
                <a:gd name="T13" fmla="*/ 10186 h 149"/>
                <a:gd name="T14" fmla="*/ 107056 w 142"/>
                <a:gd name="T15" fmla="*/ 2546 h 149"/>
                <a:gd name="T16" fmla="*/ 356852 w 142"/>
                <a:gd name="T17" fmla="*/ 147691 h 1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49"/>
                <a:gd name="T29" fmla="*/ 142 w 142"/>
                <a:gd name="T30" fmla="*/ 149 h 1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49">
                  <a:moveTo>
                    <a:pt x="140" y="58"/>
                  </a:moveTo>
                  <a:cubicBezTo>
                    <a:pt x="141" y="59"/>
                    <a:pt x="142" y="62"/>
                    <a:pt x="141" y="64"/>
                  </a:cubicBezTo>
                  <a:cubicBezTo>
                    <a:pt x="105" y="145"/>
                    <a:pt x="105" y="145"/>
                    <a:pt x="105" y="145"/>
                  </a:cubicBezTo>
                  <a:cubicBezTo>
                    <a:pt x="104" y="148"/>
                    <a:pt x="101" y="149"/>
                    <a:pt x="100" y="148"/>
                  </a:cubicBezTo>
                  <a:cubicBezTo>
                    <a:pt x="3" y="91"/>
                    <a:pt x="3" y="91"/>
                    <a:pt x="3" y="91"/>
                  </a:cubicBezTo>
                  <a:cubicBezTo>
                    <a:pt x="1" y="90"/>
                    <a:pt x="0" y="87"/>
                    <a:pt x="1" y="85"/>
                  </a:cubicBezTo>
                  <a:cubicBezTo>
                    <a:pt x="38" y="4"/>
                    <a:pt x="38" y="4"/>
                    <a:pt x="38" y="4"/>
                  </a:cubicBezTo>
                  <a:cubicBezTo>
                    <a:pt x="38" y="1"/>
                    <a:pt x="41" y="0"/>
                    <a:pt x="42" y="1"/>
                  </a:cubicBezTo>
                  <a:lnTo>
                    <a:pt x="140" y="5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2" name="ï$ļïḋè"/>
            <p:cNvSpPr>
              <a:spLocks noChangeArrowheads="1"/>
            </p:cNvSpPr>
            <p:nvPr/>
          </p:nvSpPr>
          <p:spPr bwMode="auto">
            <a:xfrm>
              <a:off x="1906588" y="1550988"/>
              <a:ext cx="177800" cy="131763"/>
            </a:xfrm>
            <a:custGeom>
              <a:avLst/>
              <a:gdLst>
                <a:gd name="T0" fmla="*/ 175260 w 70"/>
                <a:gd name="T1" fmla="*/ 91221 h 52"/>
                <a:gd name="T2" fmla="*/ 175260 w 70"/>
                <a:gd name="T3" fmla="*/ 101356 h 52"/>
                <a:gd name="T4" fmla="*/ 165100 w 70"/>
                <a:gd name="T5" fmla="*/ 126695 h 52"/>
                <a:gd name="T6" fmla="*/ 157480 w 70"/>
                <a:gd name="T7" fmla="*/ 129229 h 52"/>
                <a:gd name="T8" fmla="*/ 2540 w 70"/>
                <a:gd name="T9" fmla="*/ 38009 h 52"/>
                <a:gd name="T10" fmla="*/ 0 w 70"/>
                <a:gd name="T11" fmla="*/ 30407 h 52"/>
                <a:gd name="T12" fmla="*/ 10160 w 70"/>
                <a:gd name="T13" fmla="*/ 5068 h 52"/>
                <a:gd name="T14" fmla="*/ 17780 w 70"/>
                <a:gd name="T15" fmla="*/ 0 h 52"/>
                <a:gd name="T16" fmla="*/ 175260 w 70"/>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6"/>
                  </a:moveTo>
                  <a:cubicBezTo>
                    <a:pt x="70" y="37"/>
                    <a:pt x="70" y="38"/>
                    <a:pt x="69" y="40"/>
                  </a:cubicBezTo>
                  <a:cubicBezTo>
                    <a:pt x="65" y="50"/>
                    <a:pt x="65" y="50"/>
                    <a:pt x="65" y="50"/>
                  </a:cubicBezTo>
                  <a:cubicBezTo>
                    <a:pt x="64" y="51"/>
                    <a:pt x="63" y="52"/>
                    <a:pt x="62" y="51"/>
                  </a:cubicBezTo>
                  <a:cubicBezTo>
                    <a:pt x="1" y="15"/>
                    <a:pt x="1" y="15"/>
                    <a:pt x="1" y="15"/>
                  </a:cubicBezTo>
                  <a:cubicBezTo>
                    <a:pt x="0" y="15"/>
                    <a:pt x="0" y="13"/>
                    <a:pt x="0" y="12"/>
                  </a:cubicBezTo>
                  <a:cubicBezTo>
                    <a:pt x="4" y="2"/>
                    <a:pt x="4" y="2"/>
                    <a:pt x="4" y="2"/>
                  </a:cubicBezTo>
                  <a:cubicBezTo>
                    <a:pt x="5" y="0"/>
                    <a:pt x="6" y="0"/>
                    <a:pt x="7" y="0"/>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3" name="î$ľiḑè"/>
            <p:cNvSpPr>
              <a:spLocks noChangeArrowheads="1"/>
            </p:cNvSpPr>
            <p:nvPr/>
          </p:nvSpPr>
          <p:spPr bwMode="auto">
            <a:xfrm>
              <a:off x="1957388" y="2327275"/>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38009 h 52"/>
                <a:gd name="T10" fmla="*/ 2549 w 71"/>
                <a:gd name="T11" fmla="*/ 30407 h 52"/>
                <a:gd name="T12" fmla="*/ 12745 w 71"/>
                <a:gd name="T13" fmla="*/ 5068 h 52"/>
                <a:gd name="T14" fmla="*/ 20392 w 71"/>
                <a:gd name="T15" fmla="*/ 2534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8"/>
                    <a:pt x="70" y="40"/>
                  </a:cubicBezTo>
                  <a:cubicBezTo>
                    <a:pt x="66" y="50"/>
                    <a:pt x="66" y="50"/>
                    <a:pt x="66" y="50"/>
                  </a:cubicBezTo>
                  <a:cubicBezTo>
                    <a:pt x="65" y="51"/>
                    <a:pt x="64" y="52"/>
                    <a:pt x="63" y="51"/>
                  </a:cubicBezTo>
                  <a:cubicBezTo>
                    <a:pt x="2" y="15"/>
                    <a:pt x="2" y="15"/>
                    <a:pt x="2" y="15"/>
                  </a:cubicBezTo>
                  <a:cubicBezTo>
                    <a:pt x="1" y="15"/>
                    <a:pt x="0" y="13"/>
                    <a:pt x="1" y="12"/>
                  </a:cubicBezTo>
                  <a:cubicBezTo>
                    <a:pt x="5" y="2"/>
                    <a:pt x="5" y="2"/>
                    <a:pt x="5" y="2"/>
                  </a:cubicBezTo>
                  <a:cubicBezTo>
                    <a:pt x="6" y="1"/>
                    <a:pt x="7" y="0"/>
                    <a:pt x="8" y="1"/>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4" name="íṡḷîḍé"/>
            <p:cNvSpPr>
              <a:spLocks noChangeArrowheads="1"/>
            </p:cNvSpPr>
            <p:nvPr/>
          </p:nvSpPr>
          <p:spPr bwMode="auto">
            <a:xfrm>
              <a:off x="2414588" y="2198688"/>
              <a:ext cx="179388" cy="133350"/>
            </a:xfrm>
            <a:custGeom>
              <a:avLst/>
              <a:gdLst>
                <a:gd name="T0" fmla="*/ 176825 w 70"/>
                <a:gd name="T1" fmla="*/ 94884 h 52"/>
                <a:gd name="T2" fmla="*/ 179388 w 70"/>
                <a:gd name="T3" fmla="*/ 102577 h 52"/>
                <a:gd name="T4" fmla="*/ 166575 w 70"/>
                <a:gd name="T5" fmla="*/ 128221 h 52"/>
                <a:gd name="T6" fmla="*/ 158887 w 70"/>
                <a:gd name="T7" fmla="*/ 133350 h 52"/>
                <a:gd name="T8" fmla="*/ 2563 w 70"/>
                <a:gd name="T9" fmla="*/ 41031 h 52"/>
                <a:gd name="T10" fmla="*/ 2563 w 70"/>
                <a:gd name="T11" fmla="*/ 30773 h 52"/>
                <a:gd name="T12" fmla="*/ 12813 w 70"/>
                <a:gd name="T13" fmla="*/ 5129 h 52"/>
                <a:gd name="T14" fmla="*/ 20501 w 70"/>
                <a:gd name="T15" fmla="*/ 2564 h 52"/>
                <a:gd name="T16" fmla="*/ 176825 w 70"/>
                <a:gd name="T17" fmla="*/ 94884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7"/>
                  </a:moveTo>
                  <a:cubicBezTo>
                    <a:pt x="70" y="37"/>
                    <a:pt x="70" y="39"/>
                    <a:pt x="70" y="40"/>
                  </a:cubicBezTo>
                  <a:cubicBezTo>
                    <a:pt x="65" y="50"/>
                    <a:pt x="65" y="50"/>
                    <a:pt x="65" y="50"/>
                  </a:cubicBezTo>
                  <a:cubicBezTo>
                    <a:pt x="65" y="52"/>
                    <a:pt x="64" y="52"/>
                    <a:pt x="62" y="52"/>
                  </a:cubicBezTo>
                  <a:cubicBezTo>
                    <a:pt x="1" y="16"/>
                    <a:pt x="1" y="16"/>
                    <a:pt x="1" y="16"/>
                  </a:cubicBezTo>
                  <a:cubicBezTo>
                    <a:pt x="0" y="15"/>
                    <a:pt x="0" y="14"/>
                    <a:pt x="1" y="12"/>
                  </a:cubicBezTo>
                  <a:cubicBezTo>
                    <a:pt x="5" y="2"/>
                    <a:pt x="5" y="2"/>
                    <a:pt x="5" y="2"/>
                  </a:cubicBezTo>
                  <a:cubicBezTo>
                    <a:pt x="6" y="1"/>
                    <a:pt x="7" y="0"/>
                    <a:pt x="8" y="1"/>
                  </a:cubicBezTo>
                  <a:lnTo>
                    <a:pt x="69" y="37"/>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5" name="í$ḷíḑe"/>
            <p:cNvSpPr>
              <a:spLocks noChangeArrowheads="1"/>
            </p:cNvSpPr>
            <p:nvPr/>
          </p:nvSpPr>
          <p:spPr bwMode="auto">
            <a:xfrm>
              <a:off x="2409825" y="2289175"/>
              <a:ext cx="101600" cy="85725"/>
            </a:xfrm>
            <a:custGeom>
              <a:avLst/>
              <a:gdLst>
                <a:gd name="T0" fmla="*/ 99060 w 40"/>
                <a:gd name="T1" fmla="*/ 47905 h 34"/>
                <a:gd name="T2" fmla="*/ 101600 w 40"/>
                <a:gd name="T3" fmla="*/ 57990 h 34"/>
                <a:gd name="T4" fmla="*/ 88900 w 40"/>
                <a:gd name="T5" fmla="*/ 83204 h 34"/>
                <a:gd name="T6" fmla="*/ 81280 w 40"/>
                <a:gd name="T7" fmla="*/ 85725 h 34"/>
                <a:gd name="T8" fmla="*/ 5080 w 40"/>
                <a:gd name="T9" fmla="*/ 40341 h 34"/>
                <a:gd name="T10" fmla="*/ 2540 w 40"/>
                <a:gd name="T11" fmla="*/ 30256 h 34"/>
                <a:gd name="T12" fmla="*/ 12700 w 40"/>
                <a:gd name="T13" fmla="*/ 5043 h 34"/>
                <a:gd name="T14" fmla="*/ 20320 w 40"/>
                <a:gd name="T15" fmla="*/ 2521 h 34"/>
                <a:gd name="T16" fmla="*/ 99060 w 40"/>
                <a:gd name="T17" fmla="*/ 47905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4"/>
                <a:gd name="T29" fmla="*/ 40 w 4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4">
                  <a:moveTo>
                    <a:pt x="39" y="19"/>
                  </a:moveTo>
                  <a:cubicBezTo>
                    <a:pt x="40" y="20"/>
                    <a:pt x="40" y="21"/>
                    <a:pt x="40" y="23"/>
                  </a:cubicBezTo>
                  <a:cubicBezTo>
                    <a:pt x="35" y="33"/>
                    <a:pt x="35" y="33"/>
                    <a:pt x="35" y="33"/>
                  </a:cubicBezTo>
                  <a:cubicBezTo>
                    <a:pt x="35" y="34"/>
                    <a:pt x="33" y="34"/>
                    <a:pt x="32" y="34"/>
                  </a:cubicBezTo>
                  <a:cubicBezTo>
                    <a:pt x="2" y="16"/>
                    <a:pt x="2" y="16"/>
                    <a:pt x="2" y="16"/>
                  </a:cubicBezTo>
                  <a:cubicBezTo>
                    <a:pt x="1" y="15"/>
                    <a:pt x="0" y="14"/>
                    <a:pt x="1" y="12"/>
                  </a:cubicBezTo>
                  <a:cubicBezTo>
                    <a:pt x="5" y="2"/>
                    <a:pt x="5" y="2"/>
                    <a:pt x="5" y="2"/>
                  </a:cubicBezTo>
                  <a:cubicBezTo>
                    <a:pt x="6" y="1"/>
                    <a:pt x="7" y="0"/>
                    <a:pt x="8"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6" name="íŝļíḓè"/>
            <p:cNvSpPr>
              <a:spLocks noChangeArrowheads="1"/>
            </p:cNvSpPr>
            <p:nvPr/>
          </p:nvSpPr>
          <p:spPr bwMode="auto">
            <a:xfrm>
              <a:off x="1874838" y="1614488"/>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0 w 41"/>
                <a:gd name="T11" fmla="*/ 30480 h 35"/>
                <a:gd name="T12" fmla="*/ 12777 w 41"/>
                <a:gd name="T13" fmla="*/ 5080 h 35"/>
                <a:gd name="T14" fmla="*/ 20444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1"/>
                    <a:pt x="40" y="23"/>
                  </a:cubicBezTo>
                  <a:cubicBezTo>
                    <a:pt x="36" y="33"/>
                    <a:pt x="36" y="33"/>
                    <a:pt x="36" y="33"/>
                  </a:cubicBezTo>
                  <a:cubicBezTo>
                    <a:pt x="35" y="34"/>
                    <a:pt x="34" y="35"/>
                    <a:pt x="33" y="34"/>
                  </a:cubicBezTo>
                  <a:cubicBezTo>
                    <a:pt x="1" y="16"/>
                    <a:pt x="1" y="16"/>
                    <a:pt x="1" y="16"/>
                  </a:cubicBezTo>
                  <a:cubicBezTo>
                    <a:pt x="0" y="15"/>
                    <a:pt x="0" y="13"/>
                    <a:pt x="0" y="12"/>
                  </a:cubicBezTo>
                  <a:cubicBezTo>
                    <a:pt x="5" y="2"/>
                    <a:pt x="5" y="2"/>
                    <a:pt x="5" y="2"/>
                  </a:cubicBezTo>
                  <a:cubicBezTo>
                    <a:pt x="5" y="1"/>
                    <a:pt x="7" y="0"/>
                    <a:pt x="8" y="1"/>
                  </a:cubicBezTo>
                  <a:lnTo>
                    <a:pt x="39"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7" name="i$1îdê"/>
            <p:cNvSpPr>
              <a:spLocks noChangeArrowheads="1"/>
            </p:cNvSpPr>
            <p:nvPr/>
          </p:nvSpPr>
          <p:spPr bwMode="auto">
            <a:xfrm>
              <a:off x="2965450" y="1816100"/>
              <a:ext cx="177800" cy="131763"/>
            </a:xfrm>
            <a:custGeom>
              <a:avLst/>
              <a:gdLst>
                <a:gd name="T0" fmla="*/ 175260 w 70"/>
                <a:gd name="T1" fmla="*/ 91221 h 52"/>
                <a:gd name="T2" fmla="*/ 175260 w 70"/>
                <a:gd name="T3" fmla="*/ 101356 h 52"/>
                <a:gd name="T4" fmla="*/ 165100 w 70"/>
                <a:gd name="T5" fmla="*/ 126695 h 52"/>
                <a:gd name="T6" fmla="*/ 157480 w 70"/>
                <a:gd name="T7" fmla="*/ 129229 h 52"/>
                <a:gd name="T8" fmla="*/ 2540 w 70"/>
                <a:gd name="T9" fmla="*/ 38009 h 52"/>
                <a:gd name="T10" fmla="*/ 0 w 70"/>
                <a:gd name="T11" fmla="*/ 30407 h 52"/>
                <a:gd name="T12" fmla="*/ 12700 w 70"/>
                <a:gd name="T13" fmla="*/ 5068 h 52"/>
                <a:gd name="T14" fmla="*/ 20320 w 70"/>
                <a:gd name="T15" fmla="*/ 2534 h 52"/>
                <a:gd name="T16" fmla="*/ 175260 w 70"/>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52"/>
                <a:gd name="T29" fmla="*/ 70 w 70"/>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52">
                  <a:moveTo>
                    <a:pt x="69" y="36"/>
                  </a:moveTo>
                  <a:cubicBezTo>
                    <a:pt x="70" y="37"/>
                    <a:pt x="70" y="38"/>
                    <a:pt x="69" y="40"/>
                  </a:cubicBezTo>
                  <a:cubicBezTo>
                    <a:pt x="65" y="50"/>
                    <a:pt x="65" y="50"/>
                    <a:pt x="65" y="50"/>
                  </a:cubicBezTo>
                  <a:cubicBezTo>
                    <a:pt x="65" y="51"/>
                    <a:pt x="63" y="52"/>
                    <a:pt x="62" y="51"/>
                  </a:cubicBezTo>
                  <a:cubicBezTo>
                    <a:pt x="1" y="15"/>
                    <a:pt x="1" y="15"/>
                    <a:pt x="1" y="15"/>
                  </a:cubicBezTo>
                  <a:cubicBezTo>
                    <a:pt x="0" y="15"/>
                    <a:pt x="0" y="13"/>
                    <a:pt x="0" y="12"/>
                  </a:cubicBezTo>
                  <a:cubicBezTo>
                    <a:pt x="5" y="2"/>
                    <a:pt x="5" y="2"/>
                    <a:pt x="5" y="2"/>
                  </a:cubicBezTo>
                  <a:cubicBezTo>
                    <a:pt x="5" y="1"/>
                    <a:pt x="7" y="0"/>
                    <a:pt x="8" y="1"/>
                  </a:cubicBezTo>
                  <a:lnTo>
                    <a:pt x="69" y="36"/>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8" name="ïṣľiḍe"/>
            <p:cNvSpPr>
              <a:spLocks noChangeArrowheads="1"/>
            </p:cNvSpPr>
            <p:nvPr/>
          </p:nvSpPr>
          <p:spPr bwMode="auto">
            <a:xfrm>
              <a:off x="2935288" y="1879600"/>
              <a:ext cx="104775" cy="88900"/>
            </a:xfrm>
            <a:custGeom>
              <a:avLst/>
              <a:gdLst>
                <a:gd name="T0" fmla="*/ 99664 w 41"/>
                <a:gd name="T1" fmla="*/ 48260 h 35"/>
                <a:gd name="T2" fmla="*/ 102220 w 41"/>
                <a:gd name="T3" fmla="*/ 58420 h 35"/>
                <a:gd name="T4" fmla="*/ 91998 w 41"/>
                <a:gd name="T5" fmla="*/ 83820 h 35"/>
                <a:gd name="T6" fmla="*/ 84331 w 41"/>
                <a:gd name="T7" fmla="*/ 86360 h 35"/>
                <a:gd name="T8" fmla="*/ 2555 w 41"/>
                <a:gd name="T9" fmla="*/ 40640 h 35"/>
                <a:gd name="T10" fmla="*/ 2555 w 41"/>
                <a:gd name="T11" fmla="*/ 30480 h 35"/>
                <a:gd name="T12" fmla="*/ 12777 w 41"/>
                <a:gd name="T13" fmla="*/ 5080 h 35"/>
                <a:gd name="T14" fmla="*/ 20444 w 41"/>
                <a:gd name="T15" fmla="*/ 2540 h 35"/>
                <a:gd name="T16" fmla="*/ 99664 w 41"/>
                <a:gd name="T17" fmla="*/ 4826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5"/>
                <a:gd name="T29" fmla="*/ 41 w 41"/>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5">
                  <a:moveTo>
                    <a:pt x="39" y="19"/>
                  </a:moveTo>
                  <a:cubicBezTo>
                    <a:pt x="40" y="20"/>
                    <a:pt x="41" y="22"/>
                    <a:pt x="40" y="23"/>
                  </a:cubicBezTo>
                  <a:cubicBezTo>
                    <a:pt x="36" y="33"/>
                    <a:pt x="36" y="33"/>
                    <a:pt x="36" y="33"/>
                  </a:cubicBezTo>
                  <a:cubicBezTo>
                    <a:pt x="35" y="34"/>
                    <a:pt x="34" y="35"/>
                    <a:pt x="33" y="34"/>
                  </a:cubicBezTo>
                  <a:cubicBezTo>
                    <a:pt x="1" y="16"/>
                    <a:pt x="1" y="16"/>
                    <a:pt x="1" y="16"/>
                  </a:cubicBezTo>
                  <a:cubicBezTo>
                    <a:pt x="0" y="15"/>
                    <a:pt x="0" y="14"/>
                    <a:pt x="1" y="12"/>
                  </a:cubicBezTo>
                  <a:cubicBezTo>
                    <a:pt x="5" y="2"/>
                    <a:pt x="5" y="2"/>
                    <a:pt x="5" y="2"/>
                  </a:cubicBezTo>
                  <a:cubicBezTo>
                    <a:pt x="5" y="1"/>
                    <a:pt x="7" y="0"/>
                    <a:pt x="8" y="1"/>
                  </a:cubicBezTo>
                  <a:lnTo>
                    <a:pt x="39" y="1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89" name="iṡḷídè"/>
            <p:cNvSpPr>
              <a:spLocks noChangeArrowheads="1"/>
            </p:cNvSpPr>
            <p:nvPr/>
          </p:nvSpPr>
          <p:spPr bwMode="auto">
            <a:xfrm>
              <a:off x="2328863" y="1482725"/>
              <a:ext cx="180975" cy="131763"/>
            </a:xfrm>
            <a:custGeom>
              <a:avLst/>
              <a:gdLst>
                <a:gd name="T0" fmla="*/ 175877 w 71"/>
                <a:gd name="T1" fmla="*/ 91221 h 52"/>
                <a:gd name="T2" fmla="*/ 178426 w 71"/>
                <a:gd name="T3" fmla="*/ 101356 h 52"/>
                <a:gd name="T4" fmla="*/ 168230 w 71"/>
                <a:gd name="T5" fmla="*/ 126695 h 52"/>
                <a:gd name="T6" fmla="*/ 160583 w 71"/>
                <a:gd name="T7" fmla="*/ 129229 h 52"/>
                <a:gd name="T8" fmla="*/ 5098 w 71"/>
                <a:gd name="T9" fmla="*/ 38009 h 52"/>
                <a:gd name="T10" fmla="*/ 2549 w 71"/>
                <a:gd name="T11" fmla="*/ 30407 h 52"/>
                <a:gd name="T12" fmla="*/ 12745 w 71"/>
                <a:gd name="T13" fmla="*/ 5068 h 52"/>
                <a:gd name="T14" fmla="*/ 20392 w 71"/>
                <a:gd name="T15" fmla="*/ 0 h 52"/>
                <a:gd name="T16" fmla="*/ 175877 w 71"/>
                <a:gd name="T17" fmla="*/ 9122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52"/>
                <a:gd name="T29" fmla="*/ 71 w 7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52">
                  <a:moveTo>
                    <a:pt x="69" y="36"/>
                  </a:moveTo>
                  <a:cubicBezTo>
                    <a:pt x="70" y="37"/>
                    <a:pt x="71" y="38"/>
                    <a:pt x="70" y="40"/>
                  </a:cubicBezTo>
                  <a:cubicBezTo>
                    <a:pt x="66" y="50"/>
                    <a:pt x="66" y="50"/>
                    <a:pt x="66" y="50"/>
                  </a:cubicBezTo>
                  <a:cubicBezTo>
                    <a:pt x="65" y="51"/>
                    <a:pt x="64" y="52"/>
                    <a:pt x="63" y="51"/>
                  </a:cubicBezTo>
                  <a:cubicBezTo>
                    <a:pt x="2" y="15"/>
                    <a:pt x="2" y="15"/>
                    <a:pt x="2" y="15"/>
                  </a:cubicBezTo>
                  <a:cubicBezTo>
                    <a:pt x="1" y="15"/>
                    <a:pt x="0" y="13"/>
                    <a:pt x="1" y="12"/>
                  </a:cubicBezTo>
                  <a:cubicBezTo>
                    <a:pt x="5" y="2"/>
                    <a:pt x="5" y="2"/>
                    <a:pt x="5" y="2"/>
                  </a:cubicBezTo>
                  <a:cubicBezTo>
                    <a:pt x="6" y="0"/>
                    <a:pt x="7" y="0"/>
                    <a:pt x="8" y="0"/>
                  </a:cubicBezTo>
                  <a:lnTo>
                    <a:pt x="69" y="36"/>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0" name="iŝḻiḑè"/>
            <p:cNvSpPr>
              <a:spLocks noChangeArrowheads="1"/>
            </p:cNvSpPr>
            <p:nvPr/>
          </p:nvSpPr>
          <p:spPr bwMode="auto">
            <a:xfrm>
              <a:off x="2330450" y="1563688"/>
              <a:ext cx="104775" cy="85725"/>
            </a:xfrm>
            <a:custGeom>
              <a:avLst/>
              <a:gdLst>
                <a:gd name="T0" fmla="*/ 102220 w 41"/>
                <a:gd name="T1" fmla="*/ 47905 h 34"/>
                <a:gd name="T2" fmla="*/ 104775 w 41"/>
                <a:gd name="T3" fmla="*/ 55469 h 34"/>
                <a:gd name="T4" fmla="*/ 91998 w 41"/>
                <a:gd name="T5" fmla="*/ 80682 h 34"/>
                <a:gd name="T6" fmla="*/ 84331 w 41"/>
                <a:gd name="T7" fmla="*/ 85725 h 34"/>
                <a:gd name="T8" fmla="*/ 5111 w 41"/>
                <a:gd name="T9" fmla="*/ 37820 h 34"/>
                <a:gd name="T10" fmla="*/ 2555 w 41"/>
                <a:gd name="T11" fmla="*/ 30256 h 34"/>
                <a:gd name="T12" fmla="*/ 12777 w 41"/>
                <a:gd name="T13" fmla="*/ 5043 h 34"/>
                <a:gd name="T14" fmla="*/ 20444 w 41"/>
                <a:gd name="T15" fmla="*/ 0 h 34"/>
                <a:gd name="T16" fmla="*/ 102220 w 41"/>
                <a:gd name="T17" fmla="*/ 47905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4"/>
                <a:gd name="T29" fmla="*/ 41 w 41"/>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4">
                  <a:moveTo>
                    <a:pt x="40" y="19"/>
                  </a:moveTo>
                  <a:cubicBezTo>
                    <a:pt x="41" y="19"/>
                    <a:pt x="41" y="21"/>
                    <a:pt x="41" y="22"/>
                  </a:cubicBezTo>
                  <a:cubicBezTo>
                    <a:pt x="36" y="32"/>
                    <a:pt x="36" y="32"/>
                    <a:pt x="36" y="32"/>
                  </a:cubicBezTo>
                  <a:cubicBezTo>
                    <a:pt x="36" y="34"/>
                    <a:pt x="34" y="34"/>
                    <a:pt x="33" y="34"/>
                  </a:cubicBezTo>
                  <a:cubicBezTo>
                    <a:pt x="2" y="15"/>
                    <a:pt x="2" y="15"/>
                    <a:pt x="2" y="15"/>
                  </a:cubicBezTo>
                  <a:cubicBezTo>
                    <a:pt x="1" y="15"/>
                    <a:pt x="0" y="13"/>
                    <a:pt x="1" y="12"/>
                  </a:cubicBezTo>
                  <a:cubicBezTo>
                    <a:pt x="5" y="2"/>
                    <a:pt x="5" y="2"/>
                    <a:pt x="5" y="2"/>
                  </a:cubicBezTo>
                  <a:cubicBezTo>
                    <a:pt x="6" y="0"/>
                    <a:pt x="7" y="0"/>
                    <a:pt x="8" y="0"/>
                  </a:cubicBezTo>
                  <a:lnTo>
                    <a:pt x="40"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1" name="iṥḷíḑé"/>
            <p:cNvSpPr>
              <a:spLocks noChangeArrowheads="1"/>
            </p:cNvSpPr>
            <p:nvPr/>
          </p:nvSpPr>
          <p:spPr bwMode="auto">
            <a:xfrm>
              <a:off x="2395538" y="1441450"/>
              <a:ext cx="103188" cy="87313"/>
            </a:xfrm>
            <a:custGeom>
              <a:avLst/>
              <a:gdLst>
                <a:gd name="T0" fmla="*/ 100671 w 41"/>
                <a:gd name="T1" fmla="*/ 48793 h 34"/>
                <a:gd name="T2" fmla="*/ 103188 w 41"/>
                <a:gd name="T3" fmla="*/ 56497 h 34"/>
                <a:gd name="T4" fmla="*/ 90604 w 41"/>
                <a:gd name="T5" fmla="*/ 82177 h 34"/>
                <a:gd name="T6" fmla="*/ 83054 w 41"/>
                <a:gd name="T7" fmla="*/ 87313 h 34"/>
                <a:gd name="T8" fmla="*/ 5034 w 41"/>
                <a:gd name="T9" fmla="*/ 38520 h 34"/>
                <a:gd name="T10" fmla="*/ 2517 w 41"/>
                <a:gd name="T11" fmla="*/ 30816 h 34"/>
                <a:gd name="T12" fmla="*/ 12584 w 41"/>
                <a:gd name="T13" fmla="*/ 5136 h 34"/>
                <a:gd name="T14" fmla="*/ 20134 w 41"/>
                <a:gd name="T15" fmla="*/ 0 h 34"/>
                <a:gd name="T16" fmla="*/ 100671 w 41"/>
                <a:gd name="T17" fmla="*/ 48793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34"/>
                <a:gd name="T29" fmla="*/ 41 w 41"/>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34">
                  <a:moveTo>
                    <a:pt x="40" y="19"/>
                  </a:moveTo>
                  <a:cubicBezTo>
                    <a:pt x="41" y="19"/>
                    <a:pt x="41" y="21"/>
                    <a:pt x="41" y="22"/>
                  </a:cubicBezTo>
                  <a:cubicBezTo>
                    <a:pt x="36" y="32"/>
                    <a:pt x="36" y="32"/>
                    <a:pt x="36" y="32"/>
                  </a:cubicBezTo>
                  <a:cubicBezTo>
                    <a:pt x="36" y="34"/>
                    <a:pt x="34" y="34"/>
                    <a:pt x="33" y="34"/>
                  </a:cubicBezTo>
                  <a:cubicBezTo>
                    <a:pt x="2" y="15"/>
                    <a:pt x="2" y="15"/>
                    <a:pt x="2" y="15"/>
                  </a:cubicBezTo>
                  <a:cubicBezTo>
                    <a:pt x="1" y="15"/>
                    <a:pt x="0" y="13"/>
                    <a:pt x="1" y="12"/>
                  </a:cubicBezTo>
                  <a:cubicBezTo>
                    <a:pt x="5" y="2"/>
                    <a:pt x="5" y="2"/>
                    <a:pt x="5" y="2"/>
                  </a:cubicBezTo>
                  <a:cubicBezTo>
                    <a:pt x="6" y="0"/>
                    <a:pt x="7" y="0"/>
                    <a:pt x="8" y="0"/>
                  </a:cubicBezTo>
                  <a:lnTo>
                    <a:pt x="40" y="1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2" name="ïṡľidè"/>
            <p:cNvSpPr>
              <a:spLocks noChangeArrowheads="1"/>
            </p:cNvSpPr>
            <p:nvPr/>
          </p:nvSpPr>
          <p:spPr bwMode="auto">
            <a:xfrm>
              <a:off x="2224088" y="1746250"/>
              <a:ext cx="139700" cy="147638"/>
            </a:xfrm>
            <a:custGeom>
              <a:avLst/>
              <a:gdLst>
                <a:gd name="T0" fmla="*/ 134620 w 55"/>
                <a:gd name="T1" fmla="*/ 45819 h 58"/>
                <a:gd name="T2" fmla="*/ 127000 w 55"/>
                <a:gd name="T3" fmla="*/ 38182 h 58"/>
                <a:gd name="T4" fmla="*/ 83820 w 55"/>
                <a:gd name="T5" fmla="*/ 48364 h 58"/>
                <a:gd name="T6" fmla="*/ 68580 w 55"/>
                <a:gd name="T7" fmla="*/ 5091 h 58"/>
                <a:gd name="T8" fmla="*/ 58420 w 55"/>
                <a:gd name="T9" fmla="*/ 2545 h 58"/>
                <a:gd name="T10" fmla="*/ 33020 w 55"/>
                <a:gd name="T11" fmla="*/ 12727 h 58"/>
                <a:gd name="T12" fmla="*/ 27940 w 55"/>
                <a:gd name="T13" fmla="*/ 22909 h 58"/>
                <a:gd name="T14" fmla="*/ 40640 w 55"/>
                <a:gd name="T15" fmla="*/ 56001 h 58"/>
                <a:gd name="T16" fmla="*/ 5080 w 55"/>
                <a:gd name="T17" fmla="*/ 63637 h 58"/>
                <a:gd name="T18" fmla="*/ 0 w 55"/>
                <a:gd name="T19" fmla="*/ 73819 h 58"/>
                <a:gd name="T20" fmla="*/ 2540 w 55"/>
                <a:gd name="T21" fmla="*/ 101819 h 58"/>
                <a:gd name="T22" fmla="*/ 10160 w 55"/>
                <a:gd name="T23" fmla="*/ 109456 h 58"/>
                <a:gd name="T24" fmla="*/ 55880 w 55"/>
                <a:gd name="T25" fmla="*/ 99274 h 58"/>
                <a:gd name="T26" fmla="*/ 71120 w 55"/>
                <a:gd name="T27" fmla="*/ 142547 h 58"/>
                <a:gd name="T28" fmla="*/ 81280 w 55"/>
                <a:gd name="T29" fmla="*/ 145093 h 58"/>
                <a:gd name="T30" fmla="*/ 104140 w 55"/>
                <a:gd name="T31" fmla="*/ 132365 h 58"/>
                <a:gd name="T32" fmla="*/ 111760 w 55"/>
                <a:gd name="T33" fmla="*/ 122183 h 58"/>
                <a:gd name="T34" fmla="*/ 99060 w 55"/>
                <a:gd name="T35" fmla="*/ 89092 h 58"/>
                <a:gd name="T36" fmla="*/ 132080 w 55"/>
                <a:gd name="T37" fmla="*/ 81455 h 58"/>
                <a:gd name="T38" fmla="*/ 139700 w 55"/>
                <a:gd name="T39" fmla="*/ 71274 h 58"/>
                <a:gd name="T40" fmla="*/ 134620 w 55"/>
                <a:gd name="T41" fmla="*/ 45819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58"/>
                <a:gd name="T65" fmla="*/ 55 w 55"/>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58">
                  <a:moveTo>
                    <a:pt x="53" y="18"/>
                  </a:moveTo>
                  <a:cubicBezTo>
                    <a:pt x="53" y="16"/>
                    <a:pt x="52" y="15"/>
                    <a:pt x="50" y="15"/>
                  </a:cubicBezTo>
                  <a:cubicBezTo>
                    <a:pt x="33" y="19"/>
                    <a:pt x="33" y="19"/>
                    <a:pt x="33" y="19"/>
                  </a:cubicBezTo>
                  <a:cubicBezTo>
                    <a:pt x="27" y="2"/>
                    <a:pt x="27" y="2"/>
                    <a:pt x="27" y="2"/>
                  </a:cubicBezTo>
                  <a:cubicBezTo>
                    <a:pt x="26" y="0"/>
                    <a:pt x="25" y="0"/>
                    <a:pt x="23" y="1"/>
                  </a:cubicBezTo>
                  <a:cubicBezTo>
                    <a:pt x="13" y="5"/>
                    <a:pt x="13" y="5"/>
                    <a:pt x="13" y="5"/>
                  </a:cubicBezTo>
                  <a:cubicBezTo>
                    <a:pt x="12" y="6"/>
                    <a:pt x="11" y="8"/>
                    <a:pt x="11" y="9"/>
                  </a:cubicBezTo>
                  <a:cubicBezTo>
                    <a:pt x="16" y="22"/>
                    <a:pt x="16" y="22"/>
                    <a:pt x="16" y="22"/>
                  </a:cubicBezTo>
                  <a:cubicBezTo>
                    <a:pt x="2" y="25"/>
                    <a:pt x="2" y="25"/>
                    <a:pt x="2" y="25"/>
                  </a:cubicBezTo>
                  <a:cubicBezTo>
                    <a:pt x="1" y="26"/>
                    <a:pt x="0" y="28"/>
                    <a:pt x="0" y="29"/>
                  </a:cubicBezTo>
                  <a:cubicBezTo>
                    <a:pt x="1" y="40"/>
                    <a:pt x="1" y="40"/>
                    <a:pt x="1" y="40"/>
                  </a:cubicBezTo>
                  <a:cubicBezTo>
                    <a:pt x="1" y="42"/>
                    <a:pt x="3" y="43"/>
                    <a:pt x="4" y="43"/>
                  </a:cubicBezTo>
                  <a:cubicBezTo>
                    <a:pt x="22" y="39"/>
                    <a:pt x="22" y="39"/>
                    <a:pt x="22" y="39"/>
                  </a:cubicBezTo>
                  <a:cubicBezTo>
                    <a:pt x="28" y="56"/>
                    <a:pt x="28" y="56"/>
                    <a:pt x="28" y="56"/>
                  </a:cubicBezTo>
                  <a:cubicBezTo>
                    <a:pt x="28" y="57"/>
                    <a:pt x="30" y="58"/>
                    <a:pt x="32" y="57"/>
                  </a:cubicBezTo>
                  <a:cubicBezTo>
                    <a:pt x="41" y="52"/>
                    <a:pt x="41" y="52"/>
                    <a:pt x="41" y="52"/>
                  </a:cubicBezTo>
                  <a:cubicBezTo>
                    <a:pt x="43" y="52"/>
                    <a:pt x="44" y="50"/>
                    <a:pt x="44" y="48"/>
                  </a:cubicBezTo>
                  <a:cubicBezTo>
                    <a:pt x="39" y="35"/>
                    <a:pt x="39" y="35"/>
                    <a:pt x="39" y="35"/>
                  </a:cubicBezTo>
                  <a:cubicBezTo>
                    <a:pt x="52" y="32"/>
                    <a:pt x="52" y="32"/>
                    <a:pt x="52" y="32"/>
                  </a:cubicBezTo>
                  <a:cubicBezTo>
                    <a:pt x="54" y="32"/>
                    <a:pt x="55" y="30"/>
                    <a:pt x="55" y="28"/>
                  </a:cubicBezTo>
                  <a:lnTo>
                    <a:pt x="53" y="1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3" name="íṧlïḓê"/>
            <p:cNvSpPr>
              <a:spLocks noChangeArrowheads="1"/>
            </p:cNvSpPr>
            <p:nvPr/>
          </p:nvSpPr>
          <p:spPr bwMode="auto">
            <a:xfrm>
              <a:off x="1339850" y="1952625"/>
              <a:ext cx="142875" cy="147638"/>
            </a:xfrm>
            <a:custGeom>
              <a:avLst/>
              <a:gdLst>
                <a:gd name="T0" fmla="*/ 137772 w 56"/>
                <a:gd name="T1" fmla="*/ 45819 h 58"/>
                <a:gd name="T2" fmla="*/ 130118 w 56"/>
                <a:gd name="T3" fmla="*/ 38182 h 58"/>
                <a:gd name="T4" fmla="*/ 86746 w 56"/>
                <a:gd name="T5" fmla="*/ 48364 h 58"/>
                <a:gd name="T6" fmla="*/ 71438 w 56"/>
                <a:gd name="T7" fmla="*/ 5091 h 58"/>
                <a:gd name="T8" fmla="*/ 61232 w 56"/>
                <a:gd name="T9" fmla="*/ 2545 h 58"/>
                <a:gd name="T10" fmla="*/ 35719 w 56"/>
                <a:gd name="T11" fmla="*/ 12727 h 58"/>
                <a:gd name="T12" fmla="*/ 30616 w 56"/>
                <a:gd name="T13" fmla="*/ 22909 h 58"/>
                <a:gd name="T14" fmla="*/ 40821 w 56"/>
                <a:gd name="T15" fmla="*/ 56001 h 58"/>
                <a:gd name="T16" fmla="*/ 7654 w 56"/>
                <a:gd name="T17" fmla="*/ 63637 h 58"/>
                <a:gd name="T18" fmla="*/ 0 w 56"/>
                <a:gd name="T19" fmla="*/ 73819 h 58"/>
                <a:gd name="T20" fmla="*/ 5103 w 56"/>
                <a:gd name="T21" fmla="*/ 101819 h 58"/>
                <a:gd name="T22" fmla="*/ 12757 w 56"/>
                <a:gd name="T23" fmla="*/ 109456 h 58"/>
                <a:gd name="T24" fmla="*/ 56129 w 56"/>
                <a:gd name="T25" fmla="*/ 99274 h 58"/>
                <a:gd name="T26" fmla="*/ 71438 w 56"/>
                <a:gd name="T27" fmla="*/ 142547 h 58"/>
                <a:gd name="T28" fmla="*/ 81643 w 56"/>
                <a:gd name="T29" fmla="*/ 145093 h 58"/>
                <a:gd name="T30" fmla="*/ 107156 w 56"/>
                <a:gd name="T31" fmla="*/ 132365 h 58"/>
                <a:gd name="T32" fmla="*/ 112259 w 56"/>
                <a:gd name="T33" fmla="*/ 122183 h 58"/>
                <a:gd name="T34" fmla="*/ 99502 w 56"/>
                <a:gd name="T35" fmla="*/ 89092 h 58"/>
                <a:gd name="T36" fmla="*/ 135221 w 56"/>
                <a:gd name="T37" fmla="*/ 81455 h 58"/>
                <a:gd name="T38" fmla="*/ 140324 w 56"/>
                <a:gd name="T39" fmla="*/ 71274 h 58"/>
                <a:gd name="T40" fmla="*/ 137772 w 56"/>
                <a:gd name="T41" fmla="*/ 45819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58"/>
                <a:gd name="T65" fmla="*/ 56 w 56"/>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58">
                  <a:moveTo>
                    <a:pt x="54" y="18"/>
                  </a:moveTo>
                  <a:cubicBezTo>
                    <a:pt x="54" y="16"/>
                    <a:pt x="52" y="14"/>
                    <a:pt x="51" y="15"/>
                  </a:cubicBezTo>
                  <a:cubicBezTo>
                    <a:pt x="34" y="19"/>
                    <a:pt x="34" y="19"/>
                    <a:pt x="34" y="19"/>
                  </a:cubicBezTo>
                  <a:cubicBezTo>
                    <a:pt x="28" y="2"/>
                    <a:pt x="28" y="2"/>
                    <a:pt x="28" y="2"/>
                  </a:cubicBezTo>
                  <a:cubicBezTo>
                    <a:pt x="27" y="0"/>
                    <a:pt x="25" y="0"/>
                    <a:pt x="24" y="1"/>
                  </a:cubicBezTo>
                  <a:cubicBezTo>
                    <a:pt x="14" y="5"/>
                    <a:pt x="14" y="5"/>
                    <a:pt x="14" y="5"/>
                  </a:cubicBezTo>
                  <a:cubicBezTo>
                    <a:pt x="12" y="6"/>
                    <a:pt x="11" y="8"/>
                    <a:pt x="12" y="9"/>
                  </a:cubicBezTo>
                  <a:cubicBezTo>
                    <a:pt x="16" y="22"/>
                    <a:pt x="16" y="22"/>
                    <a:pt x="16" y="22"/>
                  </a:cubicBezTo>
                  <a:cubicBezTo>
                    <a:pt x="3" y="25"/>
                    <a:pt x="3" y="25"/>
                    <a:pt x="3" y="25"/>
                  </a:cubicBezTo>
                  <a:cubicBezTo>
                    <a:pt x="1" y="26"/>
                    <a:pt x="0" y="27"/>
                    <a:pt x="0" y="29"/>
                  </a:cubicBezTo>
                  <a:cubicBezTo>
                    <a:pt x="2" y="40"/>
                    <a:pt x="2" y="40"/>
                    <a:pt x="2" y="40"/>
                  </a:cubicBezTo>
                  <a:cubicBezTo>
                    <a:pt x="2" y="42"/>
                    <a:pt x="3" y="43"/>
                    <a:pt x="5" y="43"/>
                  </a:cubicBezTo>
                  <a:cubicBezTo>
                    <a:pt x="22" y="39"/>
                    <a:pt x="22" y="39"/>
                    <a:pt x="22" y="39"/>
                  </a:cubicBezTo>
                  <a:cubicBezTo>
                    <a:pt x="28" y="56"/>
                    <a:pt x="28" y="56"/>
                    <a:pt x="28" y="56"/>
                  </a:cubicBezTo>
                  <a:cubicBezTo>
                    <a:pt x="29" y="57"/>
                    <a:pt x="31" y="58"/>
                    <a:pt x="32" y="57"/>
                  </a:cubicBezTo>
                  <a:cubicBezTo>
                    <a:pt x="42" y="52"/>
                    <a:pt x="42" y="52"/>
                    <a:pt x="42" y="52"/>
                  </a:cubicBezTo>
                  <a:cubicBezTo>
                    <a:pt x="44" y="51"/>
                    <a:pt x="45" y="50"/>
                    <a:pt x="44" y="48"/>
                  </a:cubicBezTo>
                  <a:cubicBezTo>
                    <a:pt x="39" y="35"/>
                    <a:pt x="39" y="35"/>
                    <a:pt x="39" y="35"/>
                  </a:cubicBezTo>
                  <a:cubicBezTo>
                    <a:pt x="53" y="32"/>
                    <a:pt x="53" y="32"/>
                    <a:pt x="53" y="32"/>
                  </a:cubicBezTo>
                  <a:cubicBezTo>
                    <a:pt x="54" y="32"/>
                    <a:pt x="56" y="30"/>
                    <a:pt x="55" y="28"/>
                  </a:cubicBezTo>
                  <a:lnTo>
                    <a:pt x="54" y="18"/>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4" name="iṡḻîde"/>
            <p:cNvSpPr>
              <a:spLocks noChangeArrowheads="1"/>
            </p:cNvSpPr>
            <p:nvPr/>
          </p:nvSpPr>
          <p:spPr bwMode="auto">
            <a:xfrm>
              <a:off x="2111375" y="2033588"/>
              <a:ext cx="57150" cy="74613"/>
            </a:xfrm>
            <a:custGeom>
              <a:avLst/>
              <a:gdLst>
                <a:gd name="T0" fmla="*/ 57150 w 22"/>
                <a:gd name="T1" fmla="*/ 15437 h 29"/>
                <a:gd name="T2" fmla="*/ 2598 w 22"/>
                <a:gd name="T3" fmla="*/ 38593 h 29"/>
                <a:gd name="T4" fmla="*/ 2598 w 22"/>
                <a:gd name="T5" fmla="*/ 74613 h 29"/>
                <a:gd name="T6" fmla="*/ 44161 w 22"/>
                <a:gd name="T7" fmla="*/ 64322 h 29"/>
                <a:gd name="T8" fmla="*/ 57150 w 22"/>
                <a:gd name="T9" fmla="*/ 15437 h 29"/>
                <a:gd name="T10" fmla="*/ 0 60000 65536"/>
                <a:gd name="T11" fmla="*/ 0 60000 65536"/>
                <a:gd name="T12" fmla="*/ 0 60000 65536"/>
                <a:gd name="T13" fmla="*/ 0 60000 65536"/>
                <a:gd name="T14" fmla="*/ 0 60000 65536"/>
                <a:gd name="T15" fmla="*/ 0 w 22"/>
                <a:gd name="T16" fmla="*/ 0 h 29"/>
                <a:gd name="T17" fmla="*/ 22 w 22"/>
                <a:gd name="T18" fmla="*/ 29 h 29"/>
              </a:gdLst>
              <a:ahLst/>
              <a:cxnLst>
                <a:cxn ang="T10">
                  <a:pos x="T0" y="T1"/>
                </a:cxn>
                <a:cxn ang="T11">
                  <a:pos x="T2" y="T3"/>
                </a:cxn>
                <a:cxn ang="T12">
                  <a:pos x="T4" y="T5"/>
                </a:cxn>
                <a:cxn ang="T13">
                  <a:pos x="T6" y="T7"/>
                </a:cxn>
                <a:cxn ang="T14">
                  <a:pos x="T8" y="T9"/>
                </a:cxn>
              </a:cxnLst>
              <a:rect l="T15" t="T16" r="T17" b="T18"/>
              <a:pathLst>
                <a:path w="22" h="29">
                  <a:moveTo>
                    <a:pt x="22" y="6"/>
                  </a:moveTo>
                  <a:cubicBezTo>
                    <a:pt x="13" y="0"/>
                    <a:pt x="3" y="5"/>
                    <a:pt x="1" y="15"/>
                  </a:cubicBezTo>
                  <a:cubicBezTo>
                    <a:pt x="0" y="20"/>
                    <a:pt x="0" y="25"/>
                    <a:pt x="1" y="29"/>
                  </a:cubicBezTo>
                  <a:cubicBezTo>
                    <a:pt x="17" y="25"/>
                    <a:pt x="17" y="25"/>
                    <a:pt x="17" y="25"/>
                  </a:cubicBezTo>
                  <a:lnTo>
                    <a:pt x="22" y="6"/>
                  </a:lnTo>
                  <a:close/>
                </a:path>
              </a:pathLst>
            </a:custGeom>
            <a:solidFill>
              <a:srgbClr val="F1391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5" name="íSḷidê"/>
            <p:cNvSpPr>
              <a:spLocks noChangeArrowheads="1"/>
            </p:cNvSpPr>
            <p:nvPr/>
          </p:nvSpPr>
          <p:spPr bwMode="auto">
            <a:xfrm>
              <a:off x="2066925" y="2001838"/>
              <a:ext cx="182563" cy="217488"/>
            </a:xfrm>
            <a:custGeom>
              <a:avLst/>
              <a:gdLst>
                <a:gd name="T0" fmla="*/ 65926 w 72"/>
                <a:gd name="T1" fmla="*/ 189670 h 86"/>
                <a:gd name="T2" fmla="*/ 70997 w 72"/>
                <a:gd name="T3" fmla="*/ 194728 h 86"/>
                <a:gd name="T4" fmla="*/ 172421 w 72"/>
                <a:gd name="T5" fmla="*/ 156794 h 86"/>
                <a:gd name="T6" fmla="*/ 162278 w 72"/>
                <a:gd name="T7" fmla="*/ 63223 h 86"/>
                <a:gd name="T8" fmla="*/ 154671 w 72"/>
                <a:gd name="T9" fmla="*/ 48050 h 86"/>
                <a:gd name="T10" fmla="*/ 126780 w 72"/>
                <a:gd name="T11" fmla="*/ 17703 h 86"/>
                <a:gd name="T12" fmla="*/ 124244 w 72"/>
                <a:gd name="T13" fmla="*/ 15174 h 86"/>
                <a:gd name="T14" fmla="*/ 116637 w 72"/>
                <a:gd name="T15" fmla="*/ 10116 h 86"/>
                <a:gd name="T16" fmla="*/ 109031 w 72"/>
                <a:gd name="T17" fmla="*/ 7587 h 86"/>
                <a:gd name="T18" fmla="*/ 76068 w 72"/>
                <a:gd name="T19" fmla="*/ 0 h 86"/>
                <a:gd name="T20" fmla="*/ 63390 w 72"/>
                <a:gd name="T21" fmla="*/ 2529 h 86"/>
                <a:gd name="T22" fmla="*/ 17749 w 72"/>
                <a:gd name="T23" fmla="*/ 50579 h 86"/>
                <a:gd name="T24" fmla="*/ 65926 w 72"/>
                <a:gd name="T25" fmla="*/ 189670 h 86"/>
                <a:gd name="T26" fmla="*/ 76068 w 72"/>
                <a:gd name="T27" fmla="*/ 171967 h 86"/>
                <a:gd name="T28" fmla="*/ 32963 w 72"/>
                <a:gd name="T29" fmla="*/ 68281 h 86"/>
                <a:gd name="T30" fmla="*/ 111566 w 72"/>
                <a:gd name="T31" fmla="*/ 32876 h 86"/>
                <a:gd name="T32" fmla="*/ 154671 w 72"/>
                <a:gd name="T33" fmla="*/ 139091 h 86"/>
                <a:gd name="T34" fmla="*/ 76068 w 72"/>
                <a:gd name="T35" fmla="*/ 171967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86"/>
                <a:gd name="T56" fmla="*/ 72 w 72"/>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86">
                  <a:moveTo>
                    <a:pt x="26" y="75"/>
                  </a:moveTo>
                  <a:cubicBezTo>
                    <a:pt x="27" y="76"/>
                    <a:pt x="28" y="77"/>
                    <a:pt x="28" y="77"/>
                  </a:cubicBezTo>
                  <a:cubicBezTo>
                    <a:pt x="45" y="86"/>
                    <a:pt x="62" y="80"/>
                    <a:pt x="68" y="62"/>
                  </a:cubicBezTo>
                  <a:cubicBezTo>
                    <a:pt x="72" y="50"/>
                    <a:pt x="70" y="36"/>
                    <a:pt x="64" y="25"/>
                  </a:cubicBezTo>
                  <a:cubicBezTo>
                    <a:pt x="63" y="22"/>
                    <a:pt x="62" y="20"/>
                    <a:pt x="61" y="19"/>
                  </a:cubicBezTo>
                  <a:cubicBezTo>
                    <a:pt x="58" y="14"/>
                    <a:pt x="54" y="10"/>
                    <a:pt x="50" y="7"/>
                  </a:cubicBezTo>
                  <a:cubicBezTo>
                    <a:pt x="49" y="6"/>
                    <a:pt x="49" y="6"/>
                    <a:pt x="49" y="6"/>
                  </a:cubicBezTo>
                  <a:cubicBezTo>
                    <a:pt x="48" y="5"/>
                    <a:pt x="47" y="5"/>
                    <a:pt x="46" y="4"/>
                  </a:cubicBezTo>
                  <a:cubicBezTo>
                    <a:pt x="45" y="4"/>
                    <a:pt x="44" y="3"/>
                    <a:pt x="43" y="3"/>
                  </a:cubicBezTo>
                  <a:cubicBezTo>
                    <a:pt x="39" y="1"/>
                    <a:pt x="35" y="0"/>
                    <a:pt x="30" y="0"/>
                  </a:cubicBezTo>
                  <a:cubicBezTo>
                    <a:pt x="29" y="0"/>
                    <a:pt x="27" y="0"/>
                    <a:pt x="25" y="1"/>
                  </a:cubicBezTo>
                  <a:cubicBezTo>
                    <a:pt x="17" y="3"/>
                    <a:pt x="10" y="9"/>
                    <a:pt x="7" y="20"/>
                  </a:cubicBezTo>
                  <a:cubicBezTo>
                    <a:pt x="0" y="39"/>
                    <a:pt x="9" y="64"/>
                    <a:pt x="26" y="75"/>
                  </a:cubicBezTo>
                  <a:close/>
                  <a:moveTo>
                    <a:pt x="30" y="68"/>
                  </a:moveTo>
                  <a:cubicBezTo>
                    <a:pt x="17" y="61"/>
                    <a:pt x="9" y="42"/>
                    <a:pt x="13" y="27"/>
                  </a:cubicBezTo>
                  <a:cubicBezTo>
                    <a:pt x="17" y="11"/>
                    <a:pt x="31" y="5"/>
                    <a:pt x="44" y="13"/>
                  </a:cubicBezTo>
                  <a:cubicBezTo>
                    <a:pt x="57" y="20"/>
                    <a:pt x="65" y="39"/>
                    <a:pt x="61" y="55"/>
                  </a:cubicBezTo>
                  <a:cubicBezTo>
                    <a:pt x="58" y="70"/>
                    <a:pt x="44" y="76"/>
                    <a:pt x="30" y="68"/>
                  </a:cubicBezTo>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6" name="íSļïḍé"/>
            <p:cNvSpPr>
              <a:spLocks noChangeArrowheads="1"/>
            </p:cNvSpPr>
            <p:nvPr/>
          </p:nvSpPr>
          <p:spPr bwMode="auto">
            <a:xfrm>
              <a:off x="1660525" y="2109788"/>
              <a:ext cx="138113" cy="201613"/>
            </a:xfrm>
            <a:custGeom>
              <a:avLst/>
              <a:gdLst>
                <a:gd name="T0" fmla="*/ 94633 w 54"/>
                <a:gd name="T1" fmla="*/ 0 h 79"/>
                <a:gd name="T2" fmla="*/ 94633 w 54"/>
                <a:gd name="T3" fmla="*/ 2552 h 79"/>
                <a:gd name="T4" fmla="*/ 94633 w 54"/>
                <a:gd name="T5" fmla="*/ 71458 h 79"/>
                <a:gd name="T6" fmla="*/ 94633 w 54"/>
                <a:gd name="T7" fmla="*/ 74010 h 79"/>
                <a:gd name="T8" fmla="*/ 135555 w 54"/>
                <a:gd name="T9" fmla="*/ 109739 h 79"/>
                <a:gd name="T10" fmla="*/ 135555 w 54"/>
                <a:gd name="T11" fmla="*/ 114843 h 79"/>
                <a:gd name="T12" fmla="*/ 92075 w 54"/>
                <a:gd name="T13" fmla="*/ 132707 h 79"/>
                <a:gd name="T14" fmla="*/ 89518 w 54"/>
                <a:gd name="T15" fmla="*/ 132707 h 79"/>
                <a:gd name="T16" fmla="*/ 81845 w 54"/>
                <a:gd name="T17" fmla="*/ 199061 h 79"/>
                <a:gd name="T18" fmla="*/ 79287 w 54"/>
                <a:gd name="T19" fmla="*/ 201613 h 79"/>
                <a:gd name="T20" fmla="*/ 76729 w 54"/>
                <a:gd name="T21" fmla="*/ 199061 h 79"/>
                <a:gd name="T22" fmla="*/ 48595 w 54"/>
                <a:gd name="T23" fmla="*/ 142916 h 79"/>
                <a:gd name="T24" fmla="*/ 48595 w 54"/>
                <a:gd name="T25" fmla="*/ 142916 h 79"/>
                <a:gd name="T26" fmla="*/ 0 w 54"/>
                <a:gd name="T27" fmla="*/ 145468 h 79"/>
                <a:gd name="T28" fmla="*/ 0 w 54"/>
                <a:gd name="T29" fmla="*/ 145468 h 79"/>
                <a:gd name="T30" fmla="*/ 0 w 54"/>
                <a:gd name="T31" fmla="*/ 142916 h 79"/>
                <a:gd name="T32" fmla="*/ 28134 w 54"/>
                <a:gd name="T33" fmla="*/ 89322 h 79"/>
                <a:gd name="T34" fmla="*/ 28134 w 54"/>
                <a:gd name="T35" fmla="*/ 86770 h 79"/>
                <a:gd name="T36" fmla="*/ 7673 w 54"/>
                <a:gd name="T37" fmla="*/ 22969 h 79"/>
                <a:gd name="T38" fmla="*/ 10231 w 54"/>
                <a:gd name="T39" fmla="*/ 20417 h 79"/>
                <a:gd name="T40" fmla="*/ 56268 w 54"/>
                <a:gd name="T41" fmla="*/ 45937 h 79"/>
                <a:gd name="T42" fmla="*/ 56268 w 54"/>
                <a:gd name="T43" fmla="*/ 43385 h 79"/>
                <a:gd name="T44" fmla="*/ 92075 w 54"/>
                <a:gd name="T45" fmla="*/ 2552 h 79"/>
                <a:gd name="T46" fmla="*/ 94633 w 54"/>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79"/>
                <a:gd name="T74" fmla="*/ 54 w 54"/>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79">
                  <a:moveTo>
                    <a:pt x="37" y="0"/>
                  </a:moveTo>
                  <a:cubicBezTo>
                    <a:pt x="37" y="1"/>
                    <a:pt x="37" y="1"/>
                    <a:pt x="37" y="1"/>
                  </a:cubicBezTo>
                  <a:cubicBezTo>
                    <a:pt x="37" y="28"/>
                    <a:pt x="37" y="28"/>
                    <a:pt x="37" y="28"/>
                  </a:cubicBezTo>
                  <a:cubicBezTo>
                    <a:pt x="37" y="29"/>
                    <a:pt x="37" y="29"/>
                    <a:pt x="37" y="29"/>
                  </a:cubicBezTo>
                  <a:cubicBezTo>
                    <a:pt x="53" y="43"/>
                    <a:pt x="53" y="43"/>
                    <a:pt x="53" y="43"/>
                  </a:cubicBezTo>
                  <a:cubicBezTo>
                    <a:pt x="54" y="43"/>
                    <a:pt x="54" y="45"/>
                    <a:pt x="53" y="45"/>
                  </a:cubicBezTo>
                  <a:cubicBezTo>
                    <a:pt x="36" y="52"/>
                    <a:pt x="36" y="52"/>
                    <a:pt x="36" y="52"/>
                  </a:cubicBezTo>
                  <a:cubicBezTo>
                    <a:pt x="35" y="52"/>
                    <a:pt x="35" y="52"/>
                    <a:pt x="35" y="52"/>
                  </a:cubicBezTo>
                  <a:cubicBezTo>
                    <a:pt x="32" y="78"/>
                    <a:pt x="32" y="78"/>
                    <a:pt x="32" y="78"/>
                  </a:cubicBezTo>
                  <a:cubicBezTo>
                    <a:pt x="31" y="79"/>
                    <a:pt x="31" y="79"/>
                    <a:pt x="31" y="79"/>
                  </a:cubicBezTo>
                  <a:cubicBezTo>
                    <a:pt x="30" y="79"/>
                    <a:pt x="30" y="79"/>
                    <a:pt x="30" y="78"/>
                  </a:cubicBezTo>
                  <a:cubicBezTo>
                    <a:pt x="19" y="56"/>
                    <a:pt x="19" y="56"/>
                    <a:pt x="19" y="56"/>
                  </a:cubicBezTo>
                  <a:cubicBezTo>
                    <a:pt x="19" y="56"/>
                    <a:pt x="19" y="56"/>
                    <a:pt x="19" y="56"/>
                  </a:cubicBezTo>
                  <a:cubicBezTo>
                    <a:pt x="0" y="57"/>
                    <a:pt x="0" y="57"/>
                    <a:pt x="0" y="57"/>
                  </a:cubicBezTo>
                  <a:cubicBezTo>
                    <a:pt x="0" y="57"/>
                    <a:pt x="0" y="57"/>
                    <a:pt x="0" y="57"/>
                  </a:cubicBezTo>
                  <a:cubicBezTo>
                    <a:pt x="0" y="57"/>
                    <a:pt x="0" y="56"/>
                    <a:pt x="0" y="56"/>
                  </a:cubicBezTo>
                  <a:cubicBezTo>
                    <a:pt x="11" y="35"/>
                    <a:pt x="11" y="35"/>
                    <a:pt x="11" y="35"/>
                  </a:cubicBezTo>
                  <a:cubicBezTo>
                    <a:pt x="11" y="34"/>
                    <a:pt x="11" y="34"/>
                    <a:pt x="11" y="34"/>
                  </a:cubicBezTo>
                  <a:cubicBezTo>
                    <a:pt x="3" y="9"/>
                    <a:pt x="3" y="9"/>
                    <a:pt x="3" y="9"/>
                  </a:cubicBezTo>
                  <a:cubicBezTo>
                    <a:pt x="3" y="9"/>
                    <a:pt x="3" y="8"/>
                    <a:pt x="4" y="8"/>
                  </a:cubicBezTo>
                  <a:cubicBezTo>
                    <a:pt x="22" y="18"/>
                    <a:pt x="22" y="18"/>
                    <a:pt x="22" y="18"/>
                  </a:cubicBezTo>
                  <a:cubicBezTo>
                    <a:pt x="22" y="17"/>
                    <a:pt x="22" y="17"/>
                    <a:pt x="22" y="17"/>
                  </a:cubicBezTo>
                  <a:cubicBezTo>
                    <a:pt x="36" y="1"/>
                    <a:pt x="36" y="1"/>
                    <a:pt x="36" y="1"/>
                  </a:cubicBezTo>
                  <a:cubicBezTo>
                    <a:pt x="36" y="0"/>
                    <a:pt x="36" y="0"/>
                    <a:pt x="37"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7" name="íṩ1ïḋe"/>
            <p:cNvSpPr>
              <a:spLocks noChangeArrowheads="1"/>
            </p:cNvSpPr>
            <p:nvPr/>
          </p:nvSpPr>
          <p:spPr bwMode="auto">
            <a:xfrm>
              <a:off x="1577975" y="1373188"/>
              <a:ext cx="136525" cy="200025"/>
            </a:xfrm>
            <a:custGeom>
              <a:avLst/>
              <a:gdLst>
                <a:gd name="T0" fmla="*/ 93545 w 54"/>
                <a:gd name="T1" fmla="*/ 0 h 79"/>
                <a:gd name="T2" fmla="*/ 93545 w 54"/>
                <a:gd name="T3" fmla="*/ 2532 h 79"/>
                <a:gd name="T4" fmla="*/ 93545 w 54"/>
                <a:gd name="T5" fmla="*/ 68363 h 79"/>
                <a:gd name="T6" fmla="*/ 96073 w 54"/>
                <a:gd name="T7" fmla="*/ 70895 h 79"/>
                <a:gd name="T8" fmla="*/ 136525 w 54"/>
                <a:gd name="T9" fmla="*/ 108874 h 79"/>
                <a:gd name="T10" fmla="*/ 136525 w 54"/>
                <a:gd name="T11" fmla="*/ 111406 h 79"/>
                <a:gd name="T12" fmla="*/ 91017 w 54"/>
                <a:gd name="T13" fmla="*/ 129130 h 79"/>
                <a:gd name="T14" fmla="*/ 91017 w 54"/>
                <a:gd name="T15" fmla="*/ 131662 h 79"/>
                <a:gd name="T16" fmla="*/ 80904 w 54"/>
                <a:gd name="T17" fmla="*/ 197493 h 79"/>
                <a:gd name="T18" fmla="*/ 78375 w 54"/>
                <a:gd name="T19" fmla="*/ 197493 h 79"/>
                <a:gd name="T20" fmla="*/ 78375 w 54"/>
                <a:gd name="T21" fmla="*/ 197493 h 79"/>
                <a:gd name="T22" fmla="*/ 50565 w 54"/>
                <a:gd name="T23" fmla="*/ 141790 h 79"/>
                <a:gd name="T24" fmla="*/ 48037 w 54"/>
                <a:gd name="T25" fmla="*/ 139258 h 79"/>
                <a:gd name="T26" fmla="*/ 2528 w 54"/>
                <a:gd name="T27" fmla="*/ 144322 h 79"/>
                <a:gd name="T28" fmla="*/ 2528 w 54"/>
                <a:gd name="T29" fmla="*/ 144322 h 79"/>
                <a:gd name="T30" fmla="*/ 0 w 54"/>
                <a:gd name="T31" fmla="*/ 139258 h 79"/>
                <a:gd name="T32" fmla="*/ 27811 w 54"/>
                <a:gd name="T33" fmla="*/ 88619 h 79"/>
                <a:gd name="T34" fmla="*/ 27811 w 54"/>
                <a:gd name="T35" fmla="*/ 86087 h 79"/>
                <a:gd name="T36" fmla="*/ 10113 w 54"/>
                <a:gd name="T37" fmla="*/ 22788 h 79"/>
                <a:gd name="T38" fmla="*/ 10113 w 54"/>
                <a:gd name="T39" fmla="*/ 20256 h 79"/>
                <a:gd name="T40" fmla="*/ 55621 w 54"/>
                <a:gd name="T41" fmla="*/ 43043 h 79"/>
                <a:gd name="T42" fmla="*/ 58150 w 54"/>
                <a:gd name="T43" fmla="*/ 43043 h 79"/>
                <a:gd name="T44" fmla="*/ 91017 w 54"/>
                <a:gd name="T45" fmla="*/ 0 h 79"/>
                <a:gd name="T46" fmla="*/ 93545 w 54"/>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
                <a:gd name="T73" fmla="*/ 0 h 79"/>
                <a:gd name="T74" fmla="*/ 54 w 54"/>
                <a:gd name="T75" fmla="*/ 79 h 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 h="79">
                  <a:moveTo>
                    <a:pt x="37" y="0"/>
                  </a:moveTo>
                  <a:cubicBezTo>
                    <a:pt x="37" y="0"/>
                    <a:pt x="37" y="1"/>
                    <a:pt x="37" y="1"/>
                  </a:cubicBezTo>
                  <a:cubicBezTo>
                    <a:pt x="37" y="27"/>
                    <a:pt x="37" y="27"/>
                    <a:pt x="37" y="27"/>
                  </a:cubicBezTo>
                  <a:cubicBezTo>
                    <a:pt x="38" y="28"/>
                    <a:pt x="38" y="28"/>
                    <a:pt x="38" y="28"/>
                  </a:cubicBezTo>
                  <a:cubicBezTo>
                    <a:pt x="54" y="43"/>
                    <a:pt x="54" y="43"/>
                    <a:pt x="54" y="43"/>
                  </a:cubicBezTo>
                  <a:cubicBezTo>
                    <a:pt x="54" y="43"/>
                    <a:pt x="54" y="44"/>
                    <a:pt x="54" y="44"/>
                  </a:cubicBezTo>
                  <a:cubicBezTo>
                    <a:pt x="36" y="51"/>
                    <a:pt x="36" y="51"/>
                    <a:pt x="36" y="51"/>
                  </a:cubicBezTo>
                  <a:cubicBezTo>
                    <a:pt x="36" y="52"/>
                    <a:pt x="36" y="52"/>
                    <a:pt x="36" y="52"/>
                  </a:cubicBezTo>
                  <a:cubicBezTo>
                    <a:pt x="32" y="78"/>
                    <a:pt x="32" y="78"/>
                    <a:pt x="32" y="78"/>
                  </a:cubicBezTo>
                  <a:cubicBezTo>
                    <a:pt x="32" y="78"/>
                    <a:pt x="31" y="79"/>
                    <a:pt x="31" y="78"/>
                  </a:cubicBezTo>
                  <a:cubicBezTo>
                    <a:pt x="31" y="78"/>
                    <a:pt x="31" y="78"/>
                    <a:pt x="31" y="78"/>
                  </a:cubicBezTo>
                  <a:cubicBezTo>
                    <a:pt x="20" y="56"/>
                    <a:pt x="20" y="56"/>
                    <a:pt x="20" y="56"/>
                  </a:cubicBezTo>
                  <a:cubicBezTo>
                    <a:pt x="19" y="55"/>
                    <a:pt x="19" y="55"/>
                    <a:pt x="19" y="55"/>
                  </a:cubicBezTo>
                  <a:cubicBezTo>
                    <a:pt x="1" y="57"/>
                    <a:pt x="1" y="57"/>
                    <a:pt x="1" y="57"/>
                  </a:cubicBezTo>
                  <a:cubicBezTo>
                    <a:pt x="1" y="57"/>
                    <a:pt x="1" y="57"/>
                    <a:pt x="1" y="57"/>
                  </a:cubicBezTo>
                  <a:cubicBezTo>
                    <a:pt x="0" y="57"/>
                    <a:pt x="0" y="56"/>
                    <a:pt x="0" y="55"/>
                  </a:cubicBezTo>
                  <a:cubicBezTo>
                    <a:pt x="11" y="35"/>
                    <a:pt x="11" y="35"/>
                    <a:pt x="11" y="35"/>
                  </a:cubicBezTo>
                  <a:cubicBezTo>
                    <a:pt x="11" y="34"/>
                    <a:pt x="11" y="34"/>
                    <a:pt x="11" y="34"/>
                  </a:cubicBezTo>
                  <a:cubicBezTo>
                    <a:pt x="4" y="9"/>
                    <a:pt x="4" y="9"/>
                    <a:pt x="4" y="9"/>
                  </a:cubicBezTo>
                  <a:cubicBezTo>
                    <a:pt x="3" y="8"/>
                    <a:pt x="4" y="7"/>
                    <a:pt x="4" y="8"/>
                  </a:cubicBezTo>
                  <a:cubicBezTo>
                    <a:pt x="22" y="17"/>
                    <a:pt x="22" y="17"/>
                    <a:pt x="22" y="17"/>
                  </a:cubicBezTo>
                  <a:cubicBezTo>
                    <a:pt x="23" y="17"/>
                    <a:pt x="23" y="17"/>
                    <a:pt x="23" y="17"/>
                  </a:cubicBezTo>
                  <a:cubicBezTo>
                    <a:pt x="36" y="0"/>
                    <a:pt x="36" y="0"/>
                    <a:pt x="36" y="0"/>
                  </a:cubicBezTo>
                  <a:cubicBezTo>
                    <a:pt x="37" y="0"/>
                    <a:pt x="37" y="0"/>
                    <a:pt x="37"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8" name="îşľíďe"/>
            <p:cNvSpPr>
              <a:spLocks noChangeArrowheads="1"/>
            </p:cNvSpPr>
            <p:nvPr/>
          </p:nvSpPr>
          <p:spPr bwMode="auto">
            <a:xfrm>
              <a:off x="3251200" y="1060450"/>
              <a:ext cx="801688" cy="1171575"/>
            </a:xfrm>
            <a:custGeom>
              <a:avLst/>
              <a:gdLst>
                <a:gd name="T0" fmla="*/ 402117 w 315"/>
                <a:gd name="T1" fmla="*/ 127069 h 461"/>
                <a:gd name="T2" fmla="*/ 799143 w 315"/>
                <a:gd name="T3" fmla="*/ 815782 h 461"/>
                <a:gd name="T4" fmla="*/ 399571 w 315"/>
                <a:gd name="T5" fmla="*/ 1044506 h 461"/>
                <a:gd name="T6" fmla="*/ 2545 w 315"/>
                <a:gd name="T7" fmla="*/ 355793 h 461"/>
                <a:gd name="T8" fmla="*/ 402117 w 315"/>
                <a:gd name="T9" fmla="*/ 127069 h 461"/>
                <a:gd name="T10" fmla="*/ 0 60000 65536"/>
                <a:gd name="T11" fmla="*/ 0 60000 65536"/>
                <a:gd name="T12" fmla="*/ 0 60000 65536"/>
                <a:gd name="T13" fmla="*/ 0 60000 65536"/>
                <a:gd name="T14" fmla="*/ 0 60000 65536"/>
                <a:gd name="T15" fmla="*/ 0 w 315"/>
                <a:gd name="T16" fmla="*/ 0 h 461"/>
                <a:gd name="T17" fmla="*/ 315 w 315"/>
                <a:gd name="T18" fmla="*/ 461 h 461"/>
              </a:gdLst>
              <a:ahLst/>
              <a:cxnLst>
                <a:cxn ang="T10">
                  <a:pos x="T0" y="T1"/>
                </a:cxn>
                <a:cxn ang="T11">
                  <a:pos x="T2" y="T3"/>
                </a:cxn>
                <a:cxn ang="T12">
                  <a:pos x="T4" y="T5"/>
                </a:cxn>
                <a:cxn ang="T13">
                  <a:pos x="T6" y="T7"/>
                </a:cxn>
                <a:cxn ang="T14">
                  <a:pos x="T8" y="T9"/>
                </a:cxn>
              </a:cxnLst>
              <a:rect l="T15" t="T16" r="T17" b="T18"/>
              <a:pathLst>
                <a:path w="315" h="461">
                  <a:moveTo>
                    <a:pt x="158" y="50"/>
                  </a:moveTo>
                  <a:cubicBezTo>
                    <a:pt x="245" y="100"/>
                    <a:pt x="315" y="222"/>
                    <a:pt x="314" y="321"/>
                  </a:cubicBezTo>
                  <a:cubicBezTo>
                    <a:pt x="314" y="421"/>
                    <a:pt x="244" y="461"/>
                    <a:pt x="157" y="411"/>
                  </a:cubicBezTo>
                  <a:cubicBezTo>
                    <a:pt x="70" y="361"/>
                    <a:pt x="0" y="239"/>
                    <a:pt x="1" y="140"/>
                  </a:cubicBezTo>
                  <a:cubicBezTo>
                    <a:pt x="1" y="40"/>
                    <a:pt x="71" y="0"/>
                    <a:pt x="158" y="50"/>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299" name="iś1iḓe"/>
            <p:cNvSpPr>
              <a:spLocks noChangeArrowheads="1"/>
            </p:cNvSpPr>
            <p:nvPr/>
          </p:nvSpPr>
          <p:spPr bwMode="auto">
            <a:xfrm>
              <a:off x="3324225" y="1169988"/>
              <a:ext cx="655638" cy="952500"/>
            </a:xfrm>
            <a:custGeom>
              <a:avLst/>
              <a:gdLst>
                <a:gd name="T0" fmla="*/ 329095 w 257"/>
                <a:gd name="T1" fmla="*/ 101600 h 375"/>
                <a:gd name="T2" fmla="*/ 655638 w 257"/>
                <a:gd name="T3" fmla="*/ 662940 h 375"/>
                <a:gd name="T4" fmla="*/ 326543 w 257"/>
                <a:gd name="T5" fmla="*/ 850900 h 375"/>
                <a:gd name="T6" fmla="*/ 0 w 257"/>
                <a:gd name="T7" fmla="*/ 289560 h 375"/>
                <a:gd name="T8" fmla="*/ 329095 w 257"/>
                <a:gd name="T9" fmla="*/ 101600 h 375"/>
                <a:gd name="T10" fmla="*/ 0 60000 65536"/>
                <a:gd name="T11" fmla="*/ 0 60000 65536"/>
                <a:gd name="T12" fmla="*/ 0 60000 65536"/>
                <a:gd name="T13" fmla="*/ 0 60000 65536"/>
                <a:gd name="T14" fmla="*/ 0 60000 65536"/>
                <a:gd name="T15" fmla="*/ 0 w 257"/>
                <a:gd name="T16" fmla="*/ 0 h 375"/>
                <a:gd name="T17" fmla="*/ 257 w 257"/>
                <a:gd name="T18" fmla="*/ 375 h 375"/>
              </a:gdLst>
              <a:ahLst/>
              <a:cxnLst>
                <a:cxn ang="T10">
                  <a:pos x="T0" y="T1"/>
                </a:cxn>
                <a:cxn ang="T11">
                  <a:pos x="T2" y="T3"/>
                </a:cxn>
                <a:cxn ang="T12">
                  <a:pos x="T4" y="T5"/>
                </a:cxn>
                <a:cxn ang="T13">
                  <a:pos x="T6" y="T7"/>
                </a:cxn>
                <a:cxn ang="T14">
                  <a:pos x="T8" y="T9"/>
                </a:cxn>
              </a:cxnLst>
              <a:rect l="T15" t="T16" r="T17" b="T18"/>
              <a:pathLst>
                <a:path w="257" h="375">
                  <a:moveTo>
                    <a:pt x="129" y="40"/>
                  </a:moveTo>
                  <a:cubicBezTo>
                    <a:pt x="200" y="81"/>
                    <a:pt x="257" y="180"/>
                    <a:pt x="257" y="261"/>
                  </a:cubicBezTo>
                  <a:cubicBezTo>
                    <a:pt x="256" y="343"/>
                    <a:pt x="199" y="375"/>
                    <a:pt x="128" y="335"/>
                  </a:cubicBezTo>
                  <a:cubicBezTo>
                    <a:pt x="57" y="294"/>
                    <a:pt x="0" y="195"/>
                    <a:pt x="0" y="114"/>
                  </a:cubicBezTo>
                  <a:cubicBezTo>
                    <a:pt x="1" y="32"/>
                    <a:pt x="58" y="0"/>
                    <a:pt x="129" y="4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0" name="íṡľídé"/>
            <p:cNvSpPr>
              <a:spLocks noChangeArrowheads="1"/>
            </p:cNvSpPr>
            <p:nvPr/>
          </p:nvSpPr>
          <p:spPr bwMode="auto">
            <a:xfrm>
              <a:off x="3368675" y="1011238"/>
              <a:ext cx="890588" cy="1122363"/>
            </a:xfrm>
            <a:custGeom>
              <a:avLst/>
              <a:gdLst>
                <a:gd name="T0" fmla="*/ 888043 w 350"/>
                <a:gd name="T1" fmla="*/ 699886 h 441"/>
                <a:gd name="T2" fmla="*/ 885499 w 350"/>
                <a:gd name="T3" fmla="*/ 666801 h 441"/>
                <a:gd name="T4" fmla="*/ 877865 w 350"/>
                <a:gd name="T5" fmla="*/ 623535 h 441"/>
                <a:gd name="T6" fmla="*/ 870232 w 350"/>
                <a:gd name="T7" fmla="*/ 585359 h 441"/>
                <a:gd name="T8" fmla="*/ 860054 w 350"/>
                <a:gd name="T9" fmla="*/ 544639 h 441"/>
                <a:gd name="T10" fmla="*/ 844786 w 350"/>
                <a:gd name="T11" fmla="*/ 501373 h 441"/>
                <a:gd name="T12" fmla="*/ 832064 w 350"/>
                <a:gd name="T13" fmla="*/ 468288 h 441"/>
                <a:gd name="T14" fmla="*/ 811707 w 350"/>
                <a:gd name="T15" fmla="*/ 425022 h 441"/>
                <a:gd name="T16" fmla="*/ 793896 w 350"/>
                <a:gd name="T17" fmla="*/ 389391 h 441"/>
                <a:gd name="T18" fmla="*/ 765906 w 350"/>
                <a:gd name="T19" fmla="*/ 335945 h 441"/>
                <a:gd name="T20" fmla="*/ 737916 w 350"/>
                <a:gd name="T21" fmla="*/ 292680 h 441"/>
                <a:gd name="T22" fmla="*/ 697203 w 350"/>
                <a:gd name="T23" fmla="*/ 239234 h 441"/>
                <a:gd name="T24" fmla="*/ 666669 w 350"/>
                <a:gd name="T25" fmla="*/ 201058 h 441"/>
                <a:gd name="T26" fmla="*/ 636134 w 350"/>
                <a:gd name="T27" fmla="*/ 167973 h 441"/>
                <a:gd name="T28" fmla="*/ 605600 w 350"/>
                <a:gd name="T29" fmla="*/ 139977 h 441"/>
                <a:gd name="T30" fmla="*/ 577610 w 350"/>
                <a:gd name="T31" fmla="*/ 114527 h 441"/>
                <a:gd name="T32" fmla="*/ 547075 w 350"/>
                <a:gd name="T33" fmla="*/ 91621 h 441"/>
                <a:gd name="T34" fmla="*/ 513997 w 350"/>
                <a:gd name="T35" fmla="*/ 66171 h 441"/>
                <a:gd name="T36" fmla="*/ 475828 w 350"/>
                <a:gd name="T37" fmla="*/ 45811 h 441"/>
                <a:gd name="T38" fmla="*/ 447839 w 350"/>
                <a:gd name="T39" fmla="*/ 30540 h 441"/>
                <a:gd name="T40" fmla="*/ 412215 w 350"/>
                <a:gd name="T41" fmla="*/ 17815 h 441"/>
                <a:gd name="T42" fmla="*/ 381681 w 350"/>
                <a:gd name="T43" fmla="*/ 7635 h 441"/>
                <a:gd name="T44" fmla="*/ 351146 w 350"/>
                <a:gd name="T45" fmla="*/ 2545 h 441"/>
                <a:gd name="T46" fmla="*/ 325701 w 350"/>
                <a:gd name="T47" fmla="*/ 0 h 441"/>
                <a:gd name="T48" fmla="*/ 292622 w 350"/>
                <a:gd name="T49" fmla="*/ 0 h 441"/>
                <a:gd name="T50" fmla="*/ 264632 w 350"/>
                <a:gd name="T51" fmla="*/ 5090 h 441"/>
                <a:gd name="T52" fmla="*/ 229008 w 350"/>
                <a:gd name="T53" fmla="*/ 15270 h 441"/>
                <a:gd name="T54" fmla="*/ 20356 w 350"/>
                <a:gd name="T55" fmla="*/ 137432 h 441"/>
                <a:gd name="T56" fmla="*/ 61069 w 350"/>
                <a:gd name="T57" fmla="*/ 124707 h 441"/>
                <a:gd name="T58" fmla="*/ 106871 w 350"/>
                <a:gd name="T59" fmla="*/ 122162 h 441"/>
                <a:gd name="T60" fmla="*/ 152672 w 350"/>
                <a:gd name="T61" fmla="*/ 124707 h 441"/>
                <a:gd name="T62" fmla="*/ 201018 w 350"/>
                <a:gd name="T63" fmla="*/ 137432 h 441"/>
                <a:gd name="T64" fmla="*/ 246820 w 350"/>
                <a:gd name="T65" fmla="*/ 157793 h 441"/>
                <a:gd name="T66" fmla="*/ 305344 w 350"/>
                <a:gd name="T67" fmla="*/ 188333 h 441"/>
                <a:gd name="T68" fmla="*/ 361324 w 350"/>
                <a:gd name="T69" fmla="*/ 229054 h 441"/>
                <a:gd name="T70" fmla="*/ 407126 w 350"/>
                <a:gd name="T71" fmla="*/ 267229 h 441"/>
                <a:gd name="T72" fmla="*/ 452928 w 350"/>
                <a:gd name="T73" fmla="*/ 315585 h 441"/>
                <a:gd name="T74" fmla="*/ 508907 w 350"/>
                <a:gd name="T75" fmla="*/ 384301 h 441"/>
                <a:gd name="T76" fmla="*/ 549620 w 350"/>
                <a:gd name="T77" fmla="*/ 445382 h 441"/>
                <a:gd name="T78" fmla="*/ 592877 w 350"/>
                <a:gd name="T79" fmla="*/ 524278 h 441"/>
                <a:gd name="T80" fmla="*/ 623412 w 350"/>
                <a:gd name="T81" fmla="*/ 590449 h 441"/>
                <a:gd name="T82" fmla="*/ 643768 w 350"/>
                <a:gd name="T83" fmla="*/ 643895 h 441"/>
                <a:gd name="T84" fmla="*/ 664124 w 350"/>
                <a:gd name="T85" fmla="*/ 715156 h 441"/>
                <a:gd name="T86" fmla="*/ 674302 w 350"/>
                <a:gd name="T87" fmla="*/ 768602 h 441"/>
                <a:gd name="T88" fmla="*/ 681936 w 350"/>
                <a:gd name="T89" fmla="*/ 837318 h 441"/>
                <a:gd name="T90" fmla="*/ 681936 w 350"/>
                <a:gd name="T91" fmla="*/ 908580 h 441"/>
                <a:gd name="T92" fmla="*/ 674302 w 350"/>
                <a:gd name="T93" fmla="*/ 956935 h 441"/>
                <a:gd name="T94" fmla="*/ 659035 w 350"/>
                <a:gd name="T95" fmla="*/ 1005291 h 441"/>
                <a:gd name="T96" fmla="*/ 633590 w 350"/>
                <a:gd name="T97" fmla="*/ 1058737 h 441"/>
                <a:gd name="T98" fmla="*/ 603055 w 350"/>
                <a:gd name="T99" fmla="*/ 1094368 h 441"/>
                <a:gd name="T100" fmla="*/ 577610 w 350"/>
                <a:gd name="T101" fmla="*/ 1114728 h 441"/>
                <a:gd name="T102" fmla="*/ 796440 w 350"/>
                <a:gd name="T103" fmla="*/ 984931 h 441"/>
                <a:gd name="T104" fmla="*/ 824430 w 350"/>
                <a:gd name="T105" fmla="*/ 956935 h 441"/>
                <a:gd name="T106" fmla="*/ 842242 w 350"/>
                <a:gd name="T107" fmla="*/ 931485 h 441"/>
                <a:gd name="T108" fmla="*/ 867687 w 350"/>
                <a:gd name="T109" fmla="*/ 883129 h 441"/>
                <a:gd name="T110" fmla="*/ 875321 w 350"/>
                <a:gd name="T111" fmla="*/ 855134 h 441"/>
                <a:gd name="T112" fmla="*/ 882954 w 350"/>
                <a:gd name="T113" fmla="*/ 822048 h 441"/>
                <a:gd name="T114" fmla="*/ 888043 w 350"/>
                <a:gd name="T115" fmla="*/ 786418 h 441"/>
                <a:gd name="T116" fmla="*/ 890588 w 350"/>
                <a:gd name="T117" fmla="*/ 745697 h 4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0"/>
                <a:gd name="T178" fmla="*/ 0 h 441"/>
                <a:gd name="T179" fmla="*/ 350 w 350"/>
                <a:gd name="T180" fmla="*/ 441 h 4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0" h="441">
                  <a:moveTo>
                    <a:pt x="350" y="285"/>
                  </a:moveTo>
                  <a:cubicBezTo>
                    <a:pt x="350" y="285"/>
                    <a:pt x="350" y="284"/>
                    <a:pt x="350" y="284"/>
                  </a:cubicBezTo>
                  <a:cubicBezTo>
                    <a:pt x="350" y="283"/>
                    <a:pt x="350" y="282"/>
                    <a:pt x="350" y="281"/>
                  </a:cubicBezTo>
                  <a:cubicBezTo>
                    <a:pt x="350" y="280"/>
                    <a:pt x="350" y="279"/>
                    <a:pt x="350" y="278"/>
                  </a:cubicBezTo>
                  <a:cubicBezTo>
                    <a:pt x="349" y="277"/>
                    <a:pt x="349" y="276"/>
                    <a:pt x="349" y="275"/>
                  </a:cubicBezTo>
                  <a:cubicBezTo>
                    <a:pt x="349" y="274"/>
                    <a:pt x="349" y="273"/>
                    <a:pt x="349" y="272"/>
                  </a:cubicBezTo>
                  <a:cubicBezTo>
                    <a:pt x="349" y="271"/>
                    <a:pt x="349" y="271"/>
                    <a:pt x="349" y="270"/>
                  </a:cubicBezTo>
                  <a:cubicBezTo>
                    <a:pt x="349" y="268"/>
                    <a:pt x="349" y="267"/>
                    <a:pt x="348" y="266"/>
                  </a:cubicBezTo>
                  <a:cubicBezTo>
                    <a:pt x="348" y="265"/>
                    <a:pt x="348" y="264"/>
                    <a:pt x="348" y="263"/>
                  </a:cubicBezTo>
                  <a:cubicBezTo>
                    <a:pt x="348" y="263"/>
                    <a:pt x="348" y="263"/>
                    <a:pt x="348" y="262"/>
                  </a:cubicBezTo>
                  <a:cubicBezTo>
                    <a:pt x="348" y="260"/>
                    <a:pt x="347" y="257"/>
                    <a:pt x="347" y="254"/>
                  </a:cubicBezTo>
                  <a:cubicBezTo>
                    <a:pt x="347" y="254"/>
                    <a:pt x="347" y="254"/>
                    <a:pt x="347" y="254"/>
                  </a:cubicBezTo>
                  <a:cubicBezTo>
                    <a:pt x="347" y="254"/>
                    <a:pt x="347" y="253"/>
                    <a:pt x="347" y="253"/>
                  </a:cubicBezTo>
                  <a:cubicBezTo>
                    <a:pt x="346" y="251"/>
                    <a:pt x="346" y="249"/>
                    <a:pt x="346" y="246"/>
                  </a:cubicBezTo>
                  <a:cubicBezTo>
                    <a:pt x="345" y="246"/>
                    <a:pt x="345" y="246"/>
                    <a:pt x="345" y="245"/>
                  </a:cubicBezTo>
                  <a:cubicBezTo>
                    <a:pt x="345" y="244"/>
                    <a:pt x="345" y="243"/>
                    <a:pt x="345" y="242"/>
                  </a:cubicBezTo>
                  <a:cubicBezTo>
                    <a:pt x="344" y="241"/>
                    <a:pt x="344" y="240"/>
                    <a:pt x="344" y="238"/>
                  </a:cubicBezTo>
                  <a:cubicBezTo>
                    <a:pt x="344" y="238"/>
                    <a:pt x="344" y="237"/>
                    <a:pt x="343" y="236"/>
                  </a:cubicBezTo>
                  <a:cubicBezTo>
                    <a:pt x="343" y="235"/>
                    <a:pt x="343" y="234"/>
                    <a:pt x="343" y="233"/>
                  </a:cubicBezTo>
                  <a:cubicBezTo>
                    <a:pt x="342" y="232"/>
                    <a:pt x="342" y="231"/>
                    <a:pt x="342" y="230"/>
                  </a:cubicBezTo>
                  <a:cubicBezTo>
                    <a:pt x="342" y="229"/>
                    <a:pt x="341" y="228"/>
                    <a:pt x="341" y="227"/>
                  </a:cubicBezTo>
                  <a:cubicBezTo>
                    <a:pt x="341" y="226"/>
                    <a:pt x="341" y="225"/>
                    <a:pt x="340" y="223"/>
                  </a:cubicBezTo>
                  <a:cubicBezTo>
                    <a:pt x="340" y="223"/>
                    <a:pt x="340" y="222"/>
                    <a:pt x="340" y="222"/>
                  </a:cubicBezTo>
                  <a:cubicBezTo>
                    <a:pt x="339" y="220"/>
                    <a:pt x="339" y="219"/>
                    <a:pt x="338" y="217"/>
                  </a:cubicBezTo>
                  <a:cubicBezTo>
                    <a:pt x="338" y="216"/>
                    <a:pt x="338" y="215"/>
                    <a:pt x="338" y="214"/>
                  </a:cubicBezTo>
                  <a:cubicBezTo>
                    <a:pt x="338" y="214"/>
                    <a:pt x="337" y="214"/>
                    <a:pt x="337" y="213"/>
                  </a:cubicBezTo>
                  <a:cubicBezTo>
                    <a:pt x="337" y="211"/>
                    <a:pt x="336" y="208"/>
                    <a:pt x="335" y="205"/>
                  </a:cubicBezTo>
                  <a:cubicBezTo>
                    <a:pt x="335" y="205"/>
                    <a:pt x="335" y="205"/>
                    <a:pt x="335" y="205"/>
                  </a:cubicBezTo>
                  <a:cubicBezTo>
                    <a:pt x="335" y="205"/>
                    <a:pt x="335" y="205"/>
                    <a:pt x="334" y="205"/>
                  </a:cubicBezTo>
                  <a:cubicBezTo>
                    <a:pt x="334" y="202"/>
                    <a:pt x="333" y="200"/>
                    <a:pt x="332" y="197"/>
                  </a:cubicBezTo>
                  <a:cubicBezTo>
                    <a:pt x="332" y="197"/>
                    <a:pt x="332" y="197"/>
                    <a:pt x="332" y="196"/>
                  </a:cubicBezTo>
                  <a:cubicBezTo>
                    <a:pt x="331" y="195"/>
                    <a:pt x="331" y="194"/>
                    <a:pt x="331" y="193"/>
                  </a:cubicBezTo>
                  <a:cubicBezTo>
                    <a:pt x="330" y="192"/>
                    <a:pt x="330" y="191"/>
                    <a:pt x="329" y="190"/>
                  </a:cubicBezTo>
                  <a:cubicBezTo>
                    <a:pt x="329" y="189"/>
                    <a:pt x="328" y="188"/>
                    <a:pt x="328" y="187"/>
                  </a:cubicBezTo>
                  <a:cubicBezTo>
                    <a:pt x="328" y="186"/>
                    <a:pt x="327" y="185"/>
                    <a:pt x="327" y="184"/>
                  </a:cubicBezTo>
                  <a:cubicBezTo>
                    <a:pt x="327" y="183"/>
                    <a:pt x="326" y="183"/>
                    <a:pt x="326" y="182"/>
                  </a:cubicBezTo>
                  <a:cubicBezTo>
                    <a:pt x="325" y="181"/>
                    <a:pt x="325" y="179"/>
                    <a:pt x="324" y="178"/>
                  </a:cubicBezTo>
                  <a:cubicBezTo>
                    <a:pt x="324" y="177"/>
                    <a:pt x="324" y="176"/>
                    <a:pt x="323" y="175"/>
                  </a:cubicBezTo>
                  <a:cubicBezTo>
                    <a:pt x="323" y="175"/>
                    <a:pt x="323" y="175"/>
                    <a:pt x="323" y="175"/>
                  </a:cubicBezTo>
                  <a:cubicBezTo>
                    <a:pt x="322" y="172"/>
                    <a:pt x="321" y="169"/>
                    <a:pt x="319" y="167"/>
                  </a:cubicBezTo>
                  <a:cubicBezTo>
                    <a:pt x="319" y="167"/>
                    <a:pt x="319" y="167"/>
                    <a:pt x="319" y="167"/>
                  </a:cubicBezTo>
                  <a:cubicBezTo>
                    <a:pt x="319" y="166"/>
                    <a:pt x="319" y="165"/>
                    <a:pt x="318" y="164"/>
                  </a:cubicBezTo>
                  <a:cubicBezTo>
                    <a:pt x="317" y="163"/>
                    <a:pt x="316" y="161"/>
                    <a:pt x="315" y="159"/>
                  </a:cubicBezTo>
                  <a:cubicBezTo>
                    <a:pt x="315" y="158"/>
                    <a:pt x="315" y="158"/>
                    <a:pt x="315" y="158"/>
                  </a:cubicBezTo>
                  <a:cubicBezTo>
                    <a:pt x="314" y="156"/>
                    <a:pt x="313" y="155"/>
                    <a:pt x="312" y="153"/>
                  </a:cubicBezTo>
                  <a:cubicBezTo>
                    <a:pt x="312" y="152"/>
                    <a:pt x="311" y="150"/>
                    <a:pt x="310" y="149"/>
                  </a:cubicBezTo>
                  <a:cubicBezTo>
                    <a:pt x="310" y="149"/>
                    <a:pt x="310" y="149"/>
                    <a:pt x="310" y="149"/>
                  </a:cubicBezTo>
                  <a:cubicBezTo>
                    <a:pt x="308" y="144"/>
                    <a:pt x="306" y="140"/>
                    <a:pt x="303" y="136"/>
                  </a:cubicBezTo>
                  <a:cubicBezTo>
                    <a:pt x="303" y="136"/>
                    <a:pt x="303" y="136"/>
                    <a:pt x="303" y="135"/>
                  </a:cubicBezTo>
                  <a:cubicBezTo>
                    <a:pt x="302" y="134"/>
                    <a:pt x="302" y="133"/>
                    <a:pt x="301" y="132"/>
                  </a:cubicBezTo>
                  <a:cubicBezTo>
                    <a:pt x="300" y="131"/>
                    <a:pt x="299" y="129"/>
                    <a:pt x="298" y="128"/>
                  </a:cubicBezTo>
                  <a:cubicBezTo>
                    <a:pt x="297" y="126"/>
                    <a:pt x="296" y="125"/>
                    <a:pt x="295" y="123"/>
                  </a:cubicBezTo>
                  <a:cubicBezTo>
                    <a:pt x="294" y="122"/>
                    <a:pt x="293" y="120"/>
                    <a:pt x="292" y="118"/>
                  </a:cubicBezTo>
                  <a:cubicBezTo>
                    <a:pt x="292" y="118"/>
                    <a:pt x="291" y="117"/>
                    <a:pt x="291" y="117"/>
                  </a:cubicBezTo>
                  <a:cubicBezTo>
                    <a:pt x="291" y="116"/>
                    <a:pt x="290" y="116"/>
                    <a:pt x="290" y="115"/>
                  </a:cubicBezTo>
                  <a:cubicBezTo>
                    <a:pt x="287" y="111"/>
                    <a:pt x="284" y="107"/>
                    <a:pt x="281" y="103"/>
                  </a:cubicBezTo>
                  <a:cubicBezTo>
                    <a:pt x="281" y="103"/>
                    <a:pt x="281" y="103"/>
                    <a:pt x="281" y="103"/>
                  </a:cubicBezTo>
                  <a:cubicBezTo>
                    <a:pt x="281" y="103"/>
                    <a:pt x="281" y="103"/>
                    <a:pt x="281" y="103"/>
                  </a:cubicBezTo>
                  <a:cubicBezTo>
                    <a:pt x="279" y="100"/>
                    <a:pt x="277" y="97"/>
                    <a:pt x="275" y="94"/>
                  </a:cubicBezTo>
                  <a:cubicBezTo>
                    <a:pt x="274" y="94"/>
                    <a:pt x="274" y="94"/>
                    <a:pt x="274" y="94"/>
                  </a:cubicBezTo>
                  <a:cubicBezTo>
                    <a:pt x="273" y="91"/>
                    <a:pt x="271" y="89"/>
                    <a:pt x="269" y="87"/>
                  </a:cubicBezTo>
                  <a:cubicBezTo>
                    <a:pt x="269" y="87"/>
                    <a:pt x="269" y="87"/>
                    <a:pt x="268" y="86"/>
                  </a:cubicBezTo>
                  <a:cubicBezTo>
                    <a:pt x="268" y="86"/>
                    <a:pt x="268" y="86"/>
                    <a:pt x="268" y="86"/>
                  </a:cubicBezTo>
                  <a:cubicBezTo>
                    <a:pt x="266" y="84"/>
                    <a:pt x="264" y="81"/>
                    <a:pt x="262" y="79"/>
                  </a:cubicBezTo>
                  <a:cubicBezTo>
                    <a:pt x="262" y="79"/>
                    <a:pt x="262" y="79"/>
                    <a:pt x="262" y="79"/>
                  </a:cubicBezTo>
                  <a:cubicBezTo>
                    <a:pt x="261" y="78"/>
                    <a:pt x="261" y="77"/>
                    <a:pt x="260" y="77"/>
                  </a:cubicBezTo>
                  <a:cubicBezTo>
                    <a:pt x="259" y="75"/>
                    <a:pt x="257" y="74"/>
                    <a:pt x="256" y="72"/>
                  </a:cubicBezTo>
                  <a:cubicBezTo>
                    <a:pt x="256" y="72"/>
                    <a:pt x="255" y="72"/>
                    <a:pt x="255" y="71"/>
                  </a:cubicBezTo>
                  <a:cubicBezTo>
                    <a:pt x="254" y="70"/>
                    <a:pt x="253" y="70"/>
                    <a:pt x="253" y="69"/>
                  </a:cubicBezTo>
                  <a:cubicBezTo>
                    <a:pt x="252" y="68"/>
                    <a:pt x="251" y="67"/>
                    <a:pt x="250" y="66"/>
                  </a:cubicBezTo>
                  <a:cubicBezTo>
                    <a:pt x="249" y="65"/>
                    <a:pt x="249" y="65"/>
                    <a:pt x="248" y="64"/>
                  </a:cubicBezTo>
                  <a:cubicBezTo>
                    <a:pt x="247" y="63"/>
                    <a:pt x="246" y="62"/>
                    <a:pt x="245" y="61"/>
                  </a:cubicBezTo>
                  <a:cubicBezTo>
                    <a:pt x="245" y="61"/>
                    <a:pt x="244" y="60"/>
                    <a:pt x="243" y="59"/>
                  </a:cubicBezTo>
                  <a:cubicBezTo>
                    <a:pt x="242" y="59"/>
                    <a:pt x="242" y="58"/>
                    <a:pt x="241" y="58"/>
                  </a:cubicBezTo>
                  <a:cubicBezTo>
                    <a:pt x="240" y="57"/>
                    <a:pt x="239" y="56"/>
                    <a:pt x="238" y="55"/>
                  </a:cubicBezTo>
                  <a:cubicBezTo>
                    <a:pt x="238" y="54"/>
                    <a:pt x="237" y="53"/>
                    <a:pt x="236" y="53"/>
                  </a:cubicBezTo>
                  <a:cubicBezTo>
                    <a:pt x="235" y="52"/>
                    <a:pt x="235" y="52"/>
                    <a:pt x="234" y="51"/>
                  </a:cubicBezTo>
                  <a:cubicBezTo>
                    <a:pt x="233" y="50"/>
                    <a:pt x="232" y="49"/>
                    <a:pt x="231" y="48"/>
                  </a:cubicBezTo>
                  <a:cubicBezTo>
                    <a:pt x="230" y="48"/>
                    <a:pt x="230" y="47"/>
                    <a:pt x="229" y="46"/>
                  </a:cubicBezTo>
                  <a:cubicBezTo>
                    <a:pt x="228" y="46"/>
                    <a:pt x="228" y="45"/>
                    <a:pt x="227" y="45"/>
                  </a:cubicBezTo>
                  <a:cubicBezTo>
                    <a:pt x="226" y="44"/>
                    <a:pt x="225" y="43"/>
                    <a:pt x="224" y="42"/>
                  </a:cubicBezTo>
                  <a:cubicBezTo>
                    <a:pt x="223" y="42"/>
                    <a:pt x="223" y="41"/>
                    <a:pt x="222" y="41"/>
                  </a:cubicBezTo>
                  <a:cubicBezTo>
                    <a:pt x="221" y="40"/>
                    <a:pt x="220" y="39"/>
                    <a:pt x="219" y="39"/>
                  </a:cubicBezTo>
                  <a:cubicBezTo>
                    <a:pt x="218" y="38"/>
                    <a:pt x="217" y="37"/>
                    <a:pt x="216" y="36"/>
                  </a:cubicBezTo>
                  <a:cubicBezTo>
                    <a:pt x="216" y="36"/>
                    <a:pt x="216" y="36"/>
                    <a:pt x="215" y="36"/>
                  </a:cubicBezTo>
                  <a:cubicBezTo>
                    <a:pt x="214" y="35"/>
                    <a:pt x="213" y="34"/>
                    <a:pt x="212" y="33"/>
                  </a:cubicBezTo>
                  <a:cubicBezTo>
                    <a:pt x="211" y="32"/>
                    <a:pt x="210" y="32"/>
                    <a:pt x="209" y="31"/>
                  </a:cubicBezTo>
                  <a:cubicBezTo>
                    <a:pt x="209" y="31"/>
                    <a:pt x="209" y="31"/>
                    <a:pt x="208" y="31"/>
                  </a:cubicBezTo>
                  <a:cubicBezTo>
                    <a:pt x="206" y="29"/>
                    <a:pt x="204" y="28"/>
                    <a:pt x="202" y="26"/>
                  </a:cubicBezTo>
                  <a:cubicBezTo>
                    <a:pt x="202" y="26"/>
                    <a:pt x="202" y="26"/>
                    <a:pt x="202" y="26"/>
                  </a:cubicBezTo>
                  <a:cubicBezTo>
                    <a:pt x="201" y="26"/>
                    <a:pt x="201" y="26"/>
                    <a:pt x="201" y="26"/>
                  </a:cubicBezTo>
                  <a:cubicBezTo>
                    <a:pt x="199" y="25"/>
                    <a:pt x="197" y="23"/>
                    <a:pt x="195" y="22"/>
                  </a:cubicBezTo>
                  <a:cubicBezTo>
                    <a:pt x="195" y="22"/>
                    <a:pt x="194" y="22"/>
                    <a:pt x="194" y="21"/>
                  </a:cubicBezTo>
                  <a:cubicBezTo>
                    <a:pt x="192" y="20"/>
                    <a:pt x="190" y="19"/>
                    <a:pt x="189" y="18"/>
                  </a:cubicBezTo>
                  <a:cubicBezTo>
                    <a:pt x="188" y="18"/>
                    <a:pt x="187" y="18"/>
                    <a:pt x="187" y="18"/>
                  </a:cubicBezTo>
                  <a:cubicBezTo>
                    <a:pt x="186" y="17"/>
                    <a:pt x="185" y="17"/>
                    <a:pt x="184" y="16"/>
                  </a:cubicBezTo>
                  <a:cubicBezTo>
                    <a:pt x="183" y="16"/>
                    <a:pt x="183" y="15"/>
                    <a:pt x="182" y="15"/>
                  </a:cubicBezTo>
                  <a:cubicBezTo>
                    <a:pt x="181" y="15"/>
                    <a:pt x="180" y="14"/>
                    <a:pt x="179" y="14"/>
                  </a:cubicBezTo>
                  <a:cubicBezTo>
                    <a:pt x="178" y="13"/>
                    <a:pt x="177" y="13"/>
                    <a:pt x="177" y="13"/>
                  </a:cubicBezTo>
                  <a:cubicBezTo>
                    <a:pt x="176" y="12"/>
                    <a:pt x="176" y="12"/>
                    <a:pt x="176" y="12"/>
                  </a:cubicBezTo>
                  <a:cubicBezTo>
                    <a:pt x="174" y="11"/>
                    <a:pt x="172" y="10"/>
                    <a:pt x="169" y="9"/>
                  </a:cubicBezTo>
                  <a:cubicBezTo>
                    <a:pt x="169" y="9"/>
                    <a:pt x="169" y="9"/>
                    <a:pt x="169" y="9"/>
                  </a:cubicBezTo>
                  <a:cubicBezTo>
                    <a:pt x="169" y="9"/>
                    <a:pt x="169" y="9"/>
                    <a:pt x="169" y="9"/>
                  </a:cubicBezTo>
                  <a:cubicBezTo>
                    <a:pt x="167" y="9"/>
                    <a:pt x="165" y="8"/>
                    <a:pt x="163" y="7"/>
                  </a:cubicBezTo>
                  <a:cubicBezTo>
                    <a:pt x="163" y="7"/>
                    <a:pt x="163" y="7"/>
                    <a:pt x="162" y="7"/>
                  </a:cubicBezTo>
                  <a:cubicBezTo>
                    <a:pt x="162" y="7"/>
                    <a:pt x="161" y="6"/>
                    <a:pt x="160" y="6"/>
                  </a:cubicBezTo>
                  <a:cubicBezTo>
                    <a:pt x="159" y="6"/>
                    <a:pt x="158" y="5"/>
                    <a:pt x="157" y="5"/>
                  </a:cubicBezTo>
                  <a:cubicBezTo>
                    <a:pt x="156" y="5"/>
                    <a:pt x="156" y="5"/>
                    <a:pt x="155" y="5"/>
                  </a:cubicBezTo>
                  <a:cubicBezTo>
                    <a:pt x="154" y="4"/>
                    <a:pt x="153" y="4"/>
                    <a:pt x="152" y="4"/>
                  </a:cubicBezTo>
                  <a:cubicBezTo>
                    <a:pt x="152" y="4"/>
                    <a:pt x="151" y="3"/>
                    <a:pt x="150" y="3"/>
                  </a:cubicBezTo>
                  <a:cubicBezTo>
                    <a:pt x="150" y="3"/>
                    <a:pt x="149" y="3"/>
                    <a:pt x="148" y="3"/>
                  </a:cubicBezTo>
                  <a:cubicBezTo>
                    <a:pt x="147" y="3"/>
                    <a:pt x="146" y="2"/>
                    <a:pt x="145" y="2"/>
                  </a:cubicBezTo>
                  <a:cubicBezTo>
                    <a:pt x="145" y="2"/>
                    <a:pt x="144" y="2"/>
                    <a:pt x="144" y="2"/>
                  </a:cubicBezTo>
                  <a:cubicBezTo>
                    <a:pt x="143" y="2"/>
                    <a:pt x="142" y="2"/>
                    <a:pt x="141" y="1"/>
                  </a:cubicBezTo>
                  <a:cubicBezTo>
                    <a:pt x="140" y="1"/>
                    <a:pt x="139" y="1"/>
                    <a:pt x="138" y="1"/>
                  </a:cubicBezTo>
                  <a:cubicBezTo>
                    <a:pt x="138" y="1"/>
                    <a:pt x="137" y="1"/>
                    <a:pt x="137" y="1"/>
                  </a:cubicBezTo>
                  <a:cubicBezTo>
                    <a:pt x="136" y="1"/>
                    <a:pt x="135" y="1"/>
                    <a:pt x="134" y="0"/>
                  </a:cubicBezTo>
                  <a:cubicBezTo>
                    <a:pt x="133" y="0"/>
                    <a:pt x="132" y="0"/>
                    <a:pt x="131" y="0"/>
                  </a:cubicBezTo>
                  <a:cubicBezTo>
                    <a:pt x="131" y="0"/>
                    <a:pt x="130" y="0"/>
                    <a:pt x="130" y="0"/>
                  </a:cubicBezTo>
                  <a:cubicBezTo>
                    <a:pt x="129" y="0"/>
                    <a:pt x="129" y="0"/>
                    <a:pt x="128" y="0"/>
                  </a:cubicBezTo>
                  <a:cubicBezTo>
                    <a:pt x="126" y="0"/>
                    <a:pt x="125" y="0"/>
                    <a:pt x="124" y="0"/>
                  </a:cubicBezTo>
                  <a:cubicBezTo>
                    <a:pt x="123" y="0"/>
                    <a:pt x="123" y="0"/>
                    <a:pt x="123" y="0"/>
                  </a:cubicBezTo>
                  <a:cubicBezTo>
                    <a:pt x="122" y="0"/>
                    <a:pt x="122" y="0"/>
                    <a:pt x="121" y="0"/>
                  </a:cubicBezTo>
                  <a:cubicBezTo>
                    <a:pt x="119" y="0"/>
                    <a:pt x="118" y="0"/>
                    <a:pt x="116" y="0"/>
                  </a:cubicBezTo>
                  <a:cubicBezTo>
                    <a:pt x="116" y="0"/>
                    <a:pt x="115" y="0"/>
                    <a:pt x="115" y="0"/>
                  </a:cubicBezTo>
                  <a:cubicBezTo>
                    <a:pt x="114" y="0"/>
                    <a:pt x="113" y="0"/>
                    <a:pt x="113" y="0"/>
                  </a:cubicBezTo>
                  <a:cubicBezTo>
                    <a:pt x="112" y="0"/>
                    <a:pt x="112" y="0"/>
                    <a:pt x="111" y="1"/>
                  </a:cubicBezTo>
                  <a:cubicBezTo>
                    <a:pt x="109" y="1"/>
                    <a:pt x="107" y="1"/>
                    <a:pt x="106" y="1"/>
                  </a:cubicBezTo>
                  <a:cubicBezTo>
                    <a:pt x="105" y="1"/>
                    <a:pt x="105" y="1"/>
                    <a:pt x="105" y="1"/>
                  </a:cubicBezTo>
                  <a:cubicBezTo>
                    <a:pt x="105" y="2"/>
                    <a:pt x="104" y="2"/>
                    <a:pt x="104" y="2"/>
                  </a:cubicBezTo>
                  <a:cubicBezTo>
                    <a:pt x="102" y="2"/>
                    <a:pt x="101" y="3"/>
                    <a:pt x="99" y="3"/>
                  </a:cubicBezTo>
                  <a:cubicBezTo>
                    <a:pt x="99" y="3"/>
                    <a:pt x="98" y="3"/>
                    <a:pt x="97" y="4"/>
                  </a:cubicBezTo>
                  <a:cubicBezTo>
                    <a:pt x="96" y="4"/>
                    <a:pt x="95" y="4"/>
                    <a:pt x="95" y="4"/>
                  </a:cubicBezTo>
                  <a:cubicBezTo>
                    <a:pt x="94" y="5"/>
                    <a:pt x="94" y="5"/>
                    <a:pt x="94" y="5"/>
                  </a:cubicBezTo>
                  <a:cubicBezTo>
                    <a:pt x="92" y="5"/>
                    <a:pt x="91" y="6"/>
                    <a:pt x="90" y="6"/>
                  </a:cubicBezTo>
                  <a:cubicBezTo>
                    <a:pt x="89" y="7"/>
                    <a:pt x="88" y="7"/>
                    <a:pt x="88" y="7"/>
                  </a:cubicBezTo>
                  <a:cubicBezTo>
                    <a:pt x="86" y="8"/>
                    <a:pt x="84" y="9"/>
                    <a:pt x="82" y="10"/>
                  </a:cubicBezTo>
                  <a:cubicBezTo>
                    <a:pt x="0" y="58"/>
                    <a:pt x="0" y="58"/>
                    <a:pt x="0" y="58"/>
                  </a:cubicBezTo>
                  <a:cubicBezTo>
                    <a:pt x="2" y="57"/>
                    <a:pt x="4" y="56"/>
                    <a:pt x="6" y="55"/>
                  </a:cubicBezTo>
                  <a:cubicBezTo>
                    <a:pt x="7" y="55"/>
                    <a:pt x="8" y="55"/>
                    <a:pt x="8" y="54"/>
                  </a:cubicBezTo>
                  <a:cubicBezTo>
                    <a:pt x="10" y="54"/>
                    <a:pt x="11" y="53"/>
                    <a:pt x="12" y="53"/>
                  </a:cubicBezTo>
                  <a:cubicBezTo>
                    <a:pt x="14" y="52"/>
                    <a:pt x="15" y="52"/>
                    <a:pt x="16" y="51"/>
                  </a:cubicBezTo>
                  <a:cubicBezTo>
                    <a:pt x="17" y="51"/>
                    <a:pt x="17" y="51"/>
                    <a:pt x="18" y="51"/>
                  </a:cubicBezTo>
                  <a:cubicBezTo>
                    <a:pt x="19" y="50"/>
                    <a:pt x="21" y="50"/>
                    <a:pt x="22" y="50"/>
                  </a:cubicBezTo>
                  <a:cubicBezTo>
                    <a:pt x="23" y="50"/>
                    <a:pt x="23" y="49"/>
                    <a:pt x="24" y="49"/>
                  </a:cubicBezTo>
                  <a:cubicBezTo>
                    <a:pt x="26" y="49"/>
                    <a:pt x="28" y="49"/>
                    <a:pt x="30" y="48"/>
                  </a:cubicBezTo>
                  <a:cubicBezTo>
                    <a:pt x="30" y="48"/>
                    <a:pt x="31" y="48"/>
                    <a:pt x="31" y="48"/>
                  </a:cubicBezTo>
                  <a:cubicBezTo>
                    <a:pt x="32" y="48"/>
                    <a:pt x="33" y="48"/>
                    <a:pt x="35" y="48"/>
                  </a:cubicBezTo>
                  <a:cubicBezTo>
                    <a:pt x="36" y="48"/>
                    <a:pt x="38" y="48"/>
                    <a:pt x="39" y="48"/>
                  </a:cubicBezTo>
                  <a:cubicBezTo>
                    <a:pt x="40" y="48"/>
                    <a:pt x="41" y="48"/>
                    <a:pt x="42" y="48"/>
                  </a:cubicBezTo>
                  <a:cubicBezTo>
                    <a:pt x="44" y="48"/>
                    <a:pt x="45" y="48"/>
                    <a:pt x="46" y="48"/>
                  </a:cubicBezTo>
                  <a:cubicBezTo>
                    <a:pt x="47" y="48"/>
                    <a:pt x="48" y="48"/>
                    <a:pt x="50" y="48"/>
                  </a:cubicBezTo>
                  <a:cubicBezTo>
                    <a:pt x="51" y="48"/>
                    <a:pt x="52" y="48"/>
                    <a:pt x="53" y="48"/>
                  </a:cubicBezTo>
                  <a:cubicBezTo>
                    <a:pt x="54" y="48"/>
                    <a:pt x="55" y="49"/>
                    <a:pt x="57" y="49"/>
                  </a:cubicBezTo>
                  <a:cubicBezTo>
                    <a:pt x="58" y="49"/>
                    <a:pt x="59" y="49"/>
                    <a:pt x="60" y="49"/>
                  </a:cubicBezTo>
                  <a:cubicBezTo>
                    <a:pt x="61" y="50"/>
                    <a:pt x="63" y="50"/>
                    <a:pt x="64" y="50"/>
                  </a:cubicBezTo>
                  <a:cubicBezTo>
                    <a:pt x="65" y="50"/>
                    <a:pt x="66" y="50"/>
                    <a:pt x="67" y="51"/>
                  </a:cubicBezTo>
                  <a:cubicBezTo>
                    <a:pt x="68" y="51"/>
                    <a:pt x="70" y="51"/>
                    <a:pt x="71" y="52"/>
                  </a:cubicBezTo>
                  <a:cubicBezTo>
                    <a:pt x="72" y="52"/>
                    <a:pt x="73" y="52"/>
                    <a:pt x="74" y="53"/>
                  </a:cubicBezTo>
                  <a:cubicBezTo>
                    <a:pt x="75" y="53"/>
                    <a:pt x="77" y="53"/>
                    <a:pt x="79" y="54"/>
                  </a:cubicBezTo>
                  <a:cubicBezTo>
                    <a:pt x="79" y="54"/>
                    <a:pt x="80" y="54"/>
                    <a:pt x="81" y="55"/>
                  </a:cubicBezTo>
                  <a:cubicBezTo>
                    <a:pt x="83" y="56"/>
                    <a:pt x="86" y="56"/>
                    <a:pt x="88" y="57"/>
                  </a:cubicBezTo>
                  <a:cubicBezTo>
                    <a:pt x="88" y="57"/>
                    <a:pt x="88" y="57"/>
                    <a:pt x="88" y="57"/>
                  </a:cubicBezTo>
                  <a:cubicBezTo>
                    <a:pt x="90" y="58"/>
                    <a:pt x="93" y="59"/>
                    <a:pt x="95" y="60"/>
                  </a:cubicBezTo>
                  <a:cubicBezTo>
                    <a:pt x="96" y="61"/>
                    <a:pt x="97" y="61"/>
                    <a:pt x="97" y="62"/>
                  </a:cubicBezTo>
                  <a:cubicBezTo>
                    <a:pt x="99" y="62"/>
                    <a:pt x="101" y="63"/>
                    <a:pt x="103" y="64"/>
                  </a:cubicBezTo>
                  <a:cubicBezTo>
                    <a:pt x="103" y="65"/>
                    <a:pt x="104" y="65"/>
                    <a:pt x="105" y="65"/>
                  </a:cubicBezTo>
                  <a:cubicBezTo>
                    <a:pt x="107" y="67"/>
                    <a:pt x="110" y="68"/>
                    <a:pt x="112" y="69"/>
                  </a:cubicBezTo>
                  <a:cubicBezTo>
                    <a:pt x="115" y="71"/>
                    <a:pt x="117" y="72"/>
                    <a:pt x="120" y="74"/>
                  </a:cubicBezTo>
                  <a:cubicBezTo>
                    <a:pt x="120" y="74"/>
                    <a:pt x="120" y="74"/>
                    <a:pt x="120" y="74"/>
                  </a:cubicBezTo>
                  <a:cubicBezTo>
                    <a:pt x="123" y="76"/>
                    <a:pt x="125" y="77"/>
                    <a:pt x="128" y="79"/>
                  </a:cubicBezTo>
                  <a:cubicBezTo>
                    <a:pt x="128" y="80"/>
                    <a:pt x="129" y="80"/>
                    <a:pt x="130" y="81"/>
                  </a:cubicBezTo>
                  <a:cubicBezTo>
                    <a:pt x="132" y="82"/>
                    <a:pt x="133" y="83"/>
                    <a:pt x="135" y="84"/>
                  </a:cubicBezTo>
                  <a:cubicBezTo>
                    <a:pt x="136" y="85"/>
                    <a:pt x="137" y="86"/>
                    <a:pt x="138" y="87"/>
                  </a:cubicBezTo>
                  <a:cubicBezTo>
                    <a:pt x="139" y="88"/>
                    <a:pt x="141" y="89"/>
                    <a:pt x="142" y="90"/>
                  </a:cubicBezTo>
                  <a:cubicBezTo>
                    <a:pt x="143" y="91"/>
                    <a:pt x="144" y="92"/>
                    <a:pt x="145" y="93"/>
                  </a:cubicBezTo>
                  <a:cubicBezTo>
                    <a:pt x="147" y="94"/>
                    <a:pt x="148" y="95"/>
                    <a:pt x="150" y="96"/>
                  </a:cubicBezTo>
                  <a:cubicBezTo>
                    <a:pt x="151" y="97"/>
                    <a:pt x="152" y="98"/>
                    <a:pt x="153" y="99"/>
                  </a:cubicBezTo>
                  <a:cubicBezTo>
                    <a:pt x="154" y="100"/>
                    <a:pt x="155" y="101"/>
                    <a:pt x="157" y="103"/>
                  </a:cubicBezTo>
                  <a:cubicBezTo>
                    <a:pt x="158" y="103"/>
                    <a:pt x="159" y="104"/>
                    <a:pt x="160" y="105"/>
                  </a:cubicBezTo>
                  <a:cubicBezTo>
                    <a:pt x="161" y="107"/>
                    <a:pt x="163" y="108"/>
                    <a:pt x="164" y="109"/>
                  </a:cubicBezTo>
                  <a:cubicBezTo>
                    <a:pt x="165" y="110"/>
                    <a:pt x="166" y="111"/>
                    <a:pt x="167" y="112"/>
                  </a:cubicBezTo>
                  <a:cubicBezTo>
                    <a:pt x="168" y="114"/>
                    <a:pt x="170" y="115"/>
                    <a:pt x="171" y="117"/>
                  </a:cubicBezTo>
                  <a:cubicBezTo>
                    <a:pt x="172" y="117"/>
                    <a:pt x="173" y="118"/>
                    <a:pt x="174" y="119"/>
                  </a:cubicBezTo>
                  <a:cubicBezTo>
                    <a:pt x="175" y="121"/>
                    <a:pt x="177" y="123"/>
                    <a:pt x="178" y="124"/>
                  </a:cubicBezTo>
                  <a:cubicBezTo>
                    <a:pt x="179" y="125"/>
                    <a:pt x="180" y="126"/>
                    <a:pt x="180" y="127"/>
                  </a:cubicBezTo>
                  <a:cubicBezTo>
                    <a:pt x="182" y="129"/>
                    <a:pt x="185" y="132"/>
                    <a:pt x="187" y="134"/>
                  </a:cubicBezTo>
                  <a:cubicBezTo>
                    <a:pt x="187" y="134"/>
                    <a:pt x="187" y="135"/>
                    <a:pt x="188" y="135"/>
                  </a:cubicBezTo>
                  <a:cubicBezTo>
                    <a:pt x="189" y="137"/>
                    <a:pt x="191" y="140"/>
                    <a:pt x="193" y="142"/>
                  </a:cubicBezTo>
                  <a:cubicBezTo>
                    <a:pt x="195" y="145"/>
                    <a:pt x="197" y="148"/>
                    <a:pt x="200" y="151"/>
                  </a:cubicBezTo>
                  <a:cubicBezTo>
                    <a:pt x="200" y="151"/>
                    <a:pt x="200" y="151"/>
                    <a:pt x="200" y="151"/>
                  </a:cubicBezTo>
                  <a:cubicBezTo>
                    <a:pt x="203" y="155"/>
                    <a:pt x="206" y="159"/>
                    <a:pt x="209" y="163"/>
                  </a:cubicBezTo>
                  <a:cubicBezTo>
                    <a:pt x="209" y="164"/>
                    <a:pt x="210" y="165"/>
                    <a:pt x="211" y="166"/>
                  </a:cubicBezTo>
                  <a:cubicBezTo>
                    <a:pt x="212" y="168"/>
                    <a:pt x="213" y="170"/>
                    <a:pt x="214" y="171"/>
                  </a:cubicBezTo>
                  <a:cubicBezTo>
                    <a:pt x="215" y="173"/>
                    <a:pt x="216" y="174"/>
                    <a:pt x="216" y="175"/>
                  </a:cubicBezTo>
                  <a:cubicBezTo>
                    <a:pt x="217" y="177"/>
                    <a:pt x="218" y="179"/>
                    <a:pt x="219" y="180"/>
                  </a:cubicBezTo>
                  <a:cubicBezTo>
                    <a:pt x="220" y="182"/>
                    <a:pt x="221" y="183"/>
                    <a:pt x="222" y="184"/>
                  </a:cubicBezTo>
                  <a:cubicBezTo>
                    <a:pt x="224" y="188"/>
                    <a:pt x="226" y="192"/>
                    <a:pt x="229" y="196"/>
                  </a:cubicBezTo>
                  <a:cubicBezTo>
                    <a:pt x="229" y="198"/>
                    <a:pt x="230" y="199"/>
                    <a:pt x="231" y="201"/>
                  </a:cubicBezTo>
                  <a:cubicBezTo>
                    <a:pt x="232" y="202"/>
                    <a:pt x="233" y="204"/>
                    <a:pt x="233" y="206"/>
                  </a:cubicBezTo>
                  <a:cubicBezTo>
                    <a:pt x="235" y="208"/>
                    <a:pt x="236" y="210"/>
                    <a:pt x="237" y="212"/>
                  </a:cubicBezTo>
                  <a:cubicBezTo>
                    <a:pt x="237" y="213"/>
                    <a:pt x="237" y="214"/>
                    <a:pt x="238" y="214"/>
                  </a:cubicBezTo>
                  <a:cubicBezTo>
                    <a:pt x="239" y="217"/>
                    <a:pt x="240" y="220"/>
                    <a:pt x="242" y="223"/>
                  </a:cubicBezTo>
                  <a:cubicBezTo>
                    <a:pt x="242" y="224"/>
                    <a:pt x="242" y="225"/>
                    <a:pt x="243" y="226"/>
                  </a:cubicBezTo>
                  <a:cubicBezTo>
                    <a:pt x="244" y="228"/>
                    <a:pt x="245" y="230"/>
                    <a:pt x="245" y="232"/>
                  </a:cubicBezTo>
                  <a:cubicBezTo>
                    <a:pt x="246" y="233"/>
                    <a:pt x="246" y="234"/>
                    <a:pt x="247" y="235"/>
                  </a:cubicBezTo>
                  <a:cubicBezTo>
                    <a:pt x="247" y="237"/>
                    <a:pt x="248" y="239"/>
                    <a:pt x="249" y="241"/>
                  </a:cubicBezTo>
                  <a:cubicBezTo>
                    <a:pt x="249" y="242"/>
                    <a:pt x="250" y="243"/>
                    <a:pt x="250" y="244"/>
                  </a:cubicBezTo>
                  <a:cubicBezTo>
                    <a:pt x="251" y="247"/>
                    <a:pt x="252" y="250"/>
                    <a:pt x="253" y="252"/>
                  </a:cubicBezTo>
                  <a:cubicBezTo>
                    <a:pt x="253" y="253"/>
                    <a:pt x="253" y="253"/>
                    <a:pt x="253" y="253"/>
                  </a:cubicBezTo>
                  <a:cubicBezTo>
                    <a:pt x="254" y="256"/>
                    <a:pt x="255" y="259"/>
                    <a:pt x="256" y="262"/>
                  </a:cubicBezTo>
                  <a:cubicBezTo>
                    <a:pt x="256" y="263"/>
                    <a:pt x="257" y="264"/>
                    <a:pt x="257" y="265"/>
                  </a:cubicBezTo>
                  <a:cubicBezTo>
                    <a:pt x="258" y="267"/>
                    <a:pt x="258" y="269"/>
                    <a:pt x="259" y="271"/>
                  </a:cubicBezTo>
                  <a:cubicBezTo>
                    <a:pt x="259" y="272"/>
                    <a:pt x="259" y="274"/>
                    <a:pt x="260" y="275"/>
                  </a:cubicBezTo>
                  <a:cubicBezTo>
                    <a:pt x="260" y="277"/>
                    <a:pt x="261" y="279"/>
                    <a:pt x="261" y="281"/>
                  </a:cubicBezTo>
                  <a:cubicBezTo>
                    <a:pt x="261" y="282"/>
                    <a:pt x="262" y="283"/>
                    <a:pt x="262" y="284"/>
                  </a:cubicBezTo>
                  <a:cubicBezTo>
                    <a:pt x="262" y="286"/>
                    <a:pt x="263" y="288"/>
                    <a:pt x="263" y="290"/>
                  </a:cubicBezTo>
                  <a:cubicBezTo>
                    <a:pt x="263" y="291"/>
                    <a:pt x="264" y="292"/>
                    <a:pt x="264" y="293"/>
                  </a:cubicBezTo>
                  <a:cubicBezTo>
                    <a:pt x="264" y="296"/>
                    <a:pt x="265" y="298"/>
                    <a:pt x="265" y="301"/>
                  </a:cubicBezTo>
                  <a:cubicBezTo>
                    <a:pt x="265" y="301"/>
                    <a:pt x="265" y="302"/>
                    <a:pt x="265" y="302"/>
                  </a:cubicBezTo>
                  <a:cubicBezTo>
                    <a:pt x="266" y="305"/>
                    <a:pt x="266" y="308"/>
                    <a:pt x="267" y="311"/>
                  </a:cubicBezTo>
                  <a:cubicBezTo>
                    <a:pt x="267" y="312"/>
                    <a:pt x="267" y="313"/>
                    <a:pt x="267" y="313"/>
                  </a:cubicBezTo>
                  <a:cubicBezTo>
                    <a:pt x="267" y="316"/>
                    <a:pt x="267" y="318"/>
                    <a:pt x="268" y="320"/>
                  </a:cubicBezTo>
                  <a:cubicBezTo>
                    <a:pt x="268" y="321"/>
                    <a:pt x="268" y="322"/>
                    <a:pt x="268" y="323"/>
                  </a:cubicBezTo>
                  <a:cubicBezTo>
                    <a:pt x="268" y="325"/>
                    <a:pt x="268" y="327"/>
                    <a:pt x="268" y="329"/>
                  </a:cubicBezTo>
                  <a:cubicBezTo>
                    <a:pt x="268" y="330"/>
                    <a:pt x="268" y="331"/>
                    <a:pt x="268" y="332"/>
                  </a:cubicBezTo>
                  <a:cubicBezTo>
                    <a:pt x="268" y="335"/>
                    <a:pt x="268" y="337"/>
                    <a:pt x="268" y="340"/>
                  </a:cubicBezTo>
                  <a:cubicBezTo>
                    <a:pt x="268" y="343"/>
                    <a:pt x="268" y="346"/>
                    <a:pt x="268" y="349"/>
                  </a:cubicBezTo>
                  <a:cubicBezTo>
                    <a:pt x="268" y="350"/>
                    <a:pt x="268" y="350"/>
                    <a:pt x="268" y="351"/>
                  </a:cubicBezTo>
                  <a:cubicBezTo>
                    <a:pt x="268" y="353"/>
                    <a:pt x="268" y="355"/>
                    <a:pt x="268" y="357"/>
                  </a:cubicBezTo>
                  <a:cubicBezTo>
                    <a:pt x="268" y="358"/>
                    <a:pt x="267" y="359"/>
                    <a:pt x="267" y="360"/>
                  </a:cubicBezTo>
                  <a:cubicBezTo>
                    <a:pt x="267" y="362"/>
                    <a:pt x="267" y="363"/>
                    <a:pt x="267" y="365"/>
                  </a:cubicBezTo>
                  <a:cubicBezTo>
                    <a:pt x="267" y="366"/>
                    <a:pt x="266" y="367"/>
                    <a:pt x="266" y="368"/>
                  </a:cubicBezTo>
                  <a:cubicBezTo>
                    <a:pt x="266" y="370"/>
                    <a:pt x="266" y="371"/>
                    <a:pt x="266" y="373"/>
                  </a:cubicBezTo>
                  <a:cubicBezTo>
                    <a:pt x="265" y="374"/>
                    <a:pt x="265" y="375"/>
                    <a:pt x="265" y="376"/>
                  </a:cubicBezTo>
                  <a:cubicBezTo>
                    <a:pt x="265" y="378"/>
                    <a:pt x="264" y="379"/>
                    <a:pt x="264" y="380"/>
                  </a:cubicBezTo>
                  <a:cubicBezTo>
                    <a:pt x="264" y="382"/>
                    <a:pt x="263" y="383"/>
                    <a:pt x="263" y="384"/>
                  </a:cubicBezTo>
                  <a:cubicBezTo>
                    <a:pt x="263" y="385"/>
                    <a:pt x="262" y="387"/>
                    <a:pt x="262" y="388"/>
                  </a:cubicBezTo>
                  <a:cubicBezTo>
                    <a:pt x="261" y="389"/>
                    <a:pt x="261" y="391"/>
                    <a:pt x="260" y="393"/>
                  </a:cubicBezTo>
                  <a:cubicBezTo>
                    <a:pt x="260" y="394"/>
                    <a:pt x="260" y="394"/>
                    <a:pt x="259" y="395"/>
                  </a:cubicBezTo>
                  <a:cubicBezTo>
                    <a:pt x="258" y="398"/>
                    <a:pt x="257" y="401"/>
                    <a:pt x="256" y="403"/>
                  </a:cubicBezTo>
                  <a:cubicBezTo>
                    <a:pt x="255" y="405"/>
                    <a:pt x="254" y="407"/>
                    <a:pt x="253" y="409"/>
                  </a:cubicBezTo>
                  <a:cubicBezTo>
                    <a:pt x="253" y="409"/>
                    <a:pt x="253" y="409"/>
                    <a:pt x="253" y="409"/>
                  </a:cubicBezTo>
                  <a:cubicBezTo>
                    <a:pt x="252" y="411"/>
                    <a:pt x="251" y="413"/>
                    <a:pt x="250" y="415"/>
                  </a:cubicBezTo>
                  <a:cubicBezTo>
                    <a:pt x="249" y="415"/>
                    <a:pt x="249" y="415"/>
                    <a:pt x="249" y="416"/>
                  </a:cubicBezTo>
                  <a:cubicBezTo>
                    <a:pt x="248" y="417"/>
                    <a:pt x="247" y="418"/>
                    <a:pt x="246" y="419"/>
                  </a:cubicBezTo>
                  <a:cubicBezTo>
                    <a:pt x="246" y="420"/>
                    <a:pt x="245" y="420"/>
                    <a:pt x="245" y="421"/>
                  </a:cubicBezTo>
                  <a:cubicBezTo>
                    <a:pt x="244" y="422"/>
                    <a:pt x="243" y="423"/>
                    <a:pt x="242" y="424"/>
                  </a:cubicBezTo>
                  <a:cubicBezTo>
                    <a:pt x="242" y="425"/>
                    <a:pt x="242" y="425"/>
                    <a:pt x="241" y="425"/>
                  </a:cubicBezTo>
                  <a:cubicBezTo>
                    <a:pt x="240" y="427"/>
                    <a:pt x="239" y="428"/>
                    <a:pt x="237" y="430"/>
                  </a:cubicBezTo>
                  <a:cubicBezTo>
                    <a:pt x="237" y="430"/>
                    <a:pt x="237" y="430"/>
                    <a:pt x="237" y="430"/>
                  </a:cubicBezTo>
                  <a:cubicBezTo>
                    <a:pt x="236" y="431"/>
                    <a:pt x="234" y="432"/>
                    <a:pt x="233" y="433"/>
                  </a:cubicBezTo>
                  <a:cubicBezTo>
                    <a:pt x="233" y="434"/>
                    <a:pt x="232" y="434"/>
                    <a:pt x="232" y="434"/>
                  </a:cubicBezTo>
                  <a:cubicBezTo>
                    <a:pt x="231" y="435"/>
                    <a:pt x="230" y="436"/>
                    <a:pt x="229" y="437"/>
                  </a:cubicBezTo>
                  <a:cubicBezTo>
                    <a:pt x="228" y="437"/>
                    <a:pt x="228" y="438"/>
                    <a:pt x="227" y="438"/>
                  </a:cubicBezTo>
                  <a:cubicBezTo>
                    <a:pt x="226" y="439"/>
                    <a:pt x="224" y="440"/>
                    <a:pt x="223" y="441"/>
                  </a:cubicBezTo>
                  <a:cubicBezTo>
                    <a:pt x="304" y="393"/>
                    <a:pt x="304" y="393"/>
                    <a:pt x="304" y="393"/>
                  </a:cubicBezTo>
                  <a:cubicBezTo>
                    <a:pt x="306" y="392"/>
                    <a:pt x="307" y="391"/>
                    <a:pt x="309" y="390"/>
                  </a:cubicBezTo>
                  <a:cubicBezTo>
                    <a:pt x="309" y="390"/>
                    <a:pt x="310" y="389"/>
                    <a:pt x="310" y="389"/>
                  </a:cubicBezTo>
                  <a:cubicBezTo>
                    <a:pt x="311" y="388"/>
                    <a:pt x="312" y="387"/>
                    <a:pt x="313" y="387"/>
                  </a:cubicBezTo>
                  <a:cubicBezTo>
                    <a:pt x="314" y="386"/>
                    <a:pt x="314" y="386"/>
                    <a:pt x="315" y="385"/>
                  </a:cubicBezTo>
                  <a:cubicBezTo>
                    <a:pt x="316" y="384"/>
                    <a:pt x="317" y="383"/>
                    <a:pt x="318" y="382"/>
                  </a:cubicBezTo>
                  <a:cubicBezTo>
                    <a:pt x="319" y="382"/>
                    <a:pt x="319" y="382"/>
                    <a:pt x="319" y="382"/>
                  </a:cubicBezTo>
                  <a:cubicBezTo>
                    <a:pt x="320" y="380"/>
                    <a:pt x="322" y="379"/>
                    <a:pt x="323" y="378"/>
                  </a:cubicBezTo>
                  <a:cubicBezTo>
                    <a:pt x="323" y="377"/>
                    <a:pt x="324" y="377"/>
                    <a:pt x="324" y="376"/>
                  </a:cubicBezTo>
                  <a:cubicBezTo>
                    <a:pt x="325" y="375"/>
                    <a:pt x="326" y="374"/>
                    <a:pt x="327" y="373"/>
                  </a:cubicBezTo>
                  <a:cubicBezTo>
                    <a:pt x="327" y="373"/>
                    <a:pt x="327" y="372"/>
                    <a:pt x="328" y="372"/>
                  </a:cubicBezTo>
                  <a:cubicBezTo>
                    <a:pt x="329" y="370"/>
                    <a:pt x="330" y="369"/>
                    <a:pt x="330" y="368"/>
                  </a:cubicBezTo>
                  <a:cubicBezTo>
                    <a:pt x="331" y="367"/>
                    <a:pt x="331" y="367"/>
                    <a:pt x="331" y="367"/>
                  </a:cubicBezTo>
                  <a:cubicBezTo>
                    <a:pt x="331" y="367"/>
                    <a:pt x="331" y="366"/>
                    <a:pt x="331" y="366"/>
                  </a:cubicBezTo>
                  <a:cubicBezTo>
                    <a:pt x="332" y="365"/>
                    <a:pt x="333" y="363"/>
                    <a:pt x="334" y="361"/>
                  </a:cubicBezTo>
                  <a:cubicBezTo>
                    <a:pt x="334" y="361"/>
                    <a:pt x="334" y="361"/>
                    <a:pt x="334" y="361"/>
                  </a:cubicBezTo>
                  <a:cubicBezTo>
                    <a:pt x="335" y="359"/>
                    <a:pt x="336" y="358"/>
                    <a:pt x="337" y="356"/>
                  </a:cubicBezTo>
                  <a:cubicBezTo>
                    <a:pt x="337" y="356"/>
                    <a:pt x="337" y="355"/>
                    <a:pt x="337" y="355"/>
                  </a:cubicBezTo>
                  <a:cubicBezTo>
                    <a:pt x="339" y="353"/>
                    <a:pt x="340" y="350"/>
                    <a:pt x="341" y="347"/>
                  </a:cubicBezTo>
                  <a:cubicBezTo>
                    <a:pt x="341" y="347"/>
                    <a:pt x="341" y="347"/>
                    <a:pt x="341" y="347"/>
                  </a:cubicBezTo>
                  <a:cubicBezTo>
                    <a:pt x="341" y="346"/>
                    <a:pt x="341" y="345"/>
                    <a:pt x="342" y="345"/>
                  </a:cubicBezTo>
                  <a:cubicBezTo>
                    <a:pt x="342" y="343"/>
                    <a:pt x="343" y="341"/>
                    <a:pt x="343" y="340"/>
                  </a:cubicBezTo>
                  <a:cubicBezTo>
                    <a:pt x="343" y="339"/>
                    <a:pt x="344" y="339"/>
                    <a:pt x="344" y="338"/>
                  </a:cubicBezTo>
                  <a:cubicBezTo>
                    <a:pt x="344" y="338"/>
                    <a:pt x="344" y="337"/>
                    <a:pt x="344" y="336"/>
                  </a:cubicBezTo>
                  <a:cubicBezTo>
                    <a:pt x="345" y="335"/>
                    <a:pt x="345" y="334"/>
                    <a:pt x="345" y="332"/>
                  </a:cubicBezTo>
                  <a:cubicBezTo>
                    <a:pt x="346" y="332"/>
                    <a:pt x="346" y="331"/>
                    <a:pt x="346" y="330"/>
                  </a:cubicBezTo>
                  <a:cubicBezTo>
                    <a:pt x="346" y="330"/>
                    <a:pt x="346" y="329"/>
                    <a:pt x="346" y="328"/>
                  </a:cubicBezTo>
                  <a:cubicBezTo>
                    <a:pt x="347" y="327"/>
                    <a:pt x="347" y="326"/>
                    <a:pt x="347" y="325"/>
                  </a:cubicBezTo>
                  <a:cubicBezTo>
                    <a:pt x="347" y="324"/>
                    <a:pt x="347" y="323"/>
                    <a:pt x="347" y="323"/>
                  </a:cubicBezTo>
                  <a:cubicBezTo>
                    <a:pt x="348" y="322"/>
                    <a:pt x="348" y="321"/>
                    <a:pt x="348" y="320"/>
                  </a:cubicBezTo>
                  <a:cubicBezTo>
                    <a:pt x="348" y="319"/>
                    <a:pt x="348" y="318"/>
                    <a:pt x="348" y="317"/>
                  </a:cubicBezTo>
                  <a:cubicBezTo>
                    <a:pt x="348" y="316"/>
                    <a:pt x="348" y="316"/>
                    <a:pt x="349" y="315"/>
                  </a:cubicBezTo>
                  <a:cubicBezTo>
                    <a:pt x="349" y="314"/>
                    <a:pt x="349" y="313"/>
                    <a:pt x="349" y="312"/>
                  </a:cubicBezTo>
                  <a:cubicBezTo>
                    <a:pt x="349" y="311"/>
                    <a:pt x="349" y="310"/>
                    <a:pt x="349" y="309"/>
                  </a:cubicBezTo>
                  <a:cubicBezTo>
                    <a:pt x="349" y="309"/>
                    <a:pt x="349" y="308"/>
                    <a:pt x="349" y="308"/>
                  </a:cubicBezTo>
                  <a:cubicBezTo>
                    <a:pt x="349" y="306"/>
                    <a:pt x="350" y="305"/>
                    <a:pt x="350" y="303"/>
                  </a:cubicBezTo>
                  <a:cubicBezTo>
                    <a:pt x="350" y="302"/>
                    <a:pt x="350" y="302"/>
                    <a:pt x="350" y="301"/>
                  </a:cubicBezTo>
                  <a:cubicBezTo>
                    <a:pt x="350" y="301"/>
                    <a:pt x="350" y="300"/>
                    <a:pt x="350" y="300"/>
                  </a:cubicBezTo>
                  <a:cubicBezTo>
                    <a:pt x="350" y="298"/>
                    <a:pt x="350" y="295"/>
                    <a:pt x="350" y="293"/>
                  </a:cubicBezTo>
                  <a:cubicBezTo>
                    <a:pt x="350" y="293"/>
                    <a:pt x="350" y="292"/>
                    <a:pt x="350" y="292"/>
                  </a:cubicBezTo>
                  <a:cubicBezTo>
                    <a:pt x="350" y="290"/>
                    <a:pt x="350" y="288"/>
                    <a:pt x="350" y="285"/>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1" name="ïŝlíḓê"/>
            <p:cNvSpPr>
              <a:spLocks noChangeArrowheads="1"/>
            </p:cNvSpPr>
            <p:nvPr/>
          </p:nvSpPr>
          <p:spPr bwMode="auto">
            <a:xfrm>
              <a:off x="3622675" y="1319213"/>
              <a:ext cx="53975" cy="76200"/>
            </a:xfrm>
            <a:custGeom>
              <a:avLst/>
              <a:gdLst>
                <a:gd name="T0" fmla="*/ 25702 w 21"/>
                <a:gd name="T1" fmla="*/ 10160 h 30"/>
                <a:gd name="T2" fmla="*/ 53975 w 21"/>
                <a:gd name="T3" fmla="*/ 53340 h 30"/>
                <a:gd name="T4" fmla="*/ 25702 w 21"/>
                <a:gd name="T5" fmla="*/ 68580 h 30"/>
                <a:gd name="T6" fmla="*/ 0 w 21"/>
                <a:gd name="T7" fmla="*/ 22860 h 30"/>
                <a:gd name="T8" fmla="*/ 25702 w 21"/>
                <a:gd name="T9" fmla="*/ 1016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0" y="4"/>
                  </a:moveTo>
                  <a:cubicBezTo>
                    <a:pt x="16" y="7"/>
                    <a:pt x="21" y="15"/>
                    <a:pt x="21" y="21"/>
                  </a:cubicBezTo>
                  <a:cubicBezTo>
                    <a:pt x="21" y="28"/>
                    <a:pt x="16" y="30"/>
                    <a:pt x="10" y="27"/>
                  </a:cubicBezTo>
                  <a:cubicBezTo>
                    <a:pt x="5" y="24"/>
                    <a:pt x="0" y="16"/>
                    <a:pt x="0" y="9"/>
                  </a:cubicBezTo>
                  <a:cubicBezTo>
                    <a:pt x="0" y="3"/>
                    <a:pt x="5" y="0"/>
                    <a:pt x="10" y="4"/>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2" name="ïṥľîḑè"/>
            <p:cNvSpPr>
              <a:spLocks noChangeArrowheads="1"/>
            </p:cNvSpPr>
            <p:nvPr/>
          </p:nvSpPr>
          <p:spPr bwMode="auto">
            <a:xfrm>
              <a:off x="3619500" y="1897063"/>
              <a:ext cx="53975" cy="76200"/>
            </a:xfrm>
            <a:custGeom>
              <a:avLst/>
              <a:gdLst>
                <a:gd name="T0" fmla="*/ 28273 w 21"/>
                <a:gd name="T1" fmla="*/ 7620 h 30"/>
                <a:gd name="T2" fmla="*/ 53975 w 21"/>
                <a:gd name="T3" fmla="*/ 53340 h 30"/>
                <a:gd name="T4" fmla="*/ 28273 w 21"/>
                <a:gd name="T5" fmla="*/ 68580 h 30"/>
                <a:gd name="T6" fmla="*/ 0 w 21"/>
                <a:gd name="T7" fmla="*/ 22860 h 30"/>
                <a:gd name="T8" fmla="*/ 28273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1" y="3"/>
                  </a:moveTo>
                  <a:cubicBezTo>
                    <a:pt x="16" y="6"/>
                    <a:pt x="21" y="14"/>
                    <a:pt x="21" y="21"/>
                  </a:cubicBezTo>
                  <a:cubicBezTo>
                    <a:pt x="21" y="27"/>
                    <a:pt x="16" y="30"/>
                    <a:pt x="11" y="27"/>
                  </a:cubicBezTo>
                  <a:cubicBezTo>
                    <a:pt x="5" y="23"/>
                    <a:pt x="0" y="16"/>
                    <a:pt x="0" y="9"/>
                  </a:cubicBezTo>
                  <a:cubicBezTo>
                    <a:pt x="0" y="3"/>
                    <a:pt x="5" y="0"/>
                    <a:pt x="11"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3" name="îṡ1ïde"/>
            <p:cNvSpPr>
              <a:spLocks noChangeArrowheads="1"/>
            </p:cNvSpPr>
            <p:nvPr/>
          </p:nvSpPr>
          <p:spPr bwMode="auto">
            <a:xfrm>
              <a:off x="3492500" y="1292225"/>
              <a:ext cx="61913" cy="65088"/>
            </a:xfrm>
            <a:custGeom>
              <a:avLst/>
              <a:gdLst>
                <a:gd name="T0" fmla="*/ 30957 w 24"/>
                <a:gd name="T1" fmla="*/ 2503 h 26"/>
                <a:gd name="T2" fmla="*/ 54174 w 24"/>
                <a:gd name="T3" fmla="*/ 30041 h 26"/>
                <a:gd name="T4" fmla="*/ 43855 w 24"/>
                <a:gd name="T5" fmla="*/ 65088 h 26"/>
                <a:gd name="T6" fmla="*/ 30957 w 24"/>
                <a:gd name="T7" fmla="*/ 62585 h 26"/>
                <a:gd name="T8" fmla="*/ 7739 w 24"/>
                <a:gd name="T9" fmla="*/ 35047 h 26"/>
                <a:gd name="T10" fmla="*/ 18058 w 24"/>
                <a:gd name="T11" fmla="*/ 0 h 26"/>
                <a:gd name="T12" fmla="*/ 30957 w 24"/>
                <a:gd name="T13" fmla="*/ 2503 h 26"/>
                <a:gd name="T14" fmla="*/ 0 60000 65536"/>
                <a:gd name="T15" fmla="*/ 0 60000 65536"/>
                <a:gd name="T16" fmla="*/ 0 60000 65536"/>
                <a:gd name="T17" fmla="*/ 0 60000 65536"/>
                <a:gd name="T18" fmla="*/ 0 60000 65536"/>
                <a:gd name="T19" fmla="*/ 0 60000 65536"/>
                <a:gd name="T20" fmla="*/ 0 60000 65536"/>
                <a:gd name="T21" fmla="*/ 0 w 24"/>
                <a:gd name="T22" fmla="*/ 0 h 26"/>
                <a:gd name="T23" fmla="*/ 24 w 24"/>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6">
                  <a:moveTo>
                    <a:pt x="12" y="1"/>
                  </a:moveTo>
                  <a:cubicBezTo>
                    <a:pt x="15" y="3"/>
                    <a:pt x="19" y="7"/>
                    <a:pt x="21" y="12"/>
                  </a:cubicBezTo>
                  <a:cubicBezTo>
                    <a:pt x="24" y="20"/>
                    <a:pt x="22" y="26"/>
                    <a:pt x="17" y="26"/>
                  </a:cubicBezTo>
                  <a:cubicBezTo>
                    <a:pt x="15" y="26"/>
                    <a:pt x="14" y="26"/>
                    <a:pt x="12" y="25"/>
                  </a:cubicBezTo>
                  <a:cubicBezTo>
                    <a:pt x="8" y="23"/>
                    <a:pt x="5" y="19"/>
                    <a:pt x="3" y="14"/>
                  </a:cubicBezTo>
                  <a:cubicBezTo>
                    <a:pt x="0" y="7"/>
                    <a:pt x="2" y="0"/>
                    <a:pt x="7" y="0"/>
                  </a:cubicBezTo>
                  <a:cubicBezTo>
                    <a:pt x="8"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4" name="ïs1íḓê"/>
            <p:cNvSpPr>
              <a:spLocks noChangeArrowheads="1"/>
            </p:cNvSpPr>
            <p:nvPr/>
          </p:nvSpPr>
          <p:spPr bwMode="auto">
            <a:xfrm>
              <a:off x="3741738" y="1935163"/>
              <a:ext cx="61913" cy="68263"/>
            </a:xfrm>
            <a:custGeom>
              <a:avLst/>
              <a:gdLst>
                <a:gd name="T0" fmla="*/ 30957 w 24"/>
                <a:gd name="T1" fmla="*/ 2528 h 27"/>
                <a:gd name="T2" fmla="*/ 54174 w 24"/>
                <a:gd name="T3" fmla="*/ 30339 h 27"/>
                <a:gd name="T4" fmla="*/ 43855 w 24"/>
                <a:gd name="T5" fmla="*/ 65735 h 27"/>
                <a:gd name="T6" fmla="*/ 30957 w 24"/>
                <a:gd name="T7" fmla="*/ 63206 h 27"/>
                <a:gd name="T8" fmla="*/ 7739 w 24"/>
                <a:gd name="T9" fmla="*/ 35396 h 27"/>
                <a:gd name="T10" fmla="*/ 18058 w 24"/>
                <a:gd name="T11" fmla="*/ 0 h 27"/>
                <a:gd name="T12" fmla="*/ 30957 w 24"/>
                <a:gd name="T13" fmla="*/ 2528 h 27"/>
                <a:gd name="T14" fmla="*/ 0 60000 65536"/>
                <a:gd name="T15" fmla="*/ 0 60000 65536"/>
                <a:gd name="T16" fmla="*/ 0 60000 65536"/>
                <a:gd name="T17" fmla="*/ 0 60000 65536"/>
                <a:gd name="T18" fmla="*/ 0 60000 65536"/>
                <a:gd name="T19" fmla="*/ 0 60000 65536"/>
                <a:gd name="T20" fmla="*/ 0 60000 65536"/>
                <a:gd name="T21" fmla="*/ 0 w 24"/>
                <a:gd name="T22" fmla="*/ 0 h 27"/>
                <a:gd name="T23" fmla="*/ 24 w 2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7">
                  <a:moveTo>
                    <a:pt x="12" y="1"/>
                  </a:moveTo>
                  <a:cubicBezTo>
                    <a:pt x="16" y="3"/>
                    <a:pt x="19" y="8"/>
                    <a:pt x="21" y="12"/>
                  </a:cubicBezTo>
                  <a:cubicBezTo>
                    <a:pt x="24" y="20"/>
                    <a:pt x="22" y="26"/>
                    <a:pt x="17" y="26"/>
                  </a:cubicBezTo>
                  <a:cubicBezTo>
                    <a:pt x="15" y="27"/>
                    <a:pt x="14" y="26"/>
                    <a:pt x="12" y="25"/>
                  </a:cubicBezTo>
                  <a:cubicBezTo>
                    <a:pt x="8" y="23"/>
                    <a:pt x="5" y="19"/>
                    <a:pt x="3" y="14"/>
                  </a:cubicBezTo>
                  <a:cubicBezTo>
                    <a:pt x="0" y="7"/>
                    <a:pt x="2" y="0"/>
                    <a:pt x="7" y="0"/>
                  </a:cubicBezTo>
                  <a:cubicBezTo>
                    <a:pt x="9"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5" name="ïṡlíḍe"/>
            <p:cNvSpPr>
              <a:spLocks noChangeArrowheads="1"/>
            </p:cNvSpPr>
            <p:nvPr/>
          </p:nvSpPr>
          <p:spPr bwMode="auto">
            <a:xfrm>
              <a:off x="3400425" y="1343025"/>
              <a:ext cx="58738" cy="71438"/>
            </a:xfrm>
            <a:custGeom>
              <a:avLst/>
              <a:gdLst>
                <a:gd name="T0" fmla="*/ 30646 w 23"/>
                <a:gd name="T1" fmla="*/ 5103 h 28"/>
                <a:gd name="T2" fmla="*/ 43415 w 23"/>
                <a:gd name="T3" fmla="*/ 15308 h 28"/>
                <a:gd name="T4" fmla="*/ 53630 w 23"/>
                <a:gd name="T5" fmla="*/ 63784 h 28"/>
                <a:gd name="T6" fmla="*/ 30646 w 23"/>
                <a:gd name="T7" fmla="*/ 63784 h 28"/>
                <a:gd name="T8" fmla="*/ 17877 w 23"/>
                <a:gd name="T9" fmla="*/ 53578 h 28"/>
                <a:gd name="T10" fmla="*/ 7661 w 23"/>
                <a:gd name="T11" fmla="*/ 7654 h 28"/>
                <a:gd name="T12" fmla="*/ 30646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2" y="2"/>
                  </a:moveTo>
                  <a:cubicBezTo>
                    <a:pt x="14" y="3"/>
                    <a:pt x="15" y="4"/>
                    <a:pt x="17" y="6"/>
                  </a:cubicBezTo>
                  <a:cubicBezTo>
                    <a:pt x="22" y="13"/>
                    <a:pt x="23" y="21"/>
                    <a:pt x="21" y="25"/>
                  </a:cubicBezTo>
                  <a:cubicBezTo>
                    <a:pt x="19" y="27"/>
                    <a:pt x="15" y="28"/>
                    <a:pt x="12" y="25"/>
                  </a:cubicBezTo>
                  <a:cubicBezTo>
                    <a:pt x="10" y="24"/>
                    <a:pt x="8" y="23"/>
                    <a:pt x="7" y="21"/>
                  </a:cubicBezTo>
                  <a:cubicBezTo>
                    <a:pt x="2" y="15"/>
                    <a:pt x="0" y="7"/>
                    <a:pt x="3" y="3"/>
                  </a:cubicBezTo>
                  <a:cubicBezTo>
                    <a:pt x="5" y="0"/>
                    <a:pt x="8"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6" name="iṧlîďé"/>
            <p:cNvSpPr>
              <a:spLocks noChangeArrowheads="1"/>
            </p:cNvSpPr>
            <p:nvPr/>
          </p:nvSpPr>
          <p:spPr bwMode="auto">
            <a:xfrm>
              <a:off x="3833813" y="1881188"/>
              <a:ext cx="61913" cy="69850"/>
            </a:xfrm>
            <a:custGeom>
              <a:avLst/>
              <a:gdLst>
                <a:gd name="T0" fmla="*/ 30957 w 24"/>
                <a:gd name="T1" fmla="*/ 5174 h 27"/>
                <a:gd name="T2" fmla="*/ 43855 w 24"/>
                <a:gd name="T3" fmla="*/ 15522 h 27"/>
                <a:gd name="T4" fmla="*/ 54174 w 24"/>
                <a:gd name="T5" fmla="*/ 64676 h 27"/>
                <a:gd name="T6" fmla="*/ 30957 w 24"/>
                <a:gd name="T7" fmla="*/ 64676 h 27"/>
                <a:gd name="T8" fmla="*/ 18058 w 24"/>
                <a:gd name="T9" fmla="*/ 54328 h 27"/>
                <a:gd name="T10" fmla="*/ 7739 w 24"/>
                <a:gd name="T11" fmla="*/ 7761 h 27"/>
                <a:gd name="T12" fmla="*/ 30957 w 24"/>
                <a:gd name="T13" fmla="*/ 5174 h 27"/>
                <a:gd name="T14" fmla="*/ 0 60000 65536"/>
                <a:gd name="T15" fmla="*/ 0 60000 65536"/>
                <a:gd name="T16" fmla="*/ 0 60000 65536"/>
                <a:gd name="T17" fmla="*/ 0 60000 65536"/>
                <a:gd name="T18" fmla="*/ 0 60000 65536"/>
                <a:gd name="T19" fmla="*/ 0 60000 65536"/>
                <a:gd name="T20" fmla="*/ 0 60000 65536"/>
                <a:gd name="T21" fmla="*/ 0 w 24"/>
                <a:gd name="T22" fmla="*/ 0 h 27"/>
                <a:gd name="T23" fmla="*/ 24 w 24"/>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7">
                  <a:moveTo>
                    <a:pt x="12" y="2"/>
                  </a:moveTo>
                  <a:cubicBezTo>
                    <a:pt x="14" y="3"/>
                    <a:pt x="16" y="4"/>
                    <a:pt x="17" y="6"/>
                  </a:cubicBezTo>
                  <a:cubicBezTo>
                    <a:pt x="22" y="12"/>
                    <a:pt x="24" y="21"/>
                    <a:pt x="21" y="25"/>
                  </a:cubicBezTo>
                  <a:cubicBezTo>
                    <a:pt x="19" y="27"/>
                    <a:pt x="16" y="27"/>
                    <a:pt x="12" y="25"/>
                  </a:cubicBezTo>
                  <a:cubicBezTo>
                    <a:pt x="10" y="24"/>
                    <a:pt x="9" y="23"/>
                    <a:pt x="7" y="21"/>
                  </a:cubicBezTo>
                  <a:cubicBezTo>
                    <a:pt x="2" y="15"/>
                    <a:pt x="0" y="7"/>
                    <a:pt x="3" y="3"/>
                  </a:cubicBezTo>
                  <a:cubicBezTo>
                    <a:pt x="5" y="0"/>
                    <a:pt x="9"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7" name="ïslíḍè"/>
            <p:cNvSpPr>
              <a:spLocks noChangeArrowheads="1"/>
            </p:cNvSpPr>
            <p:nvPr/>
          </p:nvSpPr>
          <p:spPr bwMode="auto">
            <a:xfrm>
              <a:off x="3370263" y="1465263"/>
              <a:ext cx="53975" cy="76200"/>
            </a:xfrm>
            <a:custGeom>
              <a:avLst/>
              <a:gdLst>
                <a:gd name="T0" fmla="*/ 25702 w 21"/>
                <a:gd name="T1" fmla="*/ 7620 h 30"/>
                <a:gd name="T2" fmla="*/ 53975 w 21"/>
                <a:gd name="T3" fmla="*/ 53340 h 30"/>
                <a:gd name="T4" fmla="*/ 25702 w 21"/>
                <a:gd name="T5" fmla="*/ 68580 h 30"/>
                <a:gd name="T6" fmla="*/ 0 w 21"/>
                <a:gd name="T7" fmla="*/ 22860 h 30"/>
                <a:gd name="T8" fmla="*/ 25702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0" y="3"/>
                  </a:moveTo>
                  <a:cubicBezTo>
                    <a:pt x="16" y="6"/>
                    <a:pt x="21" y="14"/>
                    <a:pt x="21" y="21"/>
                  </a:cubicBezTo>
                  <a:cubicBezTo>
                    <a:pt x="21" y="27"/>
                    <a:pt x="16" y="30"/>
                    <a:pt x="10" y="27"/>
                  </a:cubicBezTo>
                  <a:cubicBezTo>
                    <a:pt x="5" y="23"/>
                    <a:pt x="0" y="15"/>
                    <a:pt x="0" y="9"/>
                  </a:cubicBezTo>
                  <a:cubicBezTo>
                    <a:pt x="0" y="2"/>
                    <a:pt x="5" y="0"/>
                    <a:pt x="10"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8" name="ïṣḷîḋè"/>
            <p:cNvSpPr>
              <a:spLocks noChangeArrowheads="1"/>
            </p:cNvSpPr>
            <p:nvPr/>
          </p:nvSpPr>
          <p:spPr bwMode="auto">
            <a:xfrm>
              <a:off x="3871913" y="1754188"/>
              <a:ext cx="53975" cy="76200"/>
            </a:xfrm>
            <a:custGeom>
              <a:avLst/>
              <a:gdLst>
                <a:gd name="T0" fmla="*/ 28273 w 21"/>
                <a:gd name="T1" fmla="*/ 7620 h 30"/>
                <a:gd name="T2" fmla="*/ 53975 w 21"/>
                <a:gd name="T3" fmla="*/ 53340 h 30"/>
                <a:gd name="T4" fmla="*/ 28273 w 21"/>
                <a:gd name="T5" fmla="*/ 66040 h 30"/>
                <a:gd name="T6" fmla="*/ 0 w 21"/>
                <a:gd name="T7" fmla="*/ 22860 h 30"/>
                <a:gd name="T8" fmla="*/ 28273 w 21"/>
                <a:gd name="T9" fmla="*/ 762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1" y="3"/>
                  </a:moveTo>
                  <a:cubicBezTo>
                    <a:pt x="16" y="6"/>
                    <a:pt x="21" y="14"/>
                    <a:pt x="21" y="21"/>
                  </a:cubicBezTo>
                  <a:cubicBezTo>
                    <a:pt x="21" y="27"/>
                    <a:pt x="16" y="30"/>
                    <a:pt x="11" y="26"/>
                  </a:cubicBezTo>
                  <a:cubicBezTo>
                    <a:pt x="5" y="23"/>
                    <a:pt x="0" y="15"/>
                    <a:pt x="0" y="9"/>
                  </a:cubicBezTo>
                  <a:cubicBezTo>
                    <a:pt x="0" y="2"/>
                    <a:pt x="5" y="0"/>
                    <a:pt x="11" y="3"/>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09" name="iṥliḑe"/>
            <p:cNvSpPr>
              <a:spLocks noChangeArrowheads="1"/>
            </p:cNvSpPr>
            <p:nvPr/>
          </p:nvSpPr>
          <p:spPr bwMode="auto">
            <a:xfrm>
              <a:off x="3400425" y="1631950"/>
              <a:ext cx="58738" cy="66675"/>
            </a:xfrm>
            <a:custGeom>
              <a:avLst/>
              <a:gdLst>
                <a:gd name="T0" fmla="*/ 28092 w 23"/>
                <a:gd name="T1" fmla="*/ 2564 h 26"/>
                <a:gd name="T2" fmla="*/ 51077 w 23"/>
                <a:gd name="T3" fmla="*/ 30773 h 26"/>
                <a:gd name="T4" fmla="*/ 43415 w 23"/>
                <a:gd name="T5" fmla="*/ 66675 h 26"/>
                <a:gd name="T6" fmla="*/ 28092 w 23"/>
                <a:gd name="T7" fmla="*/ 64111 h 26"/>
                <a:gd name="T8" fmla="*/ 5108 w 23"/>
                <a:gd name="T9" fmla="*/ 35902 h 26"/>
                <a:gd name="T10" fmla="*/ 15323 w 23"/>
                <a:gd name="T11" fmla="*/ 0 h 26"/>
                <a:gd name="T12" fmla="*/ 28092 w 23"/>
                <a:gd name="T13" fmla="*/ 2564 h 26"/>
                <a:gd name="T14" fmla="*/ 0 60000 65536"/>
                <a:gd name="T15" fmla="*/ 0 60000 65536"/>
                <a:gd name="T16" fmla="*/ 0 60000 65536"/>
                <a:gd name="T17" fmla="*/ 0 60000 65536"/>
                <a:gd name="T18" fmla="*/ 0 60000 65536"/>
                <a:gd name="T19" fmla="*/ 0 60000 65536"/>
                <a:gd name="T20" fmla="*/ 0 60000 65536"/>
                <a:gd name="T21" fmla="*/ 0 w 23"/>
                <a:gd name="T22" fmla="*/ 0 h 26"/>
                <a:gd name="T23" fmla="*/ 23 w 2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6">
                  <a:moveTo>
                    <a:pt x="11" y="1"/>
                  </a:moveTo>
                  <a:cubicBezTo>
                    <a:pt x="15" y="3"/>
                    <a:pt x="18" y="7"/>
                    <a:pt x="20" y="12"/>
                  </a:cubicBezTo>
                  <a:cubicBezTo>
                    <a:pt x="23" y="20"/>
                    <a:pt x="21" y="26"/>
                    <a:pt x="17" y="26"/>
                  </a:cubicBezTo>
                  <a:cubicBezTo>
                    <a:pt x="15" y="26"/>
                    <a:pt x="13" y="26"/>
                    <a:pt x="11" y="25"/>
                  </a:cubicBezTo>
                  <a:cubicBezTo>
                    <a:pt x="8" y="23"/>
                    <a:pt x="4" y="19"/>
                    <a:pt x="2" y="14"/>
                  </a:cubicBezTo>
                  <a:cubicBezTo>
                    <a:pt x="0" y="6"/>
                    <a:pt x="1" y="0"/>
                    <a:pt x="6" y="0"/>
                  </a:cubicBezTo>
                  <a:cubicBezTo>
                    <a:pt x="8" y="0"/>
                    <a:pt x="10" y="0"/>
                    <a:pt x="11"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0" name="íṩḻíḑè"/>
            <p:cNvSpPr>
              <a:spLocks noChangeArrowheads="1"/>
            </p:cNvSpPr>
            <p:nvPr/>
          </p:nvSpPr>
          <p:spPr bwMode="auto">
            <a:xfrm>
              <a:off x="3836988" y="1593850"/>
              <a:ext cx="58738" cy="68263"/>
            </a:xfrm>
            <a:custGeom>
              <a:avLst/>
              <a:gdLst>
                <a:gd name="T0" fmla="*/ 30646 w 23"/>
                <a:gd name="T1" fmla="*/ 2528 h 27"/>
                <a:gd name="T2" fmla="*/ 51077 w 23"/>
                <a:gd name="T3" fmla="*/ 32867 h 27"/>
                <a:gd name="T4" fmla="*/ 43415 w 23"/>
                <a:gd name="T5" fmla="*/ 65735 h 27"/>
                <a:gd name="T6" fmla="*/ 28092 w 23"/>
                <a:gd name="T7" fmla="*/ 63206 h 27"/>
                <a:gd name="T8" fmla="*/ 7661 w 23"/>
                <a:gd name="T9" fmla="*/ 35396 h 27"/>
                <a:gd name="T10" fmla="*/ 15323 w 23"/>
                <a:gd name="T11" fmla="*/ 0 h 27"/>
                <a:gd name="T12" fmla="*/ 30646 w 23"/>
                <a:gd name="T13" fmla="*/ 2528 h 27"/>
                <a:gd name="T14" fmla="*/ 0 60000 65536"/>
                <a:gd name="T15" fmla="*/ 0 60000 65536"/>
                <a:gd name="T16" fmla="*/ 0 60000 65536"/>
                <a:gd name="T17" fmla="*/ 0 60000 65536"/>
                <a:gd name="T18" fmla="*/ 0 60000 65536"/>
                <a:gd name="T19" fmla="*/ 0 60000 65536"/>
                <a:gd name="T20" fmla="*/ 0 60000 65536"/>
                <a:gd name="T21" fmla="*/ 0 w 23"/>
                <a:gd name="T22" fmla="*/ 0 h 27"/>
                <a:gd name="T23" fmla="*/ 23 w 23"/>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7">
                  <a:moveTo>
                    <a:pt x="12" y="1"/>
                  </a:moveTo>
                  <a:cubicBezTo>
                    <a:pt x="15" y="4"/>
                    <a:pt x="19" y="8"/>
                    <a:pt x="20" y="13"/>
                  </a:cubicBezTo>
                  <a:cubicBezTo>
                    <a:pt x="23" y="20"/>
                    <a:pt x="22" y="26"/>
                    <a:pt x="17" y="26"/>
                  </a:cubicBezTo>
                  <a:cubicBezTo>
                    <a:pt x="15" y="27"/>
                    <a:pt x="13" y="26"/>
                    <a:pt x="11" y="25"/>
                  </a:cubicBezTo>
                  <a:cubicBezTo>
                    <a:pt x="8" y="23"/>
                    <a:pt x="4" y="19"/>
                    <a:pt x="3" y="14"/>
                  </a:cubicBezTo>
                  <a:cubicBezTo>
                    <a:pt x="0" y="7"/>
                    <a:pt x="1" y="1"/>
                    <a:pt x="6" y="0"/>
                  </a:cubicBezTo>
                  <a:cubicBezTo>
                    <a:pt x="8" y="0"/>
                    <a:pt x="10" y="0"/>
                    <a:pt x="12" y="1"/>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1" name="îṡ1íḍê"/>
            <p:cNvSpPr>
              <a:spLocks noChangeArrowheads="1"/>
            </p:cNvSpPr>
            <p:nvPr/>
          </p:nvSpPr>
          <p:spPr bwMode="auto">
            <a:xfrm>
              <a:off x="3492500" y="1787525"/>
              <a:ext cx="58738" cy="71438"/>
            </a:xfrm>
            <a:custGeom>
              <a:avLst/>
              <a:gdLst>
                <a:gd name="T0" fmla="*/ 28092 w 23"/>
                <a:gd name="T1" fmla="*/ 5103 h 28"/>
                <a:gd name="T2" fmla="*/ 43415 w 23"/>
                <a:gd name="T3" fmla="*/ 17860 h 28"/>
                <a:gd name="T4" fmla="*/ 51077 w 23"/>
                <a:gd name="T5" fmla="*/ 63784 h 28"/>
                <a:gd name="T6" fmla="*/ 28092 w 23"/>
                <a:gd name="T7" fmla="*/ 66335 h 28"/>
                <a:gd name="T8" fmla="*/ 15323 w 23"/>
                <a:gd name="T9" fmla="*/ 56130 h 28"/>
                <a:gd name="T10" fmla="*/ 5108 w 23"/>
                <a:gd name="T11" fmla="*/ 7654 h 28"/>
                <a:gd name="T12" fmla="*/ 28092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1" y="2"/>
                  </a:moveTo>
                  <a:cubicBezTo>
                    <a:pt x="13" y="4"/>
                    <a:pt x="15" y="5"/>
                    <a:pt x="17" y="7"/>
                  </a:cubicBezTo>
                  <a:cubicBezTo>
                    <a:pt x="21" y="13"/>
                    <a:pt x="23" y="21"/>
                    <a:pt x="20" y="25"/>
                  </a:cubicBezTo>
                  <a:cubicBezTo>
                    <a:pt x="18" y="28"/>
                    <a:pt x="15" y="28"/>
                    <a:pt x="11" y="26"/>
                  </a:cubicBezTo>
                  <a:cubicBezTo>
                    <a:pt x="10" y="25"/>
                    <a:pt x="8" y="24"/>
                    <a:pt x="6" y="22"/>
                  </a:cubicBezTo>
                  <a:cubicBezTo>
                    <a:pt x="1" y="15"/>
                    <a:pt x="0" y="7"/>
                    <a:pt x="2" y="3"/>
                  </a:cubicBezTo>
                  <a:cubicBezTo>
                    <a:pt x="4" y="1"/>
                    <a:pt x="8" y="0"/>
                    <a:pt x="11"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2" name="ïsľîdê"/>
            <p:cNvSpPr>
              <a:spLocks noChangeArrowheads="1"/>
            </p:cNvSpPr>
            <p:nvPr/>
          </p:nvSpPr>
          <p:spPr bwMode="auto">
            <a:xfrm>
              <a:off x="3744913" y="1433513"/>
              <a:ext cx="58738" cy="71438"/>
            </a:xfrm>
            <a:custGeom>
              <a:avLst/>
              <a:gdLst>
                <a:gd name="T0" fmla="*/ 30646 w 23"/>
                <a:gd name="T1" fmla="*/ 5103 h 28"/>
                <a:gd name="T2" fmla="*/ 43415 w 23"/>
                <a:gd name="T3" fmla="*/ 17860 h 28"/>
                <a:gd name="T4" fmla="*/ 51077 w 23"/>
                <a:gd name="T5" fmla="*/ 63784 h 28"/>
                <a:gd name="T6" fmla="*/ 28092 w 23"/>
                <a:gd name="T7" fmla="*/ 66335 h 28"/>
                <a:gd name="T8" fmla="*/ 15323 w 23"/>
                <a:gd name="T9" fmla="*/ 53578 h 28"/>
                <a:gd name="T10" fmla="*/ 7661 w 23"/>
                <a:gd name="T11" fmla="*/ 7654 h 28"/>
                <a:gd name="T12" fmla="*/ 30646 w 23"/>
                <a:gd name="T13" fmla="*/ 5103 h 28"/>
                <a:gd name="T14" fmla="*/ 0 60000 65536"/>
                <a:gd name="T15" fmla="*/ 0 60000 65536"/>
                <a:gd name="T16" fmla="*/ 0 60000 65536"/>
                <a:gd name="T17" fmla="*/ 0 60000 65536"/>
                <a:gd name="T18" fmla="*/ 0 60000 65536"/>
                <a:gd name="T19" fmla="*/ 0 60000 65536"/>
                <a:gd name="T20" fmla="*/ 0 60000 65536"/>
                <a:gd name="T21" fmla="*/ 0 w 23"/>
                <a:gd name="T22" fmla="*/ 0 h 28"/>
                <a:gd name="T23" fmla="*/ 23 w 2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8">
                  <a:moveTo>
                    <a:pt x="12" y="2"/>
                  </a:moveTo>
                  <a:cubicBezTo>
                    <a:pt x="13" y="3"/>
                    <a:pt x="15" y="5"/>
                    <a:pt x="17" y="7"/>
                  </a:cubicBezTo>
                  <a:cubicBezTo>
                    <a:pt x="22" y="13"/>
                    <a:pt x="23" y="21"/>
                    <a:pt x="20" y="25"/>
                  </a:cubicBezTo>
                  <a:cubicBezTo>
                    <a:pt x="18" y="28"/>
                    <a:pt x="15" y="28"/>
                    <a:pt x="11" y="26"/>
                  </a:cubicBezTo>
                  <a:cubicBezTo>
                    <a:pt x="10" y="25"/>
                    <a:pt x="8" y="23"/>
                    <a:pt x="6" y="21"/>
                  </a:cubicBezTo>
                  <a:cubicBezTo>
                    <a:pt x="1" y="15"/>
                    <a:pt x="0" y="7"/>
                    <a:pt x="3" y="3"/>
                  </a:cubicBezTo>
                  <a:cubicBezTo>
                    <a:pt x="5" y="0"/>
                    <a:pt x="8" y="0"/>
                    <a:pt x="12" y="2"/>
                  </a:cubicBezTo>
                  <a:close/>
                </a:path>
              </a:pathLst>
            </a:custGeom>
            <a:solidFill>
              <a:srgbClr val="0222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3" name="ïṩļîḑe"/>
            <p:cNvSpPr>
              <a:spLocks noChangeArrowheads="1"/>
            </p:cNvSpPr>
            <p:nvPr/>
          </p:nvSpPr>
          <p:spPr bwMode="auto">
            <a:xfrm>
              <a:off x="3605213" y="1444625"/>
              <a:ext cx="50800" cy="179388"/>
            </a:xfrm>
            <a:custGeom>
              <a:avLst/>
              <a:gdLst>
                <a:gd name="T0" fmla="*/ 50800 w 20"/>
                <a:gd name="T1" fmla="*/ 27793 h 71"/>
                <a:gd name="T2" fmla="*/ 50800 w 20"/>
                <a:gd name="T3" fmla="*/ 25266 h 71"/>
                <a:gd name="T4" fmla="*/ 50800 w 20"/>
                <a:gd name="T5" fmla="*/ 25266 h 71"/>
                <a:gd name="T6" fmla="*/ 50800 w 20"/>
                <a:gd name="T7" fmla="*/ 22739 h 71"/>
                <a:gd name="T8" fmla="*/ 48260 w 20"/>
                <a:gd name="T9" fmla="*/ 22739 h 71"/>
                <a:gd name="T10" fmla="*/ 48260 w 20"/>
                <a:gd name="T11" fmla="*/ 20213 h 71"/>
                <a:gd name="T12" fmla="*/ 48260 w 20"/>
                <a:gd name="T13" fmla="*/ 20213 h 71"/>
                <a:gd name="T14" fmla="*/ 48260 w 20"/>
                <a:gd name="T15" fmla="*/ 17686 h 71"/>
                <a:gd name="T16" fmla="*/ 48260 w 20"/>
                <a:gd name="T17" fmla="*/ 17686 h 71"/>
                <a:gd name="T18" fmla="*/ 48260 w 20"/>
                <a:gd name="T19" fmla="*/ 17686 h 71"/>
                <a:gd name="T20" fmla="*/ 48260 w 20"/>
                <a:gd name="T21" fmla="*/ 15160 h 71"/>
                <a:gd name="T22" fmla="*/ 45720 w 20"/>
                <a:gd name="T23" fmla="*/ 12633 h 71"/>
                <a:gd name="T24" fmla="*/ 45720 w 20"/>
                <a:gd name="T25" fmla="*/ 12633 h 71"/>
                <a:gd name="T26" fmla="*/ 43180 w 20"/>
                <a:gd name="T27" fmla="*/ 10106 h 71"/>
                <a:gd name="T28" fmla="*/ 43180 w 20"/>
                <a:gd name="T29" fmla="*/ 10106 h 71"/>
                <a:gd name="T30" fmla="*/ 43180 w 20"/>
                <a:gd name="T31" fmla="*/ 7580 h 71"/>
                <a:gd name="T32" fmla="*/ 40640 w 20"/>
                <a:gd name="T33" fmla="*/ 7580 h 71"/>
                <a:gd name="T34" fmla="*/ 40640 w 20"/>
                <a:gd name="T35" fmla="*/ 5053 h 71"/>
                <a:gd name="T36" fmla="*/ 40640 w 20"/>
                <a:gd name="T37" fmla="*/ 5053 h 71"/>
                <a:gd name="T38" fmla="*/ 38100 w 20"/>
                <a:gd name="T39" fmla="*/ 5053 h 71"/>
                <a:gd name="T40" fmla="*/ 38100 w 20"/>
                <a:gd name="T41" fmla="*/ 2527 h 71"/>
                <a:gd name="T42" fmla="*/ 38100 w 20"/>
                <a:gd name="T43" fmla="*/ 2527 h 71"/>
                <a:gd name="T44" fmla="*/ 35560 w 20"/>
                <a:gd name="T45" fmla="*/ 2527 h 71"/>
                <a:gd name="T46" fmla="*/ 35560 w 20"/>
                <a:gd name="T47" fmla="*/ 0 h 71"/>
                <a:gd name="T48" fmla="*/ 33020 w 20"/>
                <a:gd name="T49" fmla="*/ 0 h 71"/>
                <a:gd name="T50" fmla="*/ 33020 w 20"/>
                <a:gd name="T51" fmla="*/ 0 h 71"/>
                <a:gd name="T52" fmla="*/ 30480 w 20"/>
                <a:gd name="T53" fmla="*/ 0 h 71"/>
                <a:gd name="T54" fmla="*/ 30480 w 20"/>
                <a:gd name="T55" fmla="*/ 0 h 71"/>
                <a:gd name="T56" fmla="*/ 30480 w 20"/>
                <a:gd name="T57" fmla="*/ 0 h 71"/>
                <a:gd name="T58" fmla="*/ 27940 w 20"/>
                <a:gd name="T59" fmla="*/ 0 h 71"/>
                <a:gd name="T60" fmla="*/ 27940 w 20"/>
                <a:gd name="T61" fmla="*/ 0 h 71"/>
                <a:gd name="T62" fmla="*/ 27940 w 20"/>
                <a:gd name="T63" fmla="*/ 0 h 71"/>
                <a:gd name="T64" fmla="*/ 25400 w 20"/>
                <a:gd name="T65" fmla="*/ 0 h 71"/>
                <a:gd name="T66" fmla="*/ 25400 w 20"/>
                <a:gd name="T67" fmla="*/ 0 h 71"/>
                <a:gd name="T68" fmla="*/ 22860 w 20"/>
                <a:gd name="T69" fmla="*/ 0 h 71"/>
                <a:gd name="T70" fmla="*/ 2540 w 20"/>
                <a:gd name="T71" fmla="*/ 12633 h 71"/>
                <a:gd name="T72" fmla="*/ 5080 w 20"/>
                <a:gd name="T73" fmla="*/ 12633 h 71"/>
                <a:gd name="T74" fmla="*/ 7620 w 20"/>
                <a:gd name="T75" fmla="*/ 12633 h 71"/>
                <a:gd name="T76" fmla="*/ 12700 w 20"/>
                <a:gd name="T77" fmla="*/ 15160 h 71"/>
                <a:gd name="T78" fmla="*/ 15240 w 20"/>
                <a:gd name="T79" fmla="*/ 17686 h 71"/>
                <a:gd name="T80" fmla="*/ 17780 w 20"/>
                <a:gd name="T81" fmla="*/ 20213 h 71"/>
                <a:gd name="T82" fmla="*/ 20320 w 20"/>
                <a:gd name="T83" fmla="*/ 22739 h 71"/>
                <a:gd name="T84" fmla="*/ 22860 w 20"/>
                <a:gd name="T85" fmla="*/ 25266 h 71"/>
                <a:gd name="T86" fmla="*/ 25400 w 20"/>
                <a:gd name="T87" fmla="*/ 30319 h 71"/>
                <a:gd name="T88" fmla="*/ 25400 w 20"/>
                <a:gd name="T89" fmla="*/ 32846 h 71"/>
                <a:gd name="T90" fmla="*/ 27940 w 20"/>
                <a:gd name="T91" fmla="*/ 37899 h 71"/>
                <a:gd name="T92" fmla="*/ 27940 w 20"/>
                <a:gd name="T93" fmla="*/ 169282 h 71"/>
                <a:gd name="T94" fmla="*/ 27940 w 20"/>
                <a:gd name="T95" fmla="*/ 171808 h 71"/>
                <a:gd name="T96" fmla="*/ 25400 w 20"/>
                <a:gd name="T97" fmla="*/ 176861 h 71"/>
                <a:gd name="T98" fmla="*/ 22860 w 20"/>
                <a:gd name="T99" fmla="*/ 179388 h 71"/>
                <a:gd name="T100" fmla="*/ 22860 w 20"/>
                <a:gd name="T101" fmla="*/ 179388 h 71"/>
                <a:gd name="T102" fmla="*/ 48260 w 20"/>
                <a:gd name="T103" fmla="*/ 164228 h 71"/>
                <a:gd name="T104" fmla="*/ 48260 w 20"/>
                <a:gd name="T105" fmla="*/ 161702 h 71"/>
                <a:gd name="T106" fmla="*/ 48260 w 20"/>
                <a:gd name="T107" fmla="*/ 161702 h 71"/>
                <a:gd name="T108" fmla="*/ 48260 w 20"/>
                <a:gd name="T109" fmla="*/ 161702 h 71"/>
                <a:gd name="T110" fmla="*/ 50800 w 20"/>
                <a:gd name="T111" fmla="*/ 159175 h 71"/>
                <a:gd name="T112" fmla="*/ 50800 w 20"/>
                <a:gd name="T113" fmla="*/ 159175 h 71"/>
                <a:gd name="T114" fmla="*/ 50800 w 20"/>
                <a:gd name="T115" fmla="*/ 156649 h 71"/>
                <a:gd name="T116" fmla="*/ 50800 w 20"/>
                <a:gd name="T117" fmla="*/ 156649 h 71"/>
                <a:gd name="T118" fmla="*/ 50800 w 20"/>
                <a:gd name="T119" fmla="*/ 27793 h 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
                <a:gd name="T181" fmla="*/ 0 h 71"/>
                <a:gd name="T182" fmla="*/ 20 w 20"/>
                <a:gd name="T183" fmla="*/ 71 h 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 h="71">
                  <a:moveTo>
                    <a:pt x="20" y="11"/>
                  </a:moveTo>
                  <a:cubicBezTo>
                    <a:pt x="20" y="11"/>
                    <a:pt x="20" y="11"/>
                    <a:pt x="20" y="11"/>
                  </a:cubicBezTo>
                  <a:cubicBezTo>
                    <a:pt x="20" y="10"/>
                    <a:pt x="20" y="10"/>
                    <a:pt x="20" y="10"/>
                  </a:cubicBezTo>
                  <a:cubicBezTo>
                    <a:pt x="20" y="10"/>
                    <a:pt x="20" y="10"/>
                    <a:pt x="20" y="10"/>
                  </a:cubicBezTo>
                  <a:cubicBezTo>
                    <a:pt x="20" y="10"/>
                    <a:pt x="20" y="10"/>
                    <a:pt x="20" y="10"/>
                  </a:cubicBezTo>
                  <a:cubicBezTo>
                    <a:pt x="20" y="10"/>
                    <a:pt x="20" y="10"/>
                    <a:pt x="20" y="10"/>
                  </a:cubicBezTo>
                  <a:cubicBezTo>
                    <a:pt x="20" y="10"/>
                    <a:pt x="20" y="10"/>
                    <a:pt x="20" y="10"/>
                  </a:cubicBezTo>
                  <a:cubicBezTo>
                    <a:pt x="20" y="10"/>
                    <a:pt x="20" y="9"/>
                    <a:pt x="20" y="9"/>
                  </a:cubicBezTo>
                  <a:cubicBezTo>
                    <a:pt x="20" y="9"/>
                    <a:pt x="20" y="9"/>
                    <a:pt x="20" y="9"/>
                  </a:cubicBezTo>
                  <a:cubicBezTo>
                    <a:pt x="20" y="9"/>
                    <a:pt x="20" y="9"/>
                    <a:pt x="19" y="9"/>
                  </a:cubicBezTo>
                  <a:cubicBezTo>
                    <a:pt x="19" y="9"/>
                    <a:pt x="19" y="8"/>
                    <a:pt x="19" y="8"/>
                  </a:cubicBezTo>
                  <a:cubicBezTo>
                    <a:pt x="19" y="8"/>
                    <a:pt x="19" y="8"/>
                    <a:pt x="19" y="8"/>
                  </a:cubicBezTo>
                  <a:cubicBezTo>
                    <a:pt x="19" y="8"/>
                    <a:pt x="19" y="8"/>
                    <a:pt x="19" y="8"/>
                  </a:cubicBezTo>
                  <a:cubicBezTo>
                    <a:pt x="19" y="8"/>
                    <a:pt x="19" y="8"/>
                    <a:pt x="19" y="8"/>
                  </a:cubicBezTo>
                  <a:cubicBezTo>
                    <a:pt x="19" y="8"/>
                    <a:pt x="19" y="8"/>
                    <a:pt x="19" y="8"/>
                  </a:cubicBezTo>
                  <a:cubicBezTo>
                    <a:pt x="19" y="8"/>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6"/>
                  </a:cubicBezTo>
                  <a:cubicBezTo>
                    <a:pt x="19" y="6"/>
                    <a:pt x="19" y="6"/>
                    <a:pt x="19" y="6"/>
                  </a:cubicBezTo>
                  <a:cubicBezTo>
                    <a:pt x="19" y="6"/>
                    <a:pt x="18" y="6"/>
                    <a:pt x="18" y="6"/>
                  </a:cubicBezTo>
                  <a:cubicBezTo>
                    <a:pt x="18" y="6"/>
                    <a:pt x="18" y="6"/>
                    <a:pt x="18" y="5"/>
                  </a:cubicBezTo>
                  <a:cubicBezTo>
                    <a:pt x="18" y="5"/>
                    <a:pt x="18" y="5"/>
                    <a:pt x="18" y="5"/>
                  </a:cubicBezTo>
                  <a:cubicBezTo>
                    <a:pt x="18" y="5"/>
                    <a:pt x="18" y="5"/>
                    <a:pt x="18" y="5"/>
                  </a:cubicBezTo>
                  <a:cubicBezTo>
                    <a:pt x="18" y="5"/>
                    <a:pt x="18" y="5"/>
                    <a:pt x="18" y="5"/>
                  </a:cubicBezTo>
                  <a:cubicBezTo>
                    <a:pt x="18" y="5"/>
                    <a:pt x="18" y="4"/>
                    <a:pt x="17" y="4"/>
                  </a:cubicBezTo>
                  <a:cubicBezTo>
                    <a:pt x="17" y="4"/>
                    <a:pt x="17" y="4"/>
                    <a:pt x="17" y="4"/>
                  </a:cubicBezTo>
                  <a:cubicBezTo>
                    <a:pt x="17" y="4"/>
                    <a:pt x="17" y="4"/>
                    <a:pt x="17" y="4"/>
                  </a:cubicBezTo>
                  <a:cubicBezTo>
                    <a:pt x="17" y="4"/>
                    <a:pt x="17" y="4"/>
                    <a:pt x="17" y="4"/>
                  </a:cubicBezTo>
                  <a:cubicBezTo>
                    <a:pt x="17" y="4"/>
                    <a:pt x="17" y="3"/>
                    <a:pt x="17" y="3"/>
                  </a:cubicBezTo>
                  <a:cubicBezTo>
                    <a:pt x="17" y="3"/>
                    <a:pt x="17" y="3"/>
                    <a:pt x="17" y="3"/>
                  </a:cubicBezTo>
                  <a:cubicBezTo>
                    <a:pt x="16" y="3"/>
                    <a:pt x="16" y="3"/>
                    <a:pt x="16" y="3"/>
                  </a:cubicBezTo>
                  <a:cubicBezTo>
                    <a:pt x="16" y="3"/>
                    <a:pt x="16" y="3"/>
                    <a:pt x="16" y="2"/>
                  </a:cubicBezTo>
                  <a:cubicBezTo>
                    <a:pt x="16" y="2"/>
                    <a:pt x="16" y="2"/>
                    <a:pt x="16" y="2"/>
                  </a:cubicBezTo>
                  <a:cubicBezTo>
                    <a:pt x="16" y="2"/>
                    <a:pt x="16" y="2"/>
                    <a:pt x="16" y="2"/>
                  </a:cubicBezTo>
                  <a:cubicBezTo>
                    <a:pt x="16" y="2"/>
                    <a:pt x="16" y="2"/>
                    <a:pt x="16" y="2"/>
                  </a:cubicBezTo>
                  <a:cubicBezTo>
                    <a:pt x="16" y="2"/>
                    <a:pt x="16" y="2"/>
                    <a:pt x="16" y="2"/>
                  </a:cubicBezTo>
                  <a:cubicBezTo>
                    <a:pt x="15" y="2"/>
                    <a:pt x="15" y="2"/>
                    <a:pt x="15" y="2"/>
                  </a:cubicBezTo>
                  <a:cubicBezTo>
                    <a:pt x="15" y="2"/>
                    <a:pt x="15" y="1"/>
                    <a:pt x="15" y="1"/>
                  </a:cubicBezTo>
                  <a:cubicBezTo>
                    <a:pt x="15" y="1"/>
                    <a:pt x="15" y="1"/>
                    <a:pt x="15" y="1"/>
                  </a:cubicBezTo>
                  <a:cubicBezTo>
                    <a:pt x="15" y="1"/>
                    <a:pt x="15" y="1"/>
                    <a:pt x="15" y="1"/>
                  </a:cubicBezTo>
                  <a:cubicBezTo>
                    <a:pt x="15" y="1"/>
                    <a:pt x="15" y="1"/>
                    <a:pt x="15" y="1"/>
                  </a:cubicBezTo>
                  <a:cubicBezTo>
                    <a:pt x="15" y="1"/>
                    <a:pt x="15" y="1"/>
                    <a:pt x="14" y="1"/>
                  </a:cubicBezTo>
                  <a:cubicBezTo>
                    <a:pt x="14" y="1"/>
                    <a:pt x="14" y="1"/>
                    <a:pt x="14" y="1"/>
                  </a:cubicBezTo>
                  <a:cubicBezTo>
                    <a:pt x="14" y="1"/>
                    <a:pt x="14" y="1"/>
                    <a:pt x="14" y="1"/>
                  </a:cubicBezTo>
                  <a:cubicBezTo>
                    <a:pt x="14" y="1"/>
                    <a:pt x="14" y="1"/>
                    <a:pt x="14" y="0"/>
                  </a:cubicBezTo>
                  <a:cubicBezTo>
                    <a:pt x="14" y="0"/>
                    <a:pt x="14" y="0"/>
                    <a:pt x="14" y="0"/>
                  </a:cubicBezTo>
                  <a:cubicBezTo>
                    <a:pt x="14" y="0"/>
                    <a:pt x="13" y="0"/>
                    <a:pt x="13" y="0"/>
                  </a:cubicBezTo>
                  <a:cubicBezTo>
                    <a:pt x="13" y="0"/>
                    <a:pt x="13" y="0"/>
                    <a:pt x="13" y="0"/>
                  </a:cubicBezTo>
                  <a:cubicBezTo>
                    <a:pt x="13" y="0"/>
                    <a:pt x="13" y="0"/>
                    <a:pt x="13" y="0"/>
                  </a:cubicBezTo>
                  <a:cubicBezTo>
                    <a:pt x="13" y="0"/>
                    <a:pt x="13" y="0"/>
                    <a:pt x="13" y="0"/>
                  </a:cubicBezTo>
                  <a:cubicBezTo>
                    <a:pt x="13" y="0"/>
                    <a:pt x="12" y="0"/>
                    <a:pt x="12" y="0"/>
                  </a:cubicBezTo>
                  <a:cubicBezTo>
                    <a:pt x="12" y="0"/>
                    <a:pt x="12" y="0"/>
                    <a:pt x="12" y="0"/>
                  </a:cubicBezTo>
                  <a:cubicBezTo>
                    <a:pt x="12" y="0"/>
                    <a:pt x="12" y="0"/>
                    <a:pt x="12" y="0"/>
                  </a:cubicBezTo>
                  <a:cubicBezTo>
                    <a:pt x="12" y="0"/>
                    <a:pt x="12" y="0"/>
                    <a:pt x="12" y="0"/>
                  </a:cubicBezTo>
                  <a:cubicBezTo>
                    <a:pt x="12" y="0"/>
                    <a:pt x="12" y="0"/>
                    <a:pt x="12" y="0"/>
                  </a:cubicBezTo>
                  <a:cubicBezTo>
                    <a:pt x="12" y="0"/>
                    <a:pt x="12" y="0"/>
                    <a:pt x="12" y="0"/>
                  </a:cubicBezTo>
                  <a:cubicBezTo>
                    <a:pt x="12" y="0"/>
                    <a:pt x="11" y="0"/>
                    <a:pt x="11" y="0"/>
                  </a:cubicBezTo>
                  <a:cubicBezTo>
                    <a:pt x="11" y="0"/>
                    <a:pt x="11" y="0"/>
                    <a:pt x="11" y="0"/>
                  </a:cubicBezTo>
                  <a:cubicBezTo>
                    <a:pt x="11" y="0"/>
                    <a:pt x="11" y="0"/>
                    <a:pt x="11" y="0"/>
                  </a:cubicBezTo>
                  <a:cubicBezTo>
                    <a:pt x="11" y="0"/>
                    <a:pt x="11" y="0"/>
                    <a:pt x="11" y="0"/>
                  </a:cubicBezTo>
                  <a:cubicBezTo>
                    <a:pt x="11" y="0"/>
                    <a:pt x="11" y="0"/>
                    <a:pt x="11" y="0"/>
                  </a:cubicBezTo>
                  <a:cubicBezTo>
                    <a:pt x="11" y="0"/>
                    <a:pt x="11" y="0"/>
                    <a:pt x="10" y="0"/>
                  </a:cubicBezTo>
                  <a:cubicBezTo>
                    <a:pt x="10" y="0"/>
                    <a:pt x="10" y="0"/>
                    <a:pt x="10" y="0"/>
                  </a:cubicBezTo>
                  <a:cubicBezTo>
                    <a:pt x="10" y="0"/>
                    <a:pt x="10" y="0"/>
                    <a:pt x="10" y="0"/>
                  </a:cubicBezTo>
                  <a:cubicBezTo>
                    <a:pt x="10" y="0"/>
                    <a:pt x="10" y="0"/>
                    <a:pt x="10" y="0"/>
                  </a:cubicBezTo>
                  <a:cubicBezTo>
                    <a:pt x="10" y="0"/>
                    <a:pt x="10" y="0"/>
                    <a:pt x="10" y="0"/>
                  </a:cubicBezTo>
                  <a:cubicBezTo>
                    <a:pt x="9" y="0"/>
                    <a:pt x="9" y="0"/>
                    <a:pt x="9" y="0"/>
                  </a:cubicBezTo>
                  <a:cubicBezTo>
                    <a:pt x="0" y="5"/>
                    <a:pt x="0" y="5"/>
                    <a:pt x="0" y="5"/>
                  </a:cubicBezTo>
                  <a:cubicBezTo>
                    <a:pt x="1" y="5"/>
                    <a:pt x="1" y="5"/>
                    <a:pt x="1" y="5"/>
                  </a:cubicBezTo>
                  <a:cubicBezTo>
                    <a:pt x="1" y="5"/>
                    <a:pt x="1" y="5"/>
                    <a:pt x="1" y="5"/>
                  </a:cubicBezTo>
                  <a:cubicBezTo>
                    <a:pt x="1" y="5"/>
                    <a:pt x="2" y="5"/>
                    <a:pt x="2" y="5"/>
                  </a:cubicBezTo>
                  <a:cubicBezTo>
                    <a:pt x="2" y="5"/>
                    <a:pt x="2" y="5"/>
                    <a:pt x="2" y="5"/>
                  </a:cubicBezTo>
                  <a:cubicBezTo>
                    <a:pt x="3" y="5"/>
                    <a:pt x="3" y="5"/>
                    <a:pt x="3" y="5"/>
                  </a:cubicBezTo>
                  <a:cubicBezTo>
                    <a:pt x="3" y="5"/>
                    <a:pt x="3" y="5"/>
                    <a:pt x="3" y="5"/>
                  </a:cubicBezTo>
                  <a:cubicBezTo>
                    <a:pt x="4" y="5"/>
                    <a:pt x="4" y="6"/>
                    <a:pt x="5" y="6"/>
                  </a:cubicBezTo>
                  <a:cubicBezTo>
                    <a:pt x="5" y="6"/>
                    <a:pt x="6" y="6"/>
                    <a:pt x="6" y="7"/>
                  </a:cubicBezTo>
                  <a:cubicBezTo>
                    <a:pt x="6" y="7"/>
                    <a:pt x="6" y="7"/>
                    <a:pt x="6" y="7"/>
                  </a:cubicBezTo>
                  <a:cubicBezTo>
                    <a:pt x="6" y="7"/>
                    <a:pt x="7" y="7"/>
                    <a:pt x="7" y="8"/>
                  </a:cubicBezTo>
                  <a:cubicBezTo>
                    <a:pt x="7" y="8"/>
                    <a:pt x="7" y="8"/>
                    <a:pt x="7" y="8"/>
                  </a:cubicBezTo>
                  <a:cubicBezTo>
                    <a:pt x="7" y="8"/>
                    <a:pt x="8" y="9"/>
                    <a:pt x="8" y="9"/>
                  </a:cubicBezTo>
                  <a:cubicBezTo>
                    <a:pt x="8" y="9"/>
                    <a:pt x="8" y="9"/>
                    <a:pt x="8" y="9"/>
                  </a:cubicBezTo>
                  <a:cubicBezTo>
                    <a:pt x="8" y="9"/>
                    <a:pt x="9" y="10"/>
                    <a:pt x="9" y="10"/>
                  </a:cubicBezTo>
                  <a:cubicBezTo>
                    <a:pt x="9" y="10"/>
                    <a:pt x="9" y="10"/>
                    <a:pt x="9" y="10"/>
                  </a:cubicBezTo>
                  <a:cubicBezTo>
                    <a:pt x="9" y="11"/>
                    <a:pt x="10" y="11"/>
                    <a:pt x="10" y="12"/>
                  </a:cubicBezTo>
                  <a:cubicBezTo>
                    <a:pt x="10" y="12"/>
                    <a:pt x="10" y="12"/>
                    <a:pt x="10" y="12"/>
                  </a:cubicBezTo>
                  <a:cubicBezTo>
                    <a:pt x="10" y="12"/>
                    <a:pt x="10" y="13"/>
                    <a:pt x="10" y="13"/>
                  </a:cubicBezTo>
                  <a:cubicBezTo>
                    <a:pt x="10" y="13"/>
                    <a:pt x="10" y="13"/>
                    <a:pt x="10" y="13"/>
                  </a:cubicBezTo>
                  <a:cubicBezTo>
                    <a:pt x="11" y="14"/>
                    <a:pt x="11" y="14"/>
                    <a:pt x="11" y="15"/>
                  </a:cubicBezTo>
                  <a:cubicBezTo>
                    <a:pt x="11" y="15"/>
                    <a:pt x="11" y="15"/>
                    <a:pt x="11" y="15"/>
                  </a:cubicBezTo>
                  <a:cubicBezTo>
                    <a:pt x="11" y="16"/>
                    <a:pt x="11" y="16"/>
                    <a:pt x="11" y="17"/>
                  </a:cubicBezTo>
                  <a:cubicBezTo>
                    <a:pt x="11" y="67"/>
                    <a:pt x="11" y="67"/>
                    <a:pt x="11" y="67"/>
                  </a:cubicBezTo>
                  <a:cubicBezTo>
                    <a:pt x="11" y="68"/>
                    <a:pt x="11" y="68"/>
                    <a:pt x="11" y="68"/>
                  </a:cubicBezTo>
                  <a:cubicBezTo>
                    <a:pt x="11" y="68"/>
                    <a:pt x="11" y="68"/>
                    <a:pt x="11" y="68"/>
                  </a:cubicBezTo>
                  <a:cubicBezTo>
                    <a:pt x="11" y="69"/>
                    <a:pt x="10" y="69"/>
                    <a:pt x="10" y="70"/>
                  </a:cubicBezTo>
                  <a:cubicBezTo>
                    <a:pt x="10" y="70"/>
                    <a:pt x="10" y="70"/>
                    <a:pt x="10" y="70"/>
                  </a:cubicBezTo>
                  <a:cubicBezTo>
                    <a:pt x="10" y="70"/>
                    <a:pt x="10" y="70"/>
                    <a:pt x="10" y="70"/>
                  </a:cubicBezTo>
                  <a:cubicBezTo>
                    <a:pt x="10" y="71"/>
                    <a:pt x="9" y="71"/>
                    <a:pt x="9" y="71"/>
                  </a:cubicBezTo>
                  <a:cubicBezTo>
                    <a:pt x="9" y="71"/>
                    <a:pt x="9" y="71"/>
                    <a:pt x="9" y="71"/>
                  </a:cubicBezTo>
                  <a:cubicBezTo>
                    <a:pt x="9" y="71"/>
                    <a:pt x="9" y="71"/>
                    <a:pt x="9" y="71"/>
                  </a:cubicBezTo>
                  <a:cubicBezTo>
                    <a:pt x="18" y="66"/>
                    <a:pt x="18" y="66"/>
                    <a:pt x="18" y="66"/>
                  </a:cubicBezTo>
                  <a:cubicBezTo>
                    <a:pt x="18" y="65"/>
                    <a:pt x="19" y="65"/>
                    <a:pt x="19" y="65"/>
                  </a:cubicBezTo>
                  <a:cubicBezTo>
                    <a:pt x="19" y="65"/>
                    <a:pt x="19" y="65"/>
                    <a:pt x="19" y="65"/>
                  </a:cubicBezTo>
                  <a:cubicBezTo>
                    <a:pt x="19" y="65"/>
                    <a:pt x="19" y="64"/>
                    <a:pt x="19" y="64"/>
                  </a:cubicBezTo>
                  <a:cubicBezTo>
                    <a:pt x="19" y="64"/>
                    <a:pt x="19" y="64"/>
                    <a:pt x="19" y="64"/>
                  </a:cubicBezTo>
                  <a:cubicBezTo>
                    <a:pt x="19" y="64"/>
                    <a:pt x="19" y="64"/>
                    <a:pt x="19" y="64"/>
                  </a:cubicBezTo>
                  <a:cubicBezTo>
                    <a:pt x="19" y="64"/>
                    <a:pt x="19" y="64"/>
                    <a:pt x="19" y="64"/>
                  </a:cubicBezTo>
                  <a:cubicBezTo>
                    <a:pt x="19" y="64"/>
                    <a:pt x="19" y="64"/>
                    <a:pt x="19" y="64"/>
                  </a:cubicBezTo>
                  <a:cubicBezTo>
                    <a:pt x="19" y="63"/>
                    <a:pt x="19" y="63"/>
                    <a:pt x="19" y="63"/>
                  </a:cubicBezTo>
                  <a:cubicBezTo>
                    <a:pt x="20" y="63"/>
                    <a:pt x="20" y="63"/>
                    <a:pt x="20" y="63"/>
                  </a:cubicBezTo>
                  <a:cubicBezTo>
                    <a:pt x="20" y="63"/>
                    <a:pt x="20" y="63"/>
                    <a:pt x="20" y="63"/>
                  </a:cubicBezTo>
                  <a:cubicBezTo>
                    <a:pt x="20" y="63"/>
                    <a:pt x="20" y="63"/>
                    <a:pt x="20" y="63"/>
                  </a:cubicBezTo>
                  <a:cubicBezTo>
                    <a:pt x="20" y="63"/>
                    <a:pt x="20" y="63"/>
                    <a:pt x="20" y="63"/>
                  </a:cubicBezTo>
                  <a:cubicBezTo>
                    <a:pt x="20" y="63"/>
                    <a:pt x="20" y="62"/>
                    <a:pt x="20" y="62"/>
                  </a:cubicBezTo>
                  <a:cubicBezTo>
                    <a:pt x="20" y="62"/>
                    <a:pt x="20" y="62"/>
                    <a:pt x="20" y="62"/>
                  </a:cubicBezTo>
                  <a:cubicBezTo>
                    <a:pt x="20" y="62"/>
                    <a:pt x="20" y="62"/>
                    <a:pt x="20" y="62"/>
                  </a:cubicBezTo>
                  <a:cubicBezTo>
                    <a:pt x="20" y="62"/>
                    <a:pt x="20" y="62"/>
                    <a:pt x="20" y="62"/>
                  </a:cubicBezTo>
                  <a:cubicBezTo>
                    <a:pt x="20" y="11"/>
                    <a:pt x="20" y="11"/>
                    <a:pt x="20" y="11"/>
                  </a:cubicBezTo>
                  <a:cubicBezTo>
                    <a:pt x="20" y="11"/>
                    <a:pt x="20" y="11"/>
                    <a:pt x="20" y="11"/>
                  </a:cubicBezTo>
                  <a:close/>
                </a:path>
              </a:pathLst>
            </a:custGeom>
            <a:solidFill>
              <a:srgbClr val="022E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4" name="i$1ïḋê"/>
            <p:cNvSpPr>
              <a:spLocks noChangeArrowheads="1"/>
            </p:cNvSpPr>
            <p:nvPr/>
          </p:nvSpPr>
          <p:spPr bwMode="auto">
            <a:xfrm>
              <a:off x="3592513" y="1584325"/>
              <a:ext cx="84138" cy="114300"/>
            </a:xfrm>
            <a:custGeom>
              <a:avLst/>
              <a:gdLst>
                <a:gd name="T0" fmla="*/ 0 w 53"/>
                <a:gd name="T1" fmla="*/ 14288 h 72"/>
                <a:gd name="T2" fmla="*/ 26988 w 53"/>
                <a:gd name="T3" fmla="*/ 0 h 72"/>
                <a:gd name="T4" fmla="*/ 84138 w 53"/>
                <a:gd name="T5" fmla="*/ 98425 h 72"/>
                <a:gd name="T6" fmla="*/ 52388 w 53"/>
                <a:gd name="T7" fmla="*/ 114300 h 72"/>
                <a:gd name="T8" fmla="*/ 0 w 53"/>
                <a:gd name="T9" fmla="*/ 14288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9"/>
                  </a:moveTo>
                  <a:lnTo>
                    <a:pt x="17" y="0"/>
                  </a:lnTo>
                  <a:lnTo>
                    <a:pt x="53" y="62"/>
                  </a:lnTo>
                  <a:lnTo>
                    <a:pt x="33" y="72"/>
                  </a:lnTo>
                  <a:lnTo>
                    <a:pt x="0" y="9"/>
                  </a:ln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5" name="ïşlíḋè"/>
            <p:cNvSpPr>
              <a:spLocks noChangeArrowheads="1"/>
            </p:cNvSpPr>
            <p:nvPr/>
          </p:nvSpPr>
          <p:spPr bwMode="auto">
            <a:xfrm>
              <a:off x="3606800" y="1573213"/>
              <a:ext cx="82550" cy="120650"/>
            </a:xfrm>
            <a:custGeom>
              <a:avLst/>
              <a:gdLst>
                <a:gd name="T0" fmla="*/ 41275 w 32"/>
                <a:gd name="T1" fmla="*/ 12835 h 47"/>
                <a:gd name="T2" fmla="*/ 82550 w 32"/>
                <a:gd name="T3" fmla="*/ 84712 h 47"/>
                <a:gd name="T4" fmla="*/ 41275 w 32"/>
                <a:gd name="T5" fmla="*/ 107815 h 47"/>
                <a:gd name="T6" fmla="*/ 0 w 32"/>
                <a:gd name="T7" fmla="*/ 38505 h 47"/>
                <a:gd name="T8" fmla="*/ 41275 w 32"/>
                <a:gd name="T9" fmla="*/ 12835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6" y="5"/>
                  </a:moveTo>
                  <a:cubicBezTo>
                    <a:pt x="25" y="11"/>
                    <a:pt x="32" y="23"/>
                    <a:pt x="32" y="33"/>
                  </a:cubicBezTo>
                  <a:cubicBezTo>
                    <a:pt x="32" y="43"/>
                    <a:pt x="24" y="47"/>
                    <a:pt x="16" y="42"/>
                  </a:cubicBezTo>
                  <a:cubicBezTo>
                    <a:pt x="7" y="37"/>
                    <a:pt x="0" y="25"/>
                    <a:pt x="0" y="15"/>
                  </a:cubicBezTo>
                  <a:cubicBezTo>
                    <a:pt x="0" y="4"/>
                    <a:pt x="7" y="0"/>
                    <a:pt x="16" y="5"/>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6" name="îśļïḓe"/>
            <p:cNvSpPr>
              <a:spLocks noChangeArrowheads="1"/>
            </p:cNvSpPr>
            <p:nvPr/>
          </p:nvSpPr>
          <p:spPr bwMode="auto">
            <a:xfrm>
              <a:off x="3579813" y="1589088"/>
              <a:ext cx="80963" cy="119063"/>
            </a:xfrm>
            <a:custGeom>
              <a:avLst/>
              <a:gdLst>
                <a:gd name="T0" fmla="*/ 40482 w 32"/>
                <a:gd name="T1" fmla="*/ 12666 h 47"/>
                <a:gd name="T2" fmla="*/ 80963 w 32"/>
                <a:gd name="T3" fmla="*/ 83597 h 47"/>
                <a:gd name="T4" fmla="*/ 40482 w 32"/>
                <a:gd name="T5" fmla="*/ 106397 h 47"/>
                <a:gd name="T6" fmla="*/ 0 w 32"/>
                <a:gd name="T7" fmla="*/ 35466 h 47"/>
                <a:gd name="T8" fmla="*/ 40482 w 32"/>
                <a:gd name="T9" fmla="*/ 12666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6" y="5"/>
                  </a:moveTo>
                  <a:cubicBezTo>
                    <a:pt x="25" y="10"/>
                    <a:pt x="32" y="23"/>
                    <a:pt x="32" y="33"/>
                  </a:cubicBezTo>
                  <a:cubicBezTo>
                    <a:pt x="32" y="43"/>
                    <a:pt x="25" y="47"/>
                    <a:pt x="16" y="42"/>
                  </a:cubicBezTo>
                  <a:cubicBezTo>
                    <a:pt x="7" y="37"/>
                    <a:pt x="0" y="24"/>
                    <a:pt x="0" y="14"/>
                  </a:cubicBezTo>
                  <a:cubicBezTo>
                    <a:pt x="0" y="4"/>
                    <a:pt x="7" y="0"/>
                    <a:pt x="16" y="5"/>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7" name="iṣlïḓe"/>
            <p:cNvSpPr>
              <a:spLocks noChangeArrowheads="1"/>
            </p:cNvSpPr>
            <p:nvPr/>
          </p:nvSpPr>
          <p:spPr bwMode="auto">
            <a:xfrm>
              <a:off x="3605213" y="1627188"/>
              <a:ext cx="30163" cy="42863"/>
            </a:xfrm>
            <a:custGeom>
              <a:avLst/>
              <a:gdLst>
                <a:gd name="T0" fmla="*/ 15082 w 12"/>
                <a:gd name="T1" fmla="*/ 2521 h 17"/>
                <a:gd name="T2" fmla="*/ 30163 w 12"/>
                <a:gd name="T3" fmla="*/ 30256 h 17"/>
                <a:gd name="T4" fmla="*/ 15082 w 12"/>
                <a:gd name="T5" fmla="*/ 40342 h 17"/>
                <a:gd name="T6" fmla="*/ 0 w 12"/>
                <a:gd name="T7" fmla="*/ 12607 h 17"/>
                <a:gd name="T8" fmla="*/ 15082 w 12"/>
                <a:gd name="T9" fmla="*/ 2521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6" y="1"/>
                  </a:moveTo>
                  <a:cubicBezTo>
                    <a:pt x="9" y="3"/>
                    <a:pt x="12" y="8"/>
                    <a:pt x="12" y="12"/>
                  </a:cubicBezTo>
                  <a:cubicBezTo>
                    <a:pt x="12" y="16"/>
                    <a:pt x="9" y="17"/>
                    <a:pt x="6" y="16"/>
                  </a:cubicBezTo>
                  <a:cubicBezTo>
                    <a:pt x="2" y="14"/>
                    <a:pt x="0" y="9"/>
                    <a:pt x="0" y="5"/>
                  </a:cubicBezTo>
                  <a:cubicBezTo>
                    <a:pt x="0" y="1"/>
                    <a:pt x="2" y="0"/>
                    <a:pt x="6"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8" name="iṥľíḍe"/>
            <p:cNvSpPr>
              <a:spLocks noChangeArrowheads="1"/>
            </p:cNvSpPr>
            <p:nvPr/>
          </p:nvSpPr>
          <p:spPr bwMode="auto">
            <a:xfrm>
              <a:off x="3600450" y="1454150"/>
              <a:ext cx="31750" cy="176213"/>
            </a:xfrm>
            <a:custGeom>
              <a:avLst/>
              <a:gdLst>
                <a:gd name="T0" fmla="*/ 17096 w 13"/>
                <a:gd name="T1" fmla="*/ 5108 h 69"/>
                <a:gd name="T2" fmla="*/ 31750 w 13"/>
                <a:gd name="T3" fmla="*/ 33200 h 69"/>
                <a:gd name="T4" fmla="*/ 31750 w 13"/>
                <a:gd name="T5" fmla="*/ 160890 h 69"/>
                <a:gd name="T6" fmla="*/ 14654 w 13"/>
                <a:gd name="T7" fmla="*/ 171105 h 69"/>
                <a:gd name="T8" fmla="*/ 0 w 13"/>
                <a:gd name="T9" fmla="*/ 143013 h 69"/>
                <a:gd name="T10" fmla="*/ 0 w 13"/>
                <a:gd name="T11" fmla="*/ 12769 h 69"/>
                <a:gd name="T12" fmla="*/ 17096 w 13"/>
                <a:gd name="T13" fmla="*/ 5108 h 69"/>
                <a:gd name="T14" fmla="*/ 0 60000 65536"/>
                <a:gd name="T15" fmla="*/ 0 60000 65536"/>
                <a:gd name="T16" fmla="*/ 0 60000 65536"/>
                <a:gd name="T17" fmla="*/ 0 60000 65536"/>
                <a:gd name="T18" fmla="*/ 0 60000 65536"/>
                <a:gd name="T19" fmla="*/ 0 60000 65536"/>
                <a:gd name="T20" fmla="*/ 0 60000 65536"/>
                <a:gd name="T21" fmla="*/ 0 w 13"/>
                <a:gd name="T22" fmla="*/ 0 h 69"/>
                <a:gd name="T23" fmla="*/ 13 w 13"/>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9">
                  <a:moveTo>
                    <a:pt x="7" y="2"/>
                  </a:moveTo>
                  <a:cubicBezTo>
                    <a:pt x="10" y="4"/>
                    <a:pt x="13" y="9"/>
                    <a:pt x="13" y="13"/>
                  </a:cubicBezTo>
                  <a:cubicBezTo>
                    <a:pt x="13" y="63"/>
                    <a:pt x="13" y="63"/>
                    <a:pt x="13" y="63"/>
                  </a:cubicBezTo>
                  <a:cubicBezTo>
                    <a:pt x="13" y="67"/>
                    <a:pt x="10" y="69"/>
                    <a:pt x="6" y="67"/>
                  </a:cubicBezTo>
                  <a:cubicBezTo>
                    <a:pt x="3" y="65"/>
                    <a:pt x="0" y="60"/>
                    <a:pt x="0" y="56"/>
                  </a:cubicBezTo>
                  <a:cubicBezTo>
                    <a:pt x="0" y="5"/>
                    <a:pt x="0" y="5"/>
                    <a:pt x="0" y="5"/>
                  </a:cubicBezTo>
                  <a:cubicBezTo>
                    <a:pt x="0" y="1"/>
                    <a:pt x="3" y="0"/>
                    <a:pt x="7" y="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19" name="íŝḻîḋè"/>
            <p:cNvSpPr>
              <a:spLocks noChangeArrowheads="1"/>
            </p:cNvSpPr>
            <p:nvPr/>
          </p:nvSpPr>
          <p:spPr bwMode="auto">
            <a:xfrm>
              <a:off x="2001838" y="3465513"/>
              <a:ext cx="820738" cy="476250"/>
            </a:xfrm>
            <a:custGeom>
              <a:avLst/>
              <a:gdLst>
                <a:gd name="T0" fmla="*/ 703263 w 517"/>
                <a:gd name="T1" fmla="*/ 171450 h 300"/>
                <a:gd name="T2" fmla="*/ 407988 w 517"/>
                <a:gd name="T3" fmla="*/ 0 h 300"/>
                <a:gd name="T4" fmla="*/ 0 w 517"/>
                <a:gd name="T5" fmla="*/ 236538 h 300"/>
                <a:gd name="T6" fmla="*/ 411163 w 517"/>
                <a:gd name="T7" fmla="*/ 476250 h 300"/>
                <a:gd name="T8" fmla="*/ 703263 w 517"/>
                <a:gd name="T9" fmla="*/ 304800 h 300"/>
                <a:gd name="T10" fmla="*/ 820738 w 517"/>
                <a:gd name="T11" fmla="*/ 236538 h 300"/>
                <a:gd name="T12" fmla="*/ 703263 w 517"/>
                <a:gd name="T13" fmla="*/ 171450 h 300"/>
                <a:gd name="T14" fmla="*/ 0 60000 65536"/>
                <a:gd name="T15" fmla="*/ 0 60000 65536"/>
                <a:gd name="T16" fmla="*/ 0 60000 65536"/>
                <a:gd name="T17" fmla="*/ 0 60000 65536"/>
                <a:gd name="T18" fmla="*/ 0 60000 65536"/>
                <a:gd name="T19" fmla="*/ 0 60000 65536"/>
                <a:gd name="T20" fmla="*/ 0 60000 65536"/>
                <a:gd name="T21" fmla="*/ 0 w 517"/>
                <a:gd name="T22" fmla="*/ 0 h 300"/>
                <a:gd name="T23" fmla="*/ 517 w 517"/>
                <a:gd name="T24" fmla="*/ 300 h 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7" h="300">
                  <a:moveTo>
                    <a:pt x="443" y="108"/>
                  </a:moveTo>
                  <a:lnTo>
                    <a:pt x="257" y="0"/>
                  </a:lnTo>
                  <a:lnTo>
                    <a:pt x="0" y="149"/>
                  </a:lnTo>
                  <a:lnTo>
                    <a:pt x="259" y="300"/>
                  </a:lnTo>
                  <a:lnTo>
                    <a:pt x="443" y="192"/>
                  </a:lnTo>
                  <a:lnTo>
                    <a:pt x="517" y="149"/>
                  </a:lnTo>
                  <a:lnTo>
                    <a:pt x="443" y="108"/>
                  </a:ln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0" name="iš1íḑè"/>
            <p:cNvSpPr>
              <a:spLocks noChangeArrowheads="1"/>
            </p:cNvSpPr>
            <p:nvPr/>
          </p:nvSpPr>
          <p:spPr bwMode="auto">
            <a:xfrm>
              <a:off x="2413000" y="3702050"/>
              <a:ext cx="409575" cy="430213"/>
            </a:xfrm>
            <a:custGeom>
              <a:avLst/>
              <a:gdLst>
                <a:gd name="T0" fmla="*/ 409575 w 258"/>
                <a:gd name="T1" fmla="*/ 0 h 271"/>
                <a:gd name="T2" fmla="*/ 409575 w 258"/>
                <a:gd name="T3" fmla="*/ 190500 h 271"/>
                <a:gd name="T4" fmla="*/ 0 w 258"/>
                <a:gd name="T5" fmla="*/ 430213 h 271"/>
                <a:gd name="T6" fmla="*/ 0 w 258"/>
                <a:gd name="T7" fmla="*/ 239713 h 271"/>
                <a:gd name="T8" fmla="*/ 409575 w 258"/>
                <a:gd name="T9" fmla="*/ 0 h 271"/>
                <a:gd name="T10" fmla="*/ 0 60000 65536"/>
                <a:gd name="T11" fmla="*/ 0 60000 65536"/>
                <a:gd name="T12" fmla="*/ 0 60000 65536"/>
                <a:gd name="T13" fmla="*/ 0 60000 65536"/>
                <a:gd name="T14" fmla="*/ 0 60000 65536"/>
                <a:gd name="T15" fmla="*/ 0 w 258"/>
                <a:gd name="T16" fmla="*/ 0 h 271"/>
                <a:gd name="T17" fmla="*/ 258 w 258"/>
                <a:gd name="T18" fmla="*/ 271 h 271"/>
              </a:gdLst>
              <a:ahLst/>
              <a:cxnLst>
                <a:cxn ang="T10">
                  <a:pos x="T0" y="T1"/>
                </a:cxn>
                <a:cxn ang="T11">
                  <a:pos x="T2" y="T3"/>
                </a:cxn>
                <a:cxn ang="T12">
                  <a:pos x="T4" y="T5"/>
                </a:cxn>
                <a:cxn ang="T13">
                  <a:pos x="T6" y="T7"/>
                </a:cxn>
                <a:cxn ang="T14">
                  <a:pos x="T8" y="T9"/>
                </a:cxn>
              </a:cxnLst>
              <a:rect l="T15" t="T16" r="T17" b="T18"/>
              <a:pathLst>
                <a:path w="258" h="271">
                  <a:moveTo>
                    <a:pt x="258" y="0"/>
                  </a:moveTo>
                  <a:lnTo>
                    <a:pt x="258" y="120"/>
                  </a:lnTo>
                  <a:lnTo>
                    <a:pt x="0" y="271"/>
                  </a:lnTo>
                  <a:lnTo>
                    <a:pt x="0" y="151"/>
                  </a:lnTo>
                  <a:lnTo>
                    <a:pt x="258" y="0"/>
                  </a:lnTo>
                  <a:close/>
                </a:path>
              </a:pathLst>
            </a:cu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1" name="îṣḻïďê"/>
            <p:cNvSpPr>
              <a:spLocks noChangeArrowheads="1"/>
            </p:cNvSpPr>
            <p:nvPr/>
          </p:nvSpPr>
          <p:spPr bwMode="auto">
            <a:xfrm>
              <a:off x="2000250" y="3702050"/>
              <a:ext cx="412750" cy="430213"/>
            </a:xfrm>
            <a:custGeom>
              <a:avLst/>
              <a:gdLst>
                <a:gd name="T0" fmla="*/ 412750 w 260"/>
                <a:gd name="T1" fmla="*/ 239713 h 271"/>
                <a:gd name="T2" fmla="*/ 412750 w 260"/>
                <a:gd name="T3" fmla="*/ 430213 h 271"/>
                <a:gd name="T4" fmla="*/ 0 w 260"/>
                <a:gd name="T5" fmla="*/ 190500 h 271"/>
                <a:gd name="T6" fmla="*/ 1588 w 260"/>
                <a:gd name="T7" fmla="*/ 0 h 271"/>
                <a:gd name="T8" fmla="*/ 412750 w 260"/>
                <a:gd name="T9" fmla="*/ 239713 h 271"/>
                <a:gd name="T10" fmla="*/ 0 60000 65536"/>
                <a:gd name="T11" fmla="*/ 0 60000 65536"/>
                <a:gd name="T12" fmla="*/ 0 60000 65536"/>
                <a:gd name="T13" fmla="*/ 0 60000 65536"/>
                <a:gd name="T14" fmla="*/ 0 60000 65536"/>
                <a:gd name="T15" fmla="*/ 0 w 260"/>
                <a:gd name="T16" fmla="*/ 0 h 271"/>
                <a:gd name="T17" fmla="*/ 260 w 260"/>
                <a:gd name="T18" fmla="*/ 271 h 271"/>
              </a:gdLst>
              <a:ahLst/>
              <a:cxnLst>
                <a:cxn ang="T10">
                  <a:pos x="T0" y="T1"/>
                </a:cxn>
                <a:cxn ang="T11">
                  <a:pos x="T2" y="T3"/>
                </a:cxn>
                <a:cxn ang="T12">
                  <a:pos x="T4" y="T5"/>
                </a:cxn>
                <a:cxn ang="T13">
                  <a:pos x="T6" y="T7"/>
                </a:cxn>
                <a:cxn ang="T14">
                  <a:pos x="T8" y="T9"/>
                </a:cxn>
              </a:cxnLst>
              <a:rect l="T15" t="T16" r="T17" b="T18"/>
              <a:pathLst>
                <a:path w="260" h="271">
                  <a:moveTo>
                    <a:pt x="260" y="151"/>
                  </a:moveTo>
                  <a:lnTo>
                    <a:pt x="260" y="271"/>
                  </a:lnTo>
                  <a:lnTo>
                    <a:pt x="0" y="120"/>
                  </a:lnTo>
                  <a:lnTo>
                    <a:pt x="1" y="0"/>
                  </a:lnTo>
                  <a:lnTo>
                    <a:pt x="260" y="151"/>
                  </a:lnTo>
                  <a:close/>
                </a:path>
              </a:pathLst>
            </a:cu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2" name="íšḷíḑê"/>
            <p:cNvSpPr>
              <a:spLocks noChangeArrowheads="1"/>
            </p:cNvSpPr>
            <p:nvPr/>
          </p:nvSpPr>
          <p:spPr bwMode="auto">
            <a:xfrm>
              <a:off x="2001838" y="3465513"/>
              <a:ext cx="477838" cy="277813"/>
            </a:xfrm>
            <a:custGeom>
              <a:avLst/>
              <a:gdLst>
                <a:gd name="T0" fmla="*/ 477838 w 301"/>
                <a:gd name="T1" fmla="*/ 41275 h 175"/>
                <a:gd name="T2" fmla="*/ 407988 w 301"/>
                <a:gd name="T3" fmla="*/ 0 h 175"/>
                <a:gd name="T4" fmla="*/ 0 w 301"/>
                <a:gd name="T5" fmla="*/ 236538 h 175"/>
                <a:gd name="T6" fmla="*/ 69850 w 301"/>
                <a:gd name="T7" fmla="*/ 277813 h 175"/>
                <a:gd name="T8" fmla="*/ 477838 w 301"/>
                <a:gd name="T9" fmla="*/ 41275 h 175"/>
                <a:gd name="T10" fmla="*/ 0 60000 65536"/>
                <a:gd name="T11" fmla="*/ 0 60000 65536"/>
                <a:gd name="T12" fmla="*/ 0 60000 65536"/>
                <a:gd name="T13" fmla="*/ 0 60000 65536"/>
                <a:gd name="T14" fmla="*/ 0 60000 65536"/>
                <a:gd name="T15" fmla="*/ 0 w 301"/>
                <a:gd name="T16" fmla="*/ 0 h 175"/>
                <a:gd name="T17" fmla="*/ 301 w 301"/>
                <a:gd name="T18" fmla="*/ 175 h 175"/>
              </a:gdLst>
              <a:ahLst/>
              <a:cxnLst>
                <a:cxn ang="T10">
                  <a:pos x="T0" y="T1"/>
                </a:cxn>
                <a:cxn ang="T11">
                  <a:pos x="T2" y="T3"/>
                </a:cxn>
                <a:cxn ang="T12">
                  <a:pos x="T4" y="T5"/>
                </a:cxn>
                <a:cxn ang="T13">
                  <a:pos x="T6" y="T7"/>
                </a:cxn>
                <a:cxn ang="T14">
                  <a:pos x="T8" y="T9"/>
                </a:cxn>
              </a:cxnLst>
              <a:rect l="T15" t="T16" r="T17" b="T18"/>
              <a:pathLst>
                <a:path w="301" h="175">
                  <a:moveTo>
                    <a:pt x="301" y="26"/>
                  </a:moveTo>
                  <a:lnTo>
                    <a:pt x="257" y="0"/>
                  </a:lnTo>
                  <a:lnTo>
                    <a:pt x="0" y="149"/>
                  </a:lnTo>
                  <a:lnTo>
                    <a:pt x="44" y="175"/>
                  </a:lnTo>
                  <a:lnTo>
                    <a:pt x="301" y="26"/>
                  </a:lnTo>
                  <a:close/>
                </a:path>
              </a:pathLst>
            </a:custGeom>
            <a:solidFill>
              <a:srgbClr val="FFE67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3" name="iśľïḓê"/>
            <p:cNvSpPr>
              <a:spLocks noChangeArrowheads="1"/>
            </p:cNvSpPr>
            <p:nvPr/>
          </p:nvSpPr>
          <p:spPr bwMode="auto">
            <a:xfrm>
              <a:off x="347663" y="2965450"/>
              <a:ext cx="1374775" cy="474663"/>
            </a:xfrm>
            <a:custGeom>
              <a:avLst/>
              <a:gdLst>
                <a:gd name="T0" fmla="*/ 1374775 w 540"/>
                <a:gd name="T1" fmla="*/ 7615 h 187"/>
                <a:gd name="T2" fmla="*/ 1372229 w 540"/>
                <a:gd name="T3" fmla="*/ 12692 h 187"/>
                <a:gd name="T4" fmla="*/ 1369683 w 540"/>
                <a:gd name="T5" fmla="*/ 17768 h 187"/>
                <a:gd name="T6" fmla="*/ 1367137 w 540"/>
                <a:gd name="T7" fmla="*/ 22845 h 187"/>
                <a:gd name="T8" fmla="*/ 1362046 w 540"/>
                <a:gd name="T9" fmla="*/ 30460 h 187"/>
                <a:gd name="T10" fmla="*/ 1356954 w 540"/>
                <a:gd name="T11" fmla="*/ 35536 h 187"/>
                <a:gd name="T12" fmla="*/ 1349316 w 540"/>
                <a:gd name="T13" fmla="*/ 40613 h 187"/>
                <a:gd name="T14" fmla="*/ 677204 w 540"/>
                <a:gd name="T15" fmla="*/ 428974 h 187"/>
                <a:gd name="T16" fmla="*/ 659383 w 540"/>
                <a:gd name="T17" fmla="*/ 439127 h 187"/>
                <a:gd name="T18" fmla="*/ 639016 w 540"/>
                <a:gd name="T19" fmla="*/ 444203 h 187"/>
                <a:gd name="T20" fmla="*/ 623741 w 540"/>
                <a:gd name="T21" fmla="*/ 446742 h 187"/>
                <a:gd name="T22" fmla="*/ 605919 w 540"/>
                <a:gd name="T23" fmla="*/ 446742 h 187"/>
                <a:gd name="T24" fmla="*/ 585552 w 540"/>
                <a:gd name="T25" fmla="*/ 446742 h 187"/>
                <a:gd name="T26" fmla="*/ 567731 w 540"/>
                <a:gd name="T27" fmla="*/ 441665 h 187"/>
                <a:gd name="T28" fmla="*/ 549910 w 540"/>
                <a:gd name="T29" fmla="*/ 436588 h 187"/>
                <a:gd name="T30" fmla="*/ 17821 w 540"/>
                <a:gd name="T31" fmla="*/ 131992 h 187"/>
                <a:gd name="T32" fmla="*/ 0 w 540"/>
                <a:gd name="T33" fmla="*/ 134530 h 187"/>
                <a:gd name="T34" fmla="*/ 534635 w 540"/>
                <a:gd name="T35" fmla="*/ 459433 h 187"/>
                <a:gd name="T36" fmla="*/ 549910 w 540"/>
                <a:gd name="T37" fmla="*/ 467048 h 187"/>
                <a:gd name="T38" fmla="*/ 562639 w 540"/>
                <a:gd name="T39" fmla="*/ 469586 h 187"/>
                <a:gd name="T40" fmla="*/ 570277 w 540"/>
                <a:gd name="T41" fmla="*/ 472125 h 187"/>
                <a:gd name="T42" fmla="*/ 583006 w 540"/>
                <a:gd name="T43" fmla="*/ 474663 h 187"/>
                <a:gd name="T44" fmla="*/ 588098 w 540"/>
                <a:gd name="T45" fmla="*/ 474663 h 187"/>
                <a:gd name="T46" fmla="*/ 600828 w 540"/>
                <a:gd name="T47" fmla="*/ 474663 h 187"/>
                <a:gd name="T48" fmla="*/ 608465 w 540"/>
                <a:gd name="T49" fmla="*/ 474663 h 187"/>
                <a:gd name="T50" fmla="*/ 623741 w 540"/>
                <a:gd name="T51" fmla="*/ 474663 h 187"/>
                <a:gd name="T52" fmla="*/ 626286 w 540"/>
                <a:gd name="T53" fmla="*/ 474663 h 187"/>
                <a:gd name="T54" fmla="*/ 639016 w 540"/>
                <a:gd name="T55" fmla="*/ 472125 h 187"/>
                <a:gd name="T56" fmla="*/ 654291 w 540"/>
                <a:gd name="T57" fmla="*/ 467048 h 187"/>
                <a:gd name="T58" fmla="*/ 661929 w 540"/>
                <a:gd name="T59" fmla="*/ 464510 h 187"/>
                <a:gd name="T60" fmla="*/ 1346770 w 540"/>
                <a:gd name="T61" fmla="*/ 71073 h 187"/>
                <a:gd name="T62" fmla="*/ 1349316 w 540"/>
                <a:gd name="T63" fmla="*/ 68534 h 187"/>
                <a:gd name="T64" fmla="*/ 1356954 w 540"/>
                <a:gd name="T65" fmla="*/ 63458 h 187"/>
                <a:gd name="T66" fmla="*/ 1359500 w 540"/>
                <a:gd name="T67" fmla="*/ 60919 h 187"/>
                <a:gd name="T68" fmla="*/ 1364591 w 540"/>
                <a:gd name="T69" fmla="*/ 55843 h 187"/>
                <a:gd name="T70" fmla="*/ 1367137 w 540"/>
                <a:gd name="T71" fmla="*/ 53304 h 187"/>
                <a:gd name="T72" fmla="*/ 1369683 w 540"/>
                <a:gd name="T73" fmla="*/ 48228 h 187"/>
                <a:gd name="T74" fmla="*/ 1372229 w 540"/>
                <a:gd name="T75" fmla="*/ 43151 h 187"/>
                <a:gd name="T76" fmla="*/ 1372229 w 540"/>
                <a:gd name="T77" fmla="*/ 40613 h 187"/>
                <a:gd name="T78" fmla="*/ 1374775 w 540"/>
                <a:gd name="T79" fmla="*/ 35536 h 187"/>
                <a:gd name="T80" fmla="*/ 1374775 w 540"/>
                <a:gd name="T81" fmla="*/ 32998 h 187"/>
                <a:gd name="T82" fmla="*/ 1374775 w 540"/>
                <a:gd name="T83" fmla="*/ 30460 h 187"/>
                <a:gd name="T84" fmla="*/ 1374775 w 540"/>
                <a:gd name="T85" fmla="*/ 5077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0"/>
                <a:gd name="T130" fmla="*/ 0 h 187"/>
                <a:gd name="T131" fmla="*/ 540 w 540"/>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0" h="187">
                  <a:moveTo>
                    <a:pt x="540" y="2"/>
                  </a:moveTo>
                  <a:cubicBezTo>
                    <a:pt x="540" y="2"/>
                    <a:pt x="540" y="2"/>
                    <a:pt x="540" y="3"/>
                  </a:cubicBezTo>
                  <a:cubicBezTo>
                    <a:pt x="540" y="3"/>
                    <a:pt x="540" y="4"/>
                    <a:pt x="540" y="4"/>
                  </a:cubicBezTo>
                  <a:cubicBezTo>
                    <a:pt x="540" y="4"/>
                    <a:pt x="540" y="5"/>
                    <a:pt x="539" y="5"/>
                  </a:cubicBezTo>
                  <a:cubicBezTo>
                    <a:pt x="539" y="5"/>
                    <a:pt x="539" y="6"/>
                    <a:pt x="539" y="6"/>
                  </a:cubicBezTo>
                  <a:cubicBezTo>
                    <a:pt x="539" y="6"/>
                    <a:pt x="539" y="7"/>
                    <a:pt x="538" y="7"/>
                  </a:cubicBezTo>
                  <a:cubicBezTo>
                    <a:pt x="538" y="8"/>
                    <a:pt x="538" y="8"/>
                    <a:pt x="538" y="8"/>
                  </a:cubicBezTo>
                  <a:cubicBezTo>
                    <a:pt x="538" y="9"/>
                    <a:pt x="537" y="9"/>
                    <a:pt x="537" y="9"/>
                  </a:cubicBezTo>
                  <a:cubicBezTo>
                    <a:pt x="537" y="10"/>
                    <a:pt x="537" y="10"/>
                    <a:pt x="536" y="10"/>
                  </a:cubicBezTo>
                  <a:cubicBezTo>
                    <a:pt x="536" y="11"/>
                    <a:pt x="535" y="11"/>
                    <a:pt x="535" y="12"/>
                  </a:cubicBezTo>
                  <a:cubicBezTo>
                    <a:pt x="535" y="12"/>
                    <a:pt x="534" y="12"/>
                    <a:pt x="534" y="13"/>
                  </a:cubicBezTo>
                  <a:cubicBezTo>
                    <a:pt x="534" y="13"/>
                    <a:pt x="533" y="13"/>
                    <a:pt x="533" y="14"/>
                  </a:cubicBezTo>
                  <a:cubicBezTo>
                    <a:pt x="533" y="14"/>
                    <a:pt x="532" y="14"/>
                    <a:pt x="532" y="15"/>
                  </a:cubicBezTo>
                  <a:cubicBezTo>
                    <a:pt x="531" y="15"/>
                    <a:pt x="531" y="15"/>
                    <a:pt x="530" y="16"/>
                  </a:cubicBezTo>
                  <a:cubicBezTo>
                    <a:pt x="530" y="16"/>
                    <a:pt x="529" y="16"/>
                    <a:pt x="529" y="16"/>
                  </a:cubicBezTo>
                  <a:cubicBezTo>
                    <a:pt x="266" y="169"/>
                    <a:pt x="266" y="169"/>
                    <a:pt x="266" y="169"/>
                  </a:cubicBezTo>
                  <a:cubicBezTo>
                    <a:pt x="264" y="170"/>
                    <a:pt x="262" y="171"/>
                    <a:pt x="260" y="172"/>
                  </a:cubicBezTo>
                  <a:cubicBezTo>
                    <a:pt x="260" y="172"/>
                    <a:pt x="259" y="172"/>
                    <a:pt x="259" y="173"/>
                  </a:cubicBezTo>
                  <a:cubicBezTo>
                    <a:pt x="258" y="173"/>
                    <a:pt x="256" y="173"/>
                    <a:pt x="255" y="174"/>
                  </a:cubicBezTo>
                  <a:cubicBezTo>
                    <a:pt x="254" y="174"/>
                    <a:pt x="252" y="174"/>
                    <a:pt x="251" y="175"/>
                  </a:cubicBezTo>
                  <a:cubicBezTo>
                    <a:pt x="250" y="175"/>
                    <a:pt x="248" y="175"/>
                    <a:pt x="246" y="176"/>
                  </a:cubicBezTo>
                  <a:cubicBezTo>
                    <a:pt x="246" y="176"/>
                    <a:pt x="246" y="176"/>
                    <a:pt x="245" y="176"/>
                  </a:cubicBezTo>
                  <a:cubicBezTo>
                    <a:pt x="243" y="176"/>
                    <a:pt x="241" y="176"/>
                    <a:pt x="239" y="176"/>
                  </a:cubicBezTo>
                  <a:cubicBezTo>
                    <a:pt x="238" y="176"/>
                    <a:pt x="238" y="176"/>
                    <a:pt x="238" y="176"/>
                  </a:cubicBezTo>
                  <a:cubicBezTo>
                    <a:pt x="235" y="176"/>
                    <a:pt x="233" y="176"/>
                    <a:pt x="231" y="176"/>
                  </a:cubicBezTo>
                  <a:cubicBezTo>
                    <a:pt x="231" y="176"/>
                    <a:pt x="230" y="176"/>
                    <a:pt x="230" y="176"/>
                  </a:cubicBezTo>
                  <a:cubicBezTo>
                    <a:pt x="228" y="175"/>
                    <a:pt x="226" y="175"/>
                    <a:pt x="224" y="174"/>
                  </a:cubicBezTo>
                  <a:cubicBezTo>
                    <a:pt x="223" y="174"/>
                    <a:pt x="223" y="174"/>
                    <a:pt x="223" y="174"/>
                  </a:cubicBezTo>
                  <a:cubicBezTo>
                    <a:pt x="221" y="174"/>
                    <a:pt x="219" y="173"/>
                    <a:pt x="217" y="173"/>
                  </a:cubicBezTo>
                  <a:cubicBezTo>
                    <a:pt x="217" y="172"/>
                    <a:pt x="217" y="172"/>
                    <a:pt x="216" y="172"/>
                  </a:cubicBezTo>
                  <a:cubicBezTo>
                    <a:pt x="214" y="171"/>
                    <a:pt x="212" y="170"/>
                    <a:pt x="210" y="169"/>
                  </a:cubicBezTo>
                  <a:cubicBezTo>
                    <a:pt x="7" y="52"/>
                    <a:pt x="7" y="52"/>
                    <a:pt x="7" y="52"/>
                  </a:cubicBezTo>
                  <a:cubicBezTo>
                    <a:pt x="2" y="49"/>
                    <a:pt x="0" y="46"/>
                    <a:pt x="0" y="42"/>
                  </a:cubicBezTo>
                  <a:cubicBezTo>
                    <a:pt x="0" y="53"/>
                    <a:pt x="0" y="53"/>
                    <a:pt x="0" y="53"/>
                  </a:cubicBezTo>
                  <a:cubicBezTo>
                    <a:pt x="0" y="57"/>
                    <a:pt x="2" y="60"/>
                    <a:pt x="7" y="63"/>
                  </a:cubicBezTo>
                  <a:cubicBezTo>
                    <a:pt x="210" y="181"/>
                    <a:pt x="210" y="181"/>
                    <a:pt x="210" y="181"/>
                  </a:cubicBezTo>
                  <a:cubicBezTo>
                    <a:pt x="212" y="182"/>
                    <a:pt x="214" y="183"/>
                    <a:pt x="216" y="183"/>
                  </a:cubicBezTo>
                  <a:cubicBezTo>
                    <a:pt x="216" y="183"/>
                    <a:pt x="216" y="183"/>
                    <a:pt x="216" y="184"/>
                  </a:cubicBezTo>
                  <a:cubicBezTo>
                    <a:pt x="216" y="184"/>
                    <a:pt x="217" y="184"/>
                    <a:pt x="217" y="184"/>
                  </a:cubicBezTo>
                  <a:cubicBezTo>
                    <a:pt x="218" y="184"/>
                    <a:pt x="219" y="185"/>
                    <a:pt x="221" y="185"/>
                  </a:cubicBezTo>
                  <a:cubicBezTo>
                    <a:pt x="221" y="185"/>
                    <a:pt x="222" y="185"/>
                    <a:pt x="223" y="186"/>
                  </a:cubicBezTo>
                  <a:cubicBezTo>
                    <a:pt x="223" y="186"/>
                    <a:pt x="223" y="186"/>
                    <a:pt x="224" y="186"/>
                  </a:cubicBezTo>
                  <a:cubicBezTo>
                    <a:pt x="224" y="186"/>
                    <a:pt x="224" y="186"/>
                    <a:pt x="225" y="186"/>
                  </a:cubicBezTo>
                  <a:cubicBezTo>
                    <a:pt x="226" y="186"/>
                    <a:pt x="227" y="187"/>
                    <a:pt x="229" y="187"/>
                  </a:cubicBezTo>
                  <a:cubicBezTo>
                    <a:pt x="229" y="187"/>
                    <a:pt x="230" y="187"/>
                    <a:pt x="230" y="187"/>
                  </a:cubicBezTo>
                  <a:cubicBezTo>
                    <a:pt x="230" y="187"/>
                    <a:pt x="231" y="187"/>
                    <a:pt x="231" y="187"/>
                  </a:cubicBezTo>
                  <a:cubicBezTo>
                    <a:pt x="231" y="187"/>
                    <a:pt x="232" y="187"/>
                    <a:pt x="232" y="187"/>
                  </a:cubicBezTo>
                  <a:cubicBezTo>
                    <a:pt x="234" y="187"/>
                    <a:pt x="235" y="187"/>
                    <a:pt x="236" y="187"/>
                  </a:cubicBezTo>
                  <a:cubicBezTo>
                    <a:pt x="237" y="187"/>
                    <a:pt x="237" y="187"/>
                    <a:pt x="237" y="187"/>
                  </a:cubicBezTo>
                  <a:cubicBezTo>
                    <a:pt x="238" y="187"/>
                    <a:pt x="238" y="187"/>
                    <a:pt x="239" y="187"/>
                  </a:cubicBezTo>
                  <a:cubicBezTo>
                    <a:pt x="239" y="187"/>
                    <a:pt x="240" y="187"/>
                    <a:pt x="240" y="187"/>
                  </a:cubicBezTo>
                  <a:cubicBezTo>
                    <a:pt x="242" y="187"/>
                    <a:pt x="243" y="187"/>
                    <a:pt x="245" y="187"/>
                  </a:cubicBezTo>
                  <a:cubicBezTo>
                    <a:pt x="245" y="187"/>
                    <a:pt x="245" y="187"/>
                    <a:pt x="245" y="187"/>
                  </a:cubicBezTo>
                  <a:cubicBezTo>
                    <a:pt x="246" y="187"/>
                    <a:pt x="246" y="187"/>
                    <a:pt x="246" y="187"/>
                  </a:cubicBezTo>
                  <a:cubicBezTo>
                    <a:pt x="247" y="187"/>
                    <a:pt x="249" y="187"/>
                    <a:pt x="250" y="186"/>
                  </a:cubicBezTo>
                  <a:cubicBezTo>
                    <a:pt x="250" y="186"/>
                    <a:pt x="251" y="186"/>
                    <a:pt x="251" y="186"/>
                  </a:cubicBezTo>
                  <a:cubicBezTo>
                    <a:pt x="252" y="186"/>
                    <a:pt x="254" y="185"/>
                    <a:pt x="255" y="185"/>
                  </a:cubicBezTo>
                  <a:cubicBezTo>
                    <a:pt x="256" y="185"/>
                    <a:pt x="256" y="185"/>
                    <a:pt x="257" y="184"/>
                  </a:cubicBezTo>
                  <a:cubicBezTo>
                    <a:pt x="258" y="184"/>
                    <a:pt x="258" y="184"/>
                    <a:pt x="259" y="184"/>
                  </a:cubicBezTo>
                  <a:cubicBezTo>
                    <a:pt x="259" y="184"/>
                    <a:pt x="260" y="183"/>
                    <a:pt x="260" y="183"/>
                  </a:cubicBezTo>
                  <a:cubicBezTo>
                    <a:pt x="262" y="183"/>
                    <a:pt x="264" y="182"/>
                    <a:pt x="266" y="181"/>
                  </a:cubicBezTo>
                  <a:cubicBezTo>
                    <a:pt x="529" y="28"/>
                    <a:pt x="529" y="28"/>
                    <a:pt x="529" y="28"/>
                  </a:cubicBezTo>
                  <a:cubicBezTo>
                    <a:pt x="529" y="28"/>
                    <a:pt x="529" y="28"/>
                    <a:pt x="529" y="27"/>
                  </a:cubicBezTo>
                  <a:cubicBezTo>
                    <a:pt x="530" y="27"/>
                    <a:pt x="530" y="27"/>
                    <a:pt x="530" y="27"/>
                  </a:cubicBezTo>
                  <a:cubicBezTo>
                    <a:pt x="531" y="26"/>
                    <a:pt x="531" y="26"/>
                    <a:pt x="532" y="26"/>
                  </a:cubicBezTo>
                  <a:cubicBezTo>
                    <a:pt x="532" y="26"/>
                    <a:pt x="532" y="25"/>
                    <a:pt x="533" y="25"/>
                  </a:cubicBezTo>
                  <a:cubicBezTo>
                    <a:pt x="533" y="25"/>
                    <a:pt x="534" y="24"/>
                    <a:pt x="534" y="24"/>
                  </a:cubicBezTo>
                  <a:cubicBezTo>
                    <a:pt x="534" y="24"/>
                    <a:pt x="534" y="24"/>
                    <a:pt x="534" y="24"/>
                  </a:cubicBezTo>
                  <a:cubicBezTo>
                    <a:pt x="534" y="24"/>
                    <a:pt x="535" y="23"/>
                    <a:pt x="535" y="23"/>
                  </a:cubicBezTo>
                  <a:cubicBezTo>
                    <a:pt x="535" y="23"/>
                    <a:pt x="536" y="22"/>
                    <a:pt x="536" y="22"/>
                  </a:cubicBezTo>
                  <a:cubicBezTo>
                    <a:pt x="536" y="21"/>
                    <a:pt x="537" y="21"/>
                    <a:pt x="537" y="21"/>
                  </a:cubicBezTo>
                  <a:cubicBezTo>
                    <a:pt x="537" y="21"/>
                    <a:pt x="537" y="21"/>
                    <a:pt x="537" y="21"/>
                  </a:cubicBezTo>
                  <a:cubicBezTo>
                    <a:pt x="537" y="20"/>
                    <a:pt x="538" y="20"/>
                    <a:pt x="538" y="19"/>
                  </a:cubicBezTo>
                  <a:cubicBezTo>
                    <a:pt x="538" y="19"/>
                    <a:pt x="538" y="19"/>
                    <a:pt x="538" y="19"/>
                  </a:cubicBezTo>
                  <a:cubicBezTo>
                    <a:pt x="538" y="19"/>
                    <a:pt x="538" y="19"/>
                    <a:pt x="538" y="19"/>
                  </a:cubicBezTo>
                  <a:cubicBezTo>
                    <a:pt x="539" y="18"/>
                    <a:pt x="539" y="18"/>
                    <a:pt x="539" y="17"/>
                  </a:cubicBezTo>
                  <a:cubicBezTo>
                    <a:pt x="539" y="17"/>
                    <a:pt x="539" y="17"/>
                    <a:pt x="539" y="17"/>
                  </a:cubicBezTo>
                  <a:cubicBezTo>
                    <a:pt x="539" y="16"/>
                    <a:pt x="539" y="16"/>
                    <a:pt x="539" y="16"/>
                  </a:cubicBezTo>
                  <a:cubicBezTo>
                    <a:pt x="540" y="16"/>
                    <a:pt x="540" y="16"/>
                    <a:pt x="540" y="15"/>
                  </a:cubicBezTo>
                  <a:cubicBezTo>
                    <a:pt x="540" y="15"/>
                    <a:pt x="540" y="15"/>
                    <a:pt x="540" y="14"/>
                  </a:cubicBezTo>
                  <a:cubicBezTo>
                    <a:pt x="540" y="14"/>
                    <a:pt x="540" y="14"/>
                    <a:pt x="540" y="14"/>
                  </a:cubicBezTo>
                  <a:cubicBezTo>
                    <a:pt x="540" y="14"/>
                    <a:pt x="540" y="13"/>
                    <a:pt x="540" y="13"/>
                  </a:cubicBezTo>
                  <a:cubicBezTo>
                    <a:pt x="540" y="13"/>
                    <a:pt x="540" y="12"/>
                    <a:pt x="540" y="12"/>
                  </a:cubicBezTo>
                  <a:cubicBezTo>
                    <a:pt x="540" y="12"/>
                    <a:pt x="540" y="12"/>
                    <a:pt x="540" y="12"/>
                  </a:cubicBezTo>
                  <a:cubicBezTo>
                    <a:pt x="540" y="0"/>
                    <a:pt x="540" y="0"/>
                    <a:pt x="540" y="0"/>
                  </a:cubicBezTo>
                  <a:cubicBezTo>
                    <a:pt x="540" y="1"/>
                    <a:pt x="540" y="1"/>
                    <a:pt x="540" y="2"/>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4" name="íṡļiďé"/>
            <p:cNvSpPr>
              <a:spLocks noChangeArrowheads="1"/>
            </p:cNvSpPr>
            <p:nvPr/>
          </p:nvSpPr>
          <p:spPr bwMode="auto">
            <a:xfrm>
              <a:off x="339725" y="2614613"/>
              <a:ext cx="1392238" cy="803275"/>
            </a:xfrm>
            <a:custGeom>
              <a:avLst/>
              <a:gdLst>
                <a:gd name="T0" fmla="*/ 1354060 w 547"/>
                <a:gd name="T1" fmla="*/ 310125 h 316"/>
                <a:gd name="T2" fmla="*/ 837379 w 547"/>
                <a:gd name="T3" fmla="*/ 15252 h 316"/>
                <a:gd name="T4" fmla="*/ 748296 w 547"/>
                <a:gd name="T5" fmla="*/ 15252 h 316"/>
                <a:gd name="T6" fmla="*/ 25452 w 547"/>
                <a:gd name="T7" fmla="*/ 432142 h 316"/>
                <a:gd name="T8" fmla="*/ 25452 w 547"/>
                <a:gd name="T9" fmla="*/ 482982 h 316"/>
                <a:gd name="T10" fmla="*/ 542133 w 547"/>
                <a:gd name="T11" fmla="*/ 780397 h 316"/>
                <a:gd name="T12" fmla="*/ 684665 w 547"/>
                <a:gd name="T13" fmla="*/ 780397 h 316"/>
                <a:gd name="T14" fmla="*/ 1354060 w 547"/>
                <a:gd name="T15" fmla="*/ 391469 h 316"/>
                <a:gd name="T16" fmla="*/ 1354060 w 547"/>
                <a:gd name="T17" fmla="*/ 310125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7"/>
                <a:gd name="T28" fmla="*/ 0 h 316"/>
                <a:gd name="T29" fmla="*/ 547 w 547"/>
                <a:gd name="T30" fmla="*/ 316 h 3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7" h="316">
                  <a:moveTo>
                    <a:pt x="532" y="122"/>
                  </a:moveTo>
                  <a:cubicBezTo>
                    <a:pt x="329" y="6"/>
                    <a:pt x="329" y="6"/>
                    <a:pt x="329" y="6"/>
                  </a:cubicBezTo>
                  <a:cubicBezTo>
                    <a:pt x="319" y="0"/>
                    <a:pt x="304" y="0"/>
                    <a:pt x="294" y="6"/>
                  </a:cubicBezTo>
                  <a:cubicBezTo>
                    <a:pt x="10" y="170"/>
                    <a:pt x="10" y="170"/>
                    <a:pt x="10" y="170"/>
                  </a:cubicBezTo>
                  <a:cubicBezTo>
                    <a:pt x="0" y="175"/>
                    <a:pt x="0" y="184"/>
                    <a:pt x="10" y="190"/>
                  </a:cubicBezTo>
                  <a:cubicBezTo>
                    <a:pt x="213" y="307"/>
                    <a:pt x="213" y="307"/>
                    <a:pt x="213" y="307"/>
                  </a:cubicBezTo>
                  <a:cubicBezTo>
                    <a:pt x="229" y="316"/>
                    <a:pt x="253" y="316"/>
                    <a:pt x="269" y="307"/>
                  </a:cubicBezTo>
                  <a:cubicBezTo>
                    <a:pt x="532" y="154"/>
                    <a:pt x="532" y="154"/>
                    <a:pt x="532" y="154"/>
                  </a:cubicBezTo>
                  <a:cubicBezTo>
                    <a:pt x="547" y="146"/>
                    <a:pt x="547" y="131"/>
                    <a:pt x="532" y="122"/>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5" name="îS1íḓê"/>
            <p:cNvSpPr>
              <a:spLocks noChangeArrowheads="1"/>
            </p:cNvSpPr>
            <p:nvPr/>
          </p:nvSpPr>
          <p:spPr bwMode="auto">
            <a:xfrm>
              <a:off x="438150" y="2598738"/>
              <a:ext cx="1335088" cy="773113"/>
            </a:xfrm>
            <a:custGeom>
              <a:avLst/>
              <a:gdLst>
                <a:gd name="T0" fmla="*/ 1335088 w 841"/>
                <a:gd name="T1" fmla="*/ 338138 h 487"/>
                <a:gd name="T2" fmla="*/ 585788 w 841"/>
                <a:gd name="T3" fmla="*/ 773113 h 487"/>
                <a:gd name="T4" fmla="*/ 0 w 841"/>
                <a:gd name="T5" fmla="*/ 434975 h 487"/>
                <a:gd name="T6" fmla="*/ 749300 w 841"/>
                <a:gd name="T7" fmla="*/ 0 h 487"/>
                <a:gd name="T8" fmla="*/ 1335088 w 841"/>
                <a:gd name="T9" fmla="*/ 338138 h 487"/>
                <a:gd name="T10" fmla="*/ 0 60000 65536"/>
                <a:gd name="T11" fmla="*/ 0 60000 65536"/>
                <a:gd name="T12" fmla="*/ 0 60000 65536"/>
                <a:gd name="T13" fmla="*/ 0 60000 65536"/>
                <a:gd name="T14" fmla="*/ 0 60000 65536"/>
                <a:gd name="T15" fmla="*/ 0 w 841"/>
                <a:gd name="T16" fmla="*/ 0 h 487"/>
                <a:gd name="T17" fmla="*/ 841 w 841"/>
                <a:gd name="T18" fmla="*/ 487 h 487"/>
              </a:gdLst>
              <a:ahLst/>
              <a:cxnLst>
                <a:cxn ang="T10">
                  <a:pos x="T0" y="T1"/>
                </a:cxn>
                <a:cxn ang="T11">
                  <a:pos x="T2" y="T3"/>
                </a:cxn>
                <a:cxn ang="T12">
                  <a:pos x="T4" y="T5"/>
                </a:cxn>
                <a:cxn ang="T13">
                  <a:pos x="T6" y="T7"/>
                </a:cxn>
                <a:cxn ang="T14">
                  <a:pos x="T8" y="T9"/>
                </a:cxn>
              </a:cxnLst>
              <a:rect l="T15" t="T16" r="T17" b="T18"/>
              <a:pathLst>
                <a:path w="841" h="487">
                  <a:moveTo>
                    <a:pt x="841" y="213"/>
                  </a:moveTo>
                  <a:lnTo>
                    <a:pt x="369" y="487"/>
                  </a:lnTo>
                  <a:lnTo>
                    <a:pt x="0" y="274"/>
                  </a:lnTo>
                  <a:lnTo>
                    <a:pt x="472" y="0"/>
                  </a:lnTo>
                  <a:lnTo>
                    <a:pt x="841" y="213"/>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6" name="iş1ïḋe"/>
            <p:cNvSpPr>
              <a:spLocks noChangeArrowheads="1"/>
            </p:cNvSpPr>
            <p:nvPr/>
          </p:nvSpPr>
          <p:spPr bwMode="auto">
            <a:xfrm>
              <a:off x="779463" y="2916238"/>
              <a:ext cx="303213" cy="160338"/>
            </a:xfrm>
            <a:custGeom>
              <a:avLst/>
              <a:gdLst>
                <a:gd name="T0" fmla="*/ 303213 w 191"/>
                <a:gd name="T1" fmla="*/ 142875 h 101"/>
                <a:gd name="T2" fmla="*/ 255588 w 191"/>
                <a:gd name="T3" fmla="*/ 160338 h 101"/>
                <a:gd name="T4" fmla="*/ 0 w 191"/>
                <a:gd name="T5" fmla="*/ 20638 h 101"/>
                <a:gd name="T6" fmla="*/ 49213 w 191"/>
                <a:gd name="T7" fmla="*/ 0 h 101"/>
                <a:gd name="T8" fmla="*/ 303213 w 191"/>
                <a:gd name="T9" fmla="*/ 142875 h 101"/>
                <a:gd name="T10" fmla="*/ 0 60000 65536"/>
                <a:gd name="T11" fmla="*/ 0 60000 65536"/>
                <a:gd name="T12" fmla="*/ 0 60000 65536"/>
                <a:gd name="T13" fmla="*/ 0 60000 65536"/>
                <a:gd name="T14" fmla="*/ 0 60000 65536"/>
                <a:gd name="T15" fmla="*/ 0 w 191"/>
                <a:gd name="T16" fmla="*/ 0 h 101"/>
                <a:gd name="T17" fmla="*/ 191 w 191"/>
                <a:gd name="T18" fmla="*/ 101 h 101"/>
              </a:gdLst>
              <a:ahLst/>
              <a:cxnLst>
                <a:cxn ang="T10">
                  <a:pos x="T0" y="T1"/>
                </a:cxn>
                <a:cxn ang="T11">
                  <a:pos x="T2" y="T3"/>
                </a:cxn>
                <a:cxn ang="T12">
                  <a:pos x="T4" y="T5"/>
                </a:cxn>
                <a:cxn ang="T13">
                  <a:pos x="T6" y="T7"/>
                </a:cxn>
                <a:cxn ang="T14">
                  <a:pos x="T8" y="T9"/>
                </a:cxn>
              </a:cxnLst>
              <a:rect l="T15" t="T16" r="T17" b="T18"/>
              <a:pathLst>
                <a:path w="191" h="101">
                  <a:moveTo>
                    <a:pt x="191" y="90"/>
                  </a:moveTo>
                  <a:lnTo>
                    <a:pt x="161" y="101"/>
                  </a:lnTo>
                  <a:lnTo>
                    <a:pt x="0" y="13"/>
                  </a:lnTo>
                  <a:lnTo>
                    <a:pt x="31" y="0"/>
                  </a:lnTo>
                  <a:lnTo>
                    <a:pt x="191" y="9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7" name="íSļîdé"/>
            <p:cNvSpPr>
              <a:spLocks noChangeArrowheads="1"/>
            </p:cNvSpPr>
            <p:nvPr/>
          </p:nvSpPr>
          <p:spPr bwMode="auto">
            <a:xfrm>
              <a:off x="708025" y="2954338"/>
              <a:ext cx="179388" cy="88900"/>
            </a:xfrm>
            <a:custGeom>
              <a:avLst/>
              <a:gdLst>
                <a:gd name="T0" fmla="*/ 179388 w 113"/>
                <a:gd name="T1" fmla="*/ 71438 h 56"/>
                <a:gd name="T2" fmla="*/ 130175 w 113"/>
                <a:gd name="T3" fmla="*/ 88900 h 56"/>
                <a:gd name="T4" fmla="*/ 0 w 113"/>
                <a:gd name="T5" fmla="*/ 17463 h 56"/>
                <a:gd name="T6" fmla="*/ 50800 w 113"/>
                <a:gd name="T7" fmla="*/ 0 h 56"/>
                <a:gd name="T8" fmla="*/ 179388 w 113"/>
                <a:gd name="T9" fmla="*/ 71438 h 56"/>
                <a:gd name="T10" fmla="*/ 0 60000 65536"/>
                <a:gd name="T11" fmla="*/ 0 60000 65536"/>
                <a:gd name="T12" fmla="*/ 0 60000 65536"/>
                <a:gd name="T13" fmla="*/ 0 60000 65536"/>
                <a:gd name="T14" fmla="*/ 0 60000 65536"/>
                <a:gd name="T15" fmla="*/ 0 w 113"/>
                <a:gd name="T16" fmla="*/ 0 h 56"/>
                <a:gd name="T17" fmla="*/ 113 w 113"/>
                <a:gd name="T18" fmla="*/ 56 h 56"/>
              </a:gdLst>
              <a:ahLst/>
              <a:cxnLst>
                <a:cxn ang="T10">
                  <a:pos x="T0" y="T1"/>
                </a:cxn>
                <a:cxn ang="T11">
                  <a:pos x="T2" y="T3"/>
                </a:cxn>
                <a:cxn ang="T12">
                  <a:pos x="T4" y="T5"/>
                </a:cxn>
                <a:cxn ang="T13">
                  <a:pos x="T6" y="T7"/>
                </a:cxn>
                <a:cxn ang="T14">
                  <a:pos x="T8" y="T9"/>
                </a:cxn>
              </a:cxnLst>
              <a:rect l="T15" t="T16" r="T17" b="T18"/>
              <a:pathLst>
                <a:path w="113" h="56">
                  <a:moveTo>
                    <a:pt x="113" y="45"/>
                  </a:moveTo>
                  <a:lnTo>
                    <a:pt x="82" y="56"/>
                  </a:lnTo>
                  <a:lnTo>
                    <a:pt x="0" y="11"/>
                  </a:lnTo>
                  <a:lnTo>
                    <a:pt x="32" y="0"/>
                  </a:lnTo>
                  <a:lnTo>
                    <a:pt x="113" y="45"/>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8" name="íš1ïḑe"/>
            <p:cNvSpPr>
              <a:spLocks noChangeArrowheads="1"/>
            </p:cNvSpPr>
            <p:nvPr/>
          </p:nvSpPr>
          <p:spPr bwMode="auto">
            <a:xfrm>
              <a:off x="636588" y="2990850"/>
              <a:ext cx="255588" cy="136525"/>
            </a:xfrm>
            <a:custGeom>
              <a:avLst/>
              <a:gdLst>
                <a:gd name="T0" fmla="*/ 255588 w 161"/>
                <a:gd name="T1" fmla="*/ 115888 h 86"/>
                <a:gd name="T2" fmla="*/ 204788 w 161"/>
                <a:gd name="T3" fmla="*/ 136525 h 86"/>
                <a:gd name="T4" fmla="*/ 0 w 161"/>
                <a:gd name="T5" fmla="*/ 19050 h 86"/>
                <a:gd name="T6" fmla="*/ 49213 w 161"/>
                <a:gd name="T7" fmla="*/ 0 h 86"/>
                <a:gd name="T8" fmla="*/ 255588 w 161"/>
                <a:gd name="T9" fmla="*/ 115888 h 86"/>
                <a:gd name="T10" fmla="*/ 0 60000 65536"/>
                <a:gd name="T11" fmla="*/ 0 60000 65536"/>
                <a:gd name="T12" fmla="*/ 0 60000 65536"/>
                <a:gd name="T13" fmla="*/ 0 60000 65536"/>
                <a:gd name="T14" fmla="*/ 0 60000 65536"/>
                <a:gd name="T15" fmla="*/ 0 w 161"/>
                <a:gd name="T16" fmla="*/ 0 h 86"/>
                <a:gd name="T17" fmla="*/ 161 w 161"/>
                <a:gd name="T18" fmla="*/ 86 h 86"/>
              </a:gdLst>
              <a:ahLst/>
              <a:cxnLst>
                <a:cxn ang="T10">
                  <a:pos x="T0" y="T1"/>
                </a:cxn>
                <a:cxn ang="T11">
                  <a:pos x="T2" y="T3"/>
                </a:cxn>
                <a:cxn ang="T12">
                  <a:pos x="T4" y="T5"/>
                </a:cxn>
                <a:cxn ang="T13">
                  <a:pos x="T6" y="T7"/>
                </a:cxn>
                <a:cxn ang="T14">
                  <a:pos x="T8" y="T9"/>
                </a:cxn>
              </a:cxnLst>
              <a:rect l="T15" t="T16" r="T17" b="T18"/>
              <a:pathLst>
                <a:path w="161" h="86">
                  <a:moveTo>
                    <a:pt x="161" y="73"/>
                  </a:moveTo>
                  <a:lnTo>
                    <a:pt x="129" y="86"/>
                  </a:lnTo>
                  <a:lnTo>
                    <a:pt x="0" y="12"/>
                  </a:lnTo>
                  <a:lnTo>
                    <a:pt x="31" y="0"/>
                  </a:lnTo>
                  <a:lnTo>
                    <a:pt x="161" y="73"/>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29" name="ïṡ1iďe"/>
            <p:cNvSpPr>
              <a:spLocks noChangeArrowheads="1"/>
            </p:cNvSpPr>
            <p:nvPr/>
          </p:nvSpPr>
          <p:spPr bwMode="auto">
            <a:xfrm>
              <a:off x="855663" y="2847975"/>
              <a:ext cx="147638" cy="80963"/>
            </a:xfrm>
            <a:custGeom>
              <a:avLst/>
              <a:gdLst>
                <a:gd name="T0" fmla="*/ 147638 w 93"/>
                <a:gd name="T1" fmla="*/ 38100 h 51"/>
                <a:gd name="T2" fmla="*/ 71438 w 93"/>
                <a:gd name="T3" fmla="*/ 80963 h 51"/>
                <a:gd name="T4" fmla="*/ 0 w 93"/>
                <a:gd name="T5" fmla="*/ 42863 h 51"/>
                <a:gd name="T6" fmla="*/ 77788 w 93"/>
                <a:gd name="T7" fmla="*/ 0 h 51"/>
                <a:gd name="T8" fmla="*/ 147638 w 93"/>
                <a:gd name="T9" fmla="*/ 38100 h 51"/>
                <a:gd name="T10" fmla="*/ 0 60000 65536"/>
                <a:gd name="T11" fmla="*/ 0 60000 65536"/>
                <a:gd name="T12" fmla="*/ 0 60000 65536"/>
                <a:gd name="T13" fmla="*/ 0 60000 65536"/>
                <a:gd name="T14" fmla="*/ 0 60000 65536"/>
                <a:gd name="T15" fmla="*/ 0 w 93"/>
                <a:gd name="T16" fmla="*/ 0 h 51"/>
                <a:gd name="T17" fmla="*/ 93 w 93"/>
                <a:gd name="T18" fmla="*/ 51 h 51"/>
              </a:gdLst>
              <a:ahLst/>
              <a:cxnLst>
                <a:cxn ang="T10">
                  <a:pos x="T0" y="T1"/>
                </a:cxn>
                <a:cxn ang="T11">
                  <a:pos x="T2" y="T3"/>
                </a:cxn>
                <a:cxn ang="T12">
                  <a:pos x="T4" y="T5"/>
                </a:cxn>
                <a:cxn ang="T13">
                  <a:pos x="T6" y="T7"/>
                </a:cxn>
                <a:cxn ang="T14">
                  <a:pos x="T8" y="T9"/>
                </a:cxn>
              </a:cxnLst>
              <a:rect l="T15" t="T16" r="T17" b="T18"/>
              <a:pathLst>
                <a:path w="93" h="51">
                  <a:moveTo>
                    <a:pt x="93" y="24"/>
                  </a:moveTo>
                  <a:lnTo>
                    <a:pt x="45" y="51"/>
                  </a:lnTo>
                  <a:lnTo>
                    <a:pt x="0" y="27"/>
                  </a:lnTo>
                  <a:lnTo>
                    <a:pt x="49" y="0"/>
                  </a:lnTo>
                  <a:lnTo>
                    <a:pt x="93" y="24"/>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0" name="ïṥḷíḍê"/>
            <p:cNvSpPr>
              <a:spLocks noChangeArrowheads="1"/>
            </p:cNvSpPr>
            <p:nvPr/>
          </p:nvSpPr>
          <p:spPr bwMode="auto">
            <a:xfrm>
              <a:off x="950913" y="2903538"/>
              <a:ext cx="149225" cy="80963"/>
            </a:xfrm>
            <a:custGeom>
              <a:avLst/>
              <a:gdLst>
                <a:gd name="T0" fmla="*/ 149225 w 94"/>
                <a:gd name="T1" fmla="*/ 41275 h 51"/>
                <a:gd name="T2" fmla="*/ 71438 w 94"/>
                <a:gd name="T3" fmla="*/ 80963 h 51"/>
                <a:gd name="T4" fmla="*/ 0 w 94"/>
                <a:gd name="T5" fmla="*/ 42863 h 51"/>
                <a:gd name="T6" fmla="*/ 79375 w 94"/>
                <a:gd name="T7" fmla="*/ 0 h 51"/>
                <a:gd name="T8" fmla="*/ 149225 w 94"/>
                <a:gd name="T9" fmla="*/ 41275 h 51"/>
                <a:gd name="T10" fmla="*/ 0 60000 65536"/>
                <a:gd name="T11" fmla="*/ 0 60000 65536"/>
                <a:gd name="T12" fmla="*/ 0 60000 65536"/>
                <a:gd name="T13" fmla="*/ 0 60000 65536"/>
                <a:gd name="T14" fmla="*/ 0 60000 65536"/>
                <a:gd name="T15" fmla="*/ 0 w 94"/>
                <a:gd name="T16" fmla="*/ 0 h 51"/>
                <a:gd name="T17" fmla="*/ 94 w 94"/>
                <a:gd name="T18" fmla="*/ 51 h 51"/>
              </a:gdLst>
              <a:ahLst/>
              <a:cxnLst>
                <a:cxn ang="T10">
                  <a:pos x="T0" y="T1"/>
                </a:cxn>
                <a:cxn ang="T11">
                  <a:pos x="T2" y="T3"/>
                </a:cxn>
                <a:cxn ang="T12">
                  <a:pos x="T4" y="T5"/>
                </a:cxn>
                <a:cxn ang="T13">
                  <a:pos x="T6" y="T7"/>
                </a:cxn>
                <a:cxn ang="T14">
                  <a:pos x="T8" y="T9"/>
                </a:cxn>
              </a:cxnLst>
              <a:rect l="T15" t="T16" r="T17" b="T18"/>
              <a:pathLst>
                <a:path w="94" h="51">
                  <a:moveTo>
                    <a:pt x="94" y="26"/>
                  </a:moveTo>
                  <a:lnTo>
                    <a:pt x="45" y="51"/>
                  </a:lnTo>
                  <a:lnTo>
                    <a:pt x="0" y="27"/>
                  </a:lnTo>
                  <a:lnTo>
                    <a:pt x="50" y="0"/>
                  </a:lnTo>
                  <a:lnTo>
                    <a:pt x="94" y="26"/>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1" name="îş1ïḋé"/>
            <p:cNvSpPr>
              <a:spLocks noChangeArrowheads="1"/>
            </p:cNvSpPr>
            <p:nvPr/>
          </p:nvSpPr>
          <p:spPr bwMode="auto">
            <a:xfrm>
              <a:off x="1047750" y="2959100"/>
              <a:ext cx="147638" cy="82550"/>
            </a:xfrm>
            <a:custGeom>
              <a:avLst/>
              <a:gdLst>
                <a:gd name="T0" fmla="*/ 147638 w 93"/>
                <a:gd name="T1" fmla="*/ 38100 h 52"/>
                <a:gd name="T2" fmla="*/ 71438 w 93"/>
                <a:gd name="T3" fmla="*/ 82550 h 52"/>
                <a:gd name="T4" fmla="*/ 0 w 93"/>
                <a:gd name="T5" fmla="*/ 41275 h 52"/>
                <a:gd name="T6" fmla="*/ 76200 w 93"/>
                <a:gd name="T7" fmla="*/ 0 h 52"/>
                <a:gd name="T8" fmla="*/ 147638 w 93"/>
                <a:gd name="T9" fmla="*/ 38100 h 52"/>
                <a:gd name="T10" fmla="*/ 0 60000 65536"/>
                <a:gd name="T11" fmla="*/ 0 60000 65536"/>
                <a:gd name="T12" fmla="*/ 0 60000 65536"/>
                <a:gd name="T13" fmla="*/ 0 60000 65536"/>
                <a:gd name="T14" fmla="*/ 0 60000 65536"/>
                <a:gd name="T15" fmla="*/ 0 w 93"/>
                <a:gd name="T16" fmla="*/ 0 h 52"/>
                <a:gd name="T17" fmla="*/ 93 w 93"/>
                <a:gd name="T18" fmla="*/ 52 h 52"/>
              </a:gdLst>
              <a:ahLst/>
              <a:cxnLst>
                <a:cxn ang="T10">
                  <a:pos x="T0" y="T1"/>
                </a:cxn>
                <a:cxn ang="T11">
                  <a:pos x="T2" y="T3"/>
                </a:cxn>
                <a:cxn ang="T12">
                  <a:pos x="T4" y="T5"/>
                </a:cxn>
                <a:cxn ang="T13">
                  <a:pos x="T6" y="T7"/>
                </a:cxn>
                <a:cxn ang="T14">
                  <a:pos x="T8" y="T9"/>
                </a:cxn>
              </a:cxnLst>
              <a:rect l="T15" t="T16" r="T17" b="T18"/>
              <a:pathLst>
                <a:path w="93" h="52">
                  <a:moveTo>
                    <a:pt x="93" y="24"/>
                  </a:moveTo>
                  <a:lnTo>
                    <a:pt x="45" y="52"/>
                  </a:lnTo>
                  <a:lnTo>
                    <a:pt x="0" y="26"/>
                  </a:lnTo>
                  <a:lnTo>
                    <a:pt x="48" y="0"/>
                  </a:lnTo>
                  <a:lnTo>
                    <a:pt x="93" y="24"/>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2" name="ïś1íḑê"/>
            <p:cNvSpPr>
              <a:spLocks noChangeArrowheads="1"/>
            </p:cNvSpPr>
            <p:nvPr/>
          </p:nvSpPr>
          <p:spPr bwMode="auto">
            <a:xfrm>
              <a:off x="1144588" y="3016250"/>
              <a:ext cx="149225" cy="80963"/>
            </a:xfrm>
            <a:custGeom>
              <a:avLst/>
              <a:gdLst>
                <a:gd name="T0" fmla="*/ 149225 w 94"/>
                <a:gd name="T1" fmla="*/ 38100 h 51"/>
                <a:gd name="T2" fmla="*/ 71438 w 94"/>
                <a:gd name="T3" fmla="*/ 80963 h 51"/>
                <a:gd name="T4" fmla="*/ 0 w 94"/>
                <a:gd name="T5" fmla="*/ 42863 h 51"/>
                <a:gd name="T6" fmla="*/ 77788 w 94"/>
                <a:gd name="T7" fmla="*/ 0 h 51"/>
                <a:gd name="T8" fmla="*/ 149225 w 94"/>
                <a:gd name="T9" fmla="*/ 38100 h 51"/>
                <a:gd name="T10" fmla="*/ 0 60000 65536"/>
                <a:gd name="T11" fmla="*/ 0 60000 65536"/>
                <a:gd name="T12" fmla="*/ 0 60000 65536"/>
                <a:gd name="T13" fmla="*/ 0 60000 65536"/>
                <a:gd name="T14" fmla="*/ 0 60000 65536"/>
                <a:gd name="T15" fmla="*/ 0 w 94"/>
                <a:gd name="T16" fmla="*/ 0 h 51"/>
                <a:gd name="T17" fmla="*/ 94 w 94"/>
                <a:gd name="T18" fmla="*/ 51 h 51"/>
              </a:gdLst>
              <a:ahLst/>
              <a:cxnLst>
                <a:cxn ang="T10">
                  <a:pos x="T0" y="T1"/>
                </a:cxn>
                <a:cxn ang="T11">
                  <a:pos x="T2" y="T3"/>
                </a:cxn>
                <a:cxn ang="T12">
                  <a:pos x="T4" y="T5"/>
                </a:cxn>
                <a:cxn ang="T13">
                  <a:pos x="T6" y="T7"/>
                </a:cxn>
                <a:cxn ang="T14">
                  <a:pos x="T8" y="T9"/>
                </a:cxn>
              </a:cxnLst>
              <a:rect l="T15" t="T16" r="T17" b="T18"/>
              <a:pathLst>
                <a:path w="94" h="51">
                  <a:moveTo>
                    <a:pt x="94" y="24"/>
                  </a:moveTo>
                  <a:lnTo>
                    <a:pt x="45" y="51"/>
                  </a:lnTo>
                  <a:lnTo>
                    <a:pt x="0" y="27"/>
                  </a:lnTo>
                  <a:lnTo>
                    <a:pt x="49" y="0"/>
                  </a:lnTo>
                  <a:lnTo>
                    <a:pt x="94" y="24"/>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3" name="iŝliḓê"/>
            <p:cNvSpPr>
              <a:spLocks noChangeArrowheads="1"/>
            </p:cNvSpPr>
            <p:nvPr/>
          </p:nvSpPr>
          <p:spPr bwMode="auto">
            <a:xfrm>
              <a:off x="1023938" y="2936875"/>
              <a:ext cx="749300" cy="508000"/>
            </a:xfrm>
            <a:custGeom>
              <a:avLst/>
              <a:gdLst>
                <a:gd name="T0" fmla="*/ 749300 w 472"/>
                <a:gd name="T1" fmla="*/ 0 h 320"/>
                <a:gd name="T2" fmla="*/ 749300 w 472"/>
                <a:gd name="T3" fmla="*/ 73025 h 320"/>
                <a:gd name="T4" fmla="*/ 0 w 472"/>
                <a:gd name="T5" fmla="*/ 508000 h 320"/>
                <a:gd name="T6" fmla="*/ 0 w 472"/>
                <a:gd name="T7" fmla="*/ 434975 h 320"/>
                <a:gd name="T8" fmla="*/ 749300 w 472"/>
                <a:gd name="T9" fmla="*/ 0 h 320"/>
                <a:gd name="T10" fmla="*/ 0 60000 65536"/>
                <a:gd name="T11" fmla="*/ 0 60000 65536"/>
                <a:gd name="T12" fmla="*/ 0 60000 65536"/>
                <a:gd name="T13" fmla="*/ 0 60000 65536"/>
                <a:gd name="T14" fmla="*/ 0 60000 65536"/>
                <a:gd name="T15" fmla="*/ 0 w 472"/>
                <a:gd name="T16" fmla="*/ 0 h 320"/>
                <a:gd name="T17" fmla="*/ 472 w 472"/>
                <a:gd name="T18" fmla="*/ 320 h 320"/>
              </a:gdLst>
              <a:ahLst/>
              <a:cxnLst>
                <a:cxn ang="T10">
                  <a:pos x="T0" y="T1"/>
                </a:cxn>
                <a:cxn ang="T11">
                  <a:pos x="T2" y="T3"/>
                </a:cxn>
                <a:cxn ang="T12">
                  <a:pos x="T4" y="T5"/>
                </a:cxn>
                <a:cxn ang="T13">
                  <a:pos x="T6" y="T7"/>
                </a:cxn>
                <a:cxn ang="T14">
                  <a:pos x="T8" y="T9"/>
                </a:cxn>
              </a:cxnLst>
              <a:rect l="T15" t="T16" r="T17" b="T18"/>
              <a:pathLst>
                <a:path w="472" h="320">
                  <a:moveTo>
                    <a:pt x="472" y="0"/>
                  </a:moveTo>
                  <a:lnTo>
                    <a:pt x="472" y="46"/>
                  </a:lnTo>
                  <a:lnTo>
                    <a:pt x="0" y="320"/>
                  </a:lnTo>
                  <a:lnTo>
                    <a:pt x="0" y="274"/>
                  </a:lnTo>
                  <a:lnTo>
                    <a:pt x="472" y="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4" name="íṣľïḑè"/>
            <p:cNvSpPr>
              <a:spLocks noChangeArrowheads="1"/>
            </p:cNvSpPr>
            <p:nvPr/>
          </p:nvSpPr>
          <p:spPr bwMode="auto">
            <a:xfrm>
              <a:off x="438150" y="3033713"/>
              <a:ext cx="585788" cy="411163"/>
            </a:xfrm>
            <a:custGeom>
              <a:avLst/>
              <a:gdLst>
                <a:gd name="T0" fmla="*/ 585788 w 369"/>
                <a:gd name="T1" fmla="*/ 338138 h 259"/>
                <a:gd name="T2" fmla="*/ 585788 w 369"/>
                <a:gd name="T3" fmla="*/ 411163 h 259"/>
                <a:gd name="T4" fmla="*/ 0 w 369"/>
                <a:gd name="T5" fmla="*/ 73025 h 259"/>
                <a:gd name="T6" fmla="*/ 0 w 369"/>
                <a:gd name="T7" fmla="*/ 0 h 259"/>
                <a:gd name="T8" fmla="*/ 585788 w 369"/>
                <a:gd name="T9" fmla="*/ 338138 h 259"/>
                <a:gd name="T10" fmla="*/ 0 60000 65536"/>
                <a:gd name="T11" fmla="*/ 0 60000 65536"/>
                <a:gd name="T12" fmla="*/ 0 60000 65536"/>
                <a:gd name="T13" fmla="*/ 0 60000 65536"/>
                <a:gd name="T14" fmla="*/ 0 60000 65536"/>
                <a:gd name="T15" fmla="*/ 0 w 369"/>
                <a:gd name="T16" fmla="*/ 0 h 259"/>
                <a:gd name="T17" fmla="*/ 369 w 369"/>
                <a:gd name="T18" fmla="*/ 259 h 259"/>
              </a:gdLst>
              <a:ahLst/>
              <a:cxnLst>
                <a:cxn ang="T10">
                  <a:pos x="T0" y="T1"/>
                </a:cxn>
                <a:cxn ang="T11">
                  <a:pos x="T2" y="T3"/>
                </a:cxn>
                <a:cxn ang="T12">
                  <a:pos x="T4" y="T5"/>
                </a:cxn>
                <a:cxn ang="T13">
                  <a:pos x="T6" y="T7"/>
                </a:cxn>
                <a:cxn ang="T14">
                  <a:pos x="T8" y="T9"/>
                </a:cxn>
              </a:cxnLst>
              <a:rect l="T15" t="T16" r="T17" b="T18"/>
              <a:pathLst>
                <a:path w="369" h="259">
                  <a:moveTo>
                    <a:pt x="369" y="213"/>
                  </a:moveTo>
                  <a:lnTo>
                    <a:pt x="369" y="259"/>
                  </a:lnTo>
                  <a:lnTo>
                    <a:pt x="0" y="46"/>
                  </a:lnTo>
                  <a:lnTo>
                    <a:pt x="0" y="0"/>
                  </a:lnTo>
                  <a:lnTo>
                    <a:pt x="369" y="213"/>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5" name="îş1ïďé"/>
            <p:cNvSpPr>
              <a:spLocks noChangeArrowheads="1"/>
            </p:cNvSpPr>
            <p:nvPr/>
          </p:nvSpPr>
          <p:spPr bwMode="auto">
            <a:xfrm>
              <a:off x="1027113" y="3376613"/>
              <a:ext cx="1377950" cy="476250"/>
            </a:xfrm>
            <a:custGeom>
              <a:avLst/>
              <a:gdLst>
                <a:gd name="T0" fmla="*/ 1377950 w 541"/>
                <a:gd name="T1" fmla="*/ 5094 h 187"/>
                <a:gd name="T2" fmla="*/ 1375403 w 541"/>
                <a:gd name="T3" fmla="*/ 10187 h 187"/>
                <a:gd name="T4" fmla="*/ 1372856 w 541"/>
                <a:gd name="T5" fmla="*/ 17828 h 187"/>
                <a:gd name="T6" fmla="*/ 1370309 w 541"/>
                <a:gd name="T7" fmla="*/ 22921 h 187"/>
                <a:gd name="T8" fmla="*/ 1365215 w 541"/>
                <a:gd name="T9" fmla="*/ 28015 h 187"/>
                <a:gd name="T10" fmla="*/ 1360121 w 541"/>
                <a:gd name="T11" fmla="*/ 33108 h 187"/>
                <a:gd name="T12" fmla="*/ 1352480 w 541"/>
                <a:gd name="T13" fmla="*/ 38202 h 187"/>
                <a:gd name="T14" fmla="*/ 680060 w 541"/>
                <a:gd name="T15" fmla="*/ 430408 h 187"/>
                <a:gd name="T16" fmla="*/ 662231 w 541"/>
                <a:gd name="T17" fmla="*/ 438048 h 187"/>
                <a:gd name="T18" fmla="*/ 641855 w 541"/>
                <a:gd name="T19" fmla="*/ 443142 h 187"/>
                <a:gd name="T20" fmla="*/ 626572 w 541"/>
                <a:gd name="T21" fmla="*/ 445689 h 187"/>
                <a:gd name="T22" fmla="*/ 606196 w 541"/>
                <a:gd name="T23" fmla="*/ 445689 h 187"/>
                <a:gd name="T24" fmla="*/ 588367 w 541"/>
                <a:gd name="T25" fmla="*/ 445689 h 187"/>
                <a:gd name="T26" fmla="*/ 570538 w 541"/>
                <a:gd name="T27" fmla="*/ 443142 h 187"/>
                <a:gd name="T28" fmla="*/ 552708 w 541"/>
                <a:gd name="T29" fmla="*/ 438048 h 187"/>
                <a:gd name="T30" fmla="*/ 20376 w 541"/>
                <a:gd name="T31" fmla="*/ 129886 h 187"/>
                <a:gd name="T32" fmla="*/ 0 w 541"/>
                <a:gd name="T33" fmla="*/ 134980 h 187"/>
                <a:gd name="T34" fmla="*/ 537426 w 541"/>
                <a:gd name="T35" fmla="*/ 458422 h 187"/>
                <a:gd name="T36" fmla="*/ 552708 w 541"/>
                <a:gd name="T37" fmla="*/ 466063 h 187"/>
                <a:gd name="T38" fmla="*/ 565443 w 541"/>
                <a:gd name="T39" fmla="*/ 468610 h 187"/>
                <a:gd name="T40" fmla="*/ 573085 w 541"/>
                <a:gd name="T41" fmla="*/ 471156 h 187"/>
                <a:gd name="T42" fmla="*/ 585820 w 541"/>
                <a:gd name="T43" fmla="*/ 473703 h 187"/>
                <a:gd name="T44" fmla="*/ 590914 w 541"/>
                <a:gd name="T45" fmla="*/ 473703 h 187"/>
                <a:gd name="T46" fmla="*/ 603649 w 541"/>
                <a:gd name="T47" fmla="*/ 476250 h 187"/>
                <a:gd name="T48" fmla="*/ 608743 w 541"/>
                <a:gd name="T49" fmla="*/ 476250 h 187"/>
                <a:gd name="T50" fmla="*/ 626572 w 541"/>
                <a:gd name="T51" fmla="*/ 473703 h 187"/>
                <a:gd name="T52" fmla="*/ 629120 w 541"/>
                <a:gd name="T53" fmla="*/ 473703 h 187"/>
                <a:gd name="T54" fmla="*/ 641855 w 541"/>
                <a:gd name="T55" fmla="*/ 471156 h 187"/>
                <a:gd name="T56" fmla="*/ 657137 w 541"/>
                <a:gd name="T57" fmla="*/ 468610 h 187"/>
                <a:gd name="T58" fmla="*/ 664778 w 541"/>
                <a:gd name="T59" fmla="*/ 466063 h 187"/>
                <a:gd name="T60" fmla="*/ 1349933 w 541"/>
                <a:gd name="T61" fmla="*/ 68763 h 187"/>
                <a:gd name="T62" fmla="*/ 1352480 w 541"/>
                <a:gd name="T63" fmla="*/ 66217 h 187"/>
                <a:gd name="T64" fmla="*/ 1360121 w 541"/>
                <a:gd name="T65" fmla="*/ 61123 h 187"/>
                <a:gd name="T66" fmla="*/ 1362668 w 541"/>
                <a:gd name="T67" fmla="*/ 58576 h 187"/>
                <a:gd name="T68" fmla="*/ 1367762 w 541"/>
                <a:gd name="T69" fmla="*/ 53483 h 187"/>
                <a:gd name="T70" fmla="*/ 1370309 w 541"/>
                <a:gd name="T71" fmla="*/ 50936 h 187"/>
                <a:gd name="T72" fmla="*/ 1372856 w 541"/>
                <a:gd name="T73" fmla="*/ 45842 h 187"/>
                <a:gd name="T74" fmla="*/ 1375403 w 541"/>
                <a:gd name="T75" fmla="*/ 43295 h 187"/>
                <a:gd name="T76" fmla="*/ 1375403 w 541"/>
                <a:gd name="T77" fmla="*/ 40749 h 187"/>
                <a:gd name="T78" fmla="*/ 1377950 w 541"/>
                <a:gd name="T79" fmla="*/ 35655 h 187"/>
                <a:gd name="T80" fmla="*/ 1377950 w 541"/>
                <a:gd name="T81" fmla="*/ 30561 h 187"/>
                <a:gd name="T82" fmla="*/ 1377950 w 541"/>
                <a:gd name="T83" fmla="*/ 28015 h 187"/>
                <a:gd name="T84" fmla="*/ 1377950 w 541"/>
                <a:gd name="T85" fmla="*/ 2547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1"/>
                <a:gd name="T130" fmla="*/ 0 h 187"/>
                <a:gd name="T131" fmla="*/ 541 w 541"/>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1" h="187">
                  <a:moveTo>
                    <a:pt x="541" y="1"/>
                  </a:moveTo>
                  <a:cubicBezTo>
                    <a:pt x="541" y="1"/>
                    <a:pt x="541" y="2"/>
                    <a:pt x="541" y="2"/>
                  </a:cubicBezTo>
                  <a:cubicBezTo>
                    <a:pt x="541" y="3"/>
                    <a:pt x="541" y="3"/>
                    <a:pt x="541" y="3"/>
                  </a:cubicBezTo>
                  <a:cubicBezTo>
                    <a:pt x="541" y="4"/>
                    <a:pt x="541" y="4"/>
                    <a:pt x="540" y="4"/>
                  </a:cubicBezTo>
                  <a:cubicBezTo>
                    <a:pt x="540" y="5"/>
                    <a:pt x="540" y="5"/>
                    <a:pt x="540" y="5"/>
                  </a:cubicBezTo>
                  <a:cubicBezTo>
                    <a:pt x="540" y="6"/>
                    <a:pt x="540" y="6"/>
                    <a:pt x="539" y="7"/>
                  </a:cubicBezTo>
                  <a:cubicBezTo>
                    <a:pt x="539" y="7"/>
                    <a:pt x="539" y="7"/>
                    <a:pt x="539" y="7"/>
                  </a:cubicBezTo>
                  <a:cubicBezTo>
                    <a:pt x="539" y="8"/>
                    <a:pt x="538" y="8"/>
                    <a:pt x="538" y="9"/>
                  </a:cubicBezTo>
                  <a:cubicBezTo>
                    <a:pt x="538" y="9"/>
                    <a:pt x="538" y="9"/>
                    <a:pt x="537" y="10"/>
                  </a:cubicBezTo>
                  <a:cubicBezTo>
                    <a:pt x="537" y="10"/>
                    <a:pt x="536" y="11"/>
                    <a:pt x="536" y="11"/>
                  </a:cubicBezTo>
                  <a:cubicBezTo>
                    <a:pt x="535" y="12"/>
                    <a:pt x="535" y="12"/>
                    <a:pt x="535" y="12"/>
                  </a:cubicBezTo>
                  <a:cubicBezTo>
                    <a:pt x="535" y="12"/>
                    <a:pt x="534" y="13"/>
                    <a:pt x="534" y="13"/>
                  </a:cubicBezTo>
                  <a:cubicBezTo>
                    <a:pt x="534" y="13"/>
                    <a:pt x="533" y="14"/>
                    <a:pt x="533" y="14"/>
                  </a:cubicBezTo>
                  <a:cubicBezTo>
                    <a:pt x="532" y="14"/>
                    <a:pt x="532" y="15"/>
                    <a:pt x="531" y="15"/>
                  </a:cubicBezTo>
                  <a:cubicBezTo>
                    <a:pt x="531" y="15"/>
                    <a:pt x="530" y="16"/>
                    <a:pt x="530" y="16"/>
                  </a:cubicBezTo>
                  <a:cubicBezTo>
                    <a:pt x="267" y="169"/>
                    <a:pt x="267" y="169"/>
                    <a:pt x="267" y="169"/>
                  </a:cubicBezTo>
                  <a:cubicBezTo>
                    <a:pt x="265" y="170"/>
                    <a:pt x="263" y="171"/>
                    <a:pt x="261" y="171"/>
                  </a:cubicBezTo>
                  <a:cubicBezTo>
                    <a:pt x="261" y="172"/>
                    <a:pt x="260" y="172"/>
                    <a:pt x="260" y="172"/>
                  </a:cubicBezTo>
                  <a:cubicBezTo>
                    <a:pt x="258" y="172"/>
                    <a:pt x="257" y="173"/>
                    <a:pt x="256" y="173"/>
                  </a:cubicBezTo>
                  <a:cubicBezTo>
                    <a:pt x="255" y="173"/>
                    <a:pt x="253" y="174"/>
                    <a:pt x="252" y="174"/>
                  </a:cubicBezTo>
                  <a:cubicBezTo>
                    <a:pt x="250" y="174"/>
                    <a:pt x="249" y="175"/>
                    <a:pt x="247" y="175"/>
                  </a:cubicBezTo>
                  <a:cubicBezTo>
                    <a:pt x="247" y="175"/>
                    <a:pt x="247" y="175"/>
                    <a:pt x="246" y="175"/>
                  </a:cubicBezTo>
                  <a:cubicBezTo>
                    <a:pt x="244" y="175"/>
                    <a:pt x="242" y="175"/>
                    <a:pt x="240" y="175"/>
                  </a:cubicBezTo>
                  <a:cubicBezTo>
                    <a:pt x="239" y="175"/>
                    <a:pt x="239" y="175"/>
                    <a:pt x="238" y="175"/>
                  </a:cubicBezTo>
                  <a:cubicBezTo>
                    <a:pt x="236" y="175"/>
                    <a:pt x="234" y="175"/>
                    <a:pt x="232" y="175"/>
                  </a:cubicBezTo>
                  <a:cubicBezTo>
                    <a:pt x="232" y="175"/>
                    <a:pt x="231" y="175"/>
                    <a:pt x="231" y="175"/>
                  </a:cubicBezTo>
                  <a:cubicBezTo>
                    <a:pt x="229" y="175"/>
                    <a:pt x="227" y="174"/>
                    <a:pt x="225" y="174"/>
                  </a:cubicBezTo>
                  <a:cubicBezTo>
                    <a:pt x="224" y="174"/>
                    <a:pt x="224" y="174"/>
                    <a:pt x="224" y="174"/>
                  </a:cubicBezTo>
                  <a:cubicBezTo>
                    <a:pt x="222" y="173"/>
                    <a:pt x="220" y="173"/>
                    <a:pt x="218" y="172"/>
                  </a:cubicBezTo>
                  <a:cubicBezTo>
                    <a:pt x="218" y="172"/>
                    <a:pt x="217" y="172"/>
                    <a:pt x="217" y="172"/>
                  </a:cubicBezTo>
                  <a:cubicBezTo>
                    <a:pt x="215" y="171"/>
                    <a:pt x="213" y="170"/>
                    <a:pt x="211" y="169"/>
                  </a:cubicBezTo>
                  <a:cubicBezTo>
                    <a:pt x="8" y="51"/>
                    <a:pt x="8" y="51"/>
                    <a:pt x="8" y="51"/>
                  </a:cubicBezTo>
                  <a:cubicBezTo>
                    <a:pt x="3" y="49"/>
                    <a:pt x="1" y="45"/>
                    <a:pt x="1" y="41"/>
                  </a:cubicBezTo>
                  <a:cubicBezTo>
                    <a:pt x="0" y="53"/>
                    <a:pt x="0" y="53"/>
                    <a:pt x="0" y="53"/>
                  </a:cubicBezTo>
                  <a:cubicBezTo>
                    <a:pt x="0" y="56"/>
                    <a:pt x="3" y="60"/>
                    <a:pt x="8" y="63"/>
                  </a:cubicBezTo>
                  <a:cubicBezTo>
                    <a:pt x="211" y="180"/>
                    <a:pt x="211" y="180"/>
                    <a:pt x="211" y="180"/>
                  </a:cubicBezTo>
                  <a:cubicBezTo>
                    <a:pt x="213" y="181"/>
                    <a:pt x="215" y="182"/>
                    <a:pt x="217" y="183"/>
                  </a:cubicBezTo>
                  <a:cubicBezTo>
                    <a:pt x="217" y="183"/>
                    <a:pt x="217" y="183"/>
                    <a:pt x="217" y="183"/>
                  </a:cubicBezTo>
                  <a:cubicBezTo>
                    <a:pt x="217" y="183"/>
                    <a:pt x="218" y="183"/>
                    <a:pt x="218" y="183"/>
                  </a:cubicBezTo>
                  <a:cubicBezTo>
                    <a:pt x="219" y="184"/>
                    <a:pt x="220" y="184"/>
                    <a:pt x="222" y="184"/>
                  </a:cubicBezTo>
                  <a:cubicBezTo>
                    <a:pt x="222" y="185"/>
                    <a:pt x="223" y="185"/>
                    <a:pt x="224" y="185"/>
                  </a:cubicBezTo>
                  <a:cubicBezTo>
                    <a:pt x="224" y="185"/>
                    <a:pt x="224" y="185"/>
                    <a:pt x="225" y="185"/>
                  </a:cubicBezTo>
                  <a:cubicBezTo>
                    <a:pt x="225" y="185"/>
                    <a:pt x="225" y="185"/>
                    <a:pt x="226" y="185"/>
                  </a:cubicBezTo>
                  <a:cubicBezTo>
                    <a:pt x="227" y="186"/>
                    <a:pt x="228" y="186"/>
                    <a:pt x="230" y="186"/>
                  </a:cubicBezTo>
                  <a:cubicBezTo>
                    <a:pt x="230" y="186"/>
                    <a:pt x="231" y="186"/>
                    <a:pt x="231" y="186"/>
                  </a:cubicBezTo>
                  <a:cubicBezTo>
                    <a:pt x="231" y="186"/>
                    <a:pt x="232" y="186"/>
                    <a:pt x="232" y="186"/>
                  </a:cubicBezTo>
                  <a:cubicBezTo>
                    <a:pt x="232" y="186"/>
                    <a:pt x="233" y="186"/>
                    <a:pt x="233" y="186"/>
                  </a:cubicBezTo>
                  <a:cubicBezTo>
                    <a:pt x="235" y="187"/>
                    <a:pt x="236" y="187"/>
                    <a:pt x="237" y="187"/>
                  </a:cubicBezTo>
                  <a:cubicBezTo>
                    <a:pt x="238" y="187"/>
                    <a:pt x="238" y="187"/>
                    <a:pt x="238" y="187"/>
                  </a:cubicBezTo>
                  <a:cubicBezTo>
                    <a:pt x="239" y="187"/>
                    <a:pt x="239" y="187"/>
                    <a:pt x="239" y="187"/>
                  </a:cubicBezTo>
                  <a:cubicBezTo>
                    <a:pt x="240" y="187"/>
                    <a:pt x="241" y="187"/>
                    <a:pt x="241" y="187"/>
                  </a:cubicBezTo>
                  <a:cubicBezTo>
                    <a:pt x="243" y="187"/>
                    <a:pt x="244" y="187"/>
                    <a:pt x="246" y="186"/>
                  </a:cubicBezTo>
                  <a:cubicBezTo>
                    <a:pt x="246" y="186"/>
                    <a:pt x="246" y="186"/>
                    <a:pt x="246" y="186"/>
                  </a:cubicBezTo>
                  <a:cubicBezTo>
                    <a:pt x="246" y="186"/>
                    <a:pt x="247" y="186"/>
                    <a:pt x="247" y="186"/>
                  </a:cubicBezTo>
                  <a:cubicBezTo>
                    <a:pt x="248" y="186"/>
                    <a:pt x="250" y="186"/>
                    <a:pt x="251" y="186"/>
                  </a:cubicBezTo>
                  <a:cubicBezTo>
                    <a:pt x="251" y="186"/>
                    <a:pt x="252" y="185"/>
                    <a:pt x="252" y="185"/>
                  </a:cubicBezTo>
                  <a:cubicBezTo>
                    <a:pt x="253" y="185"/>
                    <a:pt x="255" y="185"/>
                    <a:pt x="256" y="184"/>
                  </a:cubicBezTo>
                  <a:cubicBezTo>
                    <a:pt x="257" y="184"/>
                    <a:pt x="257" y="184"/>
                    <a:pt x="258" y="184"/>
                  </a:cubicBezTo>
                  <a:cubicBezTo>
                    <a:pt x="259" y="184"/>
                    <a:pt x="259" y="183"/>
                    <a:pt x="260" y="183"/>
                  </a:cubicBezTo>
                  <a:cubicBezTo>
                    <a:pt x="260" y="183"/>
                    <a:pt x="261" y="183"/>
                    <a:pt x="261" y="183"/>
                  </a:cubicBezTo>
                  <a:cubicBezTo>
                    <a:pt x="263" y="182"/>
                    <a:pt x="265" y="181"/>
                    <a:pt x="267" y="180"/>
                  </a:cubicBezTo>
                  <a:cubicBezTo>
                    <a:pt x="530" y="27"/>
                    <a:pt x="530" y="27"/>
                    <a:pt x="530" y="27"/>
                  </a:cubicBezTo>
                  <a:cubicBezTo>
                    <a:pt x="530" y="27"/>
                    <a:pt x="530" y="27"/>
                    <a:pt x="530" y="27"/>
                  </a:cubicBezTo>
                  <a:cubicBezTo>
                    <a:pt x="531" y="27"/>
                    <a:pt x="531" y="26"/>
                    <a:pt x="531" y="26"/>
                  </a:cubicBezTo>
                  <a:cubicBezTo>
                    <a:pt x="532" y="26"/>
                    <a:pt x="532" y="26"/>
                    <a:pt x="533" y="25"/>
                  </a:cubicBezTo>
                  <a:cubicBezTo>
                    <a:pt x="533" y="25"/>
                    <a:pt x="533" y="25"/>
                    <a:pt x="534" y="24"/>
                  </a:cubicBezTo>
                  <a:cubicBezTo>
                    <a:pt x="534" y="24"/>
                    <a:pt x="535" y="24"/>
                    <a:pt x="535" y="23"/>
                  </a:cubicBezTo>
                  <a:cubicBezTo>
                    <a:pt x="535" y="23"/>
                    <a:pt x="535" y="23"/>
                    <a:pt x="535" y="23"/>
                  </a:cubicBezTo>
                  <a:cubicBezTo>
                    <a:pt x="535" y="23"/>
                    <a:pt x="536" y="23"/>
                    <a:pt x="536" y="23"/>
                  </a:cubicBezTo>
                  <a:cubicBezTo>
                    <a:pt x="536" y="22"/>
                    <a:pt x="537" y="22"/>
                    <a:pt x="537" y="21"/>
                  </a:cubicBezTo>
                  <a:cubicBezTo>
                    <a:pt x="537" y="21"/>
                    <a:pt x="538" y="21"/>
                    <a:pt x="538" y="21"/>
                  </a:cubicBezTo>
                  <a:cubicBezTo>
                    <a:pt x="538" y="20"/>
                    <a:pt x="538" y="20"/>
                    <a:pt x="538" y="20"/>
                  </a:cubicBezTo>
                  <a:cubicBezTo>
                    <a:pt x="538" y="20"/>
                    <a:pt x="539" y="19"/>
                    <a:pt x="539" y="19"/>
                  </a:cubicBezTo>
                  <a:cubicBezTo>
                    <a:pt x="539" y="19"/>
                    <a:pt x="539" y="18"/>
                    <a:pt x="539" y="18"/>
                  </a:cubicBezTo>
                  <a:cubicBezTo>
                    <a:pt x="539" y="18"/>
                    <a:pt x="539" y="18"/>
                    <a:pt x="539" y="18"/>
                  </a:cubicBezTo>
                  <a:cubicBezTo>
                    <a:pt x="540" y="17"/>
                    <a:pt x="540" y="17"/>
                    <a:pt x="540" y="17"/>
                  </a:cubicBezTo>
                  <a:cubicBezTo>
                    <a:pt x="540" y="16"/>
                    <a:pt x="540" y="16"/>
                    <a:pt x="540" y="16"/>
                  </a:cubicBezTo>
                  <a:cubicBezTo>
                    <a:pt x="540" y="16"/>
                    <a:pt x="540" y="16"/>
                    <a:pt x="540" y="16"/>
                  </a:cubicBezTo>
                  <a:cubicBezTo>
                    <a:pt x="541" y="15"/>
                    <a:pt x="541" y="15"/>
                    <a:pt x="541" y="15"/>
                  </a:cubicBezTo>
                  <a:cubicBezTo>
                    <a:pt x="541" y="14"/>
                    <a:pt x="541" y="14"/>
                    <a:pt x="541" y="14"/>
                  </a:cubicBezTo>
                  <a:cubicBezTo>
                    <a:pt x="541" y="14"/>
                    <a:pt x="541" y="14"/>
                    <a:pt x="541" y="14"/>
                  </a:cubicBezTo>
                  <a:cubicBezTo>
                    <a:pt x="541" y="13"/>
                    <a:pt x="541" y="13"/>
                    <a:pt x="541" y="12"/>
                  </a:cubicBezTo>
                  <a:cubicBezTo>
                    <a:pt x="541" y="12"/>
                    <a:pt x="541" y="12"/>
                    <a:pt x="541" y="11"/>
                  </a:cubicBezTo>
                  <a:cubicBezTo>
                    <a:pt x="541" y="11"/>
                    <a:pt x="541" y="11"/>
                    <a:pt x="541" y="11"/>
                  </a:cubicBezTo>
                  <a:cubicBezTo>
                    <a:pt x="541" y="0"/>
                    <a:pt x="541" y="0"/>
                    <a:pt x="541" y="0"/>
                  </a:cubicBezTo>
                  <a:cubicBezTo>
                    <a:pt x="541" y="0"/>
                    <a:pt x="541" y="1"/>
                    <a:pt x="541" y="1"/>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6" name="íşļîďe"/>
            <p:cNvSpPr>
              <a:spLocks noChangeArrowheads="1"/>
            </p:cNvSpPr>
            <p:nvPr/>
          </p:nvSpPr>
          <p:spPr bwMode="auto">
            <a:xfrm>
              <a:off x="1022350" y="3028950"/>
              <a:ext cx="1392238" cy="800100"/>
            </a:xfrm>
            <a:custGeom>
              <a:avLst/>
              <a:gdLst>
                <a:gd name="T0" fmla="*/ 1354060 w 547"/>
                <a:gd name="T1" fmla="*/ 307340 h 315"/>
                <a:gd name="T2" fmla="*/ 847560 w 547"/>
                <a:gd name="T3" fmla="*/ 15240 h 315"/>
                <a:gd name="T4" fmla="*/ 758477 w 547"/>
                <a:gd name="T5" fmla="*/ 15240 h 315"/>
                <a:gd name="T6" fmla="*/ 25452 w 547"/>
                <a:gd name="T7" fmla="*/ 426720 h 315"/>
                <a:gd name="T8" fmla="*/ 25452 w 547"/>
                <a:gd name="T9" fmla="*/ 477520 h 315"/>
                <a:gd name="T10" fmla="*/ 542133 w 547"/>
                <a:gd name="T11" fmla="*/ 777240 h 315"/>
                <a:gd name="T12" fmla="*/ 684665 w 547"/>
                <a:gd name="T13" fmla="*/ 777240 h 315"/>
                <a:gd name="T14" fmla="*/ 1354060 w 547"/>
                <a:gd name="T15" fmla="*/ 388620 h 315"/>
                <a:gd name="T16" fmla="*/ 1354060 w 547"/>
                <a:gd name="T17" fmla="*/ 307340 h 3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7"/>
                <a:gd name="T28" fmla="*/ 0 h 315"/>
                <a:gd name="T29" fmla="*/ 547 w 547"/>
                <a:gd name="T30" fmla="*/ 315 h 3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7" h="315">
                  <a:moveTo>
                    <a:pt x="532" y="121"/>
                  </a:moveTo>
                  <a:cubicBezTo>
                    <a:pt x="333" y="6"/>
                    <a:pt x="333" y="6"/>
                    <a:pt x="333" y="6"/>
                  </a:cubicBezTo>
                  <a:cubicBezTo>
                    <a:pt x="323" y="0"/>
                    <a:pt x="308" y="0"/>
                    <a:pt x="298" y="6"/>
                  </a:cubicBezTo>
                  <a:cubicBezTo>
                    <a:pt x="10" y="168"/>
                    <a:pt x="10" y="168"/>
                    <a:pt x="10" y="168"/>
                  </a:cubicBezTo>
                  <a:cubicBezTo>
                    <a:pt x="0" y="174"/>
                    <a:pt x="0" y="183"/>
                    <a:pt x="10" y="188"/>
                  </a:cubicBezTo>
                  <a:cubicBezTo>
                    <a:pt x="213" y="306"/>
                    <a:pt x="213" y="306"/>
                    <a:pt x="213" y="306"/>
                  </a:cubicBezTo>
                  <a:cubicBezTo>
                    <a:pt x="229" y="315"/>
                    <a:pt x="253" y="315"/>
                    <a:pt x="269" y="306"/>
                  </a:cubicBezTo>
                  <a:cubicBezTo>
                    <a:pt x="532" y="153"/>
                    <a:pt x="532" y="153"/>
                    <a:pt x="532" y="153"/>
                  </a:cubicBezTo>
                  <a:cubicBezTo>
                    <a:pt x="547" y="144"/>
                    <a:pt x="547" y="130"/>
                    <a:pt x="532" y="121"/>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7" name="íṩļîdè"/>
            <p:cNvSpPr>
              <a:spLocks noChangeArrowheads="1"/>
            </p:cNvSpPr>
            <p:nvPr/>
          </p:nvSpPr>
          <p:spPr bwMode="auto">
            <a:xfrm>
              <a:off x="1055688" y="2954338"/>
              <a:ext cx="1333500" cy="771525"/>
            </a:xfrm>
            <a:custGeom>
              <a:avLst/>
              <a:gdLst>
                <a:gd name="T0" fmla="*/ 1333500 w 840"/>
                <a:gd name="T1" fmla="*/ 336550 h 486"/>
                <a:gd name="T2" fmla="*/ 585788 w 840"/>
                <a:gd name="T3" fmla="*/ 771525 h 486"/>
                <a:gd name="T4" fmla="*/ 0 w 840"/>
                <a:gd name="T5" fmla="*/ 434975 h 486"/>
                <a:gd name="T6" fmla="*/ 750888 w 840"/>
                <a:gd name="T7" fmla="*/ 0 h 486"/>
                <a:gd name="T8" fmla="*/ 1333500 w 840"/>
                <a:gd name="T9" fmla="*/ 336550 h 486"/>
                <a:gd name="T10" fmla="*/ 0 60000 65536"/>
                <a:gd name="T11" fmla="*/ 0 60000 65536"/>
                <a:gd name="T12" fmla="*/ 0 60000 65536"/>
                <a:gd name="T13" fmla="*/ 0 60000 65536"/>
                <a:gd name="T14" fmla="*/ 0 60000 65536"/>
                <a:gd name="T15" fmla="*/ 0 w 840"/>
                <a:gd name="T16" fmla="*/ 0 h 486"/>
                <a:gd name="T17" fmla="*/ 840 w 840"/>
                <a:gd name="T18" fmla="*/ 486 h 486"/>
              </a:gdLst>
              <a:ahLst/>
              <a:cxnLst>
                <a:cxn ang="T10">
                  <a:pos x="T0" y="T1"/>
                </a:cxn>
                <a:cxn ang="T11">
                  <a:pos x="T2" y="T3"/>
                </a:cxn>
                <a:cxn ang="T12">
                  <a:pos x="T4" y="T5"/>
                </a:cxn>
                <a:cxn ang="T13">
                  <a:pos x="T6" y="T7"/>
                </a:cxn>
                <a:cxn ang="T14">
                  <a:pos x="T8" y="T9"/>
                </a:cxn>
              </a:cxnLst>
              <a:rect l="T15" t="T16" r="T17" b="T18"/>
              <a:pathLst>
                <a:path w="840" h="486">
                  <a:moveTo>
                    <a:pt x="840" y="212"/>
                  </a:moveTo>
                  <a:lnTo>
                    <a:pt x="369" y="486"/>
                  </a:lnTo>
                  <a:lnTo>
                    <a:pt x="0" y="274"/>
                  </a:lnTo>
                  <a:lnTo>
                    <a:pt x="473" y="0"/>
                  </a:lnTo>
                  <a:lnTo>
                    <a:pt x="840" y="212"/>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8" name="iṩḻíde"/>
            <p:cNvSpPr>
              <a:spLocks noChangeArrowheads="1"/>
            </p:cNvSpPr>
            <p:nvPr/>
          </p:nvSpPr>
          <p:spPr bwMode="auto">
            <a:xfrm>
              <a:off x="1419225" y="3071813"/>
              <a:ext cx="809625" cy="442913"/>
            </a:xfrm>
            <a:custGeom>
              <a:avLst/>
              <a:gdLst>
                <a:gd name="T0" fmla="*/ 809625 w 510"/>
                <a:gd name="T1" fmla="*/ 215900 h 279"/>
                <a:gd name="T2" fmla="*/ 371475 w 510"/>
                <a:gd name="T3" fmla="*/ 442913 h 279"/>
                <a:gd name="T4" fmla="*/ 0 w 510"/>
                <a:gd name="T5" fmla="*/ 228600 h 279"/>
                <a:gd name="T6" fmla="*/ 438150 w 510"/>
                <a:gd name="T7" fmla="*/ 0 h 279"/>
                <a:gd name="T8" fmla="*/ 809625 w 510"/>
                <a:gd name="T9" fmla="*/ 215900 h 279"/>
                <a:gd name="T10" fmla="*/ 0 60000 65536"/>
                <a:gd name="T11" fmla="*/ 0 60000 65536"/>
                <a:gd name="T12" fmla="*/ 0 60000 65536"/>
                <a:gd name="T13" fmla="*/ 0 60000 65536"/>
                <a:gd name="T14" fmla="*/ 0 60000 65536"/>
                <a:gd name="T15" fmla="*/ 0 w 510"/>
                <a:gd name="T16" fmla="*/ 0 h 279"/>
                <a:gd name="T17" fmla="*/ 510 w 510"/>
                <a:gd name="T18" fmla="*/ 279 h 279"/>
              </a:gdLst>
              <a:ahLst/>
              <a:cxnLst>
                <a:cxn ang="T10">
                  <a:pos x="T0" y="T1"/>
                </a:cxn>
                <a:cxn ang="T11">
                  <a:pos x="T2" y="T3"/>
                </a:cxn>
                <a:cxn ang="T12">
                  <a:pos x="T4" y="T5"/>
                </a:cxn>
                <a:cxn ang="T13">
                  <a:pos x="T6" y="T7"/>
                </a:cxn>
                <a:cxn ang="T14">
                  <a:pos x="T8" y="T9"/>
                </a:cxn>
              </a:cxnLst>
              <a:rect l="T15" t="T16" r="T17" b="T18"/>
              <a:pathLst>
                <a:path w="510" h="279">
                  <a:moveTo>
                    <a:pt x="510" y="136"/>
                  </a:moveTo>
                  <a:lnTo>
                    <a:pt x="234" y="279"/>
                  </a:lnTo>
                  <a:lnTo>
                    <a:pt x="0" y="144"/>
                  </a:lnTo>
                  <a:lnTo>
                    <a:pt x="276" y="0"/>
                  </a:lnTo>
                  <a:lnTo>
                    <a:pt x="510" y="136"/>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39" name="ïŝḻïdê"/>
            <p:cNvSpPr>
              <a:spLocks noChangeArrowheads="1"/>
            </p:cNvSpPr>
            <p:nvPr/>
          </p:nvSpPr>
          <p:spPr bwMode="auto">
            <a:xfrm>
              <a:off x="1403350" y="3355975"/>
              <a:ext cx="298450" cy="168275"/>
            </a:xfrm>
            <a:custGeom>
              <a:avLst/>
              <a:gdLst>
                <a:gd name="T0" fmla="*/ 298450 w 188"/>
                <a:gd name="T1" fmla="*/ 146050 h 106"/>
                <a:gd name="T2" fmla="*/ 252413 w 188"/>
                <a:gd name="T3" fmla="*/ 168275 h 106"/>
                <a:gd name="T4" fmla="*/ 0 w 188"/>
                <a:gd name="T5" fmla="*/ 23813 h 106"/>
                <a:gd name="T6" fmla="*/ 44450 w 188"/>
                <a:gd name="T7" fmla="*/ 0 h 106"/>
                <a:gd name="T8" fmla="*/ 298450 w 188"/>
                <a:gd name="T9" fmla="*/ 146050 h 106"/>
                <a:gd name="T10" fmla="*/ 0 60000 65536"/>
                <a:gd name="T11" fmla="*/ 0 60000 65536"/>
                <a:gd name="T12" fmla="*/ 0 60000 65536"/>
                <a:gd name="T13" fmla="*/ 0 60000 65536"/>
                <a:gd name="T14" fmla="*/ 0 60000 65536"/>
                <a:gd name="T15" fmla="*/ 0 w 188"/>
                <a:gd name="T16" fmla="*/ 0 h 106"/>
                <a:gd name="T17" fmla="*/ 188 w 188"/>
                <a:gd name="T18" fmla="*/ 106 h 106"/>
              </a:gdLst>
              <a:ahLst/>
              <a:cxnLst>
                <a:cxn ang="T10">
                  <a:pos x="T0" y="T1"/>
                </a:cxn>
                <a:cxn ang="T11">
                  <a:pos x="T2" y="T3"/>
                </a:cxn>
                <a:cxn ang="T12">
                  <a:pos x="T4" y="T5"/>
                </a:cxn>
                <a:cxn ang="T13">
                  <a:pos x="T6" y="T7"/>
                </a:cxn>
                <a:cxn ang="T14">
                  <a:pos x="T8" y="T9"/>
                </a:cxn>
              </a:cxnLst>
              <a:rect l="T15" t="T16" r="T17" b="T18"/>
              <a:pathLst>
                <a:path w="188" h="106">
                  <a:moveTo>
                    <a:pt x="188" y="92"/>
                  </a:moveTo>
                  <a:lnTo>
                    <a:pt x="159" y="106"/>
                  </a:lnTo>
                  <a:lnTo>
                    <a:pt x="0" y="15"/>
                  </a:lnTo>
                  <a:lnTo>
                    <a:pt x="28" y="0"/>
                  </a:lnTo>
                  <a:lnTo>
                    <a:pt x="188" y="92"/>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0" name="íŝľïḋè"/>
            <p:cNvSpPr>
              <a:spLocks noChangeArrowheads="1"/>
            </p:cNvSpPr>
            <p:nvPr/>
          </p:nvSpPr>
          <p:spPr bwMode="auto">
            <a:xfrm>
              <a:off x="1390650" y="3440113"/>
              <a:ext cx="187325" cy="104775"/>
            </a:xfrm>
            <a:custGeom>
              <a:avLst/>
              <a:gdLst>
                <a:gd name="T0" fmla="*/ 187325 w 118"/>
                <a:gd name="T1" fmla="*/ 80963 h 66"/>
                <a:gd name="T2" fmla="*/ 141288 w 118"/>
                <a:gd name="T3" fmla="*/ 104775 h 66"/>
                <a:gd name="T4" fmla="*/ 0 w 118"/>
                <a:gd name="T5" fmla="*/ 23813 h 66"/>
                <a:gd name="T6" fmla="*/ 44450 w 118"/>
                <a:gd name="T7" fmla="*/ 0 h 66"/>
                <a:gd name="T8" fmla="*/ 187325 w 118"/>
                <a:gd name="T9" fmla="*/ 80963 h 66"/>
                <a:gd name="T10" fmla="*/ 0 60000 65536"/>
                <a:gd name="T11" fmla="*/ 0 60000 65536"/>
                <a:gd name="T12" fmla="*/ 0 60000 65536"/>
                <a:gd name="T13" fmla="*/ 0 60000 65536"/>
                <a:gd name="T14" fmla="*/ 0 60000 65536"/>
                <a:gd name="T15" fmla="*/ 0 w 118"/>
                <a:gd name="T16" fmla="*/ 0 h 66"/>
                <a:gd name="T17" fmla="*/ 118 w 118"/>
                <a:gd name="T18" fmla="*/ 66 h 66"/>
              </a:gdLst>
              <a:ahLst/>
              <a:cxnLst>
                <a:cxn ang="T10">
                  <a:pos x="T0" y="T1"/>
                </a:cxn>
                <a:cxn ang="T11">
                  <a:pos x="T2" y="T3"/>
                </a:cxn>
                <a:cxn ang="T12">
                  <a:pos x="T4" y="T5"/>
                </a:cxn>
                <a:cxn ang="T13">
                  <a:pos x="T6" y="T7"/>
                </a:cxn>
                <a:cxn ang="T14">
                  <a:pos x="T8" y="T9"/>
                </a:cxn>
              </a:cxnLst>
              <a:rect l="T15" t="T16" r="T17" b="T18"/>
              <a:pathLst>
                <a:path w="118" h="66">
                  <a:moveTo>
                    <a:pt x="118" y="51"/>
                  </a:moveTo>
                  <a:lnTo>
                    <a:pt x="89" y="66"/>
                  </a:lnTo>
                  <a:lnTo>
                    <a:pt x="0" y="15"/>
                  </a:lnTo>
                  <a:lnTo>
                    <a:pt x="28" y="0"/>
                  </a:lnTo>
                  <a:lnTo>
                    <a:pt x="118" y="51"/>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1" name="îSľíďé"/>
            <p:cNvSpPr>
              <a:spLocks noChangeArrowheads="1"/>
            </p:cNvSpPr>
            <p:nvPr/>
          </p:nvSpPr>
          <p:spPr bwMode="auto">
            <a:xfrm>
              <a:off x="1641475" y="3290888"/>
              <a:ext cx="747713" cy="511175"/>
            </a:xfrm>
            <a:custGeom>
              <a:avLst/>
              <a:gdLst>
                <a:gd name="T0" fmla="*/ 747713 w 471"/>
                <a:gd name="T1" fmla="*/ 0 h 322"/>
                <a:gd name="T2" fmla="*/ 747713 w 471"/>
                <a:gd name="T3" fmla="*/ 76200 h 322"/>
                <a:gd name="T4" fmla="*/ 0 w 471"/>
                <a:gd name="T5" fmla="*/ 511175 h 322"/>
                <a:gd name="T6" fmla="*/ 0 w 471"/>
                <a:gd name="T7" fmla="*/ 434975 h 322"/>
                <a:gd name="T8" fmla="*/ 747713 w 471"/>
                <a:gd name="T9" fmla="*/ 0 h 322"/>
                <a:gd name="T10" fmla="*/ 0 60000 65536"/>
                <a:gd name="T11" fmla="*/ 0 60000 65536"/>
                <a:gd name="T12" fmla="*/ 0 60000 65536"/>
                <a:gd name="T13" fmla="*/ 0 60000 65536"/>
                <a:gd name="T14" fmla="*/ 0 60000 65536"/>
                <a:gd name="T15" fmla="*/ 0 w 471"/>
                <a:gd name="T16" fmla="*/ 0 h 322"/>
                <a:gd name="T17" fmla="*/ 471 w 471"/>
                <a:gd name="T18" fmla="*/ 322 h 322"/>
              </a:gdLst>
              <a:ahLst/>
              <a:cxnLst>
                <a:cxn ang="T10">
                  <a:pos x="T0" y="T1"/>
                </a:cxn>
                <a:cxn ang="T11">
                  <a:pos x="T2" y="T3"/>
                </a:cxn>
                <a:cxn ang="T12">
                  <a:pos x="T4" y="T5"/>
                </a:cxn>
                <a:cxn ang="T13">
                  <a:pos x="T6" y="T7"/>
                </a:cxn>
                <a:cxn ang="T14">
                  <a:pos x="T8" y="T9"/>
                </a:cxn>
              </a:cxnLst>
              <a:rect l="T15" t="T16" r="T17" b="T18"/>
              <a:pathLst>
                <a:path w="471" h="322">
                  <a:moveTo>
                    <a:pt x="471" y="0"/>
                  </a:moveTo>
                  <a:lnTo>
                    <a:pt x="471" y="48"/>
                  </a:lnTo>
                  <a:lnTo>
                    <a:pt x="0" y="322"/>
                  </a:lnTo>
                  <a:lnTo>
                    <a:pt x="0" y="274"/>
                  </a:lnTo>
                  <a:lnTo>
                    <a:pt x="471" y="0"/>
                  </a:lnTo>
                  <a:close/>
                </a:path>
              </a:pathLst>
            </a:custGeom>
            <a:solidFill>
              <a:srgbClr val="C9C6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2" name="iṩḷiḓe"/>
            <p:cNvSpPr>
              <a:spLocks noChangeArrowheads="1"/>
            </p:cNvSpPr>
            <p:nvPr/>
          </p:nvSpPr>
          <p:spPr bwMode="auto">
            <a:xfrm>
              <a:off x="1055688" y="3389313"/>
              <a:ext cx="585788" cy="412750"/>
            </a:xfrm>
            <a:custGeom>
              <a:avLst/>
              <a:gdLst>
                <a:gd name="T0" fmla="*/ 585788 w 369"/>
                <a:gd name="T1" fmla="*/ 336550 h 260"/>
                <a:gd name="T2" fmla="*/ 585788 w 369"/>
                <a:gd name="T3" fmla="*/ 412750 h 260"/>
                <a:gd name="T4" fmla="*/ 0 w 369"/>
                <a:gd name="T5" fmla="*/ 74613 h 260"/>
                <a:gd name="T6" fmla="*/ 0 w 369"/>
                <a:gd name="T7" fmla="*/ 0 h 260"/>
                <a:gd name="T8" fmla="*/ 585788 w 369"/>
                <a:gd name="T9" fmla="*/ 336550 h 260"/>
                <a:gd name="T10" fmla="*/ 0 60000 65536"/>
                <a:gd name="T11" fmla="*/ 0 60000 65536"/>
                <a:gd name="T12" fmla="*/ 0 60000 65536"/>
                <a:gd name="T13" fmla="*/ 0 60000 65536"/>
                <a:gd name="T14" fmla="*/ 0 60000 65536"/>
                <a:gd name="T15" fmla="*/ 0 w 369"/>
                <a:gd name="T16" fmla="*/ 0 h 260"/>
                <a:gd name="T17" fmla="*/ 369 w 369"/>
                <a:gd name="T18" fmla="*/ 260 h 260"/>
              </a:gdLst>
              <a:ahLst/>
              <a:cxnLst>
                <a:cxn ang="T10">
                  <a:pos x="T0" y="T1"/>
                </a:cxn>
                <a:cxn ang="T11">
                  <a:pos x="T2" y="T3"/>
                </a:cxn>
                <a:cxn ang="T12">
                  <a:pos x="T4" y="T5"/>
                </a:cxn>
                <a:cxn ang="T13">
                  <a:pos x="T6" y="T7"/>
                </a:cxn>
                <a:cxn ang="T14">
                  <a:pos x="T8" y="T9"/>
                </a:cxn>
              </a:cxnLst>
              <a:rect l="T15" t="T16" r="T17" b="T18"/>
              <a:pathLst>
                <a:path w="369" h="260">
                  <a:moveTo>
                    <a:pt x="369" y="212"/>
                  </a:moveTo>
                  <a:lnTo>
                    <a:pt x="369" y="260"/>
                  </a:lnTo>
                  <a:lnTo>
                    <a:pt x="0" y="47"/>
                  </a:lnTo>
                  <a:lnTo>
                    <a:pt x="0" y="0"/>
                  </a:lnTo>
                  <a:lnTo>
                    <a:pt x="369" y="212"/>
                  </a:ln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3" name="íšļiďe"/>
            <p:cNvSpPr>
              <a:spLocks noChangeArrowheads="1"/>
            </p:cNvSpPr>
            <p:nvPr/>
          </p:nvSpPr>
          <p:spPr bwMode="auto">
            <a:xfrm>
              <a:off x="1681163" y="2916238"/>
              <a:ext cx="23813" cy="68263"/>
            </a:xfrm>
            <a:custGeom>
              <a:avLst/>
              <a:gdLst>
                <a:gd name="T0" fmla="*/ 18521 w 9"/>
                <a:gd name="T1" fmla="*/ 63206 h 27"/>
                <a:gd name="T2" fmla="*/ 18521 w 9"/>
                <a:gd name="T3" fmla="*/ 63206 h 27"/>
                <a:gd name="T4" fmla="*/ 15875 w 9"/>
                <a:gd name="T5" fmla="*/ 55622 h 27"/>
                <a:gd name="T6" fmla="*/ 15875 w 9"/>
                <a:gd name="T7" fmla="*/ 55622 h 27"/>
                <a:gd name="T8" fmla="*/ 15875 w 9"/>
                <a:gd name="T9" fmla="*/ 50565 h 27"/>
                <a:gd name="T10" fmla="*/ 15875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30339 h 27"/>
                <a:gd name="T22" fmla="*/ 13229 w 9"/>
                <a:gd name="T23" fmla="*/ 22754 h 27"/>
                <a:gd name="T24" fmla="*/ 13229 w 9"/>
                <a:gd name="T25" fmla="*/ 22754 h 27"/>
                <a:gd name="T26" fmla="*/ 13229 w 9"/>
                <a:gd name="T27" fmla="*/ 17698 h 27"/>
                <a:gd name="T28" fmla="*/ 13229 w 9"/>
                <a:gd name="T29" fmla="*/ 17698 h 27"/>
                <a:gd name="T30" fmla="*/ 15875 w 9"/>
                <a:gd name="T31" fmla="*/ 12641 h 27"/>
                <a:gd name="T32" fmla="*/ 15875 w 9"/>
                <a:gd name="T33" fmla="*/ 12641 h 27"/>
                <a:gd name="T34" fmla="*/ 15875 w 9"/>
                <a:gd name="T35" fmla="*/ 7585 h 27"/>
                <a:gd name="T36" fmla="*/ 15875 w 9"/>
                <a:gd name="T37" fmla="*/ 7585 h 27"/>
                <a:gd name="T38" fmla="*/ 18521 w 9"/>
                <a:gd name="T39" fmla="*/ 5057 h 27"/>
                <a:gd name="T40" fmla="*/ 23813 w 9"/>
                <a:gd name="T41" fmla="*/ 0 h 27"/>
                <a:gd name="T42" fmla="*/ 23813 w 9"/>
                <a:gd name="T43" fmla="*/ 0 h 27"/>
                <a:gd name="T44" fmla="*/ 15875 w 9"/>
                <a:gd name="T45" fmla="*/ 2528 h 27"/>
                <a:gd name="T46" fmla="*/ 10584 w 9"/>
                <a:gd name="T47" fmla="*/ 5057 h 27"/>
                <a:gd name="T48" fmla="*/ 10584 w 9"/>
                <a:gd name="T49" fmla="*/ 5057 h 27"/>
                <a:gd name="T50" fmla="*/ 10584 w 9"/>
                <a:gd name="T51" fmla="*/ 7585 h 27"/>
                <a:gd name="T52" fmla="*/ 7938 w 9"/>
                <a:gd name="T53" fmla="*/ 10113 h 27"/>
                <a:gd name="T54" fmla="*/ 5292 w 9"/>
                <a:gd name="T55" fmla="*/ 15170 h 27"/>
                <a:gd name="T56" fmla="*/ 5292 w 9"/>
                <a:gd name="T57" fmla="*/ 15170 h 27"/>
                <a:gd name="T58" fmla="*/ 5292 w 9"/>
                <a:gd name="T59" fmla="*/ 15170 h 27"/>
                <a:gd name="T60" fmla="*/ 2646 w 9"/>
                <a:gd name="T61" fmla="*/ 20226 h 27"/>
                <a:gd name="T62" fmla="*/ 2646 w 9"/>
                <a:gd name="T63" fmla="*/ 20226 h 27"/>
                <a:gd name="T64" fmla="*/ 2646 w 9"/>
                <a:gd name="T65" fmla="*/ 20226 h 27"/>
                <a:gd name="T66" fmla="*/ 0 w 9"/>
                <a:gd name="T67" fmla="*/ 25283 h 27"/>
                <a:gd name="T68" fmla="*/ 0 w 9"/>
                <a:gd name="T69" fmla="*/ 25283 h 27"/>
                <a:gd name="T70" fmla="*/ 0 w 9"/>
                <a:gd name="T71" fmla="*/ 25283 h 27"/>
                <a:gd name="T72" fmla="*/ 0 w 9"/>
                <a:gd name="T73" fmla="*/ 30339 h 27"/>
                <a:gd name="T74" fmla="*/ 0 w 9"/>
                <a:gd name="T75" fmla="*/ 30339 h 27"/>
                <a:gd name="T76" fmla="*/ 0 w 9"/>
                <a:gd name="T77" fmla="*/ 30339 h 27"/>
                <a:gd name="T78" fmla="*/ 0 w 9"/>
                <a:gd name="T79" fmla="*/ 35396 h 27"/>
                <a:gd name="T80" fmla="*/ 0 w 9"/>
                <a:gd name="T81" fmla="*/ 50565 h 27"/>
                <a:gd name="T82" fmla="*/ 0 w 9"/>
                <a:gd name="T83" fmla="*/ 50565 h 27"/>
                <a:gd name="T84" fmla="*/ 5292 w 9"/>
                <a:gd name="T85" fmla="*/ 63206 h 27"/>
                <a:gd name="T86" fmla="*/ 5292 w 9"/>
                <a:gd name="T87" fmla="*/ 63206 h 27"/>
                <a:gd name="T88" fmla="*/ 7938 w 9"/>
                <a:gd name="T89" fmla="*/ 68263 h 27"/>
                <a:gd name="T90" fmla="*/ 18521 w 9"/>
                <a:gd name="T91" fmla="*/ 63206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5"/>
                  </a:moveTo>
                  <a:cubicBezTo>
                    <a:pt x="7" y="25"/>
                    <a:pt x="7" y="25"/>
                    <a:pt x="7" y="25"/>
                  </a:cubicBezTo>
                  <a:cubicBezTo>
                    <a:pt x="7" y="24"/>
                    <a:pt x="7" y="23"/>
                    <a:pt x="6" y="22"/>
                  </a:cubicBezTo>
                  <a:cubicBezTo>
                    <a:pt x="6" y="22"/>
                    <a:pt x="6" y="22"/>
                    <a:pt x="6" y="22"/>
                  </a:cubicBezTo>
                  <a:cubicBezTo>
                    <a:pt x="6" y="21"/>
                    <a:pt x="6" y="20"/>
                    <a:pt x="6" y="20"/>
                  </a:cubicBezTo>
                  <a:cubicBezTo>
                    <a:pt x="6" y="19"/>
                    <a:pt x="6" y="19"/>
                    <a:pt x="6" y="19"/>
                  </a:cubicBezTo>
                  <a:cubicBezTo>
                    <a:pt x="5" y="18"/>
                    <a:pt x="5" y="18"/>
                    <a:pt x="5" y="17"/>
                  </a:cubicBezTo>
                  <a:cubicBezTo>
                    <a:pt x="5" y="17"/>
                    <a:pt x="5" y="17"/>
                    <a:pt x="5" y="17"/>
                  </a:cubicBezTo>
                  <a:cubicBezTo>
                    <a:pt x="5" y="16"/>
                    <a:pt x="5" y="15"/>
                    <a:pt x="5" y="14"/>
                  </a:cubicBezTo>
                  <a:cubicBezTo>
                    <a:pt x="5" y="14"/>
                    <a:pt x="5" y="14"/>
                    <a:pt x="5" y="14"/>
                  </a:cubicBezTo>
                  <a:cubicBezTo>
                    <a:pt x="5" y="13"/>
                    <a:pt x="5" y="12"/>
                    <a:pt x="5" y="12"/>
                  </a:cubicBezTo>
                  <a:cubicBezTo>
                    <a:pt x="5" y="11"/>
                    <a:pt x="5" y="10"/>
                    <a:pt x="5" y="9"/>
                  </a:cubicBezTo>
                  <a:cubicBezTo>
                    <a:pt x="5" y="9"/>
                    <a:pt x="5" y="9"/>
                    <a:pt x="5" y="9"/>
                  </a:cubicBezTo>
                  <a:cubicBezTo>
                    <a:pt x="5" y="8"/>
                    <a:pt x="5" y="8"/>
                    <a:pt x="5" y="7"/>
                  </a:cubicBezTo>
                  <a:cubicBezTo>
                    <a:pt x="5" y="7"/>
                    <a:pt x="5" y="7"/>
                    <a:pt x="5" y="7"/>
                  </a:cubicBezTo>
                  <a:cubicBezTo>
                    <a:pt x="5" y="6"/>
                    <a:pt x="5" y="6"/>
                    <a:pt x="6" y="5"/>
                  </a:cubicBezTo>
                  <a:cubicBezTo>
                    <a:pt x="6" y="5"/>
                    <a:pt x="6" y="5"/>
                    <a:pt x="6" y="5"/>
                  </a:cubicBezTo>
                  <a:cubicBezTo>
                    <a:pt x="6" y="4"/>
                    <a:pt x="6" y="4"/>
                    <a:pt x="6" y="3"/>
                  </a:cubicBezTo>
                  <a:cubicBezTo>
                    <a:pt x="6" y="3"/>
                    <a:pt x="6" y="3"/>
                    <a:pt x="6" y="3"/>
                  </a:cubicBezTo>
                  <a:cubicBezTo>
                    <a:pt x="7" y="3"/>
                    <a:pt x="7" y="2"/>
                    <a:pt x="7" y="2"/>
                  </a:cubicBezTo>
                  <a:cubicBezTo>
                    <a:pt x="8" y="1"/>
                    <a:pt x="8" y="0"/>
                    <a:pt x="9" y="0"/>
                  </a:cubicBezTo>
                  <a:cubicBezTo>
                    <a:pt x="9" y="0"/>
                    <a:pt x="9" y="0"/>
                    <a:pt x="9" y="0"/>
                  </a:cubicBezTo>
                  <a:cubicBezTo>
                    <a:pt x="8" y="0"/>
                    <a:pt x="7" y="0"/>
                    <a:pt x="6" y="1"/>
                  </a:cubicBezTo>
                  <a:cubicBezTo>
                    <a:pt x="5" y="1"/>
                    <a:pt x="5" y="2"/>
                    <a:pt x="4" y="2"/>
                  </a:cubicBezTo>
                  <a:cubicBezTo>
                    <a:pt x="4" y="2"/>
                    <a:pt x="4" y="2"/>
                    <a:pt x="4" y="2"/>
                  </a:cubicBezTo>
                  <a:cubicBezTo>
                    <a:pt x="4" y="2"/>
                    <a:pt x="4" y="2"/>
                    <a:pt x="4" y="3"/>
                  </a:cubicBezTo>
                  <a:cubicBezTo>
                    <a:pt x="3" y="3"/>
                    <a:pt x="3" y="4"/>
                    <a:pt x="3" y="4"/>
                  </a:cubicBezTo>
                  <a:cubicBezTo>
                    <a:pt x="2" y="5"/>
                    <a:pt x="2" y="5"/>
                    <a:pt x="2" y="6"/>
                  </a:cubicBezTo>
                  <a:cubicBezTo>
                    <a:pt x="2" y="6"/>
                    <a:pt x="2" y="6"/>
                    <a:pt x="2" y="6"/>
                  </a:cubicBezTo>
                  <a:cubicBezTo>
                    <a:pt x="2" y="6"/>
                    <a:pt x="2" y="6"/>
                    <a:pt x="2" y="6"/>
                  </a:cubicBezTo>
                  <a:cubicBezTo>
                    <a:pt x="1" y="6"/>
                    <a:pt x="1" y="7"/>
                    <a:pt x="1" y="8"/>
                  </a:cubicBezTo>
                  <a:cubicBezTo>
                    <a:pt x="1" y="8"/>
                    <a:pt x="1" y="8"/>
                    <a:pt x="1" y="8"/>
                  </a:cubicBezTo>
                  <a:cubicBezTo>
                    <a:pt x="1" y="8"/>
                    <a:pt x="1" y="8"/>
                    <a:pt x="1" y="8"/>
                  </a:cubicBezTo>
                  <a:cubicBezTo>
                    <a:pt x="1" y="8"/>
                    <a:pt x="1" y="9"/>
                    <a:pt x="0" y="10"/>
                  </a:cubicBezTo>
                  <a:cubicBezTo>
                    <a:pt x="0" y="10"/>
                    <a:pt x="0" y="10"/>
                    <a:pt x="0" y="10"/>
                  </a:cubicBezTo>
                  <a:cubicBezTo>
                    <a:pt x="0" y="10"/>
                    <a:pt x="0" y="10"/>
                    <a:pt x="0" y="10"/>
                  </a:cubicBezTo>
                  <a:cubicBezTo>
                    <a:pt x="0" y="10"/>
                    <a:pt x="0" y="11"/>
                    <a:pt x="0" y="12"/>
                  </a:cubicBezTo>
                  <a:cubicBezTo>
                    <a:pt x="0" y="12"/>
                    <a:pt x="0" y="12"/>
                    <a:pt x="0" y="12"/>
                  </a:cubicBezTo>
                  <a:cubicBezTo>
                    <a:pt x="0" y="12"/>
                    <a:pt x="0" y="12"/>
                    <a:pt x="0" y="12"/>
                  </a:cubicBezTo>
                  <a:cubicBezTo>
                    <a:pt x="0" y="13"/>
                    <a:pt x="0" y="14"/>
                    <a:pt x="0" y="14"/>
                  </a:cubicBezTo>
                  <a:cubicBezTo>
                    <a:pt x="0" y="16"/>
                    <a:pt x="0" y="18"/>
                    <a:pt x="0" y="20"/>
                  </a:cubicBezTo>
                  <a:cubicBezTo>
                    <a:pt x="0" y="20"/>
                    <a:pt x="0" y="20"/>
                    <a:pt x="0" y="20"/>
                  </a:cubicBezTo>
                  <a:cubicBezTo>
                    <a:pt x="1" y="21"/>
                    <a:pt x="1" y="23"/>
                    <a:pt x="2" y="25"/>
                  </a:cubicBezTo>
                  <a:cubicBezTo>
                    <a:pt x="2" y="25"/>
                    <a:pt x="2" y="25"/>
                    <a:pt x="2" y="25"/>
                  </a:cubicBezTo>
                  <a:cubicBezTo>
                    <a:pt x="2" y="26"/>
                    <a:pt x="2" y="27"/>
                    <a:pt x="3" y="27"/>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4" name="íṡḻïďe"/>
            <p:cNvSpPr>
              <a:spLocks noChangeArrowheads="1"/>
            </p:cNvSpPr>
            <p:nvPr/>
          </p:nvSpPr>
          <p:spPr bwMode="auto">
            <a:xfrm>
              <a:off x="1692275" y="2898775"/>
              <a:ext cx="117475" cy="134938"/>
            </a:xfrm>
            <a:custGeom>
              <a:avLst/>
              <a:gdLst>
                <a:gd name="T0" fmla="*/ 117475 w 46"/>
                <a:gd name="T1" fmla="*/ 106932 h 53"/>
                <a:gd name="T2" fmla="*/ 117475 w 46"/>
                <a:gd name="T3" fmla="*/ 101840 h 53"/>
                <a:gd name="T4" fmla="*/ 117475 w 46"/>
                <a:gd name="T5" fmla="*/ 99294 h 53"/>
                <a:gd name="T6" fmla="*/ 114921 w 46"/>
                <a:gd name="T7" fmla="*/ 91656 h 53"/>
                <a:gd name="T8" fmla="*/ 112367 w 46"/>
                <a:gd name="T9" fmla="*/ 86564 h 53"/>
                <a:gd name="T10" fmla="*/ 112367 w 46"/>
                <a:gd name="T11" fmla="*/ 84018 h 53"/>
                <a:gd name="T12" fmla="*/ 109814 w 46"/>
                <a:gd name="T13" fmla="*/ 76380 h 53"/>
                <a:gd name="T14" fmla="*/ 109814 w 46"/>
                <a:gd name="T15" fmla="*/ 73834 h 53"/>
                <a:gd name="T16" fmla="*/ 107260 w 46"/>
                <a:gd name="T17" fmla="*/ 68742 h 53"/>
                <a:gd name="T18" fmla="*/ 104706 w 46"/>
                <a:gd name="T19" fmla="*/ 61104 h 53"/>
                <a:gd name="T20" fmla="*/ 102152 w 46"/>
                <a:gd name="T21" fmla="*/ 58558 h 53"/>
                <a:gd name="T22" fmla="*/ 99598 w 46"/>
                <a:gd name="T23" fmla="*/ 53466 h 53"/>
                <a:gd name="T24" fmla="*/ 94491 w 46"/>
                <a:gd name="T25" fmla="*/ 45828 h 53"/>
                <a:gd name="T26" fmla="*/ 86829 w 46"/>
                <a:gd name="T27" fmla="*/ 35644 h 53"/>
                <a:gd name="T28" fmla="*/ 84276 w 46"/>
                <a:gd name="T29" fmla="*/ 33098 h 53"/>
                <a:gd name="T30" fmla="*/ 79168 w 46"/>
                <a:gd name="T31" fmla="*/ 28006 h 53"/>
                <a:gd name="T32" fmla="*/ 76614 w 46"/>
                <a:gd name="T33" fmla="*/ 22914 h 53"/>
                <a:gd name="T34" fmla="*/ 71507 w 46"/>
                <a:gd name="T35" fmla="*/ 20368 h 53"/>
                <a:gd name="T36" fmla="*/ 68953 w 46"/>
                <a:gd name="T37" fmla="*/ 15276 h 53"/>
                <a:gd name="T38" fmla="*/ 61291 w 46"/>
                <a:gd name="T39" fmla="*/ 12730 h 53"/>
                <a:gd name="T40" fmla="*/ 58738 w 46"/>
                <a:gd name="T41" fmla="*/ 10184 h 53"/>
                <a:gd name="T42" fmla="*/ 53630 w 46"/>
                <a:gd name="T43" fmla="*/ 7638 h 53"/>
                <a:gd name="T44" fmla="*/ 48522 w 46"/>
                <a:gd name="T45" fmla="*/ 5092 h 53"/>
                <a:gd name="T46" fmla="*/ 43415 w 46"/>
                <a:gd name="T47" fmla="*/ 2546 h 53"/>
                <a:gd name="T48" fmla="*/ 40861 w 46"/>
                <a:gd name="T49" fmla="*/ 2546 h 53"/>
                <a:gd name="T50" fmla="*/ 38307 w 46"/>
                <a:gd name="T51" fmla="*/ 0 h 53"/>
                <a:gd name="T52" fmla="*/ 33199 w 46"/>
                <a:gd name="T53" fmla="*/ 0 h 53"/>
                <a:gd name="T54" fmla="*/ 28092 w 46"/>
                <a:gd name="T55" fmla="*/ 0 h 53"/>
                <a:gd name="T56" fmla="*/ 25538 w 46"/>
                <a:gd name="T57" fmla="*/ 0 h 53"/>
                <a:gd name="T58" fmla="*/ 20430 w 46"/>
                <a:gd name="T59" fmla="*/ 0 h 53"/>
                <a:gd name="T60" fmla="*/ 12769 w 46"/>
                <a:gd name="T61" fmla="*/ 2546 h 53"/>
                <a:gd name="T62" fmla="*/ 7661 w 46"/>
                <a:gd name="T63" fmla="*/ 7638 h 53"/>
                <a:gd name="T64" fmla="*/ 10215 w 46"/>
                <a:gd name="T65" fmla="*/ 7638 h 53"/>
                <a:gd name="T66" fmla="*/ 12769 w 46"/>
                <a:gd name="T67" fmla="*/ 7638 h 53"/>
                <a:gd name="T68" fmla="*/ 20430 w 46"/>
                <a:gd name="T69" fmla="*/ 7638 h 53"/>
                <a:gd name="T70" fmla="*/ 25538 w 46"/>
                <a:gd name="T71" fmla="*/ 7638 h 53"/>
                <a:gd name="T72" fmla="*/ 30646 w 46"/>
                <a:gd name="T73" fmla="*/ 10184 h 53"/>
                <a:gd name="T74" fmla="*/ 38307 w 46"/>
                <a:gd name="T75" fmla="*/ 12730 h 53"/>
                <a:gd name="T76" fmla="*/ 51076 w 46"/>
                <a:gd name="T77" fmla="*/ 17822 h 53"/>
                <a:gd name="T78" fmla="*/ 56184 w 46"/>
                <a:gd name="T79" fmla="*/ 22914 h 53"/>
                <a:gd name="T80" fmla="*/ 61291 w 46"/>
                <a:gd name="T81" fmla="*/ 28006 h 53"/>
                <a:gd name="T82" fmla="*/ 68953 w 46"/>
                <a:gd name="T83" fmla="*/ 33098 h 53"/>
                <a:gd name="T84" fmla="*/ 74060 w 46"/>
                <a:gd name="T85" fmla="*/ 40736 h 53"/>
                <a:gd name="T86" fmla="*/ 79168 w 46"/>
                <a:gd name="T87" fmla="*/ 45828 h 53"/>
                <a:gd name="T88" fmla="*/ 86829 w 46"/>
                <a:gd name="T89" fmla="*/ 61104 h 53"/>
                <a:gd name="T90" fmla="*/ 86829 w 46"/>
                <a:gd name="T91" fmla="*/ 61104 h 53"/>
                <a:gd name="T92" fmla="*/ 94491 w 46"/>
                <a:gd name="T93" fmla="*/ 76380 h 53"/>
                <a:gd name="T94" fmla="*/ 94491 w 46"/>
                <a:gd name="T95" fmla="*/ 76380 h 53"/>
                <a:gd name="T96" fmla="*/ 97045 w 46"/>
                <a:gd name="T97" fmla="*/ 84018 h 53"/>
                <a:gd name="T98" fmla="*/ 99598 w 46"/>
                <a:gd name="T99" fmla="*/ 91656 h 53"/>
                <a:gd name="T100" fmla="*/ 102152 w 46"/>
                <a:gd name="T101" fmla="*/ 99294 h 53"/>
                <a:gd name="T102" fmla="*/ 104706 w 46"/>
                <a:gd name="T103" fmla="*/ 106932 h 53"/>
                <a:gd name="T104" fmla="*/ 104706 w 46"/>
                <a:gd name="T105" fmla="*/ 114570 h 53"/>
                <a:gd name="T106" fmla="*/ 104706 w 46"/>
                <a:gd name="T107" fmla="*/ 127300 h 53"/>
                <a:gd name="T108" fmla="*/ 114921 w 46"/>
                <a:gd name="T109" fmla="*/ 132392 h 53"/>
                <a:gd name="T110" fmla="*/ 114921 w 46"/>
                <a:gd name="T111" fmla="*/ 129846 h 53"/>
                <a:gd name="T112" fmla="*/ 117475 w 46"/>
                <a:gd name="T113" fmla="*/ 124754 h 53"/>
                <a:gd name="T114" fmla="*/ 117475 w 46"/>
                <a:gd name="T115" fmla="*/ 119662 h 53"/>
                <a:gd name="T116" fmla="*/ 117475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2"/>
                    <a:pt x="46" y="42"/>
                    <a:pt x="46" y="42"/>
                  </a:cubicBezTo>
                  <a:cubicBezTo>
                    <a:pt x="46" y="42"/>
                    <a:pt x="46" y="42"/>
                    <a:pt x="46" y="42"/>
                  </a:cubicBezTo>
                  <a:cubicBezTo>
                    <a:pt x="46" y="42"/>
                    <a:pt x="46" y="41"/>
                    <a:pt x="46" y="41"/>
                  </a:cubicBezTo>
                  <a:cubicBezTo>
                    <a:pt x="46" y="41"/>
                    <a:pt x="46" y="41"/>
                    <a:pt x="46" y="40"/>
                  </a:cubicBezTo>
                  <a:cubicBezTo>
                    <a:pt x="46" y="40"/>
                    <a:pt x="46" y="39"/>
                    <a:pt x="46" y="39"/>
                  </a:cubicBezTo>
                  <a:cubicBezTo>
                    <a:pt x="46" y="39"/>
                    <a:pt x="46" y="39"/>
                    <a:pt x="46" y="39"/>
                  </a:cubicBezTo>
                  <a:cubicBezTo>
                    <a:pt x="46" y="39"/>
                    <a:pt x="46" y="39"/>
                    <a:pt x="46" y="39"/>
                  </a:cubicBezTo>
                  <a:cubicBezTo>
                    <a:pt x="45" y="38"/>
                    <a:pt x="45" y="38"/>
                    <a:pt x="45" y="38"/>
                  </a:cubicBezTo>
                  <a:cubicBezTo>
                    <a:pt x="45" y="37"/>
                    <a:pt x="45" y="37"/>
                    <a:pt x="45" y="36"/>
                  </a:cubicBezTo>
                  <a:cubicBezTo>
                    <a:pt x="45" y="36"/>
                    <a:pt x="45" y="36"/>
                    <a:pt x="45" y="36"/>
                  </a:cubicBezTo>
                  <a:cubicBezTo>
                    <a:pt x="45" y="36"/>
                    <a:pt x="45" y="36"/>
                    <a:pt x="45" y="36"/>
                  </a:cubicBezTo>
                  <a:cubicBezTo>
                    <a:pt x="45" y="36"/>
                    <a:pt x="45" y="35"/>
                    <a:pt x="45" y="35"/>
                  </a:cubicBezTo>
                  <a:cubicBezTo>
                    <a:pt x="45" y="35"/>
                    <a:pt x="45" y="34"/>
                    <a:pt x="44" y="34"/>
                  </a:cubicBezTo>
                  <a:cubicBezTo>
                    <a:pt x="44" y="34"/>
                    <a:pt x="44" y="33"/>
                    <a:pt x="44" y="33"/>
                  </a:cubicBezTo>
                  <a:cubicBezTo>
                    <a:pt x="44" y="33"/>
                    <a:pt x="44" y="33"/>
                    <a:pt x="44" y="33"/>
                  </a:cubicBezTo>
                  <a:cubicBezTo>
                    <a:pt x="44" y="33"/>
                    <a:pt x="44" y="33"/>
                    <a:pt x="44" y="33"/>
                  </a:cubicBezTo>
                  <a:cubicBezTo>
                    <a:pt x="44" y="32"/>
                    <a:pt x="44" y="32"/>
                    <a:pt x="44" y="32"/>
                  </a:cubicBezTo>
                  <a:cubicBezTo>
                    <a:pt x="44" y="32"/>
                    <a:pt x="44" y="32"/>
                    <a:pt x="44" y="31"/>
                  </a:cubicBezTo>
                  <a:cubicBezTo>
                    <a:pt x="44" y="31"/>
                    <a:pt x="43" y="31"/>
                    <a:pt x="43" y="30"/>
                  </a:cubicBezTo>
                  <a:cubicBezTo>
                    <a:pt x="43" y="30"/>
                    <a:pt x="43" y="30"/>
                    <a:pt x="43" y="30"/>
                  </a:cubicBezTo>
                  <a:cubicBezTo>
                    <a:pt x="43" y="30"/>
                    <a:pt x="43" y="30"/>
                    <a:pt x="43" y="30"/>
                  </a:cubicBezTo>
                  <a:cubicBezTo>
                    <a:pt x="43" y="29"/>
                    <a:pt x="43" y="29"/>
                    <a:pt x="43" y="29"/>
                  </a:cubicBezTo>
                  <a:cubicBezTo>
                    <a:pt x="43" y="29"/>
                    <a:pt x="42" y="28"/>
                    <a:pt x="42" y="28"/>
                  </a:cubicBezTo>
                  <a:cubicBezTo>
                    <a:pt x="42" y="28"/>
                    <a:pt x="42" y="27"/>
                    <a:pt x="42" y="27"/>
                  </a:cubicBezTo>
                  <a:cubicBezTo>
                    <a:pt x="42" y="27"/>
                    <a:pt x="42" y="27"/>
                    <a:pt x="42" y="27"/>
                  </a:cubicBezTo>
                  <a:cubicBezTo>
                    <a:pt x="42" y="27"/>
                    <a:pt x="42" y="27"/>
                    <a:pt x="42" y="27"/>
                  </a:cubicBezTo>
                  <a:cubicBezTo>
                    <a:pt x="42" y="26"/>
                    <a:pt x="41" y="26"/>
                    <a:pt x="41" y="25"/>
                  </a:cubicBezTo>
                  <a:cubicBezTo>
                    <a:pt x="41" y="25"/>
                    <a:pt x="41" y="25"/>
                    <a:pt x="41" y="24"/>
                  </a:cubicBezTo>
                  <a:cubicBezTo>
                    <a:pt x="41" y="24"/>
                    <a:pt x="41" y="24"/>
                    <a:pt x="41" y="24"/>
                  </a:cubicBezTo>
                  <a:cubicBezTo>
                    <a:pt x="41" y="24"/>
                    <a:pt x="40" y="24"/>
                    <a:pt x="40" y="24"/>
                  </a:cubicBezTo>
                  <a:cubicBezTo>
                    <a:pt x="40" y="23"/>
                    <a:pt x="40" y="23"/>
                    <a:pt x="40" y="23"/>
                  </a:cubicBezTo>
                  <a:cubicBezTo>
                    <a:pt x="40" y="22"/>
                    <a:pt x="39" y="22"/>
                    <a:pt x="39" y="22"/>
                  </a:cubicBezTo>
                  <a:cubicBezTo>
                    <a:pt x="39" y="21"/>
                    <a:pt x="39" y="21"/>
                    <a:pt x="39" y="21"/>
                  </a:cubicBezTo>
                  <a:cubicBezTo>
                    <a:pt x="39" y="21"/>
                    <a:pt x="39" y="21"/>
                    <a:pt x="39" y="21"/>
                  </a:cubicBezTo>
                  <a:cubicBezTo>
                    <a:pt x="39" y="20"/>
                    <a:pt x="38" y="20"/>
                    <a:pt x="38" y="20"/>
                  </a:cubicBezTo>
                  <a:cubicBezTo>
                    <a:pt x="38" y="19"/>
                    <a:pt x="37" y="19"/>
                    <a:pt x="37" y="18"/>
                  </a:cubicBezTo>
                  <a:cubicBezTo>
                    <a:pt x="37" y="18"/>
                    <a:pt x="37" y="18"/>
                    <a:pt x="37" y="18"/>
                  </a:cubicBezTo>
                  <a:cubicBezTo>
                    <a:pt x="36" y="17"/>
                    <a:pt x="36" y="16"/>
                    <a:pt x="35" y="16"/>
                  </a:cubicBezTo>
                  <a:cubicBezTo>
                    <a:pt x="35" y="15"/>
                    <a:pt x="35" y="15"/>
                    <a:pt x="34" y="14"/>
                  </a:cubicBezTo>
                  <a:cubicBezTo>
                    <a:pt x="34" y="14"/>
                    <a:pt x="34" y="14"/>
                    <a:pt x="34" y="14"/>
                  </a:cubicBezTo>
                  <a:cubicBezTo>
                    <a:pt x="34" y="14"/>
                    <a:pt x="34" y="13"/>
                    <a:pt x="33" y="13"/>
                  </a:cubicBezTo>
                  <a:cubicBezTo>
                    <a:pt x="33" y="13"/>
                    <a:pt x="33" y="13"/>
                    <a:pt x="33" y="13"/>
                  </a:cubicBezTo>
                  <a:cubicBezTo>
                    <a:pt x="33" y="13"/>
                    <a:pt x="33" y="13"/>
                    <a:pt x="33" y="13"/>
                  </a:cubicBezTo>
                  <a:cubicBezTo>
                    <a:pt x="33" y="13"/>
                    <a:pt x="33" y="12"/>
                    <a:pt x="32" y="12"/>
                  </a:cubicBezTo>
                  <a:cubicBezTo>
                    <a:pt x="32" y="12"/>
                    <a:pt x="32" y="11"/>
                    <a:pt x="32" y="11"/>
                  </a:cubicBezTo>
                  <a:cubicBezTo>
                    <a:pt x="31" y="11"/>
                    <a:pt x="31" y="11"/>
                    <a:pt x="31" y="11"/>
                  </a:cubicBezTo>
                  <a:cubicBezTo>
                    <a:pt x="31" y="11"/>
                    <a:pt x="31" y="11"/>
                    <a:pt x="31" y="11"/>
                  </a:cubicBezTo>
                  <a:cubicBezTo>
                    <a:pt x="31" y="10"/>
                    <a:pt x="31" y="10"/>
                    <a:pt x="31" y="10"/>
                  </a:cubicBezTo>
                  <a:cubicBezTo>
                    <a:pt x="30" y="10"/>
                    <a:pt x="30" y="9"/>
                    <a:pt x="30" y="9"/>
                  </a:cubicBezTo>
                  <a:cubicBezTo>
                    <a:pt x="29" y="9"/>
                    <a:pt x="29" y="9"/>
                    <a:pt x="29" y="9"/>
                  </a:cubicBezTo>
                  <a:cubicBezTo>
                    <a:pt x="29" y="8"/>
                    <a:pt x="29" y="8"/>
                    <a:pt x="29" y="8"/>
                  </a:cubicBezTo>
                  <a:cubicBezTo>
                    <a:pt x="29" y="8"/>
                    <a:pt x="29" y="8"/>
                    <a:pt x="28" y="8"/>
                  </a:cubicBezTo>
                  <a:cubicBezTo>
                    <a:pt x="28" y="8"/>
                    <a:pt x="28" y="7"/>
                    <a:pt x="27" y="7"/>
                  </a:cubicBezTo>
                  <a:cubicBezTo>
                    <a:pt x="27" y="7"/>
                    <a:pt x="27" y="7"/>
                    <a:pt x="27" y="7"/>
                  </a:cubicBezTo>
                  <a:cubicBezTo>
                    <a:pt x="27" y="6"/>
                    <a:pt x="27" y="6"/>
                    <a:pt x="27" y="6"/>
                  </a:cubicBezTo>
                  <a:cubicBezTo>
                    <a:pt x="27" y="6"/>
                    <a:pt x="26" y="6"/>
                    <a:pt x="26" y="6"/>
                  </a:cubicBezTo>
                  <a:cubicBezTo>
                    <a:pt x="26" y="6"/>
                    <a:pt x="26" y="6"/>
                    <a:pt x="25" y="5"/>
                  </a:cubicBezTo>
                  <a:cubicBezTo>
                    <a:pt x="25" y="5"/>
                    <a:pt x="25" y="5"/>
                    <a:pt x="24" y="5"/>
                  </a:cubicBezTo>
                  <a:cubicBezTo>
                    <a:pt x="24" y="5"/>
                    <a:pt x="24" y="5"/>
                    <a:pt x="24" y="5"/>
                  </a:cubicBezTo>
                  <a:cubicBezTo>
                    <a:pt x="24" y="5"/>
                    <a:pt x="24" y="5"/>
                    <a:pt x="24" y="5"/>
                  </a:cubicBezTo>
                  <a:cubicBezTo>
                    <a:pt x="24" y="4"/>
                    <a:pt x="24" y="4"/>
                    <a:pt x="23" y="4"/>
                  </a:cubicBezTo>
                  <a:cubicBezTo>
                    <a:pt x="23" y="4"/>
                    <a:pt x="22" y="3"/>
                    <a:pt x="22" y="3"/>
                  </a:cubicBezTo>
                  <a:cubicBezTo>
                    <a:pt x="22" y="3"/>
                    <a:pt x="22" y="3"/>
                    <a:pt x="22" y="3"/>
                  </a:cubicBezTo>
                  <a:cubicBezTo>
                    <a:pt x="22" y="3"/>
                    <a:pt x="21" y="3"/>
                    <a:pt x="21" y="3"/>
                  </a:cubicBezTo>
                  <a:cubicBezTo>
                    <a:pt x="21" y="2"/>
                    <a:pt x="20" y="2"/>
                    <a:pt x="20" y="2"/>
                  </a:cubicBezTo>
                  <a:cubicBezTo>
                    <a:pt x="20" y="2"/>
                    <a:pt x="20" y="2"/>
                    <a:pt x="20" y="2"/>
                  </a:cubicBezTo>
                  <a:cubicBezTo>
                    <a:pt x="19" y="2"/>
                    <a:pt x="19" y="2"/>
                    <a:pt x="19" y="2"/>
                  </a:cubicBezTo>
                  <a:cubicBezTo>
                    <a:pt x="19" y="2"/>
                    <a:pt x="19" y="2"/>
                    <a:pt x="19" y="2"/>
                  </a:cubicBezTo>
                  <a:cubicBezTo>
                    <a:pt x="19" y="2"/>
                    <a:pt x="19" y="1"/>
                    <a:pt x="18" y="1"/>
                  </a:cubicBezTo>
                  <a:cubicBezTo>
                    <a:pt x="18" y="1"/>
                    <a:pt x="18" y="1"/>
                    <a:pt x="17" y="1"/>
                  </a:cubicBezTo>
                  <a:cubicBezTo>
                    <a:pt x="17" y="1"/>
                    <a:pt x="17" y="1"/>
                    <a:pt x="17" y="1"/>
                  </a:cubicBezTo>
                  <a:cubicBezTo>
                    <a:pt x="17" y="1"/>
                    <a:pt x="17" y="1"/>
                    <a:pt x="17" y="1"/>
                  </a:cubicBezTo>
                  <a:cubicBezTo>
                    <a:pt x="17" y="1"/>
                    <a:pt x="16" y="1"/>
                    <a:pt x="16" y="1"/>
                  </a:cubicBezTo>
                  <a:cubicBezTo>
                    <a:pt x="16" y="0"/>
                    <a:pt x="16" y="0"/>
                    <a:pt x="15" y="0"/>
                  </a:cubicBezTo>
                  <a:cubicBezTo>
                    <a:pt x="15" y="0"/>
                    <a:pt x="15" y="0"/>
                    <a:pt x="15" y="0"/>
                  </a:cubicBezTo>
                  <a:cubicBezTo>
                    <a:pt x="15" y="0"/>
                    <a:pt x="15" y="0"/>
                    <a:pt x="15" y="0"/>
                  </a:cubicBezTo>
                  <a:cubicBezTo>
                    <a:pt x="14" y="0"/>
                    <a:pt x="14" y="0"/>
                    <a:pt x="14" y="0"/>
                  </a:cubicBezTo>
                  <a:cubicBezTo>
                    <a:pt x="14" y="0"/>
                    <a:pt x="14" y="0"/>
                    <a:pt x="13" y="0"/>
                  </a:cubicBezTo>
                  <a:cubicBezTo>
                    <a:pt x="13" y="0"/>
                    <a:pt x="13" y="0"/>
                    <a:pt x="13" y="0"/>
                  </a:cubicBezTo>
                  <a:cubicBezTo>
                    <a:pt x="13" y="0"/>
                    <a:pt x="12" y="0"/>
                    <a:pt x="12" y="0"/>
                  </a:cubicBezTo>
                  <a:cubicBezTo>
                    <a:pt x="12" y="0"/>
                    <a:pt x="12" y="0"/>
                    <a:pt x="12" y="0"/>
                  </a:cubicBezTo>
                  <a:cubicBezTo>
                    <a:pt x="12" y="0"/>
                    <a:pt x="11" y="0"/>
                    <a:pt x="11" y="0"/>
                  </a:cubicBezTo>
                  <a:cubicBezTo>
                    <a:pt x="11" y="0"/>
                    <a:pt x="11" y="0"/>
                    <a:pt x="11" y="0"/>
                  </a:cubicBezTo>
                  <a:cubicBezTo>
                    <a:pt x="10" y="0"/>
                    <a:pt x="10" y="0"/>
                    <a:pt x="10" y="0"/>
                  </a:cubicBezTo>
                  <a:cubicBezTo>
                    <a:pt x="10" y="0"/>
                    <a:pt x="10" y="0"/>
                    <a:pt x="10" y="0"/>
                  </a:cubicBezTo>
                  <a:cubicBezTo>
                    <a:pt x="9" y="0"/>
                    <a:pt x="9" y="0"/>
                    <a:pt x="8" y="0"/>
                  </a:cubicBezTo>
                  <a:cubicBezTo>
                    <a:pt x="8" y="0"/>
                    <a:pt x="8" y="0"/>
                    <a:pt x="8" y="0"/>
                  </a:cubicBezTo>
                  <a:cubicBezTo>
                    <a:pt x="8" y="0"/>
                    <a:pt x="8" y="0"/>
                    <a:pt x="8" y="0"/>
                  </a:cubicBezTo>
                  <a:cubicBezTo>
                    <a:pt x="8" y="0"/>
                    <a:pt x="7" y="0"/>
                    <a:pt x="7" y="0"/>
                  </a:cubicBezTo>
                  <a:cubicBezTo>
                    <a:pt x="7" y="0"/>
                    <a:pt x="7" y="1"/>
                    <a:pt x="7" y="1"/>
                  </a:cubicBezTo>
                  <a:cubicBezTo>
                    <a:pt x="6" y="1"/>
                    <a:pt x="5" y="1"/>
                    <a:pt x="5" y="1"/>
                  </a:cubicBezTo>
                  <a:cubicBezTo>
                    <a:pt x="0" y="4"/>
                    <a:pt x="0" y="4"/>
                    <a:pt x="0" y="4"/>
                  </a:cubicBezTo>
                  <a:cubicBezTo>
                    <a:pt x="0" y="4"/>
                    <a:pt x="0" y="4"/>
                    <a:pt x="0" y="4"/>
                  </a:cubicBezTo>
                  <a:cubicBezTo>
                    <a:pt x="1" y="4"/>
                    <a:pt x="2" y="3"/>
                    <a:pt x="3" y="3"/>
                  </a:cubicBezTo>
                  <a:cubicBezTo>
                    <a:pt x="3" y="3"/>
                    <a:pt x="3" y="3"/>
                    <a:pt x="3" y="3"/>
                  </a:cubicBezTo>
                  <a:cubicBezTo>
                    <a:pt x="3" y="3"/>
                    <a:pt x="4" y="3"/>
                    <a:pt x="4" y="3"/>
                  </a:cubicBezTo>
                  <a:cubicBezTo>
                    <a:pt x="4" y="3"/>
                    <a:pt x="4" y="3"/>
                    <a:pt x="4" y="3"/>
                  </a:cubicBezTo>
                  <a:cubicBezTo>
                    <a:pt x="4" y="3"/>
                    <a:pt x="4" y="3"/>
                    <a:pt x="5" y="3"/>
                  </a:cubicBezTo>
                  <a:cubicBezTo>
                    <a:pt x="5" y="3"/>
                    <a:pt x="5" y="3"/>
                    <a:pt x="5" y="3"/>
                  </a:cubicBezTo>
                  <a:cubicBezTo>
                    <a:pt x="5" y="3"/>
                    <a:pt x="5" y="3"/>
                    <a:pt x="5" y="3"/>
                  </a:cubicBezTo>
                  <a:cubicBezTo>
                    <a:pt x="6" y="3"/>
                    <a:pt x="6" y="3"/>
                    <a:pt x="7" y="3"/>
                  </a:cubicBezTo>
                  <a:cubicBezTo>
                    <a:pt x="7" y="3"/>
                    <a:pt x="7" y="3"/>
                    <a:pt x="8" y="3"/>
                  </a:cubicBezTo>
                  <a:cubicBezTo>
                    <a:pt x="8" y="3"/>
                    <a:pt x="8" y="3"/>
                    <a:pt x="8" y="3"/>
                  </a:cubicBezTo>
                  <a:cubicBezTo>
                    <a:pt x="8" y="3"/>
                    <a:pt x="9" y="3"/>
                    <a:pt x="9" y="3"/>
                  </a:cubicBezTo>
                  <a:cubicBezTo>
                    <a:pt x="9" y="3"/>
                    <a:pt x="10" y="3"/>
                    <a:pt x="10" y="3"/>
                  </a:cubicBezTo>
                  <a:cubicBezTo>
                    <a:pt x="10" y="3"/>
                    <a:pt x="10" y="3"/>
                    <a:pt x="10" y="3"/>
                  </a:cubicBezTo>
                  <a:cubicBezTo>
                    <a:pt x="10" y="3"/>
                    <a:pt x="11" y="3"/>
                    <a:pt x="11" y="3"/>
                  </a:cubicBezTo>
                  <a:cubicBezTo>
                    <a:pt x="12" y="3"/>
                    <a:pt x="12" y="3"/>
                    <a:pt x="12" y="4"/>
                  </a:cubicBezTo>
                  <a:cubicBezTo>
                    <a:pt x="12" y="4"/>
                    <a:pt x="12" y="4"/>
                    <a:pt x="12" y="4"/>
                  </a:cubicBezTo>
                  <a:cubicBezTo>
                    <a:pt x="13" y="4"/>
                    <a:pt x="13" y="4"/>
                    <a:pt x="14" y="4"/>
                  </a:cubicBezTo>
                  <a:cubicBezTo>
                    <a:pt x="14" y="4"/>
                    <a:pt x="14" y="4"/>
                    <a:pt x="15" y="4"/>
                  </a:cubicBezTo>
                  <a:cubicBezTo>
                    <a:pt x="15" y="4"/>
                    <a:pt x="15" y="5"/>
                    <a:pt x="15" y="5"/>
                  </a:cubicBezTo>
                  <a:cubicBezTo>
                    <a:pt x="15" y="5"/>
                    <a:pt x="16" y="5"/>
                    <a:pt x="17" y="6"/>
                  </a:cubicBezTo>
                  <a:cubicBezTo>
                    <a:pt x="18" y="6"/>
                    <a:pt x="19" y="7"/>
                    <a:pt x="20" y="7"/>
                  </a:cubicBezTo>
                  <a:cubicBezTo>
                    <a:pt x="20" y="7"/>
                    <a:pt x="20" y="7"/>
                    <a:pt x="20" y="7"/>
                  </a:cubicBezTo>
                  <a:cubicBezTo>
                    <a:pt x="20" y="8"/>
                    <a:pt x="21" y="9"/>
                    <a:pt x="22" y="9"/>
                  </a:cubicBezTo>
                  <a:cubicBezTo>
                    <a:pt x="22" y="9"/>
                    <a:pt x="22" y="9"/>
                    <a:pt x="22" y="9"/>
                  </a:cubicBezTo>
                  <a:cubicBezTo>
                    <a:pt x="22" y="9"/>
                    <a:pt x="22" y="9"/>
                    <a:pt x="22" y="9"/>
                  </a:cubicBezTo>
                  <a:cubicBezTo>
                    <a:pt x="22" y="9"/>
                    <a:pt x="22" y="9"/>
                    <a:pt x="22" y="9"/>
                  </a:cubicBezTo>
                  <a:cubicBezTo>
                    <a:pt x="23" y="10"/>
                    <a:pt x="24" y="10"/>
                    <a:pt x="24" y="11"/>
                  </a:cubicBezTo>
                  <a:cubicBezTo>
                    <a:pt x="24" y="11"/>
                    <a:pt x="24" y="11"/>
                    <a:pt x="24" y="11"/>
                  </a:cubicBezTo>
                  <a:cubicBezTo>
                    <a:pt x="25" y="12"/>
                    <a:pt x="26" y="13"/>
                    <a:pt x="26" y="13"/>
                  </a:cubicBezTo>
                  <a:cubicBezTo>
                    <a:pt x="27" y="13"/>
                    <a:pt x="27" y="13"/>
                    <a:pt x="27" y="13"/>
                  </a:cubicBezTo>
                  <a:cubicBezTo>
                    <a:pt x="27" y="13"/>
                    <a:pt x="27" y="13"/>
                    <a:pt x="27" y="13"/>
                  </a:cubicBezTo>
                  <a:cubicBezTo>
                    <a:pt x="27" y="13"/>
                    <a:pt x="27" y="13"/>
                    <a:pt x="27" y="13"/>
                  </a:cubicBezTo>
                  <a:cubicBezTo>
                    <a:pt x="27" y="14"/>
                    <a:pt x="28" y="15"/>
                    <a:pt x="29" y="16"/>
                  </a:cubicBezTo>
                  <a:cubicBezTo>
                    <a:pt x="29" y="16"/>
                    <a:pt x="29" y="16"/>
                    <a:pt x="29" y="16"/>
                  </a:cubicBezTo>
                  <a:cubicBezTo>
                    <a:pt x="29" y="16"/>
                    <a:pt x="29" y="16"/>
                    <a:pt x="29" y="17"/>
                  </a:cubicBezTo>
                  <a:cubicBezTo>
                    <a:pt x="30" y="17"/>
                    <a:pt x="30" y="18"/>
                    <a:pt x="31" y="18"/>
                  </a:cubicBezTo>
                  <a:cubicBezTo>
                    <a:pt x="31" y="18"/>
                    <a:pt x="31" y="18"/>
                    <a:pt x="31" y="18"/>
                  </a:cubicBezTo>
                  <a:cubicBezTo>
                    <a:pt x="31" y="19"/>
                    <a:pt x="32" y="20"/>
                    <a:pt x="32" y="21"/>
                  </a:cubicBezTo>
                  <a:cubicBezTo>
                    <a:pt x="33" y="21"/>
                    <a:pt x="33" y="22"/>
                    <a:pt x="33" y="22"/>
                  </a:cubicBezTo>
                  <a:cubicBezTo>
                    <a:pt x="34" y="23"/>
                    <a:pt x="34" y="23"/>
                    <a:pt x="34" y="24"/>
                  </a:cubicBezTo>
                  <a:cubicBezTo>
                    <a:pt x="34" y="24"/>
                    <a:pt x="34" y="24"/>
                    <a:pt x="34" y="24"/>
                  </a:cubicBezTo>
                  <a:cubicBezTo>
                    <a:pt x="34" y="24"/>
                    <a:pt x="34" y="24"/>
                    <a:pt x="34" y="24"/>
                  </a:cubicBezTo>
                  <a:cubicBezTo>
                    <a:pt x="34" y="24"/>
                    <a:pt x="34" y="24"/>
                    <a:pt x="34" y="24"/>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8" y="31"/>
                    <a:pt x="38" y="31"/>
                    <a:pt x="38" y="32"/>
                  </a:cubicBezTo>
                  <a:cubicBezTo>
                    <a:pt x="38" y="32"/>
                    <a:pt x="38" y="32"/>
                    <a:pt x="38" y="32"/>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8"/>
                  </a:cubicBezTo>
                  <a:cubicBezTo>
                    <a:pt x="40" y="39"/>
                    <a:pt x="40" y="39"/>
                    <a:pt x="40" y="39"/>
                  </a:cubicBezTo>
                  <a:cubicBezTo>
                    <a:pt x="40" y="40"/>
                    <a:pt x="41" y="41"/>
                    <a:pt x="41" y="42"/>
                  </a:cubicBezTo>
                  <a:cubicBezTo>
                    <a:pt x="41" y="42"/>
                    <a:pt x="41" y="42"/>
                    <a:pt x="41" y="42"/>
                  </a:cubicBezTo>
                  <a:cubicBezTo>
                    <a:pt x="41" y="42"/>
                    <a:pt x="41" y="42"/>
                    <a:pt x="41" y="42"/>
                  </a:cubicBezTo>
                  <a:cubicBezTo>
                    <a:pt x="41" y="42"/>
                    <a:pt x="41" y="42"/>
                    <a:pt x="41" y="42"/>
                  </a:cubicBezTo>
                  <a:cubicBezTo>
                    <a:pt x="41" y="43"/>
                    <a:pt x="41" y="44"/>
                    <a:pt x="41" y="44"/>
                  </a:cubicBezTo>
                  <a:cubicBezTo>
                    <a:pt x="41" y="45"/>
                    <a:pt x="41" y="45"/>
                    <a:pt x="41" y="45"/>
                  </a:cubicBezTo>
                  <a:cubicBezTo>
                    <a:pt x="41" y="46"/>
                    <a:pt x="41" y="47"/>
                    <a:pt x="41" y="48"/>
                  </a:cubicBezTo>
                  <a:cubicBezTo>
                    <a:pt x="41" y="48"/>
                    <a:pt x="41" y="49"/>
                    <a:pt x="41" y="50"/>
                  </a:cubicBezTo>
                  <a:cubicBezTo>
                    <a:pt x="41" y="50"/>
                    <a:pt x="41" y="50"/>
                    <a:pt x="41" y="50"/>
                  </a:cubicBezTo>
                  <a:cubicBezTo>
                    <a:pt x="41" y="51"/>
                    <a:pt x="41" y="51"/>
                    <a:pt x="41" y="51"/>
                  </a:cubicBezTo>
                  <a:cubicBezTo>
                    <a:pt x="41" y="52"/>
                    <a:pt x="41" y="52"/>
                    <a:pt x="41" y="52"/>
                  </a:cubicBezTo>
                  <a:cubicBezTo>
                    <a:pt x="42" y="53"/>
                    <a:pt x="44" y="53"/>
                    <a:pt x="45" y="52"/>
                  </a:cubicBezTo>
                  <a:cubicBezTo>
                    <a:pt x="45" y="52"/>
                    <a:pt x="45" y="52"/>
                    <a:pt x="45" y="52"/>
                  </a:cubicBezTo>
                  <a:cubicBezTo>
                    <a:pt x="45" y="52"/>
                    <a:pt x="45" y="52"/>
                    <a:pt x="45" y="52"/>
                  </a:cubicBezTo>
                  <a:cubicBezTo>
                    <a:pt x="45" y="51"/>
                    <a:pt x="45" y="51"/>
                    <a:pt x="45" y="51"/>
                  </a:cubicBezTo>
                  <a:cubicBezTo>
                    <a:pt x="45" y="51"/>
                    <a:pt x="45" y="50"/>
                    <a:pt x="45" y="50"/>
                  </a:cubicBezTo>
                  <a:cubicBezTo>
                    <a:pt x="45" y="50"/>
                    <a:pt x="45" y="50"/>
                    <a:pt x="46" y="50"/>
                  </a:cubicBezTo>
                  <a:cubicBezTo>
                    <a:pt x="46" y="50"/>
                    <a:pt x="46" y="50"/>
                    <a:pt x="46" y="49"/>
                  </a:cubicBezTo>
                  <a:cubicBezTo>
                    <a:pt x="46" y="49"/>
                    <a:pt x="46" y="49"/>
                    <a:pt x="46" y="48"/>
                  </a:cubicBezTo>
                  <a:cubicBezTo>
                    <a:pt x="46" y="48"/>
                    <a:pt x="46" y="48"/>
                    <a:pt x="46" y="48"/>
                  </a:cubicBezTo>
                  <a:cubicBezTo>
                    <a:pt x="46" y="48"/>
                    <a:pt x="46" y="48"/>
                    <a:pt x="46" y="47"/>
                  </a:cubicBezTo>
                  <a:cubicBezTo>
                    <a:pt x="46" y="47"/>
                    <a:pt x="46" y="47"/>
                    <a:pt x="46" y="47"/>
                  </a:cubicBezTo>
                  <a:cubicBezTo>
                    <a:pt x="46" y="47"/>
                    <a:pt x="46" y="46"/>
                    <a:pt x="46" y="46"/>
                  </a:cubicBezTo>
                  <a:cubicBezTo>
                    <a:pt x="46" y="46"/>
                    <a:pt x="46" y="45"/>
                    <a:pt x="46" y="45"/>
                  </a:cubicBezTo>
                  <a:cubicBezTo>
                    <a:pt x="46" y="45"/>
                    <a:pt x="46" y="45"/>
                    <a:pt x="46" y="45"/>
                  </a:cubicBezTo>
                  <a:cubicBezTo>
                    <a:pt x="46" y="44"/>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5" name="ïṣḻîḋè"/>
            <p:cNvSpPr>
              <a:spLocks noChangeArrowheads="1"/>
            </p:cNvSpPr>
            <p:nvPr/>
          </p:nvSpPr>
          <p:spPr bwMode="auto">
            <a:xfrm>
              <a:off x="1697038" y="2911475"/>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4" y="1"/>
                    <a:pt x="4" y="0"/>
                    <a:pt x="5" y="0"/>
                  </a:cubicBezTo>
                  <a:cubicBezTo>
                    <a:pt x="0" y="3"/>
                    <a:pt x="0" y="3"/>
                    <a:pt x="0" y="3"/>
                  </a:cubicBezTo>
                  <a:cubicBezTo>
                    <a:pt x="0" y="3"/>
                    <a:pt x="0" y="3"/>
                    <a:pt x="0" y="3"/>
                  </a:cubicBezTo>
                  <a:cubicBezTo>
                    <a:pt x="1" y="2"/>
                    <a:pt x="2" y="2"/>
                    <a:pt x="3" y="2"/>
                  </a:cubicBezTo>
                  <a:cubicBezTo>
                    <a:pt x="3" y="2"/>
                    <a:pt x="3" y="2"/>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6" name="ïṥlidê"/>
            <p:cNvSpPr>
              <a:spLocks noChangeArrowheads="1"/>
            </p:cNvSpPr>
            <p:nvPr/>
          </p:nvSpPr>
          <p:spPr bwMode="auto">
            <a:xfrm>
              <a:off x="1674813" y="2906713"/>
              <a:ext cx="122238" cy="123825"/>
            </a:xfrm>
            <a:custGeom>
              <a:avLst/>
              <a:gdLst>
                <a:gd name="T0" fmla="*/ 122238 w 48"/>
                <a:gd name="T1" fmla="*/ 98555 h 49"/>
                <a:gd name="T2" fmla="*/ 117145 w 48"/>
                <a:gd name="T3" fmla="*/ 83392 h 49"/>
                <a:gd name="T4" fmla="*/ 112052 w 48"/>
                <a:gd name="T5" fmla="*/ 68230 h 49"/>
                <a:gd name="T6" fmla="*/ 104412 w 48"/>
                <a:gd name="T7" fmla="*/ 53068 h 49"/>
                <a:gd name="T8" fmla="*/ 91679 w 48"/>
                <a:gd name="T9" fmla="*/ 35379 h 49"/>
                <a:gd name="T10" fmla="*/ 86585 w 48"/>
                <a:gd name="T11" fmla="*/ 25270 h 49"/>
                <a:gd name="T12" fmla="*/ 73852 w 48"/>
                <a:gd name="T13" fmla="*/ 15162 h 49"/>
                <a:gd name="T14" fmla="*/ 56026 w 48"/>
                <a:gd name="T15" fmla="*/ 5054 h 49"/>
                <a:gd name="T16" fmla="*/ 53479 w 48"/>
                <a:gd name="T17" fmla="*/ 2527 h 49"/>
                <a:gd name="T18" fmla="*/ 48386 w 48"/>
                <a:gd name="T19" fmla="*/ 2527 h 49"/>
                <a:gd name="T20" fmla="*/ 43293 w 48"/>
                <a:gd name="T21" fmla="*/ 0 h 49"/>
                <a:gd name="T22" fmla="*/ 40746 w 48"/>
                <a:gd name="T23" fmla="*/ 0 h 49"/>
                <a:gd name="T24" fmla="*/ 38199 w 48"/>
                <a:gd name="T25" fmla="*/ 0 h 49"/>
                <a:gd name="T26" fmla="*/ 33106 w 48"/>
                <a:gd name="T27" fmla="*/ 0 h 49"/>
                <a:gd name="T28" fmla="*/ 30560 w 48"/>
                <a:gd name="T29" fmla="*/ 0 h 49"/>
                <a:gd name="T30" fmla="*/ 25466 w 48"/>
                <a:gd name="T31" fmla="*/ 0 h 49"/>
                <a:gd name="T32" fmla="*/ 17826 w 48"/>
                <a:gd name="T33" fmla="*/ 2527 h 49"/>
                <a:gd name="T34" fmla="*/ 7640 w 48"/>
                <a:gd name="T35" fmla="*/ 83392 h 49"/>
                <a:gd name="T36" fmla="*/ 12733 w 48"/>
                <a:gd name="T37" fmla="*/ 78338 h 49"/>
                <a:gd name="T38" fmla="*/ 12733 w 48"/>
                <a:gd name="T39" fmla="*/ 75811 h 49"/>
                <a:gd name="T40" fmla="*/ 12733 w 48"/>
                <a:gd name="T41" fmla="*/ 73284 h 49"/>
                <a:gd name="T42" fmla="*/ 12733 w 48"/>
                <a:gd name="T43" fmla="*/ 73284 h 49"/>
                <a:gd name="T44" fmla="*/ 10187 w 48"/>
                <a:gd name="T45" fmla="*/ 70757 h 49"/>
                <a:gd name="T46" fmla="*/ 10187 w 48"/>
                <a:gd name="T47" fmla="*/ 65703 h 49"/>
                <a:gd name="T48" fmla="*/ 10187 w 48"/>
                <a:gd name="T49" fmla="*/ 65703 h 49"/>
                <a:gd name="T50" fmla="*/ 7640 w 48"/>
                <a:gd name="T51" fmla="*/ 60649 h 49"/>
                <a:gd name="T52" fmla="*/ 7640 w 48"/>
                <a:gd name="T53" fmla="*/ 60649 h 49"/>
                <a:gd name="T54" fmla="*/ 7640 w 48"/>
                <a:gd name="T55" fmla="*/ 58122 h 49"/>
                <a:gd name="T56" fmla="*/ 7640 w 48"/>
                <a:gd name="T57" fmla="*/ 53068 h 49"/>
                <a:gd name="T58" fmla="*/ 7640 w 48"/>
                <a:gd name="T59" fmla="*/ 53068 h 49"/>
                <a:gd name="T60" fmla="*/ 7640 w 48"/>
                <a:gd name="T61" fmla="*/ 48014 h 49"/>
                <a:gd name="T62" fmla="*/ 7640 w 48"/>
                <a:gd name="T63" fmla="*/ 45487 h 49"/>
                <a:gd name="T64" fmla="*/ 7640 w 48"/>
                <a:gd name="T65" fmla="*/ 40433 h 49"/>
                <a:gd name="T66" fmla="*/ 7640 w 48"/>
                <a:gd name="T67" fmla="*/ 40433 h 49"/>
                <a:gd name="T68" fmla="*/ 7640 w 48"/>
                <a:gd name="T69" fmla="*/ 37906 h 49"/>
                <a:gd name="T70" fmla="*/ 7640 w 48"/>
                <a:gd name="T71" fmla="*/ 35379 h 49"/>
                <a:gd name="T72" fmla="*/ 7640 w 48"/>
                <a:gd name="T73" fmla="*/ 35379 h 49"/>
                <a:gd name="T74" fmla="*/ 10187 w 48"/>
                <a:gd name="T75" fmla="*/ 30324 h 49"/>
                <a:gd name="T76" fmla="*/ 10187 w 48"/>
                <a:gd name="T77" fmla="*/ 30324 h 49"/>
                <a:gd name="T78" fmla="*/ 10187 w 48"/>
                <a:gd name="T79" fmla="*/ 27797 h 49"/>
                <a:gd name="T80" fmla="*/ 12733 w 48"/>
                <a:gd name="T81" fmla="*/ 25270 h 49"/>
                <a:gd name="T82" fmla="*/ 12733 w 48"/>
                <a:gd name="T83" fmla="*/ 25270 h 49"/>
                <a:gd name="T84" fmla="*/ 15280 w 48"/>
                <a:gd name="T85" fmla="*/ 20216 h 49"/>
                <a:gd name="T86" fmla="*/ 17826 w 48"/>
                <a:gd name="T87" fmla="*/ 15162 h 49"/>
                <a:gd name="T88" fmla="*/ 17826 w 48"/>
                <a:gd name="T89" fmla="*/ 15162 h 49"/>
                <a:gd name="T90" fmla="*/ 30560 w 48"/>
                <a:gd name="T91" fmla="*/ 10108 h 49"/>
                <a:gd name="T92" fmla="*/ 86585 w 48"/>
                <a:gd name="T93" fmla="*/ 37906 h 49"/>
                <a:gd name="T94" fmla="*/ 114598 w 48"/>
                <a:gd name="T95" fmla="*/ 108663 h 49"/>
                <a:gd name="T96" fmla="*/ 122238 w 48"/>
                <a:gd name="T97" fmla="*/ 123825 h 49"/>
                <a:gd name="T98" fmla="*/ 122238 w 48"/>
                <a:gd name="T99" fmla="*/ 118771 h 49"/>
                <a:gd name="T100" fmla="*/ 122238 w 48"/>
                <a:gd name="T101" fmla="*/ 113717 h 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49"/>
                <a:gd name="T155" fmla="*/ 48 w 48"/>
                <a:gd name="T156" fmla="*/ 49 h 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49">
                  <a:moveTo>
                    <a:pt x="48" y="39"/>
                  </a:moveTo>
                  <a:cubicBezTo>
                    <a:pt x="48" y="39"/>
                    <a:pt x="48" y="39"/>
                    <a:pt x="48" y="39"/>
                  </a:cubicBezTo>
                  <a:cubicBezTo>
                    <a:pt x="47" y="37"/>
                    <a:pt x="47" y="35"/>
                    <a:pt x="46" y="33"/>
                  </a:cubicBezTo>
                  <a:cubicBezTo>
                    <a:pt x="46" y="33"/>
                    <a:pt x="46" y="33"/>
                    <a:pt x="46" y="33"/>
                  </a:cubicBezTo>
                  <a:cubicBezTo>
                    <a:pt x="46" y="31"/>
                    <a:pt x="46" y="30"/>
                    <a:pt x="45" y="29"/>
                  </a:cubicBezTo>
                  <a:cubicBezTo>
                    <a:pt x="45" y="28"/>
                    <a:pt x="45" y="28"/>
                    <a:pt x="44" y="27"/>
                  </a:cubicBezTo>
                  <a:cubicBezTo>
                    <a:pt x="44" y="27"/>
                    <a:pt x="44" y="27"/>
                    <a:pt x="44" y="27"/>
                  </a:cubicBezTo>
                  <a:cubicBezTo>
                    <a:pt x="43" y="25"/>
                    <a:pt x="42" y="23"/>
                    <a:pt x="41" y="21"/>
                  </a:cubicBezTo>
                  <a:cubicBezTo>
                    <a:pt x="41" y="21"/>
                    <a:pt x="41" y="21"/>
                    <a:pt x="41" y="21"/>
                  </a:cubicBezTo>
                  <a:cubicBezTo>
                    <a:pt x="40" y="18"/>
                    <a:pt x="38" y="16"/>
                    <a:pt x="36" y="14"/>
                  </a:cubicBezTo>
                  <a:cubicBezTo>
                    <a:pt x="35" y="13"/>
                    <a:pt x="35" y="11"/>
                    <a:pt x="34" y="10"/>
                  </a:cubicBezTo>
                  <a:cubicBezTo>
                    <a:pt x="34" y="10"/>
                    <a:pt x="34" y="10"/>
                    <a:pt x="34" y="10"/>
                  </a:cubicBezTo>
                  <a:cubicBezTo>
                    <a:pt x="32" y="9"/>
                    <a:pt x="31" y="7"/>
                    <a:pt x="29" y="6"/>
                  </a:cubicBezTo>
                  <a:cubicBezTo>
                    <a:pt x="29" y="6"/>
                    <a:pt x="29" y="6"/>
                    <a:pt x="29" y="6"/>
                  </a:cubicBezTo>
                  <a:cubicBezTo>
                    <a:pt x="27" y="5"/>
                    <a:pt x="26" y="4"/>
                    <a:pt x="24" y="3"/>
                  </a:cubicBezTo>
                  <a:cubicBezTo>
                    <a:pt x="23" y="2"/>
                    <a:pt x="23" y="2"/>
                    <a:pt x="22" y="2"/>
                  </a:cubicBezTo>
                  <a:cubicBezTo>
                    <a:pt x="22" y="2"/>
                    <a:pt x="22" y="2"/>
                    <a:pt x="22" y="2"/>
                  </a:cubicBezTo>
                  <a:cubicBezTo>
                    <a:pt x="21" y="1"/>
                    <a:pt x="21" y="1"/>
                    <a:pt x="21" y="1"/>
                  </a:cubicBezTo>
                  <a:cubicBezTo>
                    <a:pt x="20" y="1"/>
                    <a:pt x="20" y="1"/>
                    <a:pt x="19" y="1"/>
                  </a:cubicBezTo>
                  <a:cubicBezTo>
                    <a:pt x="19" y="1"/>
                    <a:pt x="19" y="1"/>
                    <a:pt x="19" y="1"/>
                  </a:cubicBezTo>
                  <a:cubicBezTo>
                    <a:pt x="19" y="0"/>
                    <a:pt x="19" y="0"/>
                    <a:pt x="18" y="0"/>
                  </a:cubicBezTo>
                  <a:cubicBezTo>
                    <a:pt x="18" y="0"/>
                    <a:pt x="17" y="0"/>
                    <a:pt x="17" y="0"/>
                  </a:cubicBezTo>
                  <a:cubicBezTo>
                    <a:pt x="17" y="0"/>
                    <a:pt x="17" y="0"/>
                    <a:pt x="17" y="0"/>
                  </a:cubicBezTo>
                  <a:cubicBezTo>
                    <a:pt x="17" y="0"/>
                    <a:pt x="16" y="0"/>
                    <a:pt x="16" y="0"/>
                  </a:cubicBezTo>
                  <a:cubicBezTo>
                    <a:pt x="16" y="0"/>
                    <a:pt x="15" y="0"/>
                    <a:pt x="15" y="0"/>
                  </a:cubicBezTo>
                  <a:cubicBezTo>
                    <a:pt x="15" y="0"/>
                    <a:pt x="15" y="0"/>
                    <a:pt x="15" y="0"/>
                  </a:cubicBezTo>
                  <a:cubicBezTo>
                    <a:pt x="14" y="0"/>
                    <a:pt x="14" y="0"/>
                    <a:pt x="14" y="0"/>
                  </a:cubicBezTo>
                  <a:cubicBezTo>
                    <a:pt x="13" y="0"/>
                    <a:pt x="13" y="0"/>
                    <a:pt x="13" y="0"/>
                  </a:cubicBezTo>
                  <a:cubicBezTo>
                    <a:pt x="13" y="0"/>
                    <a:pt x="13" y="0"/>
                    <a:pt x="12" y="0"/>
                  </a:cubicBezTo>
                  <a:cubicBezTo>
                    <a:pt x="12" y="0"/>
                    <a:pt x="12" y="0"/>
                    <a:pt x="12" y="0"/>
                  </a:cubicBezTo>
                  <a:cubicBezTo>
                    <a:pt x="11" y="0"/>
                    <a:pt x="11" y="0"/>
                    <a:pt x="11" y="0"/>
                  </a:cubicBezTo>
                  <a:cubicBezTo>
                    <a:pt x="10" y="0"/>
                    <a:pt x="10" y="0"/>
                    <a:pt x="10" y="0"/>
                  </a:cubicBezTo>
                  <a:cubicBezTo>
                    <a:pt x="9" y="0"/>
                    <a:pt x="9" y="0"/>
                    <a:pt x="9" y="0"/>
                  </a:cubicBezTo>
                  <a:cubicBezTo>
                    <a:pt x="8" y="1"/>
                    <a:pt x="8" y="1"/>
                    <a:pt x="7" y="1"/>
                  </a:cubicBezTo>
                  <a:cubicBezTo>
                    <a:pt x="3" y="4"/>
                    <a:pt x="0" y="9"/>
                    <a:pt x="0" y="17"/>
                  </a:cubicBezTo>
                  <a:cubicBezTo>
                    <a:pt x="0" y="22"/>
                    <a:pt x="1" y="27"/>
                    <a:pt x="3" y="33"/>
                  </a:cubicBezTo>
                  <a:cubicBezTo>
                    <a:pt x="6" y="31"/>
                    <a:pt x="6" y="31"/>
                    <a:pt x="6" y="31"/>
                  </a:cubicBezTo>
                  <a:cubicBezTo>
                    <a:pt x="6" y="31"/>
                    <a:pt x="5" y="31"/>
                    <a:pt x="5" y="31"/>
                  </a:cubicBezTo>
                  <a:cubicBezTo>
                    <a:pt x="5" y="31"/>
                    <a:pt x="5" y="31"/>
                    <a:pt x="5" y="31"/>
                  </a:cubicBezTo>
                  <a:cubicBezTo>
                    <a:pt x="5" y="31"/>
                    <a:pt x="5" y="30"/>
                    <a:pt x="5" y="30"/>
                  </a:cubicBezTo>
                  <a:cubicBezTo>
                    <a:pt x="5" y="30"/>
                    <a:pt x="5" y="29"/>
                    <a:pt x="5" y="29"/>
                  </a:cubicBezTo>
                  <a:cubicBezTo>
                    <a:pt x="5" y="29"/>
                    <a:pt x="5" y="29"/>
                    <a:pt x="5" y="29"/>
                  </a:cubicBezTo>
                  <a:cubicBezTo>
                    <a:pt x="5" y="29"/>
                    <a:pt x="5" y="29"/>
                    <a:pt x="5" y="29"/>
                  </a:cubicBezTo>
                  <a:cubicBezTo>
                    <a:pt x="5" y="29"/>
                    <a:pt x="5" y="29"/>
                    <a:pt x="5" y="29"/>
                  </a:cubicBezTo>
                  <a:cubicBezTo>
                    <a:pt x="5" y="29"/>
                    <a:pt x="5" y="29"/>
                    <a:pt x="5" y="29"/>
                  </a:cubicBezTo>
                  <a:cubicBezTo>
                    <a:pt x="5" y="28"/>
                    <a:pt x="4" y="28"/>
                    <a:pt x="4" y="28"/>
                  </a:cubicBezTo>
                  <a:cubicBezTo>
                    <a:pt x="4" y="28"/>
                    <a:pt x="4" y="27"/>
                    <a:pt x="4" y="27"/>
                  </a:cubicBezTo>
                  <a:cubicBezTo>
                    <a:pt x="4" y="27"/>
                    <a:pt x="4" y="26"/>
                    <a:pt x="4" y="26"/>
                  </a:cubicBezTo>
                  <a:cubicBezTo>
                    <a:pt x="4" y="26"/>
                    <a:pt x="4" y="26"/>
                    <a:pt x="4" y="26"/>
                  </a:cubicBezTo>
                  <a:cubicBezTo>
                    <a:pt x="4" y="26"/>
                    <a:pt x="4" y="26"/>
                    <a:pt x="4" y="26"/>
                  </a:cubicBezTo>
                  <a:cubicBezTo>
                    <a:pt x="4" y="25"/>
                    <a:pt x="4" y="25"/>
                    <a:pt x="4" y="25"/>
                  </a:cubicBezTo>
                  <a:cubicBezTo>
                    <a:pt x="4" y="24"/>
                    <a:pt x="3" y="24"/>
                    <a:pt x="3" y="24"/>
                  </a:cubicBezTo>
                  <a:cubicBezTo>
                    <a:pt x="3" y="24"/>
                    <a:pt x="3" y="24"/>
                    <a:pt x="3" y="24"/>
                  </a:cubicBezTo>
                  <a:cubicBezTo>
                    <a:pt x="3" y="24"/>
                    <a:pt x="3" y="24"/>
                    <a:pt x="3" y="24"/>
                  </a:cubicBezTo>
                  <a:cubicBezTo>
                    <a:pt x="3" y="24"/>
                    <a:pt x="3" y="24"/>
                    <a:pt x="3" y="24"/>
                  </a:cubicBezTo>
                  <a:cubicBezTo>
                    <a:pt x="3" y="23"/>
                    <a:pt x="3" y="23"/>
                    <a:pt x="3" y="23"/>
                  </a:cubicBezTo>
                  <a:cubicBezTo>
                    <a:pt x="3" y="23"/>
                    <a:pt x="3" y="23"/>
                    <a:pt x="3" y="22"/>
                  </a:cubicBezTo>
                  <a:cubicBezTo>
                    <a:pt x="3" y="22"/>
                    <a:pt x="3" y="22"/>
                    <a:pt x="3" y="21"/>
                  </a:cubicBezTo>
                  <a:cubicBezTo>
                    <a:pt x="3" y="21"/>
                    <a:pt x="3" y="21"/>
                    <a:pt x="3" y="21"/>
                  </a:cubicBezTo>
                  <a:cubicBezTo>
                    <a:pt x="3" y="21"/>
                    <a:pt x="3" y="21"/>
                    <a:pt x="3" y="21"/>
                  </a:cubicBezTo>
                  <a:cubicBezTo>
                    <a:pt x="3" y="21"/>
                    <a:pt x="3" y="21"/>
                    <a:pt x="3" y="20"/>
                  </a:cubicBezTo>
                  <a:cubicBezTo>
                    <a:pt x="3" y="20"/>
                    <a:pt x="3" y="20"/>
                    <a:pt x="3" y="19"/>
                  </a:cubicBezTo>
                  <a:cubicBezTo>
                    <a:pt x="3" y="19"/>
                    <a:pt x="3" y="19"/>
                    <a:pt x="3" y="18"/>
                  </a:cubicBezTo>
                  <a:cubicBezTo>
                    <a:pt x="3" y="18"/>
                    <a:pt x="3" y="18"/>
                    <a:pt x="3" y="18"/>
                  </a:cubicBezTo>
                  <a:cubicBezTo>
                    <a:pt x="3" y="18"/>
                    <a:pt x="3" y="18"/>
                    <a:pt x="3" y="17"/>
                  </a:cubicBezTo>
                  <a:cubicBezTo>
                    <a:pt x="3" y="17"/>
                    <a:pt x="3" y="17"/>
                    <a:pt x="3" y="16"/>
                  </a:cubicBezTo>
                  <a:cubicBezTo>
                    <a:pt x="3" y="16"/>
                    <a:pt x="3" y="16"/>
                    <a:pt x="3" y="16"/>
                  </a:cubicBezTo>
                  <a:cubicBezTo>
                    <a:pt x="3" y="16"/>
                    <a:pt x="3" y="16"/>
                    <a:pt x="3" y="16"/>
                  </a:cubicBezTo>
                  <a:cubicBezTo>
                    <a:pt x="3" y="16"/>
                    <a:pt x="3" y="16"/>
                    <a:pt x="3" y="16"/>
                  </a:cubicBezTo>
                  <a:cubicBezTo>
                    <a:pt x="3" y="16"/>
                    <a:pt x="3" y="15"/>
                    <a:pt x="3" y="15"/>
                  </a:cubicBezTo>
                  <a:cubicBezTo>
                    <a:pt x="3" y="15"/>
                    <a:pt x="3" y="15"/>
                    <a:pt x="3" y="14"/>
                  </a:cubicBezTo>
                  <a:cubicBezTo>
                    <a:pt x="3" y="14"/>
                    <a:pt x="3" y="14"/>
                    <a:pt x="3" y="14"/>
                  </a:cubicBezTo>
                  <a:cubicBezTo>
                    <a:pt x="3" y="14"/>
                    <a:pt x="3" y="14"/>
                    <a:pt x="3" y="14"/>
                  </a:cubicBezTo>
                  <a:cubicBezTo>
                    <a:pt x="3" y="14"/>
                    <a:pt x="3" y="14"/>
                    <a:pt x="3" y="14"/>
                  </a:cubicBezTo>
                  <a:cubicBezTo>
                    <a:pt x="3" y="13"/>
                    <a:pt x="4" y="13"/>
                    <a:pt x="4" y="13"/>
                  </a:cubicBezTo>
                  <a:cubicBezTo>
                    <a:pt x="4" y="13"/>
                    <a:pt x="4" y="12"/>
                    <a:pt x="4" y="12"/>
                  </a:cubicBezTo>
                  <a:cubicBezTo>
                    <a:pt x="4" y="12"/>
                    <a:pt x="4" y="12"/>
                    <a:pt x="4" y="12"/>
                  </a:cubicBezTo>
                  <a:cubicBezTo>
                    <a:pt x="4" y="12"/>
                    <a:pt x="4" y="12"/>
                    <a:pt x="4" y="12"/>
                  </a:cubicBezTo>
                  <a:cubicBezTo>
                    <a:pt x="4" y="12"/>
                    <a:pt x="4" y="12"/>
                    <a:pt x="4" y="12"/>
                  </a:cubicBezTo>
                  <a:cubicBezTo>
                    <a:pt x="4" y="11"/>
                    <a:pt x="4" y="11"/>
                    <a:pt x="4" y="11"/>
                  </a:cubicBezTo>
                  <a:cubicBezTo>
                    <a:pt x="4" y="11"/>
                    <a:pt x="4" y="10"/>
                    <a:pt x="5" y="10"/>
                  </a:cubicBezTo>
                  <a:cubicBezTo>
                    <a:pt x="5" y="10"/>
                    <a:pt x="5" y="10"/>
                    <a:pt x="5" y="10"/>
                  </a:cubicBezTo>
                  <a:cubicBezTo>
                    <a:pt x="5" y="10"/>
                    <a:pt x="5" y="10"/>
                    <a:pt x="5" y="10"/>
                  </a:cubicBezTo>
                  <a:cubicBezTo>
                    <a:pt x="5" y="10"/>
                    <a:pt x="5" y="10"/>
                    <a:pt x="5" y="10"/>
                  </a:cubicBezTo>
                  <a:cubicBezTo>
                    <a:pt x="5" y="9"/>
                    <a:pt x="5" y="9"/>
                    <a:pt x="5" y="8"/>
                  </a:cubicBezTo>
                  <a:cubicBezTo>
                    <a:pt x="6" y="8"/>
                    <a:pt x="6" y="8"/>
                    <a:pt x="6" y="8"/>
                  </a:cubicBezTo>
                  <a:cubicBezTo>
                    <a:pt x="6" y="8"/>
                    <a:pt x="6" y="8"/>
                    <a:pt x="6" y="8"/>
                  </a:cubicBezTo>
                  <a:cubicBezTo>
                    <a:pt x="6" y="8"/>
                    <a:pt x="7" y="7"/>
                    <a:pt x="7" y="6"/>
                  </a:cubicBezTo>
                  <a:cubicBezTo>
                    <a:pt x="7" y="6"/>
                    <a:pt x="7" y="6"/>
                    <a:pt x="7" y="6"/>
                  </a:cubicBezTo>
                  <a:cubicBezTo>
                    <a:pt x="7" y="6"/>
                    <a:pt x="7" y="6"/>
                    <a:pt x="7" y="6"/>
                  </a:cubicBezTo>
                  <a:cubicBezTo>
                    <a:pt x="8" y="6"/>
                    <a:pt x="8" y="5"/>
                    <a:pt x="9" y="5"/>
                  </a:cubicBezTo>
                  <a:cubicBezTo>
                    <a:pt x="10" y="4"/>
                    <a:pt x="11" y="4"/>
                    <a:pt x="12" y="4"/>
                  </a:cubicBezTo>
                  <a:cubicBezTo>
                    <a:pt x="15" y="3"/>
                    <a:pt x="20" y="4"/>
                    <a:pt x="24" y="6"/>
                  </a:cubicBezTo>
                  <a:cubicBezTo>
                    <a:pt x="28" y="8"/>
                    <a:pt x="31" y="11"/>
                    <a:pt x="34" y="15"/>
                  </a:cubicBezTo>
                  <a:cubicBezTo>
                    <a:pt x="38" y="19"/>
                    <a:pt x="41" y="24"/>
                    <a:pt x="43" y="30"/>
                  </a:cubicBezTo>
                  <a:cubicBezTo>
                    <a:pt x="44" y="34"/>
                    <a:pt x="45" y="39"/>
                    <a:pt x="45" y="43"/>
                  </a:cubicBezTo>
                  <a:cubicBezTo>
                    <a:pt x="45" y="45"/>
                    <a:pt x="45" y="47"/>
                    <a:pt x="44" y="49"/>
                  </a:cubicBezTo>
                  <a:cubicBezTo>
                    <a:pt x="45" y="49"/>
                    <a:pt x="47" y="49"/>
                    <a:pt x="48" y="49"/>
                  </a:cubicBezTo>
                  <a:cubicBezTo>
                    <a:pt x="48" y="49"/>
                    <a:pt x="48" y="49"/>
                    <a:pt x="48" y="48"/>
                  </a:cubicBezTo>
                  <a:cubicBezTo>
                    <a:pt x="48" y="48"/>
                    <a:pt x="48" y="48"/>
                    <a:pt x="48" y="47"/>
                  </a:cubicBezTo>
                  <a:cubicBezTo>
                    <a:pt x="48" y="47"/>
                    <a:pt x="48" y="47"/>
                    <a:pt x="48" y="47"/>
                  </a:cubicBezTo>
                  <a:cubicBezTo>
                    <a:pt x="48" y="46"/>
                    <a:pt x="48" y="45"/>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7" name="ïŝľídé"/>
            <p:cNvSpPr>
              <a:spLocks noChangeArrowheads="1"/>
            </p:cNvSpPr>
            <p:nvPr/>
          </p:nvSpPr>
          <p:spPr bwMode="auto">
            <a:xfrm>
              <a:off x="1692275" y="292100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8" name="îṧ1îḍe"/>
            <p:cNvSpPr>
              <a:spLocks noChangeArrowheads="1"/>
            </p:cNvSpPr>
            <p:nvPr/>
          </p:nvSpPr>
          <p:spPr bwMode="auto">
            <a:xfrm>
              <a:off x="1692275" y="292100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49" name="iśḷíḍê"/>
            <p:cNvSpPr>
              <a:spLocks noChangeArrowheads="1"/>
            </p:cNvSpPr>
            <p:nvPr/>
          </p:nvSpPr>
          <p:spPr bwMode="auto">
            <a:xfrm>
              <a:off x="1717675"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0" name="íṣ1iḑè"/>
            <p:cNvSpPr>
              <a:spLocks noChangeArrowheads="1"/>
            </p:cNvSpPr>
            <p:nvPr/>
          </p:nvSpPr>
          <p:spPr bwMode="auto">
            <a:xfrm>
              <a:off x="1717675"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1" name="îṩlíḋe"/>
            <p:cNvSpPr>
              <a:spLocks noChangeArrowheads="1"/>
            </p:cNvSpPr>
            <p:nvPr/>
          </p:nvSpPr>
          <p:spPr bwMode="auto">
            <a:xfrm>
              <a:off x="1722438" y="290830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2" name="ï$ḷîḋe"/>
            <p:cNvSpPr>
              <a:spLocks noChangeArrowheads="1"/>
            </p:cNvSpPr>
            <p:nvPr/>
          </p:nvSpPr>
          <p:spPr bwMode="auto">
            <a:xfrm>
              <a:off x="1722438" y="290830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3" name="îslíḋe"/>
            <p:cNvSpPr>
              <a:spLocks noChangeArrowheads="1"/>
            </p:cNvSpPr>
            <p:nvPr/>
          </p:nvSpPr>
          <p:spPr bwMode="auto">
            <a:xfrm>
              <a:off x="1704975" y="2906713"/>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4" name="islïḑê"/>
            <p:cNvSpPr>
              <a:spLocks noChangeArrowheads="1"/>
            </p:cNvSpPr>
            <p:nvPr/>
          </p:nvSpPr>
          <p:spPr bwMode="auto">
            <a:xfrm>
              <a:off x="1704975" y="2906713"/>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5" name="íṥ1íḓè"/>
            <p:cNvSpPr>
              <a:spLocks noChangeArrowheads="1"/>
            </p:cNvSpPr>
            <p:nvPr/>
          </p:nvSpPr>
          <p:spPr bwMode="auto">
            <a:xfrm>
              <a:off x="1712913"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6" name="ïŝliḑé"/>
            <p:cNvSpPr>
              <a:spLocks noChangeArrowheads="1"/>
            </p:cNvSpPr>
            <p:nvPr/>
          </p:nvSpPr>
          <p:spPr bwMode="auto">
            <a:xfrm>
              <a:off x="1712913" y="2906713"/>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7" name="isľïḓe"/>
            <p:cNvSpPr>
              <a:spLocks noChangeArrowheads="1"/>
            </p:cNvSpPr>
            <p:nvPr/>
          </p:nvSpPr>
          <p:spPr bwMode="auto">
            <a:xfrm>
              <a:off x="1692275" y="2906713"/>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1" y="1"/>
                    <a:pt x="2" y="0"/>
                  </a:cubicBezTo>
                  <a:cubicBezTo>
                    <a:pt x="2" y="0"/>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8" name="íṥ1îḑe"/>
            <p:cNvSpPr>
              <a:spLocks noChangeArrowheads="1"/>
            </p:cNvSpPr>
            <p:nvPr/>
          </p:nvSpPr>
          <p:spPr bwMode="auto">
            <a:xfrm>
              <a:off x="1692275" y="2906713"/>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1" y="1"/>
                    <a:pt x="2" y="0"/>
                  </a:cubicBezTo>
                  <a:cubicBezTo>
                    <a:pt x="2" y="0"/>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59" name="îSľïdè"/>
            <p:cNvSpPr>
              <a:spLocks noChangeArrowheads="1"/>
            </p:cNvSpPr>
            <p:nvPr/>
          </p:nvSpPr>
          <p:spPr bwMode="auto">
            <a:xfrm>
              <a:off x="1730375" y="29114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0" name="išḻíďê"/>
            <p:cNvSpPr>
              <a:spLocks noChangeArrowheads="1"/>
            </p:cNvSpPr>
            <p:nvPr/>
          </p:nvSpPr>
          <p:spPr bwMode="auto">
            <a:xfrm>
              <a:off x="1730375" y="29114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1" name="iṩľíḓé"/>
            <p:cNvSpPr>
              <a:spLocks noChangeArrowheads="1"/>
            </p:cNvSpPr>
            <p:nvPr/>
          </p:nvSpPr>
          <p:spPr bwMode="auto">
            <a:xfrm>
              <a:off x="1701800" y="2906713"/>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2" name="iṩļîḋe"/>
            <p:cNvSpPr>
              <a:spLocks noChangeArrowheads="1"/>
            </p:cNvSpPr>
            <p:nvPr/>
          </p:nvSpPr>
          <p:spPr bwMode="auto">
            <a:xfrm>
              <a:off x="1701800" y="2906713"/>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3" name="îśliḍe"/>
            <p:cNvSpPr>
              <a:spLocks noChangeArrowheads="1"/>
            </p:cNvSpPr>
            <p:nvPr/>
          </p:nvSpPr>
          <p:spPr bwMode="auto">
            <a:xfrm>
              <a:off x="1554163" y="2990850"/>
              <a:ext cx="20638" cy="71438"/>
            </a:xfrm>
            <a:custGeom>
              <a:avLst/>
              <a:gdLst>
                <a:gd name="T0" fmla="*/ 18058 w 8"/>
                <a:gd name="T1" fmla="*/ 63784 h 28"/>
                <a:gd name="T2" fmla="*/ 18058 w 8"/>
                <a:gd name="T3" fmla="*/ 63784 h 28"/>
                <a:gd name="T4" fmla="*/ 15479 w 8"/>
                <a:gd name="T5" fmla="*/ 56130 h 28"/>
                <a:gd name="T6" fmla="*/ 15479 w 8"/>
                <a:gd name="T7" fmla="*/ 56130 h 28"/>
                <a:gd name="T8" fmla="*/ 12899 w 8"/>
                <a:gd name="T9" fmla="*/ 51027 h 28"/>
                <a:gd name="T10" fmla="*/ 12899 w 8"/>
                <a:gd name="T11" fmla="*/ 51027 h 28"/>
                <a:gd name="T12" fmla="*/ 12899 w 8"/>
                <a:gd name="T13" fmla="*/ 43373 h 28"/>
                <a:gd name="T14" fmla="*/ 12899 w 8"/>
                <a:gd name="T15" fmla="*/ 43373 h 28"/>
                <a:gd name="T16" fmla="*/ 10319 w 8"/>
                <a:gd name="T17" fmla="*/ 38270 h 28"/>
                <a:gd name="T18" fmla="*/ 10319 w 8"/>
                <a:gd name="T19" fmla="*/ 35719 h 28"/>
                <a:gd name="T20" fmla="*/ 10319 w 8"/>
                <a:gd name="T21" fmla="*/ 30616 h 28"/>
                <a:gd name="T22" fmla="*/ 10319 w 8"/>
                <a:gd name="T23" fmla="*/ 25514 h 28"/>
                <a:gd name="T24" fmla="*/ 10319 w 8"/>
                <a:gd name="T25" fmla="*/ 22962 h 28"/>
                <a:gd name="T26" fmla="*/ 12899 w 8"/>
                <a:gd name="T27" fmla="*/ 17860 h 28"/>
                <a:gd name="T28" fmla="*/ 12899 w 8"/>
                <a:gd name="T29" fmla="*/ 17860 h 28"/>
                <a:gd name="T30" fmla="*/ 12899 w 8"/>
                <a:gd name="T31" fmla="*/ 12757 h 28"/>
                <a:gd name="T32" fmla="*/ 12899 w 8"/>
                <a:gd name="T33" fmla="*/ 12757 h 28"/>
                <a:gd name="T34" fmla="*/ 15479 w 8"/>
                <a:gd name="T35" fmla="*/ 10205 h 28"/>
                <a:gd name="T36" fmla="*/ 15479 w 8"/>
                <a:gd name="T37" fmla="*/ 7654 h 28"/>
                <a:gd name="T38" fmla="*/ 18058 w 8"/>
                <a:gd name="T39" fmla="*/ 5103 h 28"/>
                <a:gd name="T40" fmla="*/ 20638 w 8"/>
                <a:gd name="T41" fmla="*/ 0 h 28"/>
                <a:gd name="T42" fmla="*/ 20638 w 8"/>
                <a:gd name="T43" fmla="*/ 0 h 28"/>
                <a:gd name="T44" fmla="*/ 15479 w 8"/>
                <a:gd name="T45" fmla="*/ 2551 h 28"/>
                <a:gd name="T46" fmla="*/ 10319 w 8"/>
                <a:gd name="T47" fmla="*/ 5103 h 28"/>
                <a:gd name="T48" fmla="*/ 10319 w 8"/>
                <a:gd name="T49" fmla="*/ 7654 h 28"/>
                <a:gd name="T50" fmla="*/ 10319 w 8"/>
                <a:gd name="T51" fmla="*/ 7654 h 28"/>
                <a:gd name="T52" fmla="*/ 5160 w 8"/>
                <a:gd name="T53" fmla="*/ 12757 h 28"/>
                <a:gd name="T54" fmla="*/ 2580 w 8"/>
                <a:gd name="T55" fmla="*/ 15308 h 28"/>
                <a:gd name="T56" fmla="*/ 2580 w 8"/>
                <a:gd name="T57" fmla="*/ 15308 h 28"/>
                <a:gd name="T58" fmla="*/ 2580 w 8"/>
                <a:gd name="T59" fmla="*/ 15308 h 28"/>
                <a:gd name="T60" fmla="*/ 2580 w 8"/>
                <a:gd name="T61" fmla="*/ 20411 h 28"/>
                <a:gd name="T62" fmla="*/ 2580 w 8"/>
                <a:gd name="T63" fmla="*/ 20411 h 28"/>
                <a:gd name="T64" fmla="*/ 2580 w 8"/>
                <a:gd name="T65" fmla="*/ 20411 h 28"/>
                <a:gd name="T66" fmla="*/ 0 w 8"/>
                <a:gd name="T67" fmla="*/ 25514 h 28"/>
                <a:gd name="T68" fmla="*/ 0 w 8"/>
                <a:gd name="T69" fmla="*/ 25514 h 28"/>
                <a:gd name="T70" fmla="*/ 0 w 8"/>
                <a:gd name="T71" fmla="*/ 25514 h 28"/>
                <a:gd name="T72" fmla="*/ 0 w 8"/>
                <a:gd name="T73" fmla="*/ 30616 h 28"/>
                <a:gd name="T74" fmla="*/ 0 w 8"/>
                <a:gd name="T75" fmla="*/ 30616 h 28"/>
                <a:gd name="T76" fmla="*/ 0 w 8"/>
                <a:gd name="T77" fmla="*/ 30616 h 28"/>
                <a:gd name="T78" fmla="*/ 0 w 8"/>
                <a:gd name="T79" fmla="*/ 38270 h 28"/>
                <a:gd name="T80" fmla="*/ 0 w 8"/>
                <a:gd name="T81" fmla="*/ 51027 h 28"/>
                <a:gd name="T82" fmla="*/ 0 w 8"/>
                <a:gd name="T83" fmla="*/ 51027 h 28"/>
                <a:gd name="T84" fmla="*/ 2580 w 8"/>
                <a:gd name="T85" fmla="*/ 63784 h 28"/>
                <a:gd name="T86" fmla="*/ 2580 w 8"/>
                <a:gd name="T87" fmla="*/ 63784 h 28"/>
                <a:gd name="T88" fmla="*/ 5160 w 8"/>
                <a:gd name="T89" fmla="*/ 71438 h 28"/>
                <a:gd name="T90" fmla="*/ 18058 w 8"/>
                <a:gd name="T91" fmla="*/ 63784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
                <a:gd name="T139" fmla="*/ 0 h 28"/>
                <a:gd name="T140" fmla="*/ 8 w 8"/>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 h="28">
                  <a:moveTo>
                    <a:pt x="7" y="25"/>
                  </a:moveTo>
                  <a:cubicBezTo>
                    <a:pt x="7" y="25"/>
                    <a:pt x="7" y="25"/>
                    <a:pt x="7" y="25"/>
                  </a:cubicBezTo>
                  <a:cubicBezTo>
                    <a:pt x="7" y="24"/>
                    <a:pt x="6" y="23"/>
                    <a:pt x="6" y="22"/>
                  </a:cubicBezTo>
                  <a:cubicBezTo>
                    <a:pt x="6" y="22"/>
                    <a:pt x="6" y="22"/>
                    <a:pt x="6" y="22"/>
                  </a:cubicBezTo>
                  <a:cubicBezTo>
                    <a:pt x="6" y="21"/>
                    <a:pt x="5" y="21"/>
                    <a:pt x="5" y="20"/>
                  </a:cubicBezTo>
                  <a:cubicBezTo>
                    <a:pt x="5" y="20"/>
                    <a:pt x="5" y="20"/>
                    <a:pt x="5" y="20"/>
                  </a:cubicBezTo>
                  <a:cubicBezTo>
                    <a:pt x="5" y="19"/>
                    <a:pt x="5" y="18"/>
                    <a:pt x="5" y="17"/>
                  </a:cubicBezTo>
                  <a:cubicBezTo>
                    <a:pt x="5" y="17"/>
                    <a:pt x="5" y="17"/>
                    <a:pt x="5" y="17"/>
                  </a:cubicBezTo>
                  <a:cubicBezTo>
                    <a:pt x="5" y="16"/>
                    <a:pt x="5" y="15"/>
                    <a:pt x="4" y="15"/>
                  </a:cubicBezTo>
                  <a:cubicBezTo>
                    <a:pt x="4" y="14"/>
                    <a:pt x="4" y="14"/>
                    <a:pt x="4" y="14"/>
                  </a:cubicBezTo>
                  <a:cubicBezTo>
                    <a:pt x="4" y="13"/>
                    <a:pt x="4" y="13"/>
                    <a:pt x="4" y="12"/>
                  </a:cubicBezTo>
                  <a:cubicBezTo>
                    <a:pt x="4" y="11"/>
                    <a:pt x="4" y="10"/>
                    <a:pt x="4" y="10"/>
                  </a:cubicBezTo>
                  <a:cubicBezTo>
                    <a:pt x="4" y="9"/>
                    <a:pt x="4" y="9"/>
                    <a:pt x="4" y="9"/>
                  </a:cubicBezTo>
                  <a:cubicBezTo>
                    <a:pt x="5" y="9"/>
                    <a:pt x="5" y="8"/>
                    <a:pt x="5" y="7"/>
                  </a:cubicBezTo>
                  <a:cubicBezTo>
                    <a:pt x="5" y="7"/>
                    <a:pt x="5" y="7"/>
                    <a:pt x="5" y="7"/>
                  </a:cubicBezTo>
                  <a:cubicBezTo>
                    <a:pt x="5" y="7"/>
                    <a:pt x="5" y="6"/>
                    <a:pt x="5" y="5"/>
                  </a:cubicBezTo>
                  <a:cubicBezTo>
                    <a:pt x="5" y="5"/>
                    <a:pt x="5" y="5"/>
                    <a:pt x="5" y="5"/>
                  </a:cubicBezTo>
                  <a:cubicBezTo>
                    <a:pt x="6" y="5"/>
                    <a:pt x="6" y="4"/>
                    <a:pt x="6" y="4"/>
                  </a:cubicBezTo>
                  <a:cubicBezTo>
                    <a:pt x="6" y="3"/>
                    <a:pt x="6" y="3"/>
                    <a:pt x="6" y="3"/>
                  </a:cubicBezTo>
                  <a:cubicBezTo>
                    <a:pt x="6" y="3"/>
                    <a:pt x="7" y="2"/>
                    <a:pt x="7" y="2"/>
                  </a:cubicBezTo>
                  <a:cubicBezTo>
                    <a:pt x="7" y="1"/>
                    <a:pt x="8" y="1"/>
                    <a:pt x="8" y="0"/>
                  </a:cubicBezTo>
                  <a:cubicBezTo>
                    <a:pt x="8" y="0"/>
                    <a:pt x="8" y="0"/>
                    <a:pt x="8" y="0"/>
                  </a:cubicBezTo>
                  <a:cubicBezTo>
                    <a:pt x="7" y="0"/>
                    <a:pt x="7" y="1"/>
                    <a:pt x="6" y="1"/>
                  </a:cubicBezTo>
                  <a:cubicBezTo>
                    <a:pt x="5" y="1"/>
                    <a:pt x="5" y="2"/>
                    <a:pt x="4" y="2"/>
                  </a:cubicBezTo>
                  <a:cubicBezTo>
                    <a:pt x="4" y="2"/>
                    <a:pt x="4" y="3"/>
                    <a:pt x="4" y="3"/>
                  </a:cubicBezTo>
                  <a:cubicBezTo>
                    <a:pt x="4" y="3"/>
                    <a:pt x="4" y="3"/>
                    <a:pt x="4" y="3"/>
                  </a:cubicBezTo>
                  <a:cubicBezTo>
                    <a:pt x="3" y="3"/>
                    <a:pt x="3" y="4"/>
                    <a:pt x="2" y="5"/>
                  </a:cubicBezTo>
                  <a:cubicBezTo>
                    <a:pt x="2" y="5"/>
                    <a:pt x="2" y="6"/>
                    <a:pt x="1" y="6"/>
                  </a:cubicBezTo>
                  <a:cubicBezTo>
                    <a:pt x="1" y="6"/>
                    <a:pt x="1" y="6"/>
                    <a:pt x="1" y="6"/>
                  </a:cubicBezTo>
                  <a:cubicBezTo>
                    <a:pt x="1" y="6"/>
                    <a:pt x="1" y="6"/>
                    <a:pt x="1" y="6"/>
                  </a:cubicBezTo>
                  <a:cubicBezTo>
                    <a:pt x="1" y="7"/>
                    <a:pt x="1" y="7"/>
                    <a:pt x="1" y="8"/>
                  </a:cubicBezTo>
                  <a:cubicBezTo>
                    <a:pt x="1" y="8"/>
                    <a:pt x="1" y="8"/>
                    <a:pt x="1" y="8"/>
                  </a:cubicBezTo>
                  <a:cubicBezTo>
                    <a:pt x="1" y="8"/>
                    <a:pt x="1" y="8"/>
                    <a:pt x="1" y="8"/>
                  </a:cubicBezTo>
                  <a:cubicBezTo>
                    <a:pt x="0" y="9"/>
                    <a:pt x="0" y="9"/>
                    <a:pt x="0" y="10"/>
                  </a:cubicBezTo>
                  <a:cubicBezTo>
                    <a:pt x="0" y="10"/>
                    <a:pt x="0" y="10"/>
                    <a:pt x="0" y="10"/>
                  </a:cubicBezTo>
                  <a:cubicBezTo>
                    <a:pt x="0" y="10"/>
                    <a:pt x="0" y="10"/>
                    <a:pt x="0" y="10"/>
                  </a:cubicBezTo>
                  <a:cubicBezTo>
                    <a:pt x="0" y="11"/>
                    <a:pt x="0" y="11"/>
                    <a:pt x="0" y="12"/>
                  </a:cubicBezTo>
                  <a:cubicBezTo>
                    <a:pt x="0" y="12"/>
                    <a:pt x="0" y="12"/>
                    <a:pt x="0" y="12"/>
                  </a:cubicBezTo>
                  <a:cubicBezTo>
                    <a:pt x="0" y="12"/>
                    <a:pt x="0" y="12"/>
                    <a:pt x="0" y="12"/>
                  </a:cubicBezTo>
                  <a:cubicBezTo>
                    <a:pt x="0" y="13"/>
                    <a:pt x="0" y="14"/>
                    <a:pt x="0" y="15"/>
                  </a:cubicBezTo>
                  <a:cubicBezTo>
                    <a:pt x="0" y="16"/>
                    <a:pt x="0" y="18"/>
                    <a:pt x="0" y="20"/>
                  </a:cubicBezTo>
                  <a:cubicBezTo>
                    <a:pt x="0" y="20"/>
                    <a:pt x="0" y="20"/>
                    <a:pt x="0" y="20"/>
                  </a:cubicBezTo>
                  <a:cubicBezTo>
                    <a:pt x="0" y="21"/>
                    <a:pt x="1" y="23"/>
                    <a:pt x="1" y="25"/>
                  </a:cubicBezTo>
                  <a:cubicBezTo>
                    <a:pt x="1" y="25"/>
                    <a:pt x="1" y="25"/>
                    <a:pt x="1" y="25"/>
                  </a:cubicBezTo>
                  <a:cubicBezTo>
                    <a:pt x="2" y="26"/>
                    <a:pt x="2" y="27"/>
                    <a:pt x="2" y="28"/>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4" name="ïšḻïďê"/>
            <p:cNvSpPr>
              <a:spLocks noChangeArrowheads="1"/>
            </p:cNvSpPr>
            <p:nvPr/>
          </p:nvSpPr>
          <p:spPr bwMode="auto">
            <a:xfrm>
              <a:off x="1565275" y="2971800"/>
              <a:ext cx="115888" cy="134938"/>
            </a:xfrm>
            <a:custGeom>
              <a:avLst/>
              <a:gdLst>
                <a:gd name="T0" fmla="*/ 115888 w 46"/>
                <a:gd name="T1" fmla="*/ 106932 h 53"/>
                <a:gd name="T2" fmla="*/ 113369 w 46"/>
                <a:gd name="T3" fmla="*/ 101840 h 53"/>
                <a:gd name="T4" fmla="*/ 113369 w 46"/>
                <a:gd name="T5" fmla="*/ 99294 h 53"/>
                <a:gd name="T6" fmla="*/ 113369 w 46"/>
                <a:gd name="T7" fmla="*/ 91656 h 53"/>
                <a:gd name="T8" fmla="*/ 110849 w 46"/>
                <a:gd name="T9" fmla="*/ 86564 h 53"/>
                <a:gd name="T10" fmla="*/ 110849 w 46"/>
                <a:gd name="T11" fmla="*/ 84018 h 53"/>
                <a:gd name="T12" fmla="*/ 108330 w 46"/>
                <a:gd name="T13" fmla="*/ 76380 h 53"/>
                <a:gd name="T14" fmla="*/ 105811 w 46"/>
                <a:gd name="T15" fmla="*/ 73834 h 53"/>
                <a:gd name="T16" fmla="*/ 105811 w 46"/>
                <a:gd name="T17" fmla="*/ 68742 h 53"/>
                <a:gd name="T18" fmla="*/ 100772 w 46"/>
                <a:gd name="T19" fmla="*/ 61104 h 53"/>
                <a:gd name="T20" fmla="*/ 100772 w 46"/>
                <a:gd name="T21" fmla="*/ 58558 h 53"/>
                <a:gd name="T22" fmla="*/ 95734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5502 w 46"/>
                <a:gd name="T37" fmla="*/ 17822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5270 w 46"/>
                <a:gd name="T51" fmla="*/ 0 h 53"/>
                <a:gd name="T52" fmla="*/ 30232 w 46"/>
                <a:gd name="T53" fmla="*/ 0 h 53"/>
                <a:gd name="T54" fmla="*/ 27712 w 46"/>
                <a:gd name="T55" fmla="*/ 0 h 53"/>
                <a:gd name="T56" fmla="*/ 22674 w 46"/>
                <a:gd name="T57" fmla="*/ 0 h 53"/>
                <a:gd name="T58" fmla="*/ 20154 w 46"/>
                <a:gd name="T59" fmla="*/ 0 h 53"/>
                <a:gd name="T60" fmla="*/ 10077 w 46"/>
                <a:gd name="T61" fmla="*/ 5092 h 53"/>
                <a:gd name="T62" fmla="*/ 5039 w 46"/>
                <a:gd name="T63" fmla="*/ 7638 h 53"/>
                <a:gd name="T64" fmla="*/ 7558 w 46"/>
                <a:gd name="T65" fmla="*/ 7638 h 53"/>
                <a:gd name="T66" fmla="*/ 12597 w 46"/>
                <a:gd name="T67" fmla="*/ 7638 h 53"/>
                <a:gd name="T68" fmla="*/ 17635 w 46"/>
                <a:gd name="T69" fmla="*/ 7638 h 53"/>
                <a:gd name="T70" fmla="*/ 25193 w 46"/>
                <a:gd name="T71" fmla="*/ 7638 h 53"/>
                <a:gd name="T72" fmla="*/ 30232 w 46"/>
                <a:gd name="T73" fmla="*/ 10184 h 53"/>
                <a:gd name="T74" fmla="*/ 35270 w 46"/>
                <a:gd name="T75" fmla="*/ 12730 h 53"/>
                <a:gd name="T76" fmla="*/ 47867 w 46"/>
                <a:gd name="T77" fmla="*/ 20368 h 53"/>
                <a:gd name="T78" fmla="*/ 55425 w 46"/>
                <a:gd name="T79" fmla="*/ 22914 h 53"/>
                <a:gd name="T80" fmla="*/ 60463 w 46"/>
                <a:gd name="T81" fmla="*/ 30552 h 53"/>
                <a:gd name="T82" fmla="*/ 65502 w 46"/>
                <a:gd name="T83" fmla="*/ 35644 h 53"/>
                <a:gd name="T84" fmla="*/ 70541 w 46"/>
                <a:gd name="T85" fmla="*/ 40736 h 53"/>
                <a:gd name="T86" fmla="*/ 75579 w 46"/>
                <a:gd name="T87" fmla="*/ 48374 h 53"/>
                <a:gd name="T88" fmla="*/ 85656 w 46"/>
                <a:gd name="T89" fmla="*/ 61104 h 53"/>
                <a:gd name="T90" fmla="*/ 85656 w 46"/>
                <a:gd name="T91" fmla="*/ 63650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0772 w 46"/>
                <a:gd name="T103" fmla="*/ 106932 h 53"/>
                <a:gd name="T104" fmla="*/ 103291 w 46"/>
                <a:gd name="T105" fmla="*/ 114570 h 53"/>
                <a:gd name="T106" fmla="*/ 103291 w 46"/>
                <a:gd name="T107" fmla="*/ 127300 h 53"/>
                <a:gd name="T108" fmla="*/ 113369 w 46"/>
                <a:gd name="T109" fmla="*/ 134938 h 53"/>
                <a:gd name="T110" fmla="*/ 113369 w 46"/>
                <a:gd name="T111" fmla="*/ 129846 h 53"/>
                <a:gd name="T112" fmla="*/ 113369 w 46"/>
                <a:gd name="T113" fmla="*/ 127300 h 53"/>
                <a:gd name="T114" fmla="*/ 115888 w 46"/>
                <a:gd name="T115" fmla="*/ 122208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4"/>
                    <a:pt x="46" y="43"/>
                    <a:pt x="46" y="43"/>
                  </a:cubicBezTo>
                  <a:cubicBezTo>
                    <a:pt x="46" y="43"/>
                    <a:pt x="46" y="42"/>
                    <a:pt x="46" y="42"/>
                  </a:cubicBezTo>
                  <a:cubicBezTo>
                    <a:pt x="46" y="42"/>
                    <a:pt x="46" y="42"/>
                    <a:pt x="45" y="42"/>
                  </a:cubicBezTo>
                  <a:cubicBezTo>
                    <a:pt x="45" y="42"/>
                    <a:pt x="45" y="42"/>
                    <a:pt x="45" y="42"/>
                  </a:cubicBezTo>
                  <a:cubicBezTo>
                    <a:pt x="45" y="41"/>
                    <a:pt x="45" y="41"/>
                    <a:pt x="45" y="40"/>
                  </a:cubicBezTo>
                  <a:cubicBezTo>
                    <a:pt x="45" y="40"/>
                    <a:pt x="45" y="40"/>
                    <a:pt x="45" y="39"/>
                  </a:cubicBezTo>
                  <a:cubicBezTo>
                    <a:pt x="45" y="39"/>
                    <a:pt x="45" y="39"/>
                    <a:pt x="45" y="39"/>
                  </a:cubicBezTo>
                  <a:cubicBezTo>
                    <a:pt x="45" y="39"/>
                    <a:pt x="45" y="39"/>
                    <a:pt x="45" y="39"/>
                  </a:cubicBezTo>
                  <a:cubicBezTo>
                    <a:pt x="45" y="39"/>
                    <a:pt x="45" y="38"/>
                    <a:pt x="45" y="38"/>
                  </a:cubicBezTo>
                  <a:cubicBezTo>
                    <a:pt x="45" y="38"/>
                    <a:pt x="45" y="37"/>
                    <a:pt x="45" y="37"/>
                  </a:cubicBezTo>
                  <a:cubicBezTo>
                    <a:pt x="45" y="37"/>
                    <a:pt x="45" y="36"/>
                    <a:pt x="45" y="36"/>
                  </a:cubicBezTo>
                  <a:cubicBezTo>
                    <a:pt x="45" y="36"/>
                    <a:pt x="45" y="36"/>
                    <a:pt x="45" y="36"/>
                  </a:cubicBezTo>
                  <a:cubicBezTo>
                    <a:pt x="44" y="36"/>
                    <a:pt x="44" y="36"/>
                    <a:pt x="44" y="35"/>
                  </a:cubicBezTo>
                  <a:cubicBezTo>
                    <a:pt x="44" y="35"/>
                    <a:pt x="44" y="35"/>
                    <a:pt x="44" y="34"/>
                  </a:cubicBezTo>
                  <a:cubicBezTo>
                    <a:pt x="44" y="34"/>
                    <a:pt x="44" y="34"/>
                    <a:pt x="44" y="33"/>
                  </a:cubicBezTo>
                  <a:cubicBezTo>
                    <a:pt x="44" y="33"/>
                    <a:pt x="44" y="33"/>
                    <a:pt x="44" y="33"/>
                  </a:cubicBezTo>
                  <a:cubicBezTo>
                    <a:pt x="44" y="33"/>
                    <a:pt x="44" y="33"/>
                    <a:pt x="44" y="33"/>
                  </a:cubicBezTo>
                  <a:cubicBezTo>
                    <a:pt x="44" y="33"/>
                    <a:pt x="44" y="33"/>
                    <a:pt x="44" y="32"/>
                  </a:cubicBezTo>
                  <a:cubicBezTo>
                    <a:pt x="43" y="32"/>
                    <a:pt x="43" y="32"/>
                    <a:pt x="43" y="32"/>
                  </a:cubicBezTo>
                  <a:cubicBezTo>
                    <a:pt x="43" y="31"/>
                    <a:pt x="43" y="31"/>
                    <a:pt x="43" y="30"/>
                  </a:cubicBezTo>
                  <a:cubicBezTo>
                    <a:pt x="43" y="30"/>
                    <a:pt x="43" y="30"/>
                    <a:pt x="43" y="30"/>
                  </a:cubicBezTo>
                  <a:cubicBezTo>
                    <a:pt x="43" y="30"/>
                    <a:pt x="43" y="30"/>
                    <a:pt x="43" y="30"/>
                  </a:cubicBezTo>
                  <a:cubicBezTo>
                    <a:pt x="43" y="30"/>
                    <a:pt x="43" y="29"/>
                    <a:pt x="42" y="29"/>
                  </a:cubicBezTo>
                  <a:cubicBezTo>
                    <a:pt x="42" y="29"/>
                    <a:pt x="42" y="28"/>
                    <a:pt x="42" y="28"/>
                  </a:cubicBezTo>
                  <a:cubicBezTo>
                    <a:pt x="42" y="28"/>
                    <a:pt x="42" y="27"/>
                    <a:pt x="42" y="27"/>
                  </a:cubicBezTo>
                  <a:cubicBezTo>
                    <a:pt x="42" y="27"/>
                    <a:pt x="42" y="27"/>
                    <a:pt x="42" y="27"/>
                  </a:cubicBezTo>
                  <a:cubicBezTo>
                    <a:pt x="41" y="27"/>
                    <a:pt x="41" y="27"/>
                    <a:pt x="41" y="27"/>
                  </a:cubicBezTo>
                  <a:cubicBezTo>
                    <a:pt x="41" y="26"/>
                    <a:pt x="41" y="26"/>
                    <a:pt x="41" y="26"/>
                  </a:cubicBezTo>
                  <a:cubicBezTo>
                    <a:pt x="41" y="25"/>
                    <a:pt x="41" y="25"/>
                    <a:pt x="40" y="24"/>
                  </a:cubicBezTo>
                  <a:cubicBezTo>
                    <a:pt x="40" y="24"/>
                    <a:pt x="40" y="24"/>
                    <a:pt x="40" y="24"/>
                  </a:cubicBezTo>
                  <a:cubicBezTo>
                    <a:pt x="40" y="24"/>
                    <a:pt x="40" y="24"/>
                    <a:pt x="40" y="24"/>
                  </a:cubicBezTo>
                  <a:cubicBezTo>
                    <a:pt x="40" y="24"/>
                    <a:pt x="40" y="23"/>
                    <a:pt x="40" y="23"/>
                  </a:cubicBezTo>
                  <a:cubicBezTo>
                    <a:pt x="39" y="23"/>
                    <a:pt x="39" y="22"/>
                    <a:pt x="39" y="22"/>
                  </a:cubicBezTo>
                  <a:cubicBezTo>
                    <a:pt x="39" y="22"/>
                    <a:pt x="39" y="21"/>
                    <a:pt x="38" y="21"/>
                  </a:cubicBezTo>
                  <a:cubicBezTo>
                    <a:pt x="38" y="21"/>
                    <a:pt x="38" y="21"/>
                    <a:pt x="38" y="21"/>
                  </a:cubicBezTo>
                  <a:cubicBezTo>
                    <a:pt x="38" y="21"/>
                    <a:pt x="38" y="20"/>
                    <a:pt x="38" y="20"/>
                  </a:cubicBezTo>
                  <a:cubicBezTo>
                    <a:pt x="37" y="19"/>
                    <a:pt x="37" y="19"/>
                    <a:pt x="37" y="18"/>
                  </a:cubicBezTo>
                  <a:cubicBezTo>
                    <a:pt x="37" y="18"/>
                    <a:pt x="37" y="18"/>
                    <a:pt x="37" y="18"/>
                  </a:cubicBezTo>
                  <a:cubicBezTo>
                    <a:pt x="36" y="17"/>
                    <a:pt x="36" y="17"/>
                    <a:pt x="35" y="16"/>
                  </a:cubicBezTo>
                  <a:cubicBezTo>
                    <a:pt x="35" y="15"/>
                    <a:pt x="34" y="15"/>
                    <a:pt x="34" y="14"/>
                  </a:cubicBezTo>
                  <a:cubicBezTo>
                    <a:pt x="34" y="14"/>
                    <a:pt x="34" y="14"/>
                    <a:pt x="34" y="14"/>
                  </a:cubicBezTo>
                  <a:cubicBezTo>
                    <a:pt x="34" y="14"/>
                    <a:pt x="33" y="14"/>
                    <a:pt x="33" y="13"/>
                  </a:cubicBezTo>
                  <a:cubicBezTo>
                    <a:pt x="33" y="13"/>
                    <a:pt x="33" y="13"/>
                    <a:pt x="33" y="13"/>
                  </a:cubicBezTo>
                  <a:cubicBezTo>
                    <a:pt x="33" y="13"/>
                    <a:pt x="33" y="13"/>
                    <a:pt x="33" y="13"/>
                  </a:cubicBezTo>
                  <a:cubicBezTo>
                    <a:pt x="33" y="13"/>
                    <a:pt x="32" y="13"/>
                    <a:pt x="32" y="12"/>
                  </a:cubicBezTo>
                  <a:cubicBezTo>
                    <a:pt x="32" y="12"/>
                    <a:pt x="31" y="11"/>
                    <a:pt x="31" y="11"/>
                  </a:cubicBezTo>
                  <a:cubicBezTo>
                    <a:pt x="31" y="11"/>
                    <a:pt x="31" y="11"/>
                    <a:pt x="31" y="11"/>
                  </a:cubicBezTo>
                  <a:cubicBezTo>
                    <a:pt x="31" y="11"/>
                    <a:pt x="31" y="11"/>
                    <a:pt x="31" y="11"/>
                  </a:cubicBezTo>
                  <a:cubicBezTo>
                    <a:pt x="31" y="11"/>
                    <a:pt x="30" y="10"/>
                    <a:pt x="30" y="10"/>
                  </a:cubicBezTo>
                  <a:cubicBezTo>
                    <a:pt x="30" y="10"/>
                    <a:pt x="29" y="9"/>
                    <a:pt x="29" y="9"/>
                  </a:cubicBezTo>
                  <a:cubicBezTo>
                    <a:pt x="29" y="9"/>
                    <a:pt x="29" y="9"/>
                    <a:pt x="29" y="9"/>
                  </a:cubicBezTo>
                  <a:cubicBezTo>
                    <a:pt x="29" y="9"/>
                    <a:pt x="29" y="9"/>
                    <a:pt x="29" y="9"/>
                  </a:cubicBezTo>
                  <a:cubicBezTo>
                    <a:pt x="28" y="8"/>
                    <a:pt x="28" y="8"/>
                    <a:pt x="28" y="8"/>
                  </a:cubicBezTo>
                  <a:cubicBezTo>
                    <a:pt x="28" y="8"/>
                    <a:pt x="27" y="7"/>
                    <a:pt x="27" y="7"/>
                  </a:cubicBezTo>
                  <a:cubicBezTo>
                    <a:pt x="27" y="7"/>
                    <a:pt x="27" y="7"/>
                    <a:pt x="27" y="7"/>
                  </a:cubicBezTo>
                  <a:cubicBezTo>
                    <a:pt x="26" y="7"/>
                    <a:pt x="26" y="7"/>
                    <a:pt x="26" y="7"/>
                  </a:cubicBezTo>
                  <a:cubicBezTo>
                    <a:pt x="26" y="6"/>
                    <a:pt x="26" y="6"/>
                    <a:pt x="26" y="6"/>
                  </a:cubicBezTo>
                  <a:cubicBezTo>
                    <a:pt x="26" y="6"/>
                    <a:pt x="25" y="6"/>
                    <a:pt x="25" y="5"/>
                  </a:cubicBezTo>
                  <a:cubicBezTo>
                    <a:pt x="25" y="5"/>
                    <a:pt x="24" y="5"/>
                    <a:pt x="24" y="5"/>
                  </a:cubicBezTo>
                  <a:cubicBezTo>
                    <a:pt x="24" y="5"/>
                    <a:pt x="24" y="5"/>
                    <a:pt x="24" y="5"/>
                  </a:cubicBezTo>
                  <a:cubicBezTo>
                    <a:pt x="24" y="5"/>
                    <a:pt x="24" y="5"/>
                    <a:pt x="24" y="5"/>
                  </a:cubicBezTo>
                  <a:cubicBezTo>
                    <a:pt x="23" y="5"/>
                    <a:pt x="23" y="4"/>
                    <a:pt x="23" y="4"/>
                  </a:cubicBezTo>
                  <a:cubicBezTo>
                    <a:pt x="22" y="4"/>
                    <a:pt x="22" y="4"/>
                    <a:pt x="22" y="3"/>
                  </a:cubicBezTo>
                  <a:cubicBezTo>
                    <a:pt x="22" y="3"/>
                    <a:pt x="22" y="3"/>
                    <a:pt x="22" y="3"/>
                  </a:cubicBezTo>
                  <a:cubicBezTo>
                    <a:pt x="21" y="3"/>
                    <a:pt x="21" y="3"/>
                    <a:pt x="21" y="3"/>
                  </a:cubicBezTo>
                  <a:cubicBezTo>
                    <a:pt x="20" y="3"/>
                    <a:pt x="20" y="3"/>
                    <a:pt x="20" y="2"/>
                  </a:cubicBezTo>
                  <a:cubicBezTo>
                    <a:pt x="20" y="2"/>
                    <a:pt x="19" y="2"/>
                    <a:pt x="19" y="2"/>
                  </a:cubicBezTo>
                  <a:cubicBezTo>
                    <a:pt x="19" y="2"/>
                    <a:pt x="19" y="2"/>
                    <a:pt x="19" y="2"/>
                  </a:cubicBezTo>
                  <a:cubicBezTo>
                    <a:pt x="19" y="2"/>
                    <a:pt x="19" y="2"/>
                    <a:pt x="19" y="2"/>
                  </a:cubicBezTo>
                  <a:cubicBezTo>
                    <a:pt x="18" y="2"/>
                    <a:pt x="18" y="2"/>
                    <a:pt x="18" y="1"/>
                  </a:cubicBezTo>
                  <a:cubicBezTo>
                    <a:pt x="18" y="1"/>
                    <a:pt x="17" y="1"/>
                    <a:pt x="17" y="1"/>
                  </a:cubicBezTo>
                  <a:cubicBezTo>
                    <a:pt x="17" y="1"/>
                    <a:pt x="17" y="1"/>
                    <a:pt x="17" y="1"/>
                  </a:cubicBezTo>
                  <a:cubicBezTo>
                    <a:pt x="17" y="1"/>
                    <a:pt x="17" y="1"/>
                    <a:pt x="17" y="1"/>
                  </a:cubicBezTo>
                  <a:cubicBezTo>
                    <a:pt x="16" y="1"/>
                    <a:pt x="16" y="1"/>
                    <a:pt x="16" y="1"/>
                  </a:cubicBezTo>
                  <a:cubicBezTo>
                    <a:pt x="16" y="1"/>
                    <a:pt x="15" y="1"/>
                    <a:pt x="15" y="1"/>
                  </a:cubicBezTo>
                  <a:cubicBezTo>
                    <a:pt x="15" y="0"/>
                    <a:pt x="15" y="0"/>
                    <a:pt x="14" y="0"/>
                  </a:cubicBezTo>
                  <a:cubicBezTo>
                    <a:pt x="14" y="0"/>
                    <a:pt x="14" y="0"/>
                    <a:pt x="14" y="0"/>
                  </a:cubicBezTo>
                  <a:cubicBezTo>
                    <a:pt x="14" y="0"/>
                    <a:pt x="14" y="0"/>
                    <a:pt x="14" y="0"/>
                  </a:cubicBezTo>
                  <a:cubicBezTo>
                    <a:pt x="14" y="0"/>
                    <a:pt x="13" y="0"/>
                    <a:pt x="13" y="0"/>
                  </a:cubicBezTo>
                  <a:cubicBezTo>
                    <a:pt x="13" y="0"/>
                    <a:pt x="12" y="0"/>
                    <a:pt x="12" y="0"/>
                  </a:cubicBezTo>
                  <a:cubicBezTo>
                    <a:pt x="12" y="0"/>
                    <a:pt x="12" y="0"/>
                    <a:pt x="12" y="0"/>
                  </a:cubicBezTo>
                  <a:cubicBezTo>
                    <a:pt x="12" y="0"/>
                    <a:pt x="12" y="0"/>
                    <a:pt x="12" y="0"/>
                  </a:cubicBezTo>
                  <a:cubicBezTo>
                    <a:pt x="11" y="0"/>
                    <a:pt x="11" y="0"/>
                    <a:pt x="11" y="0"/>
                  </a:cubicBezTo>
                  <a:cubicBezTo>
                    <a:pt x="10" y="0"/>
                    <a:pt x="10" y="0"/>
                    <a:pt x="10" y="0"/>
                  </a:cubicBezTo>
                  <a:cubicBezTo>
                    <a:pt x="10" y="0"/>
                    <a:pt x="10" y="0"/>
                    <a:pt x="10" y="0"/>
                  </a:cubicBezTo>
                  <a:cubicBezTo>
                    <a:pt x="10" y="0"/>
                    <a:pt x="10" y="0"/>
                    <a:pt x="9" y="0"/>
                  </a:cubicBezTo>
                  <a:cubicBezTo>
                    <a:pt x="9" y="0"/>
                    <a:pt x="8" y="0"/>
                    <a:pt x="8" y="0"/>
                  </a:cubicBezTo>
                  <a:cubicBezTo>
                    <a:pt x="8" y="0"/>
                    <a:pt x="8" y="0"/>
                    <a:pt x="8" y="0"/>
                  </a:cubicBezTo>
                  <a:cubicBezTo>
                    <a:pt x="8" y="0"/>
                    <a:pt x="8" y="0"/>
                    <a:pt x="8" y="0"/>
                  </a:cubicBezTo>
                  <a:cubicBezTo>
                    <a:pt x="7" y="0"/>
                    <a:pt x="7" y="1"/>
                    <a:pt x="6" y="1"/>
                  </a:cubicBezTo>
                  <a:cubicBezTo>
                    <a:pt x="6" y="1"/>
                    <a:pt x="6" y="1"/>
                    <a:pt x="6" y="1"/>
                  </a:cubicBezTo>
                  <a:cubicBezTo>
                    <a:pt x="6" y="1"/>
                    <a:pt x="5" y="1"/>
                    <a:pt x="4" y="2"/>
                  </a:cubicBezTo>
                  <a:cubicBezTo>
                    <a:pt x="0" y="4"/>
                    <a:pt x="0" y="4"/>
                    <a:pt x="0" y="4"/>
                  </a:cubicBezTo>
                  <a:cubicBezTo>
                    <a:pt x="0" y="4"/>
                    <a:pt x="0" y="4"/>
                    <a:pt x="0" y="4"/>
                  </a:cubicBezTo>
                  <a:cubicBezTo>
                    <a:pt x="1" y="4"/>
                    <a:pt x="1" y="4"/>
                    <a:pt x="2" y="3"/>
                  </a:cubicBezTo>
                  <a:cubicBezTo>
                    <a:pt x="3" y="3"/>
                    <a:pt x="3" y="3"/>
                    <a:pt x="3" y="3"/>
                  </a:cubicBezTo>
                  <a:cubicBezTo>
                    <a:pt x="3" y="3"/>
                    <a:pt x="3" y="3"/>
                    <a:pt x="3" y="3"/>
                  </a:cubicBezTo>
                  <a:cubicBezTo>
                    <a:pt x="3" y="3"/>
                    <a:pt x="3" y="3"/>
                    <a:pt x="3" y="3"/>
                  </a:cubicBezTo>
                  <a:cubicBezTo>
                    <a:pt x="4" y="3"/>
                    <a:pt x="4" y="3"/>
                    <a:pt x="4" y="3"/>
                  </a:cubicBezTo>
                  <a:cubicBezTo>
                    <a:pt x="5" y="3"/>
                    <a:pt x="5" y="3"/>
                    <a:pt x="5" y="3"/>
                  </a:cubicBezTo>
                  <a:cubicBezTo>
                    <a:pt x="5" y="3"/>
                    <a:pt x="5" y="3"/>
                    <a:pt x="5" y="3"/>
                  </a:cubicBezTo>
                  <a:cubicBezTo>
                    <a:pt x="6" y="3"/>
                    <a:pt x="6" y="3"/>
                    <a:pt x="6" y="3"/>
                  </a:cubicBezTo>
                  <a:cubicBezTo>
                    <a:pt x="7" y="3"/>
                    <a:pt x="7" y="3"/>
                    <a:pt x="7" y="3"/>
                  </a:cubicBezTo>
                  <a:cubicBezTo>
                    <a:pt x="7" y="3"/>
                    <a:pt x="7" y="3"/>
                    <a:pt x="7" y="3"/>
                  </a:cubicBezTo>
                  <a:cubicBezTo>
                    <a:pt x="8" y="3"/>
                    <a:pt x="8" y="3"/>
                    <a:pt x="9" y="3"/>
                  </a:cubicBezTo>
                  <a:cubicBezTo>
                    <a:pt x="9" y="3"/>
                    <a:pt x="9" y="3"/>
                    <a:pt x="10" y="3"/>
                  </a:cubicBezTo>
                  <a:cubicBezTo>
                    <a:pt x="10" y="3"/>
                    <a:pt x="10" y="3"/>
                    <a:pt x="10" y="3"/>
                  </a:cubicBezTo>
                  <a:cubicBezTo>
                    <a:pt x="10" y="3"/>
                    <a:pt x="11" y="3"/>
                    <a:pt x="11" y="4"/>
                  </a:cubicBezTo>
                  <a:cubicBezTo>
                    <a:pt x="11" y="4"/>
                    <a:pt x="12" y="4"/>
                    <a:pt x="12" y="4"/>
                  </a:cubicBezTo>
                  <a:cubicBezTo>
                    <a:pt x="12" y="4"/>
                    <a:pt x="12" y="4"/>
                    <a:pt x="12" y="4"/>
                  </a:cubicBezTo>
                  <a:cubicBezTo>
                    <a:pt x="12" y="4"/>
                    <a:pt x="13" y="4"/>
                    <a:pt x="14" y="4"/>
                  </a:cubicBezTo>
                  <a:cubicBezTo>
                    <a:pt x="14" y="5"/>
                    <a:pt x="14" y="5"/>
                    <a:pt x="14" y="5"/>
                  </a:cubicBezTo>
                  <a:cubicBezTo>
                    <a:pt x="14" y="5"/>
                    <a:pt x="14" y="5"/>
                    <a:pt x="14" y="5"/>
                  </a:cubicBezTo>
                  <a:cubicBezTo>
                    <a:pt x="15" y="5"/>
                    <a:pt x="16" y="6"/>
                    <a:pt x="17" y="6"/>
                  </a:cubicBezTo>
                  <a:cubicBezTo>
                    <a:pt x="18" y="7"/>
                    <a:pt x="18" y="7"/>
                    <a:pt x="19" y="8"/>
                  </a:cubicBezTo>
                  <a:cubicBezTo>
                    <a:pt x="19" y="8"/>
                    <a:pt x="19" y="8"/>
                    <a:pt x="19" y="8"/>
                  </a:cubicBezTo>
                  <a:cubicBezTo>
                    <a:pt x="20" y="8"/>
                    <a:pt x="21" y="9"/>
                    <a:pt x="22" y="9"/>
                  </a:cubicBezTo>
                  <a:cubicBezTo>
                    <a:pt x="22" y="9"/>
                    <a:pt x="22" y="9"/>
                    <a:pt x="22" y="9"/>
                  </a:cubicBezTo>
                  <a:cubicBezTo>
                    <a:pt x="22" y="9"/>
                    <a:pt x="22" y="9"/>
                    <a:pt x="22" y="9"/>
                  </a:cubicBezTo>
                  <a:cubicBezTo>
                    <a:pt x="22" y="9"/>
                    <a:pt x="22" y="10"/>
                    <a:pt x="22" y="10"/>
                  </a:cubicBezTo>
                  <a:cubicBezTo>
                    <a:pt x="23" y="10"/>
                    <a:pt x="23" y="11"/>
                    <a:pt x="24" y="11"/>
                  </a:cubicBezTo>
                  <a:cubicBezTo>
                    <a:pt x="24" y="11"/>
                    <a:pt x="24" y="11"/>
                    <a:pt x="24" y="12"/>
                  </a:cubicBezTo>
                  <a:cubicBezTo>
                    <a:pt x="25" y="12"/>
                    <a:pt x="25" y="13"/>
                    <a:pt x="26" y="14"/>
                  </a:cubicBezTo>
                  <a:cubicBezTo>
                    <a:pt x="26" y="14"/>
                    <a:pt x="26" y="14"/>
                    <a:pt x="26" y="14"/>
                  </a:cubicBezTo>
                  <a:cubicBezTo>
                    <a:pt x="26" y="14"/>
                    <a:pt x="26" y="14"/>
                    <a:pt x="26" y="14"/>
                  </a:cubicBezTo>
                  <a:cubicBezTo>
                    <a:pt x="26" y="14"/>
                    <a:pt x="26" y="14"/>
                    <a:pt x="26" y="14"/>
                  </a:cubicBezTo>
                  <a:cubicBezTo>
                    <a:pt x="27" y="14"/>
                    <a:pt x="28" y="15"/>
                    <a:pt x="28" y="16"/>
                  </a:cubicBezTo>
                  <a:cubicBezTo>
                    <a:pt x="28" y="16"/>
                    <a:pt x="28" y="16"/>
                    <a:pt x="28" y="16"/>
                  </a:cubicBezTo>
                  <a:cubicBezTo>
                    <a:pt x="29" y="16"/>
                    <a:pt x="29" y="17"/>
                    <a:pt x="29" y="17"/>
                  </a:cubicBezTo>
                  <a:cubicBezTo>
                    <a:pt x="29" y="17"/>
                    <a:pt x="30" y="18"/>
                    <a:pt x="30" y="19"/>
                  </a:cubicBezTo>
                  <a:cubicBezTo>
                    <a:pt x="30" y="19"/>
                    <a:pt x="30" y="19"/>
                    <a:pt x="30" y="19"/>
                  </a:cubicBezTo>
                  <a:cubicBezTo>
                    <a:pt x="31" y="19"/>
                    <a:pt x="31" y="20"/>
                    <a:pt x="32" y="21"/>
                  </a:cubicBezTo>
                  <a:cubicBezTo>
                    <a:pt x="32" y="22"/>
                    <a:pt x="33" y="22"/>
                    <a:pt x="33" y="23"/>
                  </a:cubicBezTo>
                  <a:cubicBezTo>
                    <a:pt x="33" y="23"/>
                    <a:pt x="34" y="23"/>
                    <a:pt x="34" y="24"/>
                  </a:cubicBezTo>
                  <a:cubicBezTo>
                    <a:pt x="34" y="24"/>
                    <a:pt x="34" y="24"/>
                    <a:pt x="34" y="24"/>
                  </a:cubicBezTo>
                  <a:cubicBezTo>
                    <a:pt x="34" y="24"/>
                    <a:pt x="34" y="24"/>
                    <a:pt x="34" y="24"/>
                  </a:cubicBezTo>
                  <a:cubicBezTo>
                    <a:pt x="34" y="24"/>
                    <a:pt x="34" y="24"/>
                    <a:pt x="34" y="25"/>
                  </a:cubicBezTo>
                  <a:cubicBezTo>
                    <a:pt x="35" y="25"/>
                    <a:pt x="35" y="26"/>
                    <a:pt x="35" y="27"/>
                  </a:cubicBezTo>
                  <a:cubicBezTo>
                    <a:pt x="35" y="27"/>
                    <a:pt x="35" y="27"/>
                    <a:pt x="35" y="27"/>
                  </a:cubicBezTo>
                  <a:cubicBezTo>
                    <a:pt x="36" y="28"/>
                    <a:pt x="36" y="29"/>
                    <a:pt x="37" y="30"/>
                  </a:cubicBezTo>
                  <a:cubicBezTo>
                    <a:pt x="37" y="30"/>
                    <a:pt x="37" y="30"/>
                    <a:pt x="37" y="30"/>
                  </a:cubicBezTo>
                  <a:cubicBezTo>
                    <a:pt x="37" y="30"/>
                    <a:pt x="37" y="30"/>
                    <a:pt x="37" y="30"/>
                  </a:cubicBezTo>
                  <a:cubicBezTo>
                    <a:pt x="37" y="30"/>
                    <a:pt x="37" y="30"/>
                    <a:pt x="37" y="30"/>
                  </a:cubicBezTo>
                  <a:cubicBezTo>
                    <a:pt x="37" y="31"/>
                    <a:pt x="38" y="32"/>
                    <a:pt x="38" y="32"/>
                  </a:cubicBezTo>
                  <a:cubicBezTo>
                    <a:pt x="38" y="33"/>
                    <a:pt x="38" y="33"/>
                    <a:pt x="38" y="33"/>
                  </a:cubicBezTo>
                  <a:cubicBezTo>
                    <a:pt x="38" y="33"/>
                    <a:pt x="38" y="33"/>
                    <a:pt x="38" y="33"/>
                  </a:cubicBezTo>
                  <a:cubicBezTo>
                    <a:pt x="38" y="34"/>
                    <a:pt x="39" y="35"/>
                    <a:pt x="39" y="36"/>
                  </a:cubicBezTo>
                  <a:cubicBezTo>
                    <a:pt x="39" y="36"/>
                    <a:pt x="39" y="36"/>
                    <a:pt x="39" y="36"/>
                  </a:cubicBezTo>
                  <a:cubicBezTo>
                    <a:pt x="39" y="36"/>
                    <a:pt x="39" y="36"/>
                    <a:pt x="39" y="36"/>
                  </a:cubicBezTo>
                  <a:cubicBezTo>
                    <a:pt x="39" y="36"/>
                    <a:pt x="39" y="36"/>
                    <a:pt x="39" y="36"/>
                  </a:cubicBezTo>
                  <a:cubicBezTo>
                    <a:pt x="39" y="37"/>
                    <a:pt x="40" y="38"/>
                    <a:pt x="40" y="39"/>
                  </a:cubicBezTo>
                  <a:cubicBezTo>
                    <a:pt x="40" y="39"/>
                    <a:pt x="40" y="39"/>
                    <a:pt x="40" y="39"/>
                  </a:cubicBezTo>
                  <a:cubicBezTo>
                    <a:pt x="40" y="40"/>
                    <a:pt x="40" y="41"/>
                    <a:pt x="40" y="42"/>
                  </a:cubicBezTo>
                  <a:cubicBezTo>
                    <a:pt x="40" y="42"/>
                    <a:pt x="40" y="42"/>
                    <a:pt x="40" y="42"/>
                  </a:cubicBezTo>
                  <a:cubicBezTo>
                    <a:pt x="40" y="42"/>
                    <a:pt x="40" y="42"/>
                    <a:pt x="40" y="42"/>
                  </a:cubicBezTo>
                  <a:cubicBezTo>
                    <a:pt x="40" y="42"/>
                    <a:pt x="40" y="42"/>
                    <a:pt x="40" y="42"/>
                  </a:cubicBezTo>
                  <a:cubicBezTo>
                    <a:pt x="41" y="43"/>
                    <a:pt x="41" y="44"/>
                    <a:pt x="41" y="45"/>
                  </a:cubicBezTo>
                  <a:cubicBezTo>
                    <a:pt x="41" y="45"/>
                    <a:pt x="41" y="45"/>
                    <a:pt x="41" y="45"/>
                  </a:cubicBezTo>
                  <a:cubicBezTo>
                    <a:pt x="41" y="46"/>
                    <a:pt x="41" y="47"/>
                    <a:pt x="41" y="48"/>
                  </a:cubicBezTo>
                  <a:cubicBezTo>
                    <a:pt x="41" y="49"/>
                    <a:pt x="41" y="50"/>
                    <a:pt x="41" y="50"/>
                  </a:cubicBezTo>
                  <a:cubicBezTo>
                    <a:pt x="41" y="50"/>
                    <a:pt x="41" y="50"/>
                    <a:pt x="41" y="50"/>
                  </a:cubicBezTo>
                  <a:cubicBezTo>
                    <a:pt x="41" y="51"/>
                    <a:pt x="41" y="51"/>
                    <a:pt x="41" y="51"/>
                  </a:cubicBezTo>
                  <a:cubicBezTo>
                    <a:pt x="41" y="52"/>
                    <a:pt x="41" y="52"/>
                    <a:pt x="40" y="53"/>
                  </a:cubicBezTo>
                  <a:cubicBezTo>
                    <a:pt x="42" y="53"/>
                    <a:pt x="43" y="53"/>
                    <a:pt x="45" y="53"/>
                  </a:cubicBezTo>
                  <a:cubicBezTo>
                    <a:pt x="45" y="53"/>
                    <a:pt x="45" y="52"/>
                    <a:pt x="45" y="52"/>
                  </a:cubicBezTo>
                  <a:cubicBezTo>
                    <a:pt x="45" y="52"/>
                    <a:pt x="45" y="52"/>
                    <a:pt x="45" y="52"/>
                  </a:cubicBezTo>
                  <a:cubicBezTo>
                    <a:pt x="45" y="52"/>
                    <a:pt x="45" y="51"/>
                    <a:pt x="45" y="51"/>
                  </a:cubicBezTo>
                  <a:cubicBezTo>
                    <a:pt x="45" y="51"/>
                    <a:pt x="45" y="51"/>
                    <a:pt x="45" y="50"/>
                  </a:cubicBezTo>
                  <a:cubicBezTo>
                    <a:pt x="45" y="50"/>
                    <a:pt x="45" y="50"/>
                    <a:pt x="45" y="50"/>
                  </a:cubicBezTo>
                  <a:cubicBezTo>
                    <a:pt x="45" y="50"/>
                    <a:pt x="45" y="50"/>
                    <a:pt x="45" y="50"/>
                  </a:cubicBezTo>
                  <a:cubicBezTo>
                    <a:pt x="45" y="49"/>
                    <a:pt x="45" y="49"/>
                    <a:pt x="45" y="49"/>
                  </a:cubicBezTo>
                  <a:cubicBezTo>
                    <a:pt x="45" y="48"/>
                    <a:pt x="45" y="48"/>
                    <a:pt x="45" y="48"/>
                  </a:cubicBezTo>
                  <a:cubicBezTo>
                    <a:pt x="45" y="48"/>
                    <a:pt x="45" y="48"/>
                    <a:pt x="46" y="48"/>
                  </a:cubicBezTo>
                  <a:cubicBezTo>
                    <a:pt x="46" y="48"/>
                    <a:pt x="46" y="47"/>
                    <a:pt x="46" y="47"/>
                  </a:cubicBezTo>
                  <a:cubicBezTo>
                    <a:pt x="46" y="47"/>
                    <a:pt x="46" y="47"/>
                    <a:pt x="46" y="46"/>
                  </a:cubicBezTo>
                  <a:cubicBezTo>
                    <a:pt x="46" y="46"/>
                    <a:pt x="46" y="45"/>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5" name="işļîdé"/>
            <p:cNvSpPr>
              <a:spLocks noChangeArrowheads="1"/>
            </p:cNvSpPr>
            <p:nvPr/>
          </p:nvSpPr>
          <p:spPr bwMode="auto">
            <a:xfrm>
              <a:off x="1570038" y="2984500"/>
              <a:ext cx="12700" cy="7938"/>
            </a:xfrm>
            <a:custGeom>
              <a:avLst/>
              <a:gdLst>
                <a:gd name="T0" fmla="*/ 7620 w 5"/>
                <a:gd name="T1" fmla="*/ 5292 h 3"/>
                <a:gd name="T2" fmla="*/ 12700 w 5"/>
                <a:gd name="T3" fmla="*/ 0 h 3"/>
                <a:gd name="T4" fmla="*/ 0 w 5"/>
                <a:gd name="T5" fmla="*/ 7938 h 3"/>
                <a:gd name="T6" fmla="*/ 0 w 5"/>
                <a:gd name="T7" fmla="*/ 7938 h 3"/>
                <a:gd name="T8" fmla="*/ 508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3" y="1"/>
                    <a:pt x="4" y="1"/>
                    <a:pt x="5" y="0"/>
                  </a:cubicBezTo>
                  <a:cubicBezTo>
                    <a:pt x="0" y="3"/>
                    <a:pt x="0" y="3"/>
                    <a:pt x="0" y="3"/>
                  </a:cubicBezTo>
                  <a:cubicBezTo>
                    <a:pt x="0" y="3"/>
                    <a:pt x="0" y="3"/>
                    <a:pt x="0" y="3"/>
                  </a:cubicBezTo>
                  <a:cubicBezTo>
                    <a:pt x="1" y="3"/>
                    <a:pt x="1" y="2"/>
                    <a:pt x="2" y="2"/>
                  </a:cubicBezTo>
                  <a:cubicBezTo>
                    <a:pt x="2"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6" name="ïšlîḓè"/>
            <p:cNvSpPr>
              <a:spLocks noChangeArrowheads="1"/>
            </p:cNvSpPr>
            <p:nvPr/>
          </p:nvSpPr>
          <p:spPr bwMode="auto">
            <a:xfrm>
              <a:off x="1546225" y="2979738"/>
              <a:ext cx="122238" cy="127000"/>
            </a:xfrm>
            <a:custGeom>
              <a:avLst/>
              <a:gdLst>
                <a:gd name="T0" fmla="*/ 119691 w 48"/>
                <a:gd name="T1" fmla="*/ 99060 h 50"/>
                <a:gd name="T2" fmla="*/ 117145 w 48"/>
                <a:gd name="T3" fmla="*/ 83820 h 50"/>
                <a:gd name="T4" fmla="*/ 112052 w 48"/>
                <a:gd name="T5" fmla="*/ 68580 h 50"/>
                <a:gd name="T6" fmla="*/ 104412 w 48"/>
                <a:gd name="T7" fmla="*/ 53340 h 50"/>
                <a:gd name="T8" fmla="*/ 91679 w 48"/>
                <a:gd name="T9" fmla="*/ 35560 h 50"/>
                <a:gd name="T10" fmla="*/ 84039 w 48"/>
                <a:gd name="T11" fmla="*/ 27940 h 50"/>
                <a:gd name="T12" fmla="*/ 73852 w 48"/>
                <a:gd name="T13" fmla="*/ 15240 h 50"/>
                <a:gd name="T14" fmla="*/ 53479 w 48"/>
                <a:gd name="T15" fmla="*/ 5080 h 50"/>
                <a:gd name="T16" fmla="*/ 53479 w 48"/>
                <a:gd name="T17" fmla="*/ 2540 h 50"/>
                <a:gd name="T18" fmla="*/ 48386 w 48"/>
                <a:gd name="T19" fmla="*/ 2540 h 50"/>
                <a:gd name="T20" fmla="*/ 43293 w 48"/>
                <a:gd name="T21" fmla="*/ 0 h 50"/>
                <a:gd name="T22" fmla="*/ 40746 w 48"/>
                <a:gd name="T23" fmla="*/ 0 h 50"/>
                <a:gd name="T24" fmla="*/ 35653 w 48"/>
                <a:gd name="T25" fmla="*/ 0 h 50"/>
                <a:gd name="T26" fmla="*/ 30560 w 48"/>
                <a:gd name="T27" fmla="*/ 0 h 50"/>
                <a:gd name="T28" fmla="*/ 28013 w 48"/>
                <a:gd name="T29" fmla="*/ 0 h 50"/>
                <a:gd name="T30" fmla="*/ 22920 w 48"/>
                <a:gd name="T31" fmla="*/ 0 h 50"/>
                <a:gd name="T32" fmla="*/ 17826 w 48"/>
                <a:gd name="T33" fmla="*/ 2540 h 50"/>
                <a:gd name="T34" fmla="*/ 7640 w 48"/>
                <a:gd name="T35" fmla="*/ 83820 h 50"/>
                <a:gd name="T36" fmla="*/ 12733 w 48"/>
                <a:gd name="T37" fmla="*/ 81280 h 50"/>
                <a:gd name="T38" fmla="*/ 12733 w 48"/>
                <a:gd name="T39" fmla="*/ 76200 h 50"/>
                <a:gd name="T40" fmla="*/ 10187 w 48"/>
                <a:gd name="T41" fmla="*/ 73660 h 50"/>
                <a:gd name="T42" fmla="*/ 10187 w 48"/>
                <a:gd name="T43" fmla="*/ 73660 h 50"/>
                <a:gd name="T44" fmla="*/ 10187 w 48"/>
                <a:gd name="T45" fmla="*/ 71120 h 50"/>
                <a:gd name="T46" fmla="*/ 10187 w 48"/>
                <a:gd name="T47" fmla="*/ 68580 h 50"/>
                <a:gd name="T48" fmla="*/ 7640 w 48"/>
                <a:gd name="T49" fmla="*/ 66040 h 50"/>
                <a:gd name="T50" fmla="*/ 7640 w 48"/>
                <a:gd name="T51" fmla="*/ 60960 h 50"/>
                <a:gd name="T52" fmla="*/ 7640 w 48"/>
                <a:gd name="T53" fmla="*/ 60960 h 50"/>
                <a:gd name="T54" fmla="*/ 7640 w 48"/>
                <a:gd name="T55" fmla="*/ 60960 h 50"/>
                <a:gd name="T56" fmla="*/ 7640 w 48"/>
                <a:gd name="T57" fmla="*/ 55880 h 50"/>
                <a:gd name="T58" fmla="*/ 7640 w 48"/>
                <a:gd name="T59" fmla="*/ 53340 h 50"/>
                <a:gd name="T60" fmla="*/ 7640 w 48"/>
                <a:gd name="T61" fmla="*/ 50800 h 50"/>
                <a:gd name="T62" fmla="*/ 7640 w 48"/>
                <a:gd name="T63" fmla="*/ 48260 h 50"/>
                <a:gd name="T64" fmla="*/ 7640 w 48"/>
                <a:gd name="T65" fmla="*/ 43180 h 50"/>
                <a:gd name="T66" fmla="*/ 7640 w 48"/>
                <a:gd name="T67" fmla="*/ 40640 h 50"/>
                <a:gd name="T68" fmla="*/ 7640 w 48"/>
                <a:gd name="T69" fmla="*/ 40640 h 50"/>
                <a:gd name="T70" fmla="*/ 7640 w 48"/>
                <a:gd name="T71" fmla="*/ 35560 h 50"/>
                <a:gd name="T72" fmla="*/ 7640 w 48"/>
                <a:gd name="T73" fmla="*/ 35560 h 50"/>
                <a:gd name="T74" fmla="*/ 7640 w 48"/>
                <a:gd name="T75" fmla="*/ 30480 h 50"/>
                <a:gd name="T76" fmla="*/ 10187 w 48"/>
                <a:gd name="T77" fmla="*/ 30480 h 50"/>
                <a:gd name="T78" fmla="*/ 10187 w 48"/>
                <a:gd name="T79" fmla="*/ 27940 h 50"/>
                <a:gd name="T80" fmla="*/ 10187 w 48"/>
                <a:gd name="T81" fmla="*/ 25400 h 50"/>
                <a:gd name="T82" fmla="*/ 10187 w 48"/>
                <a:gd name="T83" fmla="*/ 25400 h 50"/>
                <a:gd name="T84" fmla="*/ 12733 w 48"/>
                <a:gd name="T85" fmla="*/ 22860 h 50"/>
                <a:gd name="T86" fmla="*/ 17826 w 48"/>
                <a:gd name="T87" fmla="*/ 17780 h 50"/>
                <a:gd name="T88" fmla="*/ 17826 w 48"/>
                <a:gd name="T89" fmla="*/ 15240 h 50"/>
                <a:gd name="T90" fmla="*/ 28013 w 48"/>
                <a:gd name="T91" fmla="*/ 10160 h 50"/>
                <a:gd name="T92" fmla="*/ 86585 w 48"/>
                <a:gd name="T93" fmla="*/ 38100 h 50"/>
                <a:gd name="T94" fmla="*/ 114598 w 48"/>
                <a:gd name="T95" fmla="*/ 109220 h 50"/>
                <a:gd name="T96" fmla="*/ 119691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7" y="39"/>
                  </a:moveTo>
                  <a:cubicBezTo>
                    <a:pt x="47" y="39"/>
                    <a:pt x="47" y="39"/>
                    <a:pt x="47" y="39"/>
                  </a:cubicBezTo>
                  <a:cubicBezTo>
                    <a:pt x="47" y="37"/>
                    <a:pt x="47" y="35"/>
                    <a:pt x="46" y="33"/>
                  </a:cubicBezTo>
                  <a:cubicBezTo>
                    <a:pt x="46" y="33"/>
                    <a:pt x="46" y="33"/>
                    <a:pt x="46" y="33"/>
                  </a:cubicBezTo>
                  <a:cubicBezTo>
                    <a:pt x="46" y="32"/>
                    <a:pt x="45" y="31"/>
                    <a:pt x="45" y="29"/>
                  </a:cubicBezTo>
                  <a:cubicBezTo>
                    <a:pt x="44" y="29"/>
                    <a:pt x="44" y="28"/>
                    <a:pt x="44" y="27"/>
                  </a:cubicBezTo>
                  <a:cubicBezTo>
                    <a:pt x="44" y="27"/>
                    <a:pt x="44" y="27"/>
                    <a:pt x="44" y="27"/>
                  </a:cubicBezTo>
                  <a:cubicBezTo>
                    <a:pt x="43" y="25"/>
                    <a:pt x="42" y="23"/>
                    <a:pt x="41" y="21"/>
                  </a:cubicBezTo>
                  <a:cubicBezTo>
                    <a:pt x="41" y="21"/>
                    <a:pt x="41" y="21"/>
                    <a:pt x="41" y="21"/>
                  </a:cubicBezTo>
                  <a:cubicBezTo>
                    <a:pt x="39" y="18"/>
                    <a:pt x="38" y="16"/>
                    <a:pt x="36" y="14"/>
                  </a:cubicBezTo>
                  <a:cubicBezTo>
                    <a:pt x="35" y="13"/>
                    <a:pt x="34" y="12"/>
                    <a:pt x="33" y="11"/>
                  </a:cubicBezTo>
                  <a:cubicBezTo>
                    <a:pt x="33" y="11"/>
                    <a:pt x="33" y="11"/>
                    <a:pt x="33" y="11"/>
                  </a:cubicBezTo>
                  <a:cubicBezTo>
                    <a:pt x="32" y="9"/>
                    <a:pt x="30" y="8"/>
                    <a:pt x="29" y="6"/>
                  </a:cubicBezTo>
                  <a:cubicBezTo>
                    <a:pt x="29" y="6"/>
                    <a:pt x="29" y="6"/>
                    <a:pt x="29" y="6"/>
                  </a:cubicBezTo>
                  <a:cubicBezTo>
                    <a:pt x="27" y="5"/>
                    <a:pt x="25" y="4"/>
                    <a:pt x="24" y="3"/>
                  </a:cubicBezTo>
                  <a:cubicBezTo>
                    <a:pt x="23" y="3"/>
                    <a:pt x="22" y="2"/>
                    <a:pt x="21" y="2"/>
                  </a:cubicBezTo>
                  <a:cubicBezTo>
                    <a:pt x="21" y="2"/>
                    <a:pt x="21" y="2"/>
                    <a:pt x="21" y="2"/>
                  </a:cubicBezTo>
                  <a:cubicBezTo>
                    <a:pt x="21" y="2"/>
                    <a:pt x="21" y="2"/>
                    <a:pt x="21" y="1"/>
                  </a:cubicBezTo>
                  <a:cubicBezTo>
                    <a:pt x="20" y="1"/>
                    <a:pt x="19" y="1"/>
                    <a:pt x="19" y="1"/>
                  </a:cubicBezTo>
                  <a:cubicBezTo>
                    <a:pt x="19" y="1"/>
                    <a:pt x="19" y="1"/>
                    <a:pt x="19" y="1"/>
                  </a:cubicBezTo>
                  <a:cubicBezTo>
                    <a:pt x="19" y="1"/>
                    <a:pt x="18" y="1"/>
                    <a:pt x="18" y="1"/>
                  </a:cubicBezTo>
                  <a:cubicBezTo>
                    <a:pt x="18" y="0"/>
                    <a:pt x="17" y="0"/>
                    <a:pt x="17" y="0"/>
                  </a:cubicBezTo>
                  <a:cubicBezTo>
                    <a:pt x="17" y="0"/>
                    <a:pt x="17" y="0"/>
                    <a:pt x="17" y="0"/>
                  </a:cubicBezTo>
                  <a:cubicBezTo>
                    <a:pt x="16" y="0"/>
                    <a:pt x="16" y="0"/>
                    <a:pt x="16" y="0"/>
                  </a:cubicBezTo>
                  <a:cubicBezTo>
                    <a:pt x="15" y="0"/>
                    <a:pt x="15" y="0"/>
                    <a:pt x="15" y="0"/>
                  </a:cubicBezTo>
                  <a:cubicBezTo>
                    <a:pt x="14" y="0"/>
                    <a:pt x="14" y="0"/>
                    <a:pt x="14" y="0"/>
                  </a:cubicBezTo>
                  <a:cubicBezTo>
                    <a:pt x="14" y="0"/>
                    <a:pt x="14" y="0"/>
                    <a:pt x="13" y="0"/>
                  </a:cubicBezTo>
                  <a:cubicBezTo>
                    <a:pt x="13" y="0"/>
                    <a:pt x="13" y="0"/>
                    <a:pt x="12" y="0"/>
                  </a:cubicBezTo>
                  <a:cubicBezTo>
                    <a:pt x="12" y="0"/>
                    <a:pt x="12" y="0"/>
                    <a:pt x="12" y="0"/>
                  </a:cubicBezTo>
                  <a:cubicBezTo>
                    <a:pt x="12" y="0"/>
                    <a:pt x="12" y="0"/>
                    <a:pt x="11" y="0"/>
                  </a:cubicBezTo>
                  <a:cubicBezTo>
                    <a:pt x="11" y="0"/>
                    <a:pt x="11" y="0"/>
                    <a:pt x="10" y="0"/>
                  </a:cubicBezTo>
                  <a:cubicBezTo>
                    <a:pt x="10" y="0"/>
                    <a:pt x="10" y="0"/>
                    <a:pt x="9" y="0"/>
                  </a:cubicBezTo>
                  <a:cubicBezTo>
                    <a:pt x="9" y="0"/>
                    <a:pt x="9" y="0"/>
                    <a:pt x="9" y="1"/>
                  </a:cubicBezTo>
                  <a:cubicBezTo>
                    <a:pt x="8" y="1"/>
                    <a:pt x="7" y="1"/>
                    <a:pt x="7" y="1"/>
                  </a:cubicBezTo>
                  <a:cubicBezTo>
                    <a:pt x="2" y="4"/>
                    <a:pt x="0" y="9"/>
                    <a:pt x="0" y="17"/>
                  </a:cubicBezTo>
                  <a:cubicBezTo>
                    <a:pt x="0" y="22"/>
                    <a:pt x="1" y="28"/>
                    <a:pt x="3" y="33"/>
                  </a:cubicBezTo>
                  <a:cubicBezTo>
                    <a:pt x="5" y="32"/>
                    <a:pt x="5" y="32"/>
                    <a:pt x="5" y="32"/>
                  </a:cubicBezTo>
                  <a:cubicBezTo>
                    <a:pt x="5" y="32"/>
                    <a:pt x="5" y="32"/>
                    <a:pt x="5" y="32"/>
                  </a:cubicBezTo>
                  <a:cubicBezTo>
                    <a:pt x="5" y="32"/>
                    <a:pt x="5" y="31"/>
                    <a:pt x="5" y="31"/>
                  </a:cubicBezTo>
                  <a:cubicBezTo>
                    <a:pt x="5" y="31"/>
                    <a:pt x="5" y="31"/>
                    <a:pt x="5" y="30"/>
                  </a:cubicBezTo>
                  <a:cubicBezTo>
                    <a:pt x="5" y="30"/>
                    <a:pt x="4" y="30"/>
                    <a:pt x="4" y="29"/>
                  </a:cubicBezTo>
                  <a:cubicBezTo>
                    <a:pt x="4" y="29"/>
                    <a:pt x="4" y="29"/>
                    <a:pt x="4" y="29"/>
                  </a:cubicBezTo>
                  <a:cubicBezTo>
                    <a:pt x="4" y="29"/>
                    <a:pt x="4" y="29"/>
                    <a:pt x="4" y="29"/>
                  </a:cubicBezTo>
                  <a:cubicBezTo>
                    <a:pt x="4" y="29"/>
                    <a:pt x="4" y="29"/>
                    <a:pt x="4" y="29"/>
                  </a:cubicBezTo>
                  <a:cubicBezTo>
                    <a:pt x="4" y="29"/>
                    <a:pt x="4" y="29"/>
                    <a:pt x="4" y="29"/>
                  </a:cubicBezTo>
                  <a:cubicBezTo>
                    <a:pt x="4" y="29"/>
                    <a:pt x="4" y="28"/>
                    <a:pt x="4" y="28"/>
                  </a:cubicBezTo>
                  <a:cubicBezTo>
                    <a:pt x="4" y="28"/>
                    <a:pt x="4" y="27"/>
                    <a:pt x="4" y="27"/>
                  </a:cubicBezTo>
                  <a:cubicBezTo>
                    <a:pt x="4" y="27"/>
                    <a:pt x="4" y="27"/>
                    <a:pt x="4" y="27"/>
                  </a:cubicBezTo>
                  <a:cubicBezTo>
                    <a:pt x="4" y="26"/>
                    <a:pt x="4" y="26"/>
                    <a:pt x="4" y="26"/>
                  </a:cubicBezTo>
                  <a:cubicBezTo>
                    <a:pt x="3" y="26"/>
                    <a:pt x="3" y="26"/>
                    <a:pt x="3" y="26"/>
                  </a:cubicBezTo>
                  <a:cubicBezTo>
                    <a:pt x="3" y="26"/>
                    <a:pt x="3" y="25"/>
                    <a:pt x="3" y="25"/>
                  </a:cubicBezTo>
                  <a:cubicBezTo>
                    <a:pt x="3" y="24"/>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3"/>
                    <a:pt x="3" y="23"/>
                    <a:pt x="3" y="23"/>
                  </a:cubicBezTo>
                  <a:cubicBezTo>
                    <a:pt x="3" y="22"/>
                    <a:pt x="3" y="22"/>
                    <a:pt x="3" y="22"/>
                  </a:cubicBezTo>
                  <a:cubicBezTo>
                    <a:pt x="3" y="21"/>
                    <a:pt x="3" y="21"/>
                    <a:pt x="3" y="21"/>
                  </a:cubicBezTo>
                  <a:cubicBezTo>
                    <a:pt x="3" y="21"/>
                    <a:pt x="3" y="21"/>
                    <a:pt x="3" y="21"/>
                  </a:cubicBezTo>
                  <a:cubicBezTo>
                    <a:pt x="3" y="21"/>
                    <a:pt x="3" y="21"/>
                    <a:pt x="3" y="21"/>
                  </a:cubicBezTo>
                  <a:cubicBezTo>
                    <a:pt x="3" y="20"/>
                    <a:pt x="3" y="20"/>
                    <a:pt x="3" y="20"/>
                  </a:cubicBezTo>
                  <a:cubicBezTo>
                    <a:pt x="3" y="19"/>
                    <a:pt x="3" y="19"/>
                    <a:pt x="3" y="19"/>
                  </a:cubicBezTo>
                  <a:cubicBezTo>
                    <a:pt x="3" y="19"/>
                    <a:pt x="3" y="19"/>
                    <a:pt x="3" y="19"/>
                  </a:cubicBezTo>
                  <a:cubicBezTo>
                    <a:pt x="3" y="18"/>
                    <a:pt x="3" y="18"/>
                    <a:pt x="3" y="18"/>
                  </a:cubicBezTo>
                  <a:cubicBezTo>
                    <a:pt x="3" y="17"/>
                    <a:pt x="3" y="17"/>
                    <a:pt x="3" y="17"/>
                  </a:cubicBezTo>
                  <a:cubicBezTo>
                    <a:pt x="3" y="16"/>
                    <a:pt x="3" y="16"/>
                    <a:pt x="3" y="16"/>
                  </a:cubicBezTo>
                  <a:cubicBezTo>
                    <a:pt x="3" y="16"/>
                    <a:pt x="3" y="16"/>
                    <a:pt x="3" y="16"/>
                  </a:cubicBezTo>
                  <a:cubicBezTo>
                    <a:pt x="3" y="16"/>
                    <a:pt x="3" y="16"/>
                    <a:pt x="3" y="16"/>
                  </a:cubicBezTo>
                  <a:cubicBezTo>
                    <a:pt x="3" y="16"/>
                    <a:pt x="3" y="16"/>
                    <a:pt x="3" y="16"/>
                  </a:cubicBezTo>
                  <a:cubicBezTo>
                    <a:pt x="3" y="15"/>
                    <a:pt x="3" y="15"/>
                    <a:pt x="3" y="14"/>
                  </a:cubicBezTo>
                  <a:cubicBezTo>
                    <a:pt x="3" y="14"/>
                    <a:pt x="3" y="14"/>
                    <a:pt x="3" y="14"/>
                  </a:cubicBezTo>
                  <a:cubicBezTo>
                    <a:pt x="3" y="14"/>
                    <a:pt x="3" y="14"/>
                    <a:pt x="3" y="14"/>
                  </a:cubicBezTo>
                  <a:cubicBezTo>
                    <a:pt x="3" y="14"/>
                    <a:pt x="3" y="14"/>
                    <a:pt x="3" y="14"/>
                  </a:cubicBezTo>
                  <a:cubicBezTo>
                    <a:pt x="3" y="14"/>
                    <a:pt x="3" y="14"/>
                    <a:pt x="3" y="13"/>
                  </a:cubicBezTo>
                  <a:cubicBezTo>
                    <a:pt x="3" y="13"/>
                    <a:pt x="3" y="13"/>
                    <a:pt x="3" y="12"/>
                  </a:cubicBezTo>
                  <a:cubicBezTo>
                    <a:pt x="3" y="12"/>
                    <a:pt x="4" y="12"/>
                    <a:pt x="4" y="12"/>
                  </a:cubicBezTo>
                  <a:cubicBezTo>
                    <a:pt x="4" y="12"/>
                    <a:pt x="4" y="12"/>
                    <a:pt x="4" y="12"/>
                  </a:cubicBezTo>
                  <a:cubicBezTo>
                    <a:pt x="4" y="12"/>
                    <a:pt x="4" y="12"/>
                    <a:pt x="4" y="12"/>
                  </a:cubicBezTo>
                  <a:cubicBezTo>
                    <a:pt x="4" y="12"/>
                    <a:pt x="4" y="11"/>
                    <a:pt x="4" y="11"/>
                  </a:cubicBezTo>
                  <a:cubicBezTo>
                    <a:pt x="4" y="11"/>
                    <a:pt x="4" y="11"/>
                    <a:pt x="4" y="10"/>
                  </a:cubicBezTo>
                  <a:cubicBezTo>
                    <a:pt x="4" y="10"/>
                    <a:pt x="4" y="10"/>
                    <a:pt x="4" y="10"/>
                  </a:cubicBezTo>
                  <a:cubicBezTo>
                    <a:pt x="4" y="10"/>
                    <a:pt x="4" y="10"/>
                    <a:pt x="4" y="10"/>
                  </a:cubicBezTo>
                  <a:cubicBezTo>
                    <a:pt x="4" y="10"/>
                    <a:pt x="4" y="10"/>
                    <a:pt x="4" y="10"/>
                  </a:cubicBezTo>
                  <a:cubicBezTo>
                    <a:pt x="5" y="10"/>
                    <a:pt x="5" y="9"/>
                    <a:pt x="5" y="9"/>
                  </a:cubicBezTo>
                  <a:cubicBezTo>
                    <a:pt x="5" y="9"/>
                    <a:pt x="5" y="9"/>
                    <a:pt x="5" y="9"/>
                  </a:cubicBezTo>
                  <a:cubicBezTo>
                    <a:pt x="5" y="9"/>
                    <a:pt x="5" y="9"/>
                    <a:pt x="5" y="9"/>
                  </a:cubicBezTo>
                  <a:cubicBezTo>
                    <a:pt x="6" y="8"/>
                    <a:pt x="6" y="7"/>
                    <a:pt x="7" y="7"/>
                  </a:cubicBezTo>
                  <a:cubicBezTo>
                    <a:pt x="7" y="7"/>
                    <a:pt x="7" y="6"/>
                    <a:pt x="7" y="6"/>
                  </a:cubicBezTo>
                  <a:cubicBezTo>
                    <a:pt x="7" y="6"/>
                    <a:pt x="7" y="6"/>
                    <a:pt x="7" y="6"/>
                  </a:cubicBezTo>
                  <a:cubicBezTo>
                    <a:pt x="8" y="6"/>
                    <a:pt x="8" y="5"/>
                    <a:pt x="9" y="5"/>
                  </a:cubicBezTo>
                  <a:cubicBezTo>
                    <a:pt x="10" y="5"/>
                    <a:pt x="10" y="4"/>
                    <a:pt x="11" y="4"/>
                  </a:cubicBezTo>
                  <a:cubicBezTo>
                    <a:pt x="15" y="3"/>
                    <a:pt x="19" y="4"/>
                    <a:pt x="24" y="7"/>
                  </a:cubicBezTo>
                  <a:cubicBezTo>
                    <a:pt x="27" y="9"/>
                    <a:pt x="31" y="12"/>
                    <a:pt x="34" y="15"/>
                  </a:cubicBezTo>
                  <a:cubicBezTo>
                    <a:pt x="37" y="19"/>
                    <a:pt x="40" y="25"/>
                    <a:pt x="42" y="30"/>
                  </a:cubicBezTo>
                  <a:cubicBezTo>
                    <a:pt x="44" y="34"/>
                    <a:pt x="45" y="39"/>
                    <a:pt x="45" y="43"/>
                  </a:cubicBezTo>
                  <a:cubicBezTo>
                    <a:pt x="45" y="45"/>
                    <a:pt x="45" y="48"/>
                    <a:pt x="44" y="49"/>
                  </a:cubicBezTo>
                  <a:cubicBezTo>
                    <a:pt x="45" y="50"/>
                    <a:pt x="46" y="50"/>
                    <a:pt x="47" y="50"/>
                  </a:cubicBezTo>
                  <a:cubicBezTo>
                    <a:pt x="48" y="49"/>
                    <a:pt x="48" y="49"/>
                    <a:pt x="48" y="48"/>
                  </a:cubicBezTo>
                  <a:cubicBezTo>
                    <a:pt x="48" y="48"/>
                    <a:pt x="48" y="48"/>
                    <a:pt x="48" y="48"/>
                  </a:cubicBezTo>
                  <a:cubicBezTo>
                    <a:pt x="48" y="48"/>
                    <a:pt x="48" y="47"/>
                    <a:pt x="48" y="47"/>
                  </a:cubicBezTo>
                  <a:cubicBezTo>
                    <a:pt x="48" y="47"/>
                    <a:pt x="48" y="46"/>
                    <a:pt x="48" y="45"/>
                  </a:cubicBezTo>
                  <a:cubicBezTo>
                    <a:pt x="48" y="43"/>
                    <a:pt x="48" y="41"/>
                    <a:pt x="47"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7" name="îšḷíḑe"/>
            <p:cNvSpPr>
              <a:spLocks noChangeArrowheads="1"/>
            </p:cNvSpPr>
            <p:nvPr/>
          </p:nvSpPr>
          <p:spPr bwMode="auto">
            <a:xfrm>
              <a:off x="1565275" y="2995613"/>
              <a:ext cx="1" cy="1588"/>
            </a:xfrm>
            <a:custGeom>
              <a:avLst/>
              <a:gdLst>
                <a:gd name="T0" fmla="*/ 0 w 1"/>
                <a:gd name="T1" fmla="*/ 0 h 1"/>
                <a:gd name="T2" fmla="*/ 0 w 1"/>
                <a:gd name="T3" fmla="*/ 1588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8" name="îSḷiḋé"/>
            <p:cNvSpPr>
              <a:spLocks noChangeArrowheads="1"/>
            </p:cNvSpPr>
            <p:nvPr/>
          </p:nvSpPr>
          <p:spPr bwMode="auto">
            <a:xfrm>
              <a:off x="1565275" y="2995613"/>
              <a:ext cx="1" cy="1588"/>
            </a:xfrm>
            <a:custGeom>
              <a:avLst/>
              <a:gdLst>
                <a:gd name="T0" fmla="*/ 0 w 1"/>
                <a:gd name="T1" fmla="*/ 0 h 1"/>
                <a:gd name="T2" fmla="*/ 0 w 1"/>
                <a:gd name="T3" fmla="*/ 1588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69" name="işľïḍe"/>
            <p:cNvSpPr>
              <a:spLocks noChangeArrowheads="1"/>
            </p:cNvSpPr>
            <p:nvPr/>
          </p:nvSpPr>
          <p:spPr bwMode="auto">
            <a:xfrm>
              <a:off x="1590675" y="2979738"/>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0" name="ïsļîḍê"/>
            <p:cNvSpPr>
              <a:spLocks noChangeArrowheads="1"/>
            </p:cNvSpPr>
            <p:nvPr/>
          </p:nvSpPr>
          <p:spPr bwMode="auto">
            <a:xfrm>
              <a:off x="1590675" y="2979738"/>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1" name="ïśľïḓè"/>
            <p:cNvSpPr>
              <a:spLocks noChangeArrowheads="1"/>
            </p:cNvSpPr>
            <p:nvPr/>
          </p:nvSpPr>
          <p:spPr bwMode="auto">
            <a:xfrm>
              <a:off x="1595438" y="2982913"/>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1" y="0"/>
                    <a:pt x="2"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2" name="işļïḑé"/>
            <p:cNvSpPr>
              <a:spLocks noChangeArrowheads="1"/>
            </p:cNvSpPr>
            <p:nvPr/>
          </p:nvSpPr>
          <p:spPr bwMode="auto">
            <a:xfrm>
              <a:off x="1595438" y="2982913"/>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0" y="0"/>
                    <a:pt x="1" y="0"/>
                    <a:pt x="2"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3" name="íṥľîḋê"/>
            <p:cNvSpPr>
              <a:spLocks noChangeArrowheads="1"/>
            </p:cNvSpPr>
            <p:nvPr/>
          </p:nvSpPr>
          <p:spPr bwMode="auto">
            <a:xfrm>
              <a:off x="1577975" y="2979738"/>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1" y="0"/>
                    <a:pt x="1" y="0"/>
                    <a:pt x="1"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4" name="ïšḷïḑe"/>
            <p:cNvSpPr>
              <a:spLocks noChangeArrowheads="1"/>
            </p:cNvSpPr>
            <p:nvPr/>
          </p:nvSpPr>
          <p:spPr bwMode="auto">
            <a:xfrm>
              <a:off x="1577975" y="2979738"/>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1" y="0"/>
                    <a:pt x="1" y="0"/>
                    <a:pt x="1"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5" name="íšľiďé"/>
            <p:cNvSpPr>
              <a:spLocks noChangeArrowheads="1"/>
            </p:cNvSpPr>
            <p:nvPr/>
          </p:nvSpPr>
          <p:spPr bwMode="auto">
            <a:xfrm>
              <a:off x="1582738" y="2979738"/>
              <a:ext cx="4763" cy="1"/>
            </a:xfrm>
            <a:custGeom>
              <a:avLst/>
              <a:gdLst>
                <a:gd name="T0" fmla="*/ 2382 w 2"/>
                <a:gd name="T1" fmla="*/ 0 h 1"/>
                <a:gd name="T2" fmla="*/ 4763 w 2"/>
                <a:gd name="T3" fmla="*/ 0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2" y="0"/>
                  </a:cubicBezTo>
                  <a:cubicBezTo>
                    <a:pt x="1" y="0"/>
                    <a:pt x="1"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6" name="ïşľïḍe"/>
            <p:cNvSpPr>
              <a:spLocks noChangeArrowheads="1"/>
            </p:cNvSpPr>
            <p:nvPr/>
          </p:nvSpPr>
          <p:spPr bwMode="auto">
            <a:xfrm>
              <a:off x="1582738" y="2979738"/>
              <a:ext cx="4763" cy="1"/>
            </a:xfrm>
            <a:custGeom>
              <a:avLst/>
              <a:gdLst>
                <a:gd name="T0" fmla="*/ 2382 w 2"/>
                <a:gd name="T1" fmla="*/ 0 h 1"/>
                <a:gd name="T2" fmla="*/ 4763 w 2"/>
                <a:gd name="T3" fmla="*/ 0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1" y="0"/>
                    <a:pt x="2" y="0"/>
                  </a:cubicBezTo>
                  <a:cubicBezTo>
                    <a:pt x="1" y="0"/>
                    <a:pt x="1"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7" name="îšlíde"/>
            <p:cNvSpPr>
              <a:spLocks noChangeArrowheads="1"/>
            </p:cNvSpPr>
            <p:nvPr/>
          </p:nvSpPr>
          <p:spPr bwMode="auto">
            <a:xfrm>
              <a:off x="1565275" y="2979738"/>
              <a:ext cx="4763" cy="3175"/>
            </a:xfrm>
            <a:custGeom>
              <a:avLst/>
              <a:gdLst>
                <a:gd name="T0" fmla="*/ 4763 w 2"/>
                <a:gd name="T1" fmla="*/ 0 h 1"/>
                <a:gd name="T2" fmla="*/ 0 w 2"/>
                <a:gd name="T3" fmla="*/ 3175 h 1"/>
                <a:gd name="T4" fmla="*/ 4763 w 2"/>
                <a:gd name="T5" fmla="*/ 3175 h 1"/>
                <a:gd name="T6" fmla="*/ 476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1" y="1"/>
                    <a:pt x="1" y="1"/>
                    <a:pt x="0" y="1"/>
                  </a:cubicBezTo>
                  <a:cubicBezTo>
                    <a:pt x="0" y="1"/>
                    <a:pt x="1" y="1"/>
                    <a:pt x="2" y="1"/>
                  </a:cubicBezTo>
                  <a:cubicBezTo>
                    <a:pt x="2" y="0"/>
                    <a:pt x="2" y="0"/>
                    <a:pt x="2"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8" name="iśľïḑê"/>
            <p:cNvSpPr>
              <a:spLocks noChangeArrowheads="1"/>
            </p:cNvSpPr>
            <p:nvPr/>
          </p:nvSpPr>
          <p:spPr bwMode="auto">
            <a:xfrm>
              <a:off x="1565275" y="2979738"/>
              <a:ext cx="4763" cy="3175"/>
            </a:xfrm>
            <a:custGeom>
              <a:avLst/>
              <a:gdLst>
                <a:gd name="T0" fmla="*/ 4763 w 2"/>
                <a:gd name="T1" fmla="*/ 0 h 1"/>
                <a:gd name="T2" fmla="*/ 0 w 2"/>
                <a:gd name="T3" fmla="*/ 3175 h 1"/>
                <a:gd name="T4" fmla="*/ 4763 w 2"/>
                <a:gd name="T5" fmla="*/ 3175 h 1"/>
                <a:gd name="T6" fmla="*/ 4763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1" y="1"/>
                    <a:pt x="1" y="1"/>
                    <a:pt x="0" y="1"/>
                  </a:cubicBezTo>
                  <a:cubicBezTo>
                    <a:pt x="0" y="1"/>
                    <a:pt x="1" y="1"/>
                    <a:pt x="2" y="1"/>
                  </a:cubicBezTo>
                  <a:cubicBezTo>
                    <a:pt x="2" y="0"/>
                    <a:pt x="2" y="0"/>
                    <a:pt x="2"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79" name="îsḻïḓé"/>
            <p:cNvSpPr>
              <a:spLocks noChangeArrowheads="1"/>
            </p:cNvSpPr>
            <p:nvPr/>
          </p:nvSpPr>
          <p:spPr bwMode="auto">
            <a:xfrm>
              <a:off x="1600200" y="2984500"/>
              <a:ext cx="7938" cy="3175"/>
            </a:xfrm>
            <a:custGeom>
              <a:avLst/>
              <a:gdLst>
                <a:gd name="T0" fmla="*/ 0 w 3"/>
                <a:gd name="T1" fmla="*/ 0 h 1"/>
                <a:gd name="T2" fmla="*/ 7938 w 3"/>
                <a:gd name="T3" fmla="*/ 3175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1"/>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0" name="iSḷíḑê"/>
            <p:cNvSpPr>
              <a:spLocks noChangeArrowheads="1"/>
            </p:cNvSpPr>
            <p:nvPr/>
          </p:nvSpPr>
          <p:spPr bwMode="auto">
            <a:xfrm>
              <a:off x="1600200" y="2984500"/>
              <a:ext cx="7938" cy="3175"/>
            </a:xfrm>
            <a:custGeom>
              <a:avLst/>
              <a:gdLst>
                <a:gd name="T0" fmla="*/ 0 w 3"/>
                <a:gd name="T1" fmla="*/ 0 h 1"/>
                <a:gd name="T2" fmla="*/ 7938 w 3"/>
                <a:gd name="T3" fmla="*/ 3175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1"/>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1" name="ïš1ïdé"/>
            <p:cNvSpPr>
              <a:spLocks noChangeArrowheads="1"/>
            </p:cNvSpPr>
            <p:nvPr/>
          </p:nvSpPr>
          <p:spPr bwMode="auto">
            <a:xfrm>
              <a:off x="1571625" y="297973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1"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2" name="iṡ1iďè"/>
            <p:cNvSpPr>
              <a:spLocks noChangeArrowheads="1"/>
            </p:cNvSpPr>
            <p:nvPr/>
          </p:nvSpPr>
          <p:spPr bwMode="auto">
            <a:xfrm>
              <a:off x="1571625" y="297973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1" y="0"/>
                    <a:pt x="0" y="0"/>
                  </a:cubicBezTo>
                  <a:cubicBezTo>
                    <a:pt x="1"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3" name="íṥḷîḓè"/>
            <p:cNvSpPr>
              <a:spLocks noChangeArrowheads="1"/>
            </p:cNvSpPr>
            <p:nvPr/>
          </p:nvSpPr>
          <p:spPr bwMode="auto">
            <a:xfrm>
              <a:off x="1428750" y="3063875"/>
              <a:ext cx="23813" cy="68263"/>
            </a:xfrm>
            <a:custGeom>
              <a:avLst/>
              <a:gdLst>
                <a:gd name="T0" fmla="*/ 18521 w 9"/>
                <a:gd name="T1" fmla="*/ 60678 h 27"/>
                <a:gd name="T2" fmla="*/ 18521 w 9"/>
                <a:gd name="T3" fmla="*/ 60678 h 27"/>
                <a:gd name="T4" fmla="*/ 18521 w 9"/>
                <a:gd name="T5" fmla="*/ 55622 h 27"/>
                <a:gd name="T6" fmla="*/ 18521 w 9"/>
                <a:gd name="T7" fmla="*/ 55622 h 27"/>
                <a:gd name="T8" fmla="*/ 15875 w 9"/>
                <a:gd name="T9" fmla="*/ 48037 h 27"/>
                <a:gd name="T10" fmla="*/ 15875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27811 h 27"/>
                <a:gd name="T22" fmla="*/ 13229 w 9"/>
                <a:gd name="T23" fmla="*/ 22754 h 27"/>
                <a:gd name="T24" fmla="*/ 13229 w 9"/>
                <a:gd name="T25" fmla="*/ 22754 h 27"/>
                <a:gd name="T26" fmla="*/ 13229 w 9"/>
                <a:gd name="T27" fmla="*/ 17698 h 27"/>
                <a:gd name="T28" fmla="*/ 13229 w 9"/>
                <a:gd name="T29" fmla="*/ 17698 h 27"/>
                <a:gd name="T30" fmla="*/ 15875 w 9"/>
                <a:gd name="T31" fmla="*/ 12641 h 27"/>
                <a:gd name="T32" fmla="*/ 15875 w 9"/>
                <a:gd name="T33" fmla="*/ 12641 h 27"/>
                <a:gd name="T34" fmla="*/ 18521 w 9"/>
                <a:gd name="T35" fmla="*/ 7585 h 27"/>
                <a:gd name="T36" fmla="*/ 18521 w 9"/>
                <a:gd name="T37" fmla="*/ 7585 h 27"/>
                <a:gd name="T38" fmla="*/ 18521 w 9"/>
                <a:gd name="T39" fmla="*/ 2528 h 27"/>
                <a:gd name="T40" fmla="*/ 23813 w 9"/>
                <a:gd name="T41" fmla="*/ 0 h 27"/>
                <a:gd name="T42" fmla="*/ 23813 w 9"/>
                <a:gd name="T43" fmla="*/ 0 h 27"/>
                <a:gd name="T44" fmla="*/ 15875 w 9"/>
                <a:gd name="T45" fmla="*/ 2528 h 27"/>
                <a:gd name="T46" fmla="*/ 13229 w 9"/>
                <a:gd name="T47" fmla="*/ 5057 h 27"/>
                <a:gd name="T48" fmla="*/ 10584 w 9"/>
                <a:gd name="T49" fmla="*/ 5057 h 27"/>
                <a:gd name="T50" fmla="*/ 10584 w 9"/>
                <a:gd name="T51" fmla="*/ 5057 h 27"/>
                <a:gd name="T52" fmla="*/ 7938 w 9"/>
                <a:gd name="T53" fmla="*/ 10113 h 27"/>
                <a:gd name="T54" fmla="*/ 5292 w 9"/>
                <a:gd name="T55" fmla="*/ 15170 h 27"/>
                <a:gd name="T56" fmla="*/ 5292 w 9"/>
                <a:gd name="T57" fmla="*/ 15170 h 27"/>
                <a:gd name="T58" fmla="*/ 5292 w 9"/>
                <a:gd name="T59" fmla="*/ 15170 h 27"/>
                <a:gd name="T60" fmla="*/ 2646 w 9"/>
                <a:gd name="T61" fmla="*/ 17698 h 27"/>
                <a:gd name="T62" fmla="*/ 2646 w 9"/>
                <a:gd name="T63" fmla="*/ 17698 h 27"/>
                <a:gd name="T64" fmla="*/ 2646 w 9"/>
                <a:gd name="T65" fmla="*/ 20226 h 27"/>
                <a:gd name="T66" fmla="*/ 2646 w 9"/>
                <a:gd name="T67" fmla="*/ 22754 h 27"/>
                <a:gd name="T68" fmla="*/ 2646 w 9"/>
                <a:gd name="T69" fmla="*/ 22754 h 27"/>
                <a:gd name="T70" fmla="*/ 2646 w 9"/>
                <a:gd name="T71" fmla="*/ 25283 h 27"/>
                <a:gd name="T72" fmla="*/ 0 w 9"/>
                <a:gd name="T73" fmla="*/ 30339 h 27"/>
                <a:gd name="T74" fmla="*/ 0 w 9"/>
                <a:gd name="T75" fmla="*/ 30339 h 27"/>
                <a:gd name="T76" fmla="*/ 0 w 9"/>
                <a:gd name="T77" fmla="*/ 30339 h 27"/>
                <a:gd name="T78" fmla="*/ 0 w 9"/>
                <a:gd name="T79" fmla="*/ 35396 h 27"/>
                <a:gd name="T80" fmla="*/ 2646 w 9"/>
                <a:gd name="T81" fmla="*/ 48037 h 27"/>
                <a:gd name="T82" fmla="*/ 2646 w 9"/>
                <a:gd name="T83" fmla="*/ 48037 h 27"/>
                <a:gd name="T84" fmla="*/ 5292 w 9"/>
                <a:gd name="T85" fmla="*/ 60678 h 27"/>
                <a:gd name="T86" fmla="*/ 5292 w 9"/>
                <a:gd name="T87" fmla="*/ 63206 h 27"/>
                <a:gd name="T88" fmla="*/ 7938 w 9"/>
                <a:gd name="T89" fmla="*/ 68263 h 27"/>
                <a:gd name="T90" fmla="*/ 18521 w 9"/>
                <a:gd name="T91" fmla="*/ 60678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4"/>
                  </a:moveTo>
                  <a:cubicBezTo>
                    <a:pt x="7" y="24"/>
                    <a:pt x="7" y="24"/>
                    <a:pt x="7" y="24"/>
                  </a:cubicBezTo>
                  <a:cubicBezTo>
                    <a:pt x="7" y="24"/>
                    <a:pt x="7" y="23"/>
                    <a:pt x="7" y="22"/>
                  </a:cubicBezTo>
                  <a:cubicBezTo>
                    <a:pt x="7" y="22"/>
                    <a:pt x="7" y="22"/>
                    <a:pt x="7" y="22"/>
                  </a:cubicBezTo>
                  <a:cubicBezTo>
                    <a:pt x="6" y="21"/>
                    <a:pt x="6" y="20"/>
                    <a:pt x="6" y="19"/>
                  </a:cubicBezTo>
                  <a:cubicBezTo>
                    <a:pt x="6" y="19"/>
                    <a:pt x="6" y="19"/>
                    <a:pt x="6" y="19"/>
                  </a:cubicBezTo>
                  <a:cubicBezTo>
                    <a:pt x="6" y="18"/>
                    <a:pt x="5" y="17"/>
                    <a:pt x="5" y="17"/>
                  </a:cubicBezTo>
                  <a:cubicBezTo>
                    <a:pt x="5" y="17"/>
                    <a:pt x="5" y="17"/>
                    <a:pt x="5" y="17"/>
                  </a:cubicBezTo>
                  <a:cubicBezTo>
                    <a:pt x="5" y="16"/>
                    <a:pt x="5" y="15"/>
                    <a:pt x="5" y="14"/>
                  </a:cubicBezTo>
                  <a:cubicBezTo>
                    <a:pt x="5" y="14"/>
                    <a:pt x="5" y="14"/>
                    <a:pt x="5" y="14"/>
                  </a:cubicBezTo>
                  <a:cubicBezTo>
                    <a:pt x="5" y="13"/>
                    <a:pt x="5" y="12"/>
                    <a:pt x="5" y="11"/>
                  </a:cubicBezTo>
                  <a:cubicBezTo>
                    <a:pt x="5" y="11"/>
                    <a:pt x="5" y="10"/>
                    <a:pt x="5" y="9"/>
                  </a:cubicBezTo>
                  <a:cubicBezTo>
                    <a:pt x="5" y="9"/>
                    <a:pt x="5" y="9"/>
                    <a:pt x="5" y="9"/>
                  </a:cubicBezTo>
                  <a:cubicBezTo>
                    <a:pt x="5" y="8"/>
                    <a:pt x="5" y="8"/>
                    <a:pt x="5" y="7"/>
                  </a:cubicBezTo>
                  <a:cubicBezTo>
                    <a:pt x="5" y="7"/>
                    <a:pt x="5" y="7"/>
                    <a:pt x="5" y="7"/>
                  </a:cubicBezTo>
                  <a:cubicBezTo>
                    <a:pt x="6" y="6"/>
                    <a:pt x="6" y="5"/>
                    <a:pt x="6" y="5"/>
                  </a:cubicBezTo>
                  <a:cubicBezTo>
                    <a:pt x="6" y="5"/>
                    <a:pt x="6" y="5"/>
                    <a:pt x="6" y="5"/>
                  </a:cubicBezTo>
                  <a:cubicBezTo>
                    <a:pt x="6" y="4"/>
                    <a:pt x="6" y="4"/>
                    <a:pt x="7" y="3"/>
                  </a:cubicBezTo>
                  <a:cubicBezTo>
                    <a:pt x="7" y="3"/>
                    <a:pt x="7" y="3"/>
                    <a:pt x="7" y="3"/>
                  </a:cubicBezTo>
                  <a:cubicBezTo>
                    <a:pt x="7" y="2"/>
                    <a:pt x="7" y="2"/>
                    <a:pt x="7" y="1"/>
                  </a:cubicBezTo>
                  <a:cubicBezTo>
                    <a:pt x="8" y="1"/>
                    <a:pt x="8" y="0"/>
                    <a:pt x="9" y="0"/>
                  </a:cubicBezTo>
                  <a:cubicBezTo>
                    <a:pt x="9" y="0"/>
                    <a:pt x="9" y="0"/>
                    <a:pt x="9" y="0"/>
                  </a:cubicBezTo>
                  <a:cubicBezTo>
                    <a:pt x="8" y="0"/>
                    <a:pt x="7" y="0"/>
                    <a:pt x="6" y="1"/>
                  </a:cubicBezTo>
                  <a:cubicBezTo>
                    <a:pt x="6" y="1"/>
                    <a:pt x="5" y="1"/>
                    <a:pt x="5" y="2"/>
                  </a:cubicBezTo>
                  <a:cubicBezTo>
                    <a:pt x="5" y="2"/>
                    <a:pt x="4" y="2"/>
                    <a:pt x="4" y="2"/>
                  </a:cubicBezTo>
                  <a:cubicBezTo>
                    <a:pt x="4" y="2"/>
                    <a:pt x="4" y="2"/>
                    <a:pt x="4" y="2"/>
                  </a:cubicBezTo>
                  <a:cubicBezTo>
                    <a:pt x="4" y="3"/>
                    <a:pt x="3" y="3"/>
                    <a:pt x="3" y="4"/>
                  </a:cubicBezTo>
                  <a:cubicBezTo>
                    <a:pt x="2" y="5"/>
                    <a:pt x="2" y="5"/>
                    <a:pt x="2" y="6"/>
                  </a:cubicBezTo>
                  <a:cubicBezTo>
                    <a:pt x="2" y="6"/>
                    <a:pt x="2" y="6"/>
                    <a:pt x="2" y="6"/>
                  </a:cubicBezTo>
                  <a:cubicBezTo>
                    <a:pt x="2" y="6"/>
                    <a:pt x="2" y="6"/>
                    <a:pt x="2" y="6"/>
                  </a:cubicBezTo>
                  <a:cubicBezTo>
                    <a:pt x="2" y="6"/>
                    <a:pt x="1" y="7"/>
                    <a:pt x="1" y="7"/>
                  </a:cubicBezTo>
                  <a:cubicBezTo>
                    <a:pt x="1" y="7"/>
                    <a:pt x="1" y="7"/>
                    <a:pt x="1" y="7"/>
                  </a:cubicBezTo>
                  <a:cubicBezTo>
                    <a:pt x="1" y="7"/>
                    <a:pt x="1" y="8"/>
                    <a:pt x="1" y="8"/>
                  </a:cubicBezTo>
                  <a:cubicBezTo>
                    <a:pt x="1" y="8"/>
                    <a:pt x="1" y="9"/>
                    <a:pt x="1" y="9"/>
                  </a:cubicBezTo>
                  <a:cubicBezTo>
                    <a:pt x="1" y="9"/>
                    <a:pt x="1" y="9"/>
                    <a:pt x="1" y="9"/>
                  </a:cubicBezTo>
                  <a:cubicBezTo>
                    <a:pt x="1" y="9"/>
                    <a:pt x="1" y="10"/>
                    <a:pt x="1" y="10"/>
                  </a:cubicBezTo>
                  <a:cubicBezTo>
                    <a:pt x="0" y="10"/>
                    <a:pt x="0" y="11"/>
                    <a:pt x="0" y="12"/>
                  </a:cubicBezTo>
                  <a:cubicBezTo>
                    <a:pt x="0" y="12"/>
                    <a:pt x="0" y="12"/>
                    <a:pt x="0" y="12"/>
                  </a:cubicBezTo>
                  <a:cubicBezTo>
                    <a:pt x="0" y="12"/>
                    <a:pt x="0" y="12"/>
                    <a:pt x="0" y="12"/>
                  </a:cubicBezTo>
                  <a:cubicBezTo>
                    <a:pt x="0" y="13"/>
                    <a:pt x="0" y="13"/>
                    <a:pt x="0" y="14"/>
                  </a:cubicBezTo>
                  <a:cubicBezTo>
                    <a:pt x="0" y="16"/>
                    <a:pt x="0" y="18"/>
                    <a:pt x="1" y="19"/>
                  </a:cubicBezTo>
                  <a:cubicBezTo>
                    <a:pt x="1" y="19"/>
                    <a:pt x="1" y="19"/>
                    <a:pt x="1" y="19"/>
                  </a:cubicBezTo>
                  <a:cubicBezTo>
                    <a:pt x="1" y="21"/>
                    <a:pt x="1" y="23"/>
                    <a:pt x="2" y="24"/>
                  </a:cubicBezTo>
                  <a:cubicBezTo>
                    <a:pt x="2" y="25"/>
                    <a:pt x="2" y="25"/>
                    <a:pt x="2" y="25"/>
                  </a:cubicBezTo>
                  <a:cubicBezTo>
                    <a:pt x="2" y="25"/>
                    <a:pt x="2" y="26"/>
                    <a:pt x="3" y="27"/>
                  </a:cubicBezTo>
                  <a:lnTo>
                    <a:pt x="7" y="24"/>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4" name="îṡlíḑé"/>
            <p:cNvSpPr>
              <a:spLocks noChangeArrowheads="1"/>
            </p:cNvSpPr>
            <p:nvPr/>
          </p:nvSpPr>
          <p:spPr bwMode="auto">
            <a:xfrm>
              <a:off x="1439863" y="3046413"/>
              <a:ext cx="117475" cy="131763"/>
            </a:xfrm>
            <a:custGeom>
              <a:avLst/>
              <a:gdLst>
                <a:gd name="T0" fmla="*/ 117475 w 46"/>
                <a:gd name="T1" fmla="*/ 106424 h 52"/>
                <a:gd name="T2" fmla="*/ 117475 w 46"/>
                <a:gd name="T3" fmla="*/ 101356 h 52"/>
                <a:gd name="T4" fmla="*/ 117475 w 46"/>
                <a:gd name="T5" fmla="*/ 98822 h 52"/>
                <a:gd name="T6" fmla="*/ 114921 w 46"/>
                <a:gd name="T7" fmla="*/ 91221 h 52"/>
                <a:gd name="T8" fmla="*/ 114921 w 46"/>
                <a:gd name="T9" fmla="*/ 86153 h 52"/>
                <a:gd name="T10" fmla="*/ 112367 w 46"/>
                <a:gd name="T11" fmla="*/ 81085 h 52"/>
                <a:gd name="T12" fmla="*/ 109814 w 46"/>
                <a:gd name="T13" fmla="*/ 76017 h 52"/>
                <a:gd name="T14" fmla="*/ 109814 w 46"/>
                <a:gd name="T15" fmla="*/ 73483 h 52"/>
                <a:gd name="T16" fmla="*/ 107260 w 46"/>
                <a:gd name="T17" fmla="*/ 68415 h 52"/>
                <a:gd name="T18" fmla="*/ 104706 w 46"/>
                <a:gd name="T19" fmla="*/ 60814 h 52"/>
                <a:gd name="T20" fmla="*/ 102152 w 46"/>
                <a:gd name="T21" fmla="*/ 58280 h 52"/>
                <a:gd name="T22" fmla="*/ 99598 w 46"/>
                <a:gd name="T23" fmla="*/ 50678 h 52"/>
                <a:gd name="T24" fmla="*/ 94491 w 46"/>
                <a:gd name="T25" fmla="*/ 45610 h 52"/>
                <a:gd name="T26" fmla="*/ 86829 w 46"/>
                <a:gd name="T27" fmla="*/ 35475 h 52"/>
                <a:gd name="T28" fmla="*/ 86829 w 46"/>
                <a:gd name="T29" fmla="*/ 32941 h 52"/>
                <a:gd name="T30" fmla="*/ 81722 w 46"/>
                <a:gd name="T31" fmla="*/ 25339 h 52"/>
                <a:gd name="T32" fmla="*/ 76614 w 46"/>
                <a:gd name="T33" fmla="*/ 22805 h 52"/>
                <a:gd name="T34" fmla="*/ 74060 w 46"/>
                <a:gd name="T35" fmla="*/ 20271 h 52"/>
                <a:gd name="T36" fmla="*/ 68953 w 46"/>
                <a:gd name="T37" fmla="*/ 15203 h 52"/>
                <a:gd name="T38" fmla="*/ 63845 w 46"/>
                <a:gd name="T39" fmla="*/ 10136 h 52"/>
                <a:gd name="T40" fmla="*/ 58738 w 46"/>
                <a:gd name="T41" fmla="*/ 10136 h 52"/>
                <a:gd name="T42" fmla="*/ 53630 w 46"/>
                <a:gd name="T43" fmla="*/ 5068 h 52"/>
                <a:gd name="T44" fmla="*/ 51076 w 46"/>
                <a:gd name="T45" fmla="*/ 5068 h 52"/>
                <a:gd name="T46" fmla="*/ 43415 w 46"/>
                <a:gd name="T47" fmla="*/ 2534 h 52"/>
                <a:gd name="T48" fmla="*/ 40861 w 46"/>
                <a:gd name="T49" fmla="*/ 0 h 52"/>
                <a:gd name="T50" fmla="*/ 38307 w 46"/>
                <a:gd name="T51" fmla="*/ 0 h 52"/>
                <a:gd name="T52" fmla="*/ 33199 w 46"/>
                <a:gd name="T53" fmla="*/ 0 h 52"/>
                <a:gd name="T54" fmla="*/ 28092 w 46"/>
                <a:gd name="T55" fmla="*/ 0 h 52"/>
                <a:gd name="T56" fmla="*/ 25538 w 46"/>
                <a:gd name="T57" fmla="*/ 0 h 52"/>
                <a:gd name="T58" fmla="*/ 20430 w 46"/>
                <a:gd name="T59" fmla="*/ 0 h 52"/>
                <a:gd name="T60" fmla="*/ 12769 w 46"/>
                <a:gd name="T61" fmla="*/ 2534 h 52"/>
                <a:gd name="T62" fmla="*/ 7661 w 46"/>
                <a:gd name="T63" fmla="*/ 7602 h 52"/>
                <a:gd name="T64" fmla="*/ 10215 w 46"/>
                <a:gd name="T65" fmla="*/ 7602 h 52"/>
                <a:gd name="T66" fmla="*/ 15323 w 46"/>
                <a:gd name="T67" fmla="*/ 5068 h 52"/>
                <a:gd name="T68" fmla="*/ 20430 w 46"/>
                <a:gd name="T69" fmla="*/ 5068 h 52"/>
                <a:gd name="T70" fmla="*/ 25538 w 46"/>
                <a:gd name="T71" fmla="*/ 7602 h 52"/>
                <a:gd name="T72" fmla="*/ 30646 w 46"/>
                <a:gd name="T73" fmla="*/ 7602 h 52"/>
                <a:gd name="T74" fmla="*/ 38307 w 46"/>
                <a:gd name="T75" fmla="*/ 10136 h 52"/>
                <a:gd name="T76" fmla="*/ 51076 w 46"/>
                <a:gd name="T77" fmla="*/ 17737 h 52"/>
                <a:gd name="T78" fmla="*/ 56184 w 46"/>
                <a:gd name="T79" fmla="*/ 22805 h 52"/>
                <a:gd name="T80" fmla="*/ 63845 w 46"/>
                <a:gd name="T81" fmla="*/ 27873 h 52"/>
                <a:gd name="T82" fmla="*/ 68953 w 46"/>
                <a:gd name="T83" fmla="*/ 32941 h 52"/>
                <a:gd name="T84" fmla="*/ 74060 w 46"/>
                <a:gd name="T85" fmla="*/ 40542 h 52"/>
                <a:gd name="T86" fmla="*/ 79168 w 46"/>
                <a:gd name="T87" fmla="*/ 45610 h 52"/>
                <a:gd name="T88" fmla="*/ 86829 w 46"/>
                <a:gd name="T89" fmla="*/ 58280 h 52"/>
                <a:gd name="T90" fmla="*/ 89383 w 46"/>
                <a:gd name="T91" fmla="*/ 60814 h 52"/>
                <a:gd name="T92" fmla="*/ 94491 w 46"/>
                <a:gd name="T93" fmla="*/ 73483 h 52"/>
                <a:gd name="T94" fmla="*/ 94491 w 46"/>
                <a:gd name="T95" fmla="*/ 73483 h 52"/>
                <a:gd name="T96" fmla="*/ 99598 w 46"/>
                <a:gd name="T97" fmla="*/ 81085 h 52"/>
                <a:gd name="T98" fmla="*/ 102152 w 46"/>
                <a:gd name="T99" fmla="*/ 88687 h 52"/>
                <a:gd name="T100" fmla="*/ 102152 w 46"/>
                <a:gd name="T101" fmla="*/ 98822 h 52"/>
                <a:gd name="T102" fmla="*/ 104706 w 46"/>
                <a:gd name="T103" fmla="*/ 103890 h 52"/>
                <a:gd name="T104" fmla="*/ 104706 w 46"/>
                <a:gd name="T105" fmla="*/ 111492 h 52"/>
                <a:gd name="T106" fmla="*/ 104706 w 46"/>
                <a:gd name="T107" fmla="*/ 126695 h 52"/>
                <a:gd name="T108" fmla="*/ 114921 w 46"/>
                <a:gd name="T109" fmla="*/ 131763 h 52"/>
                <a:gd name="T110" fmla="*/ 117475 w 46"/>
                <a:gd name="T111" fmla="*/ 126695 h 52"/>
                <a:gd name="T112" fmla="*/ 117475 w 46"/>
                <a:gd name="T113" fmla="*/ 124161 h 52"/>
                <a:gd name="T114" fmla="*/ 117475 w 46"/>
                <a:gd name="T115" fmla="*/ 119093 h 52"/>
                <a:gd name="T116" fmla="*/ 117475 w 46"/>
                <a:gd name="T117" fmla="*/ 114026 h 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2"/>
                <a:gd name="T179" fmla="*/ 46 w 46"/>
                <a:gd name="T180" fmla="*/ 52 h 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2">
                  <a:moveTo>
                    <a:pt x="46" y="43"/>
                  </a:moveTo>
                  <a:cubicBezTo>
                    <a:pt x="46" y="43"/>
                    <a:pt x="46" y="43"/>
                    <a:pt x="46" y="42"/>
                  </a:cubicBezTo>
                  <a:cubicBezTo>
                    <a:pt x="46" y="42"/>
                    <a:pt x="46" y="42"/>
                    <a:pt x="46" y="42"/>
                  </a:cubicBezTo>
                  <a:cubicBezTo>
                    <a:pt x="46" y="42"/>
                    <a:pt x="46" y="42"/>
                    <a:pt x="46" y="42"/>
                  </a:cubicBezTo>
                  <a:cubicBezTo>
                    <a:pt x="46" y="41"/>
                    <a:pt x="46" y="41"/>
                    <a:pt x="46" y="41"/>
                  </a:cubicBezTo>
                  <a:cubicBezTo>
                    <a:pt x="46" y="41"/>
                    <a:pt x="46" y="40"/>
                    <a:pt x="46" y="40"/>
                  </a:cubicBezTo>
                  <a:cubicBezTo>
                    <a:pt x="46" y="40"/>
                    <a:pt x="46" y="39"/>
                    <a:pt x="46" y="39"/>
                  </a:cubicBezTo>
                  <a:cubicBezTo>
                    <a:pt x="46" y="39"/>
                    <a:pt x="46" y="39"/>
                    <a:pt x="46" y="39"/>
                  </a:cubicBezTo>
                  <a:cubicBezTo>
                    <a:pt x="46" y="39"/>
                    <a:pt x="46" y="39"/>
                    <a:pt x="46" y="39"/>
                  </a:cubicBezTo>
                  <a:cubicBezTo>
                    <a:pt x="46" y="38"/>
                    <a:pt x="46" y="38"/>
                    <a:pt x="46" y="37"/>
                  </a:cubicBezTo>
                  <a:cubicBezTo>
                    <a:pt x="45" y="37"/>
                    <a:pt x="45" y="37"/>
                    <a:pt x="45" y="36"/>
                  </a:cubicBezTo>
                  <a:cubicBezTo>
                    <a:pt x="45" y="36"/>
                    <a:pt x="45" y="36"/>
                    <a:pt x="45" y="36"/>
                  </a:cubicBezTo>
                  <a:cubicBezTo>
                    <a:pt x="45" y="36"/>
                    <a:pt x="45" y="36"/>
                    <a:pt x="45" y="36"/>
                  </a:cubicBezTo>
                  <a:cubicBezTo>
                    <a:pt x="45" y="35"/>
                    <a:pt x="45" y="35"/>
                    <a:pt x="45" y="35"/>
                  </a:cubicBezTo>
                  <a:cubicBezTo>
                    <a:pt x="45" y="35"/>
                    <a:pt x="45" y="34"/>
                    <a:pt x="45" y="34"/>
                  </a:cubicBezTo>
                  <a:cubicBezTo>
                    <a:pt x="45" y="33"/>
                    <a:pt x="44" y="33"/>
                    <a:pt x="44" y="33"/>
                  </a:cubicBezTo>
                  <a:cubicBezTo>
                    <a:pt x="44" y="33"/>
                    <a:pt x="44" y="33"/>
                    <a:pt x="44" y="33"/>
                  </a:cubicBezTo>
                  <a:cubicBezTo>
                    <a:pt x="44" y="33"/>
                    <a:pt x="44" y="32"/>
                    <a:pt x="44" y="32"/>
                  </a:cubicBezTo>
                  <a:cubicBezTo>
                    <a:pt x="44" y="32"/>
                    <a:pt x="44" y="32"/>
                    <a:pt x="44" y="32"/>
                  </a:cubicBezTo>
                  <a:cubicBezTo>
                    <a:pt x="44" y="32"/>
                    <a:pt x="44" y="31"/>
                    <a:pt x="44" y="31"/>
                  </a:cubicBezTo>
                  <a:cubicBezTo>
                    <a:pt x="44" y="31"/>
                    <a:pt x="44" y="30"/>
                    <a:pt x="43" y="30"/>
                  </a:cubicBezTo>
                  <a:cubicBezTo>
                    <a:pt x="43" y="30"/>
                    <a:pt x="43" y="30"/>
                    <a:pt x="43" y="30"/>
                  </a:cubicBezTo>
                  <a:cubicBezTo>
                    <a:pt x="43" y="30"/>
                    <a:pt x="43" y="30"/>
                    <a:pt x="43" y="30"/>
                  </a:cubicBezTo>
                  <a:cubicBezTo>
                    <a:pt x="43" y="29"/>
                    <a:pt x="43" y="29"/>
                    <a:pt x="43" y="29"/>
                  </a:cubicBezTo>
                  <a:cubicBezTo>
                    <a:pt x="43" y="28"/>
                    <a:pt x="43" y="28"/>
                    <a:pt x="43" y="28"/>
                  </a:cubicBezTo>
                  <a:cubicBezTo>
                    <a:pt x="42" y="27"/>
                    <a:pt x="42" y="27"/>
                    <a:pt x="42" y="27"/>
                  </a:cubicBezTo>
                  <a:cubicBezTo>
                    <a:pt x="42" y="27"/>
                    <a:pt x="42" y="27"/>
                    <a:pt x="42" y="27"/>
                  </a:cubicBezTo>
                  <a:cubicBezTo>
                    <a:pt x="42" y="27"/>
                    <a:pt x="42" y="26"/>
                    <a:pt x="42" y="26"/>
                  </a:cubicBezTo>
                  <a:cubicBezTo>
                    <a:pt x="42" y="26"/>
                    <a:pt x="42" y="26"/>
                    <a:pt x="41" y="25"/>
                  </a:cubicBezTo>
                  <a:cubicBezTo>
                    <a:pt x="41" y="25"/>
                    <a:pt x="41" y="24"/>
                    <a:pt x="41" y="24"/>
                  </a:cubicBezTo>
                  <a:cubicBezTo>
                    <a:pt x="41" y="24"/>
                    <a:pt x="41" y="24"/>
                    <a:pt x="41" y="24"/>
                  </a:cubicBezTo>
                  <a:cubicBezTo>
                    <a:pt x="41" y="24"/>
                    <a:pt x="41" y="24"/>
                    <a:pt x="41" y="24"/>
                  </a:cubicBezTo>
                  <a:cubicBezTo>
                    <a:pt x="40" y="23"/>
                    <a:pt x="40" y="23"/>
                    <a:pt x="40" y="23"/>
                  </a:cubicBezTo>
                  <a:cubicBezTo>
                    <a:pt x="40" y="22"/>
                    <a:pt x="40" y="22"/>
                    <a:pt x="39" y="21"/>
                  </a:cubicBezTo>
                  <a:cubicBezTo>
                    <a:pt x="39" y="21"/>
                    <a:pt x="39" y="21"/>
                    <a:pt x="39" y="21"/>
                  </a:cubicBezTo>
                  <a:cubicBezTo>
                    <a:pt x="39" y="21"/>
                    <a:pt x="39" y="20"/>
                    <a:pt x="39" y="20"/>
                  </a:cubicBezTo>
                  <a:cubicBezTo>
                    <a:pt x="39" y="20"/>
                    <a:pt x="38" y="20"/>
                    <a:pt x="38" y="19"/>
                  </a:cubicBezTo>
                  <a:cubicBezTo>
                    <a:pt x="38" y="19"/>
                    <a:pt x="38" y="18"/>
                    <a:pt x="37" y="18"/>
                  </a:cubicBezTo>
                  <a:cubicBezTo>
                    <a:pt x="37" y="18"/>
                    <a:pt x="37" y="18"/>
                    <a:pt x="37" y="18"/>
                  </a:cubicBezTo>
                  <a:cubicBezTo>
                    <a:pt x="37" y="17"/>
                    <a:pt x="36" y="16"/>
                    <a:pt x="36" y="15"/>
                  </a:cubicBezTo>
                  <a:cubicBezTo>
                    <a:pt x="35" y="15"/>
                    <a:pt x="35" y="14"/>
                    <a:pt x="35" y="14"/>
                  </a:cubicBezTo>
                  <a:cubicBezTo>
                    <a:pt x="35" y="14"/>
                    <a:pt x="34" y="14"/>
                    <a:pt x="34" y="14"/>
                  </a:cubicBezTo>
                  <a:cubicBezTo>
                    <a:pt x="34" y="14"/>
                    <a:pt x="34" y="13"/>
                    <a:pt x="34" y="13"/>
                  </a:cubicBezTo>
                  <a:cubicBezTo>
                    <a:pt x="34" y="13"/>
                    <a:pt x="34" y="13"/>
                    <a:pt x="34" y="13"/>
                  </a:cubicBezTo>
                  <a:cubicBezTo>
                    <a:pt x="34" y="13"/>
                    <a:pt x="34" y="13"/>
                    <a:pt x="34" y="13"/>
                  </a:cubicBezTo>
                  <a:cubicBezTo>
                    <a:pt x="33" y="12"/>
                    <a:pt x="33" y="12"/>
                    <a:pt x="33" y="12"/>
                  </a:cubicBezTo>
                  <a:cubicBezTo>
                    <a:pt x="32" y="11"/>
                    <a:pt x="32" y="11"/>
                    <a:pt x="32" y="11"/>
                  </a:cubicBezTo>
                  <a:cubicBezTo>
                    <a:pt x="32" y="11"/>
                    <a:pt x="32" y="11"/>
                    <a:pt x="32" y="10"/>
                  </a:cubicBezTo>
                  <a:cubicBezTo>
                    <a:pt x="32" y="10"/>
                    <a:pt x="31" y="10"/>
                    <a:pt x="31" y="10"/>
                  </a:cubicBezTo>
                  <a:cubicBezTo>
                    <a:pt x="31" y="10"/>
                    <a:pt x="31" y="10"/>
                    <a:pt x="31" y="10"/>
                  </a:cubicBezTo>
                  <a:cubicBezTo>
                    <a:pt x="30" y="9"/>
                    <a:pt x="30" y="9"/>
                    <a:pt x="30" y="9"/>
                  </a:cubicBezTo>
                  <a:cubicBezTo>
                    <a:pt x="30" y="9"/>
                    <a:pt x="30" y="8"/>
                    <a:pt x="29" y="8"/>
                  </a:cubicBezTo>
                  <a:cubicBezTo>
                    <a:pt x="29" y="8"/>
                    <a:pt x="29" y="8"/>
                    <a:pt x="29" y="8"/>
                  </a:cubicBezTo>
                  <a:cubicBezTo>
                    <a:pt x="29" y="8"/>
                    <a:pt x="29" y="8"/>
                    <a:pt x="29" y="8"/>
                  </a:cubicBezTo>
                  <a:cubicBezTo>
                    <a:pt x="28" y="7"/>
                    <a:pt x="28" y="7"/>
                    <a:pt x="28" y="7"/>
                  </a:cubicBezTo>
                  <a:cubicBezTo>
                    <a:pt x="27" y="7"/>
                    <a:pt x="27" y="6"/>
                    <a:pt x="27" y="6"/>
                  </a:cubicBezTo>
                  <a:cubicBezTo>
                    <a:pt x="27" y="6"/>
                    <a:pt x="27" y="6"/>
                    <a:pt x="27" y="6"/>
                  </a:cubicBezTo>
                  <a:cubicBezTo>
                    <a:pt x="27" y="6"/>
                    <a:pt x="27" y="6"/>
                    <a:pt x="27" y="6"/>
                  </a:cubicBezTo>
                  <a:cubicBezTo>
                    <a:pt x="26" y="6"/>
                    <a:pt x="26" y="5"/>
                    <a:pt x="25" y="5"/>
                  </a:cubicBezTo>
                  <a:cubicBezTo>
                    <a:pt x="25" y="5"/>
                    <a:pt x="25" y="5"/>
                    <a:pt x="25" y="4"/>
                  </a:cubicBezTo>
                  <a:cubicBezTo>
                    <a:pt x="25" y="4"/>
                    <a:pt x="25" y="4"/>
                    <a:pt x="25" y="4"/>
                  </a:cubicBezTo>
                  <a:cubicBezTo>
                    <a:pt x="24" y="4"/>
                    <a:pt x="24" y="4"/>
                    <a:pt x="24" y="4"/>
                  </a:cubicBezTo>
                  <a:cubicBezTo>
                    <a:pt x="24" y="4"/>
                    <a:pt x="24" y="4"/>
                    <a:pt x="23" y="4"/>
                  </a:cubicBezTo>
                  <a:cubicBezTo>
                    <a:pt x="23" y="3"/>
                    <a:pt x="23" y="3"/>
                    <a:pt x="22" y="3"/>
                  </a:cubicBezTo>
                  <a:cubicBezTo>
                    <a:pt x="22" y="3"/>
                    <a:pt x="22" y="3"/>
                    <a:pt x="22" y="3"/>
                  </a:cubicBezTo>
                  <a:cubicBezTo>
                    <a:pt x="22" y="3"/>
                    <a:pt x="22" y="3"/>
                    <a:pt x="21" y="2"/>
                  </a:cubicBezTo>
                  <a:cubicBezTo>
                    <a:pt x="21" y="2"/>
                    <a:pt x="21" y="2"/>
                    <a:pt x="20" y="2"/>
                  </a:cubicBezTo>
                  <a:cubicBezTo>
                    <a:pt x="20" y="2"/>
                    <a:pt x="20" y="2"/>
                    <a:pt x="20" y="2"/>
                  </a:cubicBezTo>
                  <a:cubicBezTo>
                    <a:pt x="20" y="2"/>
                    <a:pt x="20" y="2"/>
                    <a:pt x="20" y="2"/>
                  </a:cubicBezTo>
                  <a:cubicBezTo>
                    <a:pt x="20" y="1"/>
                    <a:pt x="19" y="1"/>
                    <a:pt x="19" y="1"/>
                  </a:cubicBezTo>
                  <a:cubicBezTo>
                    <a:pt x="19" y="1"/>
                    <a:pt x="19" y="1"/>
                    <a:pt x="18" y="1"/>
                  </a:cubicBezTo>
                  <a:cubicBezTo>
                    <a:pt x="18" y="1"/>
                    <a:pt x="18" y="1"/>
                    <a:pt x="17" y="1"/>
                  </a:cubicBezTo>
                  <a:cubicBezTo>
                    <a:pt x="17" y="1"/>
                    <a:pt x="17" y="1"/>
                    <a:pt x="17" y="1"/>
                  </a:cubicBezTo>
                  <a:cubicBezTo>
                    <a:pt x="17" y="1"/>
                    <a:pt x="17" y="1"/>
                    <a:pt x="17" y="1"/>
                  </a:cubicBezTo>
                  <a:cubicBezTo>
                    <a:pt x="17" y="0"/>
                    <a:pt x="17" y="0"/>
                    <a:pt x="16" y="0"/>
                  </a:cubicBezTo>
                  <a:cubicBezTo>
                    <a:pt x="16" y="0"/>
                    <a:pt x="16" y="0"/>
                    <a:pt x="15" y="0"/>
                  </a:cubicBezTo>
                  <a:cubicBezTo>
                    <a:pt x="15" y="0"/>
                    <a:pt x="15" y="0"/>
                    <a:pt x="15" y="0"/>
                  </a:cubicBezTo>
                  <a:cubicBezTo>
                    <a:pt x="15" y="0"/>
                    <a:pt x="15" y="0"/>
                    <a:pt x="15" y="0"/>
                  </a:cubicBezTo>
                  <a:cubicBezTo>
                    <a:pt x="15" y="0"/>
                    <a:pt x="15" y="0"/>
                    <a:pt x="14" y="0"/>
                  </a:cubicBezTo>
                  <a:cubicBezTo>
                    <a:pt x="14" y="0"/>
                    <a:pt x="14" y="0"/>
                    <a:pt x="13" y="0"/>
                  </a:cubicBezTo>
                  <a:cubicBezTo>
                    <a:pt x="13" y="0"/>
                    <a:pt x="13" y="0"/>
                    <a:pt x="13" y="0"/>
                  </a:cubicBezTo>
                  <a:cubicBezTo>
                    <a:pt x="13" y="0"/>
                    <a:pt x="13" y="0"/>
                    <a:pt x="13" y="0"/>
                  </a:cubicBezTo>
                  <a:cubicBezTo>
                    <a:pt x="12" y="0"/>
                    <a:pt x="12" y="0"/>
                    <a:pt x="12" y="0"/>
                  </a:cubicBezTo>
                  <a:cubicBezTo>
                    <a:pt x="12" y="0"/>
                    <a:pt x="12" y="0"/>
                    <a:pt x="11" y="0"/>
                  </a:cubicBezTo>
                  <a:cubicBezTo>
                    <a:pt x="11" y="0"/>
                    <a:pt x="11" y="0"/>
                    <a:pt x="11" y="0"/>
                  </a:cubicBezTo>
                  <a:cubicBezTo>
                    <a:pt x="11" y="0"/>
                    <a:pt x="10" y="0"/>
                    <a:pt x="10" y="0"/>
                  </a:cubicBezTo>
                  <a:cubicBezTo>
                    <a:pt x="10" y="0"/>
                    <a:pt x="10" y="0"/>
                    <a:pt x="10" y="0"/>
                  </a:cubicBezTo>
                  <a:cubicBezTo>
                    <a:pt x="9" y="0"/>
                    <a:pt x="9" y="0"/>
                    <a:pt x="9" y="0"/>
                  </a:cubicBezTo>
                  <a:cubicBezTo>
                    <a:pt x="9" y="0"/>
                    <a:pt x="9" y="0"/>
                    <a:pt x="9" y="0"/>
                  </a:cubicBezTo>
                  <a:cubicBezTo>
                    <a:pt x="8" y="0"/>
                    <a:pt x="8" y="0"/>
                    <a:pt x="8" y="0"/>
                  </a:cubicBezTo>
                  <a:cubicBezTo>
                    <a:pt x="8" y="0"/>
                    <a:pt x="7" y="0"/>
                    <a:pt x="7" y="0"/>
                  </a:cubicBezTo>
                  <a:cubicBezTo>
                    <a:pt x="7" y="0"/>
                    <a:pt x="7" y="0"/>
                    <a:pt x="7" y="0"/>
                  </a:cubicBezTo>
                  <a:cubicBezTo>
                    <a:pt x="6" y="1"/>
                    <a:pt x="6" y="1"/>
                    <a:pt x="5" y="1"/>
                  </a:cubicBezTo>
                  <a:cubicBezTo>
                    <a:pt x="0" y="4"/>
                    <a:pt x="0" y="4"/>
                    <a:pt x="0" y="4"/>
                  </a:cubicBezTo>
                  <a:cubicBezTo>
                    <a:pt x="0" y="4"/>
                    <a:pt x="0" y="4"/>
                    <a:pt x="0" y="4"/>
                  </a:cubicBezTo>
                  <a:cubicBezTo>
                    <a:pt x="1" y="3"/>
                    <a:pt x="2" y="3"/>
                    <a:pt x="3" y="3"/>
                  </a:cubicBezTo>
                  <a:cubicBezTo>
                    <a:pt x="3" y="3"/>
                    <a:pt x="3" y="3"/>
                    <a:pt x="4" y="3"/>
                  </a:cubicBezTo>
                  <a:cubicBezTo>
                    <a:pt x="4" y="3"/>
                    <a:pt x="4" y="3"/>
                    <a:pt x="4" y="3"/>
                  </a:cubicBezTo>
                  <a:cubicBezTo>
                    <a:pt x="4" y="3"/>
                    <a:pt x="4" y="3"/>
                    <a:pt x="4" y="3"/>
                  </a:cubicBezTo>
                  <a:cubicBezTo>
                    <a:pt x="4" y="2"/>
                    <a:pt x="5" y="2"/>
                    <a:pt x="5" y="2"/>
                  </a:cubicBezTo>
                  <a:cubicBezTo>
                    <a:pt x="5" y="2"/>
                    <a:pt x="5" y="2"/>
                    <a:pt x="6" y="2"/>
                  </a:cubicBezTo>
                  <a:cubicBezTo>
                    <a:pt x="6" y="2"/>
                    <a:pt x="6" y="2"/>
                    <a:pt x="6" y="2"/>
                  </a:cubicBezTo>
                  <a:cubicBezTo>
                    <a:pt x="6" y="2"/>
                    <a:pt x="7" y="2"/>
                    <a:pt x="7" y="2"/>
                  </a:cubicBezTo>
                  <a:cubicBezTo>
                    <a:pt x="7" y="2"/>
                    <a:pt x="8" y="2"/>
                    <a:pt x="8" y="2"/>
                  </a:cubicBezTo>
                  <a:cubicBezTo>
                    <a:pt x="8" y="2"/>
                    <a:pt x="8" y="2"/>
                    <a:pt x="8" y="2"/>
                  </a:cubicBezTo>
                  <a:cubicBezTo>
                    <a:pt x="8" y="2"/>
                    <a:pt x="9" y="2"/>
                    <a:pt x="9" y="3"/>
                  </a:cubicBezTo>
                  <a:cubicBezTo>
                    <a:pt x="9" y="3"/>
                    <a:pt x="10" y="3"/>
                    <a:pt x="10" y="3"/>
                  </a:cubicBezTo>
                  <a:cubicBezTo>
                    <a:pt x="10" y="3"/>
                    <a:pt x="10" y="3"/>
                    <a:pt x="10" y="3"/>
                  </a:cubicBezTo>
                  <a:cubicBezTo>
                    <a:pt x="11" y="3"/>
                    <a:pt x="11" y="3"/>
                    <a:pt x="12" y="3"/>
                  </a:cubicBezTo>
                  <a:cubicBezTo>
                    <a:pt x="12" y="3"/>
                    <a:pt x="12" y="3"/>
                    <a:pt x="12" y="3"/>
                  </a:cubicBezTo>
                  <a:cubicBezTo>
                    <a:pt x="12" y="3"/>
                    <a:pt x="12" y="3"/>
                    <a:pt x="12" y="3"/>
                  </a:cubicBezTo>
                  <a:cubicBezTo>
                    <a:pt x="13" y="3"/>
                    <a:pt x="14" y="4"/>
                    <a:pt x="14" y="4"/>
                  </a:cubicBezTo>
                  <a:cubicBezTo>
                    <a:pt x="14" y="4"/>
                    <a:pt x="15" y="4"/>
                    <a:pt x="15" y="4"/>
                  </a:cubicBezTo>
                  <a:cubicBezTo>
                    <a:pt x="15" y="4"/>
                    <a:pt x="15" y="4"/>
                    <a:pt x="15" y="4"/>
                  </a:cubicBezTo>
                  <a:cubicBezTo>
                    <a:pt x="16" y="5"/>
                    <a:pt x="17" y="5"/>
                    <a:pt x="17" y="6"/>
                  </a:cubicBezTo>
                  <a:cubicBezTo>
                    <a:pt x="18" y="6"/>
                    <a:pt x="19" y="7"/>
                    <a:pt x="20" y="7"/>
                  </a:cubicBezTo>
                  <a:cubicBezTo>
                    <a:pt x="20" y="7"/>
                    <a:pt x="20" y="7"/>
                    <a:pt x="20" y="7"/>
                  </a:cubicBezTo>
                  <a:cubicBezTo>
                    <a:pt x="21" y="8"/>
                    <a:pt x="21" y="8"/>
                    <a:pt x="22" y="9"/>
                  </a:cubicBezTo>
                  <a:cubicBezTo>
                    <a:pt x="22" y="9"/>
                    <a:pt x="22" y="9"/>
                    <a:pt x="22" y="9"/>
                  </a:cubicBezTo>
                  <a:cubicBezTo>
                    <a:pt x="22" y="9"/>
                    <a:pt x="22" y="9"/>
                    <a:pt x="22" y="9"/>
                  </a:cubicBezTo>
                  <a:cubicBezTo>
                    <a:pt x="22" y="9"/>
                    <a:pt x="22" y="9"/>
                    <a:pt x="22" y="9"/>
                  </a:cubicBezTo>
                  <a:cubicBezTo>
                    <a:pt x="23" y="10"/>
                    <a:pt x="24" y="10"/>
                    <a:pt x="24" y="11"/>
                  </a:cubicBezTo>
                  <a:cubicBezTo>
                    <a:pt x="25" y="11"/>
                    <a:pt x="25" y="11"/>
                    <a:pt x="25" y="11"/>
                  </a:cubicBezTo>
                  <a:cubicBezTo>
                    <a:pt x="25" y="12"/>
                    <a:pt x="26" y="12"/>
                    <a:pt x="27" y="13"/>
                  </a:cubicBezTo>
                  <a:cubicBezTo>
                    <a:pt x="27" y="13"/>
                    <a:pt x="27" y="13"/>
                    <a:pt x="27" y="13"/>
                  </a:cubicBezTo>
                  <a:cubicBezTo>
                    <a:pt x="27" y="13"/>
                    <a:pt x="27" y="13"/>
                    <a:pt x="27" y="13"/>
                  </a:cubicBezTo>
                  <a:cubicBezTo>
                    <a:pt x="27" y="13"/>
                    <a:pt x="27" y="13"/>
                    <a:pt x="27" y="13"/>
                  </a:cubicBezTo>
                  <a:cubicBezTo>
                    <a:pt x="28" y="14"/>
                    <a:pt x="28" y="15"/>
                    <a:pt x="29" y="16"/>
                  </a:cubicBezTo>
                  <a:cubicBezTo>
                    <a:pt x="29" y="16"/>
                    <a:pt x="29" y="16"/>
                    <a:pt x="29" y="16"/>
                  </a:cubicBezTo>
                  <a:cubicBezTo>
                    <a:pt x="29" y="16"/>
                    <a:pt x="29" y="16"/>
                    <a:pt x="30" y="16"/>
                  </a:cubicBezTo>
                  <a:cubicBezTo>
                    <a:pt x="30" y="17"/>
                    <a:pt x="30" y="17"/>
                    <a:pt x="31" y="18"/>
                  </a:cubicBezTo>
                  <a:cubicBezTo>
                    <a:pt x="31" y="18"/>
                    <a:pt x="31" y="18"/>
                    <a:pt x="31" y="18"/>
                  </a:cubicBezTo>
                  <a:cubicBezTo>
                    <a:pt x="31" y="19"/>
                    <a:pt x="32" y="20"/>
                    <a:pt x="33" y="21"/>
                  </a:cubicBezTo>
                  <a:cubicBezTo>
                    <a:pt x="33" y="21"/>
                    <a:pt x="33" y="22"/>
                    <a:pt x="34" y="22"/>
                  </a:cubicBezTo>
                  <a:cubicBezTo>
                    <a:pt x="34" y="23"/>
                    <a:pt x="34" y="23"/>
                    <a:pt x="34" y="23"/>
                  </a:cubicBezTo>
                  <a:cubicBezTo>
                    <a:pt x="34" y="23"/>
                    <a:pt x="34" y="23"/>
                    <a:pt x="34" y="23"/>
                  </a:cubicBezTo>
                  <a:cubicBezTo>
                    <a:pt x="34" y="24"/>
                    <a:pt x="34" y="24"/>
                    <a:pt x="35" y="24"/>
                  </a:cubicBezTo>
                  <a:cubicBezTo>
                    <a:pt x="35" y="24"/>
                    <a:pt x="35" y="24"/>
                    <a:pt x="35" y="24"/>
                  </a:cubicBezTo>
                  <a:cubicBezTo>
                    <a:pt x="35" y="25"/>
                    <a:pt x="36" y="26"/>
                    <a:pt x="36" y="26"/>
                  </a:cubicBezTo>
                  <a:cubicBezTo>
                    <a:pt x="36" y="26"/>
                    <a:pt x="36" y="26"/>
                    <a:pt x="36" y="27"/>
                  </a:cubicBezTo>
                  <a:cubicBezTo>
                    <a:pt x="37" y="27"/>
                    <a:pt x="37" y="28"/>
                    <a:pt x="37" y="29"/>
                  </a:cubicBezTo>
                  <a:cubicBezTo>
                    <a:pt x="37" y="29"/>
                    <a:pt x="37" y="29"/>
                    <a:pt x="37" y="29"/>
                  </a:cubicBezTo>
                  <a:cubicBezTo>
                    <a:pt x="37" y="29"/>
                    <a:pt x="37" y="29"/>
                    <a:pt x="37" y="29"/>
                  </a:cubicBezTo>
                  <a:cubicBezTo>
                    <a:pt x="37" y="29"/>
                    <a:pt x="37" y="29"/>
                    <a:pt x="37" y="29"/>
                  </a:cubicBezTo>
                  <a:cubicBezTo>
                    <a:pt x="38" y="30"/>
                    <a:pt x="38" y="31"/>
                    <a:pt x="38" y="32"/>
                  </a:cubicBezTo>
                  <a:cubicBezTo>
                    <a:pt x="38" y="32"/>
                    <a:pt x="39" y="32"/>
                    <a:pt x="39" y="32"/>
                  </a:cubicBezTo>
                  <a:cubicBezTo>
                    <a:pt x="39" y="32"/>
                    <a:pt x="39" y="32"/>
                    <a:pt x="39" y="32"/>
                  </a:cubicBezTo>
                  <a:cubicBezTo>
                    <a:pt x="39" y="33"/>
                    <a:pt x="39" y="34"/>
                    <a:pt x="40" y="35"/>
                  </a:cubicBezTo>
                  <a:cubicBezTo>
                    <a:pt x="40" y="35"/>
                    <a:pt x="40" y="35"/>
                    <a:pt x="40" y="35"/>
                  </a:cubicBezTo>
                  <a:cubicBezTo>
                    <a:pt x="40" y="35"/>
                    <a:pt x="40" y="35"/>
                    <a:pt x="40" y="35"/>
                  </a:cubicBezTo>
                  <a:cubicBezTo>
                    <a:pt x="40" y="35"/>
                    <a:pt x="40" y="35"/>
                    <a:pt x="40" y="35"/>
                  </a:cubicBezTo>
                  <a:cubicBezTo>
                    <a:pt x="40" y="36"/>
                    <a:pt x="40" y="37"/>
                    <a:pt x="40" y="38"/>
                  </a:cubicBezTo>
                  <a:cubicBezTo>
                    <a:pt x="40" y="38"/>
                    <a:pt x="40" y="38"/>
                    <a:pt x="40" y="39"/>
                  </a:cubicBezTo>
                  <a:cubicBezTo>
                    <a:pt x="41" y="39"/>
                    <a:pt x="41" y="40"/>
                    <a:pt x="41" y="41"/>
                  </a:cubicBezTo>
                  <a:cubicBezTo>
                    <a:pt x="41" y="41"/>
                    <a:pt x="41" y="41"/>
                    <a:pt x="41" y="41"/>
                  </a:cubicBezTo>
                  <a:cubicBezTo>
                    <a:pt x="41" y="41"/>
                    <a:pt x="41" y="41"/>
                    <a:pt x="41" y="41"/>
                  </a:cubicBezTo>
                  <a:cubicBezTo>
                    <a:pt x="41" y="41"/>
                    <a:pt x="41" y="41"/>
                    <a:pt x="41" y="41"/>
                  </a:cubicBezTo>
                  <a:cubicBezTo>
                    <a:pt x="41" y="42"/>
                    <a:pt x="41" y="43"/>
                    <a:pt x="41" y="44"/>
                  </a:cubicBezTo>
                  <a:cubicBezTo>
                    <a:pt x="41" y="44"/>
                    <a:pt x="41" y="44"/>
                    <a:pt x="41" y="44"/>
                  </a:cubicBezTo>
                  <a:cubicBezTo>
                    <a:pt x="41" y="45"/>
                    <a:pt x="41" y="46"/>
                    <a:pt x="41" y="47"/>
                  </a:cubicBezTo>
                  <a:cubicBezTo>
                    <a:pt x="41" y="48"/>
                    <a:pt x="41" y="49"/>
                    <a:pt x="41" y="50"/>
                  </a:cubicBezTo>
                  <a:cubicBezTo>
                    <a:pt x="41" y="50"/>
                    <a:pt x="41" y="50"/>
                    <a:pt x="41" y="50"/>
                  </a:cubicBezTo>
                  <a:cubicBezTo>
                    <a:pt x="41" y="50"/>
                    <a:pt x="41" y="51"/>
                    <a:pt x="41" y="51"/>
                  </a:cubicBezTo>
                  <a:cubicBezTo>
                    <a:pt x="41" y="51"/>
                    <a:pt x="41" y="52"/>
                    <a:pt x="41" y="52"/>
                  </a:cubicBezTo>
                  <a:cubicBezTo>
                    <a:pt x="42" y="52"/>
                    <a:pt x="44" y="52"/>
                    <a:pt x="45" y="52"/>
                  </a:cubicBezTo>
                  <a:cubicBezTo>
                    <a:pt x="45" y="52"/>
                    <a:pt x="45" y="52"/>
                    <a:pt x="45" y="52"/>
                  </a:cubicBezTo>
                  <a:cubicBezTo>
                    <a:pt x="45" y="52"/>
                    <a:pt x="45" y="52"/>
                    <a:pt x="45" y="52"/>
                  </a:cubicBezTo>
                  <a:cubicBezTo>
                    <a:pt x="45" y="51"/>
                    <a:pt x="45" y="51"/>
                    <a:pt x="46" y="50"/>
                  </a:cubicBezTo>
                  <a:cubicBezTo>
                    <a:pt x="46" y="50"/>
                    <a:pt x="46" y="50"/>
                    <a:pt x="46" y="50"/>
                  </a:cubicBezTo>
                  <a:cubicBezTo>
                    <a:pt x="46" y="50"/>
                    <a:pt x="46" y="50"/>
                    <a:pt x="46" y="50"/>
                  </a:cubicBezTo>
                  <a:cubicBezTo>
                    <a:pt x="46" y="50"/>
                    <a:pt x="46" y="49"/>
                    <a:pt x="46" y="49"/>
                  </a:cubicBezTo>
                  <a:cubicBezTo>
                    <a:pt x="46" y="49"/>
                    <a:pt x="46" y="48"/>
                    <a:pt x="46" y="48"/>
                  </a:cubicBezTo>
                  <a:cubicBezTo>
                    <a:pt x="46" y="48"/>
                    <a:pt x="46" y="48"/>
                    <a:pt x="46" y="47"/>
                  </a:cubicBezTo>
                  <a:cubicBezTo>
                    <a:pt x="46" y="47"/>
                    <a:pt x="46" y="47"/>
                    <a:pt x="46" y="47"/>
                  </a:cubicBezTo>
                  <a:cubicBezTo>
                    <a:pt x="46" y="47"/>
                    <a:pt x="46" y="47"/>
                    <a:pt x="46" y="47"/>
                  </a:cubicBezTo>
                  <a:cubicBezTo>
                    <a:pt x="46" y="47"/>
                    <a:pt x="46" y="46"/>
                    <a:pt x="46" y="46"/>
                  </a:cubicBezTo>
                  <a:cubicBezTo>
                    <a:pt x="46" y="45"/>
                    <a:pt x="46" y="45"/>
                    <a:pt x="46" y="45"/>
                  </a:cubicBezTo>
                  <a:cubicBezTo>
                    <a:pt x="46" y="45"/>
                    <a:pt x="46" y="45"/>
                    <a:pt x="46" y="45"/>
                  </a:cubicBezTo>
                  <a:cubicBezTo>
                    <a:pt x="46" y="44"/>
                    <a:pt x="46" y="44"/>
                    <a:pt x="46" y="43"/>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5" name="îšlïďè"/>
            <p:cNvSpPr>
              <a:spLocks noChangeArrowheads="1"/>
            </p:cNvSpPr>
            <p:nvPr/>
          </p:nvSpPr>
          <p:spPr bwMode="auto">
            <a:xfrm>
              <a:off x="1444625" y="3059113"/>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4" y="1"/>
                    <a:pt x="4" y="0"/>
                    <a:pt x="5" y="0"/>
                  </a:cubicBezTo>
                  <a:cubicBezTo>
                    <a:pt x="0" y="3"/>
                    <a:pt x="0" y="3"/>
                    <a:pt x="0" y="3"/>
                  </a:cubicBezTo>
                  <a:cubicBezTo>
                    <a:pt x="0" y="3"/>
                    <a:pt x="0" y="3"/>
                    <a:pt x="0" y="3"/>
                  </a:cubicBezTo>
                  <a:cubicBezTo>
                    <a:pt x="1" y="2"/>
                    <a:pt x="2" y="2"/>
                    <a:pt x="3" y="2"/>
                  </a:cubicBezTo>
                  <a:cubicBezTo>
                    <a:pt x="3" y="1"/>
                    <a:pt x="3" y="1"/>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6" name="íṡlíḑè"/>
            <p:cNvSpPr>
              <a:spLocks noChangeArrowheads="1"/>
            </p:cNvSpPr>
            <p:nvPr/>
          </p:nvSpPr>
          <p:spPr bwMode="auto">
            <a:xfrm>
              <a:off x="1422400" y="3051175"/>
              <a:ext cx="122238" cy="127000"/>
            </a:xfrm>
            <a:custGeom>
              <a:avLst/>
              <a:gdLst>
                <a:gd name="T0" fmla="*/ 122238 w 48"/>
                <a:gd name="T1" fmla="*/ 99060 h 50"/>
                <a:gd name="T2" fmla="*/ 119691 w 48"/>
                <a:gd name="T3" fmla="*/ 83820 h 50"/>
                <a:gd name="T4" fmla="*/ 112052 w 48"/>
                <a:gd name="T5" fmla="*/ 68580 h 50"/>
                <a:gd name="T6" fmla="*/ 106958 w 48"/>
                <a:gd name="T7" fmla="*/ 55880 h 50"/>
                <a:gd name="T8" fmla="*/ 91679 w 48"/>
                <a:gd name="T9" fmla="*/ 35560 h 50"/>
                <a:gd name="T10" fmla="*/ 86585 w 48"/>
                <a:gd name="T11" fmla="*/ 27940 h 50"/>
                <a:gd name="T12" fmla="*/ 73852 w 48"/>
                <a:gd name="T13" fmla="*/ 17780 h 50"/>
                <a:gd name="T14" fmla="*/ 56026 w 48"/>
                <a:gd name="T15" fmla="*/ 5080 h 50"/>
                <a:gd name="T16" fmla="*/ 53479 w 48"/>
                <a:gd name="T17" fmla="*/ 5080 h 50"/>
                <a:gd name="T18" fmla="*/ 48386 w 48"/>
                <a:gd name="T19" fmla="*/ 2540 h 50"/>
                <a:gd name="T20" fmla="*/ 43293 w 48"/>
                <a:gd name="T21" fmla="*/ 2540 h 50"/>
                <a:gd name="T22" fmla="*/ 40746 w 48"/>
                <a:gd name="T23" fmla="*/ 2540 h 50"/>
                <a:gd name="T24" fmla="*/ 38199 w 48"/>
                <a:gd name="T25" fmla="*/ 0 h 50"/>
                <a:gd name="T26" fmla="*/ 33106 w 48"/>
                <a:gd name="T27" fmla="*/ 0 h 50"/>
                <a:gd name="T28" fmla="*/ 30560 w 48"/>
                <a:gd name="T29" fmla="*/ 0 h 50"/>
                <a:gd name="T30" fmla="*/ 25466 w 48"/>
                <a:gd name="T31" fmla="*/ 2540 h 50"/>
                <a:gd name="T32" fmla="*/ 17826 w 48"/>
                <a:gd name="T33" fmla="*/ 5080 h 50"/>
                <a:gd name="T34" fmla="*/ 10187 w 48"/>
                <a:gd name="T35" fmla="*/ 83820 h 50"/>
                <a:gd name="T36" fmla="*/ 15280 w 48"/>
                <a:gd name="T37" fmla="*/ 81280 h 50"/>
                <a:gd name="T38" fmla="*/ 12733 w 48"/>
                <a:gd name="T39" fmla="*/ 78740 h 50"/>
                <a:gd name="T40" fmla="*/ 12733 w 48"/>
                <a:gd name="T41" fmla="*/ 76200 h 50"/>
                <a:gd name="T42" fmla="*/ 12733 w 48"/>
                <a:gd name="T43" fmla="*/ 73660 h 50"/>
                <a:gd name="T44" fmla="*/ 12733 w 48"/>
                <a:gd name="T45" fmla="*/ 73660 h 50"/>
                <a:gd name="T46" fmla="*/ 10187 w 48"/>
                <a:gd name="T47" fmla="*/ 68580 h 50"/>
                <a:gd name="T48" fmla="*/ 10187 w 48"/>
                <a:gd name="T49" fmla="*/ 66040 h 50"/>
                <a:gd name="T50" fmla="*/ 10187 w 48"/>
                <a:gd name="T51" fmla="*/ 60960 h 50"/>
                <a:gd name="T52" fmla="*/ 10187 w 48"/>
                <a:gd name="T53" fmla="*/ 60960 h 50"/>
                <a:gd name="T54" fmla="*/ 10187 w 48"/>
                <a:gd name="T55" fmla="*/ 60960 h 50"/>
                <a:gd name="T56" fmla="*/ 7640 w 48"/>
                <a:gd name="T57" fmla="*/ 55880 h 50"/>
                <a:gd name="T58" fmla="*/ 7640 w 48"/>
                <a:gd name="T59" fmla="*/ 55880 h 50"/>
                <a:gd name="T60" fmla="*/ 7640 w 48"/>
                <a:gd name="T61" fmla="*/ 50800 h 50"/>
                <a:gd name="T62" fmla="*/ 7640 w 48"/>
                <a:gd name="T63" fmla="*/ 48260 h 50"/>
                <a:gd name="T64" fmla="*/ 7640 w 48"/>
                <a:gd name="T65" fmla="*/ 43180 h 50"/>
                <a:gd name="T66" fmla="*/ 7640 w 48"/>
                <a:gd name="T67" fmla="*/ 43180 h 50"/>
                <a:gd name="T68" fmla="*/ 7640 w 48"/>
                <a:gd name="T69" fmla="*/ 40640 h 50"/>
                <a:gd name="T70" fmla="*/ 10187 w 48"/>
                <a:gd name="T71" fmla="*/ 38100 h 50"/>
                <a:gd name="T72" fmla="*/ 10187 w 48"/>
                <a:gd name="T73" fmla="*/ 35560 h 50"/>
                <a:gd name="T74" fmla="*/ 10187 w 48"/>
                <a:gd name="T75" fmla="*/ 33020 h 50"/>
                <a:gd name="T76" fmla="*/ 10187 w 48"/>
                <a:gd name="T77" fmla="*/ 33020 h 50"/>
                <a:gd name="T78" fmla="*/ 10187 w 48"/>
                <a:gd name="T79" fmla="*/ 30480 h 50"/>
                <a:gd name="T80" fmla="*/ 12733 w 48"/>
                <a:gd name="T81" fmla="*/ 27940 h 50"/>
                <a:gd name="T82" fmla="*/ 12733 w 48"/>
                <a:gd name="T83" fmla="*/ 27940 h 50"/>
                <a:gd name="T84" fmla="*/ 15280 w 48"/>
                <a:gd name="T85" fmla="*/ 22860 h 50"/>
                <a:gd name="T86" fmla="*/ 17826 w 48"/>
                <a:gd name="T87" fmla="*/ 17780 h 50"/>
                <a:gd name="T88" fmla="*/ 20373 w 48"/>
                <a:gd name="T89" fmla="*/ 17780 h 50"/>
                <a:gd name="T90" fmla="*/ 30560 w 48"/>
                <a:gd name="T91" fmla="*/ 12700 h 50"/>
                <a:gd name="T92" fmla="*/ 86585 w 48"/>
                <a:gd name="T93" fmla="*/ 40640 h 50"/>
                <a:gd name="T94" fmla="*/ 114598 w 48"/>
                <a:gd name="T95" fmla="*/ 111760 h 50"/>
                <a:gd name="T96" fmla="*/ 122238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39"/>
                  </a:moveTo>
                  <a:cubicBezTo>
                    <a:pt x="48" y="39"/>
                    <a:pt x="48" y="39"/>
                    <a:pt x="48" y="39"/>
                  </a:cubicBezTo>
                  <a:cubicBezTo>
                    <a:pt x="48" y="37"/>
                    <a:pt x="47" y="35"/>
                    <a:pt x="47" y="33"/>
                  </a:cubicBezTo>
                  <a:cubicBezTo>
                    <a:pt x="47" y="33"/>
                    <a:pt x="47" y="33"/>
                    <a:pt x="47" y="33"/>
                  </a:cubicBezTo>
                  <a:cubicBezTo>
                    <a:pt x="46" y="32"/>
                    <a:pt x="46" y="31"/>
                    <a:pt x="45" y="30"/>
                  </a:cubicBezTo>
                  <a:cubicBezTo>
                    <a:pt x="45" y="29"/>
                    <a:pt x="45" y="28"/>
                    <a:pt x="44" y="27"/>
                  </a:cubicBezTo>
                  <a:cubicBezTo>
                    <a:pt x="44" y="27"/>
                    <a:pt x="44" y="27"/>
                    <a:pt x="44" y="27"/>
                  </a:cubicBezTo>
                  <a:cubicBezTo>
                    <a:pt x="44" y="25"/>
                    <a:pt x="43" y="24"/>
                    <a:pt x="42" y="22"/>
                  </a:cubicBezTo>
                  <a:cubicBezTo>
                    <a:pt x="41" y="22"/>
                    <a:pt x="41" y="22"/>
                    <a:pt x="41" y="21"/>
                  </a:cubicBezTo>
                  <a:cubicBezTo>
                    <a:pt x="40" y="19"/>
                    <a:pt x="38" y="17"/>
                    <a:pt x="36" y="14"/>
                  </a:cubicBezTo>
                  <a:cubicBezTo>
                    <a:pt x="36" y="13"/>
                    <a:pt x="35" y="12"/>
                    <a:pt x="34" y="11"/>
                  </a:cubicBezTo>
                  <a:cubicBezTo>
                    <a:pt x="34" y="11"/>
                    <a:pt x="34" y="11"/>
                    <a:pt x="34" y="11"/>
                  </a:cubicBezTo>
                  <a:cubicBezTo>
                    <a:pt x="32" y="10"/>
                    <a:pt x="31" y="8"/>
                    <a:pt x="29" y="7"/>
                  </a:cubicBezTo>
                  <a:cubicBezTo>
                    <a:pt x="29" y="7"/>
                    <a:pt x="29" y="7"/>
                    <a:pt x="29" y="7"/>
                  </a:cubicBezTo>
                  <a:cubicBezTo>
                    <a:pt x="28" y="6"/>
                    <a:pt x="26" y="5"/>
                    <a:pt x="24" y="4"/>
                  </a:cubicBezTo>
                  <a:cubicBezTo>
                    <a:pt x="24" y="3"/>
                    <a:pt x="23" y="3"/>
                    <a:pt x="22" y="2"/>
                  </a:cubicBezTo>
                  <a:cubicBezTo>
                    <a:pt x="22" y="2"/>
                    <a:pt x="22" y="2"/>
                    <a:pt x="22" y="2"/>
                  </a:cubicBezTo>
                  <a:cubicBezTo>
                    <a:pt x="22" y="2"/>
                    <a:pt x="21" y="2"/>
                    <a:pt x="21" y="2"/>
                  </a:cubicBezTo>
                  <a:cubicBezTo>
                    <a:pt x="21" y="2"/>
                    <a:pt x="20" y="2"/>
                    <a:pt x="20" y="1"/>
                  </a:cubicBezTo>
                  <a:cubicBezTo>
                    <a:pt x="20" y="1"/>
                    <a:pt x="19" y="1"/>
                    <a:pt x="19" y="1"/>
                  </a:cubicBezTo>
                  <a:cubicBezTo>
                    <a:pt x="19" y="1"/>
                    <a:pt x="19" y="1"/>
                    <a:pt x="19" y="1"/>
                  </a:cubicBezTo>
                  <a:cubicBezTo>
                    <a:pt x="18" y="1"/>
                    <a:pt x="18" y="1"/>
                    <a:pt x="17" y="1"/>
                  </a:cubicBezTo>
                  <a:cubicBezTo>
                    <a:pt x="17" y="1"/>
                    <a:pt x="17" y="1"/>
                    <a:pt x="17" y="1"/>
                  </a:cubicBezTo>
                  <a:cubicBezTo>
                    <a:pt x="17" y="1"/>
                    <a:pt x="16" y="1"/>
                    <a:pt x="16" y="1"/>
                  </a:cubicBezTo>
                  <a:cubicBezTo>
                    <a:pt x="16" y="0"/>
                    <a:pt x="15" y="0"/>
                    <a:pt x="15" y="0"/>
                  </a:cubicBezTo>
                  <a:cubicBezTo>
                    <a:pt x="15" y="0"/>
                    <a:pt x="15" y="0"/>
                    <a:pt x="15" y="0"/>
                  </a:cubicBezTo>
                  <a:cubicBezTo>
                    <a:pt x="15" y="0"/>
                    <a:pt x="14" y="0"/>
                    <a:pt x="14" y="0"/>
                  </a:cubicBezTo>
                  <a:cubicBezTo>
                    <a:pt x="14" y="0"/>
                    <a:pt x="13" y="0"/>
                    <a:pt x="13" y="0"/>
                  </a:cubicBezTo>
                  <a:cubicBezTo>
                    <a:pt x="13" y="0"/>
                    <a:pt x="13" y="0"/>
                    <a:pt x="13" y="0"/>
                  </a:cubicBezTo>
                  <a:cubicBezTo>
                    <a:pt x="12" y="0"/>
                    <a:pt x="12" y="0"/>
                    <a:pt x="12" y="0"/>
                  </a:cubicBezTo>
                  <a:cubicBezTo>
                    <a:pt x="12" y="0"/>
                    <a:pt x="11" y="0"/>
                    <a:pt x="11" y="1"/>
                  </a:cubicBezTo>
                  <a:cubicBezTo>
                    <a:pt x="11" y="1"/>
                    <a:pt x="10" y="1"/>
                    <a:pt x="10" y="1"/>
                  </a:cubicBezTo>
                  <a:cubicBezTo>
                    <a:pt x="10" y="1"/>
                    <a:pt x="9" y="1"/>
                    <a:pt x="9" y="1"/>
                  </a:cubicBezTo>
                  <a:cubicBezTo>
                    <a:pt x="8" y="1"/>
                    <a:pt x="8" y="2"/>
                    <a:pt x="7" y="2"/>
                  </a:cubicBezTo>
                  <a:cubicBezTo>
                    <a:pt x="3" y="4"/>
                    <a:pt x="0" y="10"/>
                    <a:pt x="0" y="17"/>
                  </a:cubicBezTo>
                  <a:cubicBezTo>
                    <a:pt x="0" y="23"/>
                    <a:pt x="1" y="28"/>
                    <a:pt x="4" y="33"/>
                  </a:cubicBezTo>
                  <a:cubicBezTo>
                    <a:pt x="6" y="32"/>
                    <a:pt x="6" y="32"/>
                    <a:pt x="6" y="32"/>
                  </a:cubicBezTo>
                  <a:cubicBezTo>
                    <a:pt x="6" y="32"/>
                    <a:pt x="6" y="32"/>
                    <a:pt x="6" y="32"/>
                  </a:cubicBezTo>
                  <a:cubicBezTo>
                    <a:pt x="6" y="32"/>
                    <a:pt x="6" y="32"/>
                    <a:pt x="6" y="32"/>
                  </a:cubicBezTo>
                  <a:cubicBezTo>
                    <a:pt x="5" y="32"/>
                    <a:pt x="5" y="31"/>
                    <a:pt x="5" y="31"/>
                  </a:cubicBezTo>
                  <a:cubicBezTo>
                    <a:pt x="5" y="30"/>
                    <a:pt x="5" y="30"/>
                    <a:pt x="5" y="30"/>
                  </a:cubicBezTo>
                  <a:cubicBezTo>
                    <a:pt x="5" y="30"/>
                    <a:pt x="5" y="30"/>
                    <a:pt x="5" y="30"/>
                  </a:cubicBezTo>
                  <a:cubicBezTo>
                    <a:pt x="5" y="30"/>
                    <a:pt x="5" y="30"/>
                    <a:pt x="5" y="30"/>
                  </a:cubicBezTo>
                  <a:cubicBezTo>
                    <a:pt x="5" y="30"/>
                    <a:pt x="5" y="30"/>
                    <a:pt x="5" y="29"/>
                  </a:cubicBezTo>
                  <a:cubicBezTo>
                    <a:pt x="5" y="29"/>
                    <a:pt x="5" y="29"/>
                    <a:pt x="5" y="29"/>
                  </a:cubicBezTo>
                  <a:cubicBezTo>
                    <a:pt x="5" y="29"/>
                    <a:pt x="5" y="29"/>
                    <a:pt x="5" y="29"/>
                  </a:cubicBezTo>
                  <a:cubicBezTo>
                    <a:pt x="4" y="28"/>
                    <a:pt x="4" y="28"/>
                    <a:pt x="4" y="28"/>
                  </a:cubicBezTo>
                  <a:cubicBezTo>
                    <a:pt x="4" y="27"/>
                    <a:pt x="4" y="27"/>
                    <a:pt x="4" y="27"/>
                  </a:cubicBezTo>
                  <a:cubicBezTo>
                    <a:pt x="4" y="27"/>
                    <a:pt x="4" y="27"/>
                    <a:pt x="4" y="27"/>
                  </a:cubicBezTo>
                  <a:cubicBezTo>
                    <a:pt x="4" y="27"/>
                    <a:pt x="4" y="27"/>
                    <a:pt x="4" y="26"/>
                  </a:cubicBezTo>
                  <a:cubicBezTo>
                    <a:pt x="4" y="26"/>
                    <a:pt x="4" y="26"/>
                    <a:pt x="4" y="25"/>
                  </a:cubicBezTo>
                  <a:cubicBezTo>
                    <a:pt x="4" y="25"/>
                    <a:pt x="4" y="25"/>
                    <a:pt x="4" y="24"/>
                  </a:cubicBezTo>
                  <a:cubicBezTo>
                    <a:pt x="4" y="24"/>
                    <a:pt x="4" y="24"/>
                    <a:pt x="4" y="24"/>
                  </a:cubicBezTo>
                  <a:cubicBezTo>
                    <a:pt x="4" y="24"/>
                    <a:pt x="4" y="24"/>
                    <a:pt x="4" y="24"/>
                  </a:cubicBezTo>
                  <a:cubicBezTo>
                    <a:pt x="4" y="24"/>
                    <a:pt x="4" y="24"/>
                    <a:pt x="4" y="24"/>
                  </a:cubicBezTo>
                  <a:cubicBezTo>
                    <a:pt x="4" y="24"/>
                    <a:pt x="4" y="24"/>
                    <a:pt x="4" y="24"/>
                  </a:cubicBezTo>
                  <a:cubicBezTo>
                    <a:pt x="4" y="24"/>
                    <a:pt x="3" y="24"/>
                    <a:pt x="3" y="23"/>
                  </a:cubicBezTo>
                  <a:cubicBezTo>
                    <a:pt x="3" y="23"/>
                    <a:pt x="3" y="22"/>
                    <a:pt x="3" y="22"/>
                  </a:cubicBezTo>
                  <a:cubicBezTo>
                    <a:pt x="3" y="22"/>
                    <a:pt x="3" y="22"/>
                    <a:pt x="3" y="22"/>
                  </a:cubicBezTo>
                  <a:cubicBezTo>
                    <a:pt x="3" y="22"/>
                    <a:pt x="3" y="22"/>
                    <a:pt x="3" y="22"/>
                  </a:cubicBezTo>
                  <a:cubicBezTo>
                    <a:pt x="3" y="21"/>
                    <a:pt x="3" y="21"/>
                    <a:pt x="3" y="21"/>
                  </a:cubicBezTo>
                  <a:cubicBezTo>
                    <a:pt x="3" y="21"/>
                    <a:pt x="3" y="20"/>
                    <a:pt x="3" y="20"/>
                  </a:cubicBezTo>
                  <a:cubicBezTo>
                    <a:pt x="3" y="20"/>
                    <a:pt x="3" y="19"/>
                    <a:pt x="3" y="19"/>
                  </a:cubicBezTo>
                  <a:cubicBezTo>
                    <a:pt x="3" y="19"/>
                    <a:pt x="3" y="19"/>
                    <a:pt x="3" y="19"/>
                  </a:cubicBezTo>
                  <a:cubicBezTo>
                    <a:pt x="3" y="19"/>
                    <a:pt x="3" y="18"/>
                    <a:pt x="3" y="18"/>
                  </a:cubicBezTo>
                  <a:cubicBezTo>
                    <a:pt x="3" y="18"/>
                    <a:pt x="3" y="17"/>
                    <a:pt x="3" y="17"/>
                  </a:cubicBezTo>
                  <a:cubicBezTo>
                    <a:pt x="3" y="17"/>
                    <a:pt x="3" y="17"/>
                    <a:pt x="3" y="17"/>
                  </a:cubicBezTo>
                  <a:cubicBezTo>
                    <a:pt x="3" y="17"/>
                    <a:pt x="3" y="17"/>
                    <a:pt x="3" y="17"/>
                  </a:cubicBezTo>
                  <a:cubicBezTo>
                    <a:pt x="3" y="17"/>
                    <a:pt x="3" y="17"/>
                    <a:pt x="3" y="17"/>
                  </a:cubicBezTo>
                  <a:cubicBezTo>
                    <a:pt x="3" y="16"/>
                    <a:pt x="3" y="16"/>
                    <a:pt x="3" y="16"/>
                  </a:cubicBezTo>
                  <a:cubicBezTo>
                    <a:pt x="3" y="16"/>
                    <a:pt x="3" y="15"/>
                    <a:pt x="4" y="15"/>
                  </a:cubicBezTo>
                  <a:cubicBezTo>
                    <a:pt x="4" y="15"/>
                    <a:pt x="4" y="15"/>
                    <a:pt x="4" y="15"/>
                  </a:cubicBezTo>
                  <a:cubicBezTo>
                    <a:pt x="4" y="15"/>
                    <a:pt x="4" y="15"/>
                    <a:pt x="4" y="15"/>
                  </a:cubicBezTo>
                  <a:cubicBezTo>
                    <a:pt x="4" y="15"/>
                    <a:pt x="4" y="14"/>
                    <a:pt x="4" y="14"/>
                  </a:cubicBezTo>
                  <a:cubicBezTo>
                    <a:pt x="4" y="14"/>
                    <a:pt x="4" y="14"/>
                    <a:pt x="4" y="14"/>
                  </a:cubicBezTo>
                  <a:cubicBezTo>
                    <a:pt x="4" y="14"/>
                    <a:pt x="4" y="13"/>
                    <a:pt x="4" y="13"/>
                  </a:cubicBezTo>
                  <a:cubicBezTo>
                    <a:pt x="4" y="13"/>
                    <a:pt x="4" y="13"/>
                    <a:pt x="4" y="13"/>
                  </a:cubicBezTo>
                  <a:cubicBezTo>
                    <a:pt x="4" y="13"/>
                    <a:pt x="4" y="13"/>
                    <a:pt x="4" y="13"/>
                  </a:cubicBezTo>
                  <a:cubicBezTo>
                    <a:pt x="4" y="12"/>
                    <a:pt x="4" y="12"/>
                    <a:pt x="4" y="12"/>
                  </a:cubicBezTo>
                  <a:cubicBezTo>
                    <a:pt x="4" y="12"/>
                    <a:pt x="4" y="12"/>
                    <a:pt x="4" y="12"/>
                  </a:cubicBezTo>
                  <a:cubicBezTo>
                    <a:pt x="5" y="11"/>
                    <a:pt x="5" y="11"/>
                    <a:pt x="5" y="11"/>
                  </a:cubicBezTo>
                  <a:cubicBezTo>
                    <a:pt x="5" y="11"/>
                    <a:pt x="5" y="11"/>
                    <a:pt x="5" y="11"/>
                  </a:cubicBezTo>
                  <a:cubicBezTo>
                    <a:pt x="5" y="11"/>
                    <a:pt x="5" y="11"/>
                    <a:pt x="5" y="11"/>
                  </a:cubicBezTo>
                  <a:cubicBezTo>
                    <a:pt x="5" y="11"/>
                    <a:pt x="5" y="11"/>
                    <a:pt x="5" y="11"/>
                  </a:cubicBezTo>
                  <a:cubicBezTo>
                    <a:pt x="5" y="10"/>
                    <a:pt x="5" y="10"/>
                    <a:pt x="6" y="9"/>
                  </a:cubicBezTo>
                  <a:cubicBezTo>
                    <a:pt x="6" y="9"/>
                    <a:pt x="6" y="9"/>
                    <a:pt x="6" y="9"/>
                  </a:cubicBezTo>
                  <a:cubicBezTo>
                    <a:pt x="6" y="9"/>
                    <a:pt x="6" y="9"/>
                    <a:pt x="6" y="9"/>
                  </a:cubicBezTo>
                  <a:cubicBezTo>
                    <a:pt x="6" y="8"/>
                    <a:pt x="7" y="8"/>
                    <a:pt x="7" y="7"/>
                  </a:cubicBezTo>
                  <a:cubicBezTo>
                    <a:pt x="7" y="7"/>
                    <a:pt x="8" y="7"/>
                    <a:pt x="8" y="7"/>
                  </a:cubicBezTo>
                  <a:cubicBezTo>
                    <a:pt x="8" y="7"/>
                    <a:pt x="8" y="7"/>
                    <a:pt x="8" y="7"/>
                  </a:cubicBezTo>
                  <a:cubicBezTo>
                    <a:pt x="8" y="6"/>
                    <a:pt x="9" y="6"/>
                    <a:pt x="9" y="6"/>
                  </a:cubicBezTo>
                  <a:cubicBezTo>
                    <a:pt x="10" y="5"/>
                    <a:pt x="11" y="5"/>
                    <a:pt x="12" y="5"/>
                  </a:cubicBezTo>
                  <a:cubicBezTo>
                    <a:pt x="15" y="4"/>
                    <a:pt x="20" y="4"/>
                    <a:pt x="24" y="7"/>
                  </a:cubicBezTo>
                  <a:cubicBezTo>
                    <a:pt x="28" y="9"/>
                    <a:pt x="31" y="12"/>
                    <a:pt x="34" y="16"/>
                  </a:cubicBezTo>
                  <a:cubicBezTo>
                    <a:pt x="38" y="20"/>
                    <a:pt x="41" y="25"/>
                    <a:pt x="43" y="30"/>
                  </a:cubicBezTo>
                  <a:cubicBezTo>
                    <a:pt x="44" y="35"/>
                    <a:pt x="45" y="39"/>
                    <a:pt x="45" y="44"/>
                  </a:cubicBezTo>
                  <a:cubicBezTo>
                    <a:pt x="45" y="46"/>
                    <a:pt x="45" y="48"/>
                    <a:pt x="45" y="50"/>
                  </a:cubicBezTo>
                  <a:cubicBezTo>
                    <a:pt x="46" y="50"/>
                    <a:pt x="47" y="50"/>
                    <a:pt x="48" y="50"/>
                  </a:cubicBezTo>
                  <a:cubicBezTo>
                    <a:pt x="48" y="50"/>
                    <a:pt x="48" y="49"/>
                    <a:pt x="48" y="49"/>
                  </a:cubicBezTo>
                  <a:cubicBezTo>
                    <a:pt x="48" y="49"/>
                    <a:pt x="48" y="48"/>
                    <a:pt x="48" y="48"/>
                  </a:cubicBezTo>
                  <a:cubicBezTo>
                    <a:pt x="48" y="48"/>
                    <a:pt x="48" y="48"/>
                    <a:pt x="48" y="48"/>
                  </a:cubicBezTo>
                  <a:cubicBezTo>
                    <a:pt x="48" y="47"/>
                    <a:pt x="48" y="46"/>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7" name="i$1ïḓe"/>
            <p:cNvSpPr>
              <a:spLocks noChangeArrowheads="1"/>
            </p:cNvSpPr>
            <p:nvPr/>
          </p:nvSpPr>
          <p:spPr bwMode="auto">
            <a:xfrm>
              <a:off x="1439863" y="3068638"/>
              <a:ext cx="1588" cy="1"/>
            </a:xfrm>
            <a:custGeom>
              <a:avLst/>
              <a:gdLst>
                <a:gd name="T0" fmla="*/ 1588 w 1"/>
                <a:gd name="T1" fmla="*/ 0 h 1"/>
                <a:gd name="T2" fmla="*/ 0 w 1"/>
                <a:gd name="T3" fmla="*/ 0 h 1"/>
                <a:gd name="T4" fmla="*/ 1588 w 1"/>
                <a:gd name="T5" fmla="*/ 0 h 1"/>
                <a:gd name="T6" fmla="*/ 1588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1" y="0"/>
                    <a:pt x="1" y="0"/>
                  </a:cubicBezTo>
                  <a:cubicBezTo>
                    <a:pt x="1"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8" name="ïṡ1îḍe"/>
            <p:cNvSpPr>
              <a:spLocks noChangeArrowheads="1"/>
            </p:cNvSpPr>
            <p:nvPr/>
          </p:nvSpPr>
          <p:spPr bwMode="auto">
            <a:xfrm>
              <a:off x="1439863" y="3068638"/>
              <a:ext cx="1588" cy="1"/>
            </a:xfrm>
            <a:custGeom>
              <a:avLst/>
              <a:gdLst>
                <a:gd name="T0" fmla="*/ 1588 w 1"/>
                <a:gd name="T1" fmla="*/ 0 h 1"/>
                <a:gd name="T2" fmla="*/ 0 w 1"/>
                <a:gd name="T3" fmla="*/ 0 h 1"/>
                <a:gd name="T4" fmla="*/ 1588 w 1"/>
                <a:gd name="T5" fmla="*/ 0 h 1"/>
                <a:gd name="T6" fmla="*/ 1588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1" y="0"/>
                    <a:pt x="1" y="0"/>
                  </a:cubicBezTo>
                  <a:cubicBezTo>
                    <a:pt x="1"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89" name="ïṩlíḑe"/>
            <p:cNvSpPr>
              <a:spLocks noChangeArrowheads="1"/>
            </p:cNvSpPr>
            <p:nvPr/>
          </p:nvSpPr>
          <p:spPr bwMode="auto">
            <a:xfrm>
              <a:off x="1465263" y="30543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0" name="îṩlíḋe"/>
            <p:cNvSpPr>
              <a:spLocks noChangeArrowheads="1"/>
            </p:cNvSpPr>
            <p:nvPr/>
          </p:nvSpPr>
          <p:spPr bwMode="auto">
            <a:xfrm>
              <a:off x="1465263" y="30543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1" name="íṡļîḓé"/>
            <p:cNvSpPr>
              <a:spLocks noChangeArrowheads="1"/>
            </p:cNvSpPr>
            <p:nvPr/>
          </p:nvSpPr>
          <p:spPr bwMode="auto">
            <a:xfrm>
              <a:off x="1470025" y="3054350"/>
              <a:ext cx="4763" cy="1588"/>
            </a:xfrm>
            <a:custGeom>
              <a:avLst/>
              <a:gdLst>
                <a:gd name="T0" fmla="*/ 2382 w 2"/>
                <a:gd name="T1" fmla="*/ 0 h 1"/>
                <a:gd name="T2" fmla="*/ 4763 w 2"/>
                <a:gd name="T3" fmla="*/ 1588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1"/>
                    <a:pt x="2" y="1"/>
                    <a:pt x="2" y="1"/>
                  </a:cubicBezTo>
                  <a:cubicBezTo>
                    <a:pt x="2" y="1"/>
                    <a:pt x="1" y="0"/>
                    <a:pt x="0" y="0"/>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2" name="iSḻíḑé"/>
            <p:cNvSpPr>
              <a:spLocks noChangeArrowheads="1"/>
            </p:cNvSpPr>
            <p:nvPr/>
          </p:nvSpPr>
          <p:spPr bwMode="auto">
            <a:xfrm>
              <a:off x="1470025" y="3054350"/>
              <a:ext cx="4763" cy="1588"/>
            </a:xfrm>
            <a:custGeom>
              <a:avLst/>
              <a:gdLst>
                <a:gd name="T0" fmla="*/ 2382 w 2"/>
                <a:gd name="T1" fmla="*/ 0 h 1"/>
                <a:gd name="T2" fmla="*/ 4763 w 2"/>
                <a:gd name="T3" fmla="*/ 1588 h 1"/>
                <a:gd name="T4" fmla="*/ 0 w 2"/>
                <a:gd name="T5" fmla="*/ 0 h 1"/>
                <a:gd name="T6" fmla="*/ 238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1"/>
                    <a:pt x="2" y="1"/>
                    <a:pt x="2" y="1"/>
                  </a:cubicBezTo>
                  <a:cubicBezTo>
                    <a:pt x="2" y="1"/>
                    <a:pt x="1" y="0"/>
                    <a:pt x="0" y="0"/>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3" name="iṧļiḑe"/>
            <p:cNvSpPr>
              <a:spLocks noChangeArrowheads="1"/>
            </p:cNvSpPr>
            <p:nvPr/>
          </p:nvSpPr>
          <p:spPr bwMode="auto">
            <a:xfrm>
              <a:off x="1455738" y="3051175"/>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4" name="îsļïďè"/>
            <p:cNvSpPr>
              <a:spLocks noChangeArrowheads="1"/>
            </p:cNvSpPr>
            <p:nvPr/>
          </p:nvSpPr>
          <p:spPr bwMode="auto">
            <a:xfrm>
              <a:off x="1455738" y="3051175"/>
              <a:ext cx="1588" cy="1"/>
            </a:xfrm>
            <a:custGeom>
              <a:avLst/>
              <a:gdLst>
                <a:gd name="T0" fmla="*/ 0 w 1"/>
                <a:gd name="T1" fmla="*/ 0 h 1"/>
                <a:gd name="T2" fmla="*/ 0 w 1"/>
                <a:gd name="T3" fmla="*/ 0 h 1"/>
                <a:gd name="T4" fmla="*/ 1588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5" name="iSḷiḓe"/>
            <p:cNvSpPr>
              <a:spLocks noChangeArrowheads="1"/>
            </p:cNvSpPr>
            <p:nvPr/>
          </p:nvSpPr>
          <p:spPr bwMode="auto">
            <a:xfrm>
              <a:off x="1460500" y="3051175"/>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6" name="iṣḻïḑè"/>
            <p:cNvSpPr>
              <a:spLocks noChangeArrowheads="1"/>
            </p:cNvSpPr>
            <p:nvPr/>
          </p:nvSpPr>
          <p:spPr bwMode="auto">
            <a:xfrm>
              <a:off x="1460500" y="3051175"/>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1"/>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7" name="îsļîḍè"/>
            <p:cNvSpPr>
              <a:spLocks noChangeArrowheads="1"/>
            </p:cNvSpPr>
            <p:nvPr/>
          </p:nvSpPr>
          <p:spPr bwMode="auto">
            <a:xfrm>
              <a:off x="1439863" y="3054350"/>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0"/>
                    <a:pt x="0" y="1"/>
                  </a:cubicBezTo>
                  <a:cubicBezTo>
                    <a:pt x="1" y="1"/>
                    <a:pt x="1" y="0"/>
                    <a:pt x="2" y="0"/>
                  </a:cubicBezTo>
                  <a:cubicBezTo>
                    <a:pt x="2" y="0"/>
                    <a:pt x="3"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8" name="íṩḻîḋê"/>
            <p:cNvSpPr>
              <a:spLocks noChangeArrowheads="1"/>
            </p:cNvSpPr>
            <p:nvPr/>
          </p:nvSpPr>
          <p:spPr bwMode="auto">
            <a:xfrm>
              <a:off x="1439863" y="3054350"/>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0"/>
                    <a:pt x="0" y="1"/>
                  </a:cubicBezTo>
                  <a:cubicBezTo>
                    <a:pt x="1" y="1"/>
                    <a:pt x="1" y="0"/>
                    <a:pt x="2" y="0"/>
                  </a:cubicBezTo>
                  <a:cubicBezTo>
                    <a:pt x="2" y="0"/>
                    <a:pt x="3"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399" name="íṥḷiďe"/>
            <p:cNvSpPr>
              <a:spLocks noChangeArrowheads="1"/>
            </p:cNvSpPr>
            <p:nvPr/>
          </p:nvSpPr>
          <p:spPr bwMode="auto">
            <a:xfrm>
              <a:off x="1477963" y="3055938"/>
              <a:ext cx="4763" cy="6350"/>
            </a:xfrm>
            <a:custGeom>
              <a:avLst/>
              <a:gdLst>
                <a:gd name="T0" fmla="*/ 0 w 2"/>
                <a:gd name="T1" fmla="*/ 0 h 2"/>
                <a:gd name="T2" fmla="*/ 4763 w 2"/>
                <a:gd name="T3" fmla="*/ 635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1" y="1"/>
                    <a:pt x="2" y="1"/>
                    <a:pt x="2" y="2"/>
                  </a:cubicBezTo>
                  <a:cubicBezTo>
                    <a:pt x="2" y="1"/>
                    <a:pt x="1" y="1"/>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0" name="îṡľiḑé"/>
            <p:cNvSpPr>
              <a:spLocks noChangeArrowheads="1"/>
            </p:cNvSpPr>
            <p:nvPr/>
          </p:nvSpPr>
          <p:spPr bwMode="auto">
            <a:xfrm>
              <a:off x="1477963" y="3055938"/>
              <a:ext cx="4763" cy="6350"/>
            </a:xfrm>
            <a:custGeom>
              <a:avLst/>
              <a:gdLst>
                <a:gd name="T0" fmla="*/ 0 w 2"/>
                <a:gd name="T1" fmla="*/ 0 h 2"/>
                <a:gd name="T2" fmla="*/ 4763 w 2"/>
                <a:gd name="T3" fmla="*/ 635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cubicBezTo>
                    <a:pt x="1" y="1"/>
                    <a:pt x="2" y="1"/>
                    <a:pt x="2" y="2"/>
                  </a:cubicBezTo>
                  <a:cubicBezTo>
                    <a:pt x="2" y="1"/>
                    <a:pt x="1" y="1"/>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1" name="ïšlïḍê"/>
            <p:cNvSpPr>
              <a:spLocks noChangeArrowheads="1"/>
            </p:cNvSpPr>
            <p:nvPr/>
          </p:nvSpPr>
          <p:spPr bwMode="auto">
            <a:xfrm>
              <a:off x="1449388" y="3051175"/>
              <a:ext cx="3175" cy="3175"/>
            </a:xfrm>
            <a:custGeom>
              <a:avLst/>
              <a:gdLst>
                <a:gd name="T0" fmla="*/ 3175 w 1"/>
                <a:gd name="T1" fmla="*/ 0 h 1"/>
                <a:gd name="T2" fmla="*/ 0 w 1"/>
                <a:gd name="T3" fmla="*/ 3175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2" name="îślíḍé"/>
            <p:cNvSpPr>
              <a:spLocks noChangeArrowheads="1"/>
            </p:cNvSpPr>
            <p:nvPr/>
          </p:nvSpPr>
          <p:spPr bwMode="auto">
            <a:xfrm>
              <a:off x="1449388" y="3051175"/>
              <a:ext cx="3175" cy="3175"/>
            </a:xfrm>
            <a:custGeom>
              <a:avLst/>
              <a:gdLst>
                <a:gd name="T0" fmla="*/ 3175 w 1"/>
                <a:gd name="T1" fmla="*/ 0 h 1"/>
                <a:gd name="T2" fmla="*/ 0 w 1"/>
                <a:gd name="T3" fmla="*/ 3175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1"/>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3" name="íşļiḓè"/>
            <p:cNvSpPr>
              <a:spLocks noChangeArrowheads="1"/>
            </p:cNvSpPr>
            <p:nvPr/>
          </p:nvSpPr>
          <p:spPr bwMode="auto">
            <a:xfrm>
              <a:off x="1301750" y="3138488"/>
              <a:ext cx="23813" cy="68263"/>
            </a:xfrm>
            <a:custGeom>
              <a:avLst/>
              <a:gdLst>
                <a:gd name="T0" fmla="*/ 18521 w 9"/>
                <a:gd name="T1" fmla="*/ 63206 h 27"/>
                <a:gd name="T2" fmla="*/ 18521 w 9"/>
                <a:gd name="T3" fmla="*/ 63206 h 27"/>
                <a:gd name="T4" fmla="*/ 15875 w 9"/>
                <a:gd name="T5" fmla="*/ 55622 h 27"/>
                <a:gd name="T6" fmla="*/ 15875 w 9"/>
                <a:gd name="T7" fmla="*/ 55622 h 27"/>
                <a:gd name="T8" fmla="*/ 15875 w 9"/>
                <a:gd name="T9" fmla="*/ 50565 h 27"/>
                <a:gd name="T10" fmla="*/ 13229 w 9"/>
                <a:gd name="T11" fmla="*/ 48037 h 27"/>
                <a:gd name="T12" fmla="*/ 13229 w 9"/>
                <a:gd name="T13" fmla="*/ 42980 h 27"/>
                <a:gd name="T14" fmla="*/ 13229 w 9"/>
                <a:gd name="T15" fmla="*/ 42980 h 27"/>
                <a:gd name="T16" fmla="*/ 13229 w 9"/>
                <a:gd name="T17" fmla="*/ 35396 h 27"/>
                <a:gd name="T18" fmla="*/ 13229 w 9"/>
                <a:gd name="T19" fmla="*/ 35396 h 27"/>
                <a:gd name="T20" fmla="*/ 13229 w 9"/>
                <a:gd name="T21" fmla="*/ 30339 h 27"/>
                <a:gd name="T22" fmla="*/ 13229 w 9"/>
                <a:gd name="T23" fmla="*/ 22754 h 27"/>
                <a:gd name="T24" fmla="*/ 13229 w 9"/>
                <a:gd name="T25" fmla="*/ 22754 h 27"/>
                <a:gd name="T26" fmla="*/ 13229 w 9"/>
                <a:gd name="T27" fmla="*/ 17698 h 27"/>
                <a:gd name="T28" fmla="*/ 13229 w 9"/>
                <a:gd name="T29" fmla="*/ 17698 h 27"/>
                <a:gd name="T30" fmla="*/ 13229 w 9"/>
                <a:gd name="T31" fmla="*/ 12641 h 27"/>
                <a:gd name="T32" fmla="*/ 15875 w 9"/>
                <a:gd name="T33" fmla="*/ 12641 h 27"/>
                <a:gd name="T34" fmla="*/ 15875 w 9"/>
                <a:gd name="T35" fmla="*/ 7585 h 27"/>
                <a:gd name="T36" fmla="*/ 15875 w 9"/>
                <a:gd name="T37" fmla="*/ 7585 h 27"/>
                <a:gd name="T38" fmla="*/ 18521 w 9"/>
                <a:gd name="T39" fmla="*/ 5057 h 27"/>
                <a:gd name="T40" fmla="*/ 23813 w 9"/>
                <a:gd name="T41" fmla="*/ 0 h 27"/>
                <a:gd name="T42" fmla="*/ 23813 w 9"/>
                <a:gd name="T43" fmla="*/ 0 h 27"/>
                <a:gd name="T44" fmla="*/ 15875 w 9"/>
                <a:gd name="T45" fmla="*/ 2528 h 27"/>
                <a:gd name="T46" fmla="*/ 10584 w 9"/>
                <a:gd name="T47" fmla="*/ 5057 h 27"/>
                <a:gd name="T48" fmla="*/ 10584 w 9"/>
                <a:gd name="T49" fmla="*/ 5057 h 27"/>
                <a:gd name="T50" fmla="*/ 10584 w 9"/>
                <a:gd name="T51" fmla="*/ 7585 h 27"/>
                <a:gd name="T52" fmla="*/ 5292 w 9"/>
                <a:gd name="T53" fmla="*/ 10113 h 27"/>
                <a:gd name="T54" fmla="*/ 5292 w 9"/>
                <a:gd name="T55" fmla="*/ 15170 h 27"/>
                <a:gd name="T56" fmla="*/ 5292 w 9"/>
                <a:gd name="T57" fmla="*/ 15170 h 27"/>
                <a:gd name="T58" fmla="*/ 2646 w 9"/>
                <a:gd name="T59" fmla="*/ 15170 h 27"/>
                <a:gd name="T60" fmla="*/ 2646 w 9"/>
                <a:gd name="T61" fmla="*/ 20226 h 27"/>
                <a:gd name="T62" fmla="*/ 2646 w 9"/>
                <a:gd name="T63" fmla="*/ 20226 h 27"/>
                <a:gd name="T64" fmla="*/ 2646 w 9"/>
                <a:gd name="T65" fmla="*/ 20226 h 27"/>
                <a:gd name="T66" fmla="*/ 0 w 9"/>
                <a:gd name="T67" fmla="*/ 25283 h 27"/>
                <a:gd name="T68" fmla="*/ 0 w 9"/>
                <a:gd name="T69" fmla="*/ 25283 h 27"/>
                <a:gd name="T70" fmla="*/ 0 w 9"/>
                <a:gd name="T71" fmla="*/ 25283 h 27"/>
                <a:gd name="T72" fmla="*/ 0 w 9"/>
                <a:gd name="T73" fmla="*/ 30339 h 27"/>
                <a:gd name="T74" fmla="*/ 0 w 9"/>
                <a:gd name="T75" fmla="*/ 30339 h 27"/>
                <a:gd name="T76" fmla="*/ 0 w 9"/>
                <a:gd name="T77" fmla="*/ 30339 h 27"/>
                <a:gd name="T78" fmla="*/ 0 w 9"/>
                <a:gd name="T79" fmla="*/ 35396 h 27"/>
                <a:gd name="T80" fmla="*/ 0 w 9"/>
                <a:gd name="T81" fmla="*/ 48037 h 27"/>
                <a:gd name="T82" fmla="*/ 0 w 9"/>
                <a:gd name="T83" fmla="*/ 50565 h 27"/>
                <a:gd name="T84" fmla="*/ 2646 w 9"/>
                <a:gd name="T85" fmla="*/ 63206 h 27"/>
                <a:gd name="T86" fmla="*/ 2646 w 9"/>
                <a:gd name="T87" fmla="*/ 63206 h 27"/>
                <a:gd name="T88" fmla="*/ 5292 w 9"/>
                <a:gd name="T89" fmla="*/ 68263 h 27"/>
                <a:gd name="T90" fmla="*/ 18521 w 9"/>
                <a:gd name="T91" fmla="*/ 63206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7"/>
                <a:gd name="T140" fmla="*/ 9 w 9"/>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7">
                  <a:moveTo>
                    <a:pt x="7" y="25"/>
                  </a:moveTo>
                  <a:cubicBezTo>
                    <a:pt x="7" y="25"/>
                    <a:pt x="7" y="25"/>
                    <a:pt x="7" y="25"/>
                  </a:cubicBezTo>
                  <a:cubicBezTo>
                    <a:pt x="7" y="24"/>
                    <a:pt x="6" y="23"/>
                    <a:pt x="6" y="22"/>
                  </a:cubicBezTo>
                  <a:cubicBezTo>
                    <a:pt x="6" y="22"/>
                    <a:pt x="6" y="22"/>
                    <a:pt x="6" y="22"/>
                  </a:cubicBezTo>
                  <a:cubicBezTo>
                    <a:pt x="6" y="21"/>
                    <a:pt x="6" y="20"/>
                    <a:pt x="6" y="20"/>
                  </a:cubicBezTo>
                  <a:cubicBezTo>
                    <a:pt x="5" y="19"/>
                    <a:pt x="5" y="19"/>
                    <a:pt x="5" y="19"/>
                  </a:cubicBezTo>
                  <a:cubicBezTo>
                    <a:pt x="5" y="18"/>
                    <a:pt x="5" y="18"/>
                    <a:pt x="5" y="17"/>
                  </a:cubicBezTo>
                  <a:cubicBezTo>
                    <a:pt x="5" y="17"/>
                    <a:pt x="5" y="17"/>
                    <a:pt x="5" y="17"/>
                  </a:cubicBezTo>
                  <a:cubicBezTo>
                    <a:pt x="5" y="16"/>
                    <a:pt x="5" y="15"/>
                    <a:pt x="5" y="14"/>
                  </a:cubicBezTo>
                  <a:cubicBezTo>
                    <a:pt x="5" y="14"/>
                    <a:pt x="5" y="14"/>
                    <a:pt x="5" y="14"/>
                  </a:cubicBezTo>
                  <a:cubicBezTo>
                    <a:pt x="5" y="13"/>
                    <a:pt x="5" y="12"/>
                    <a:pt x="5" y="12"/>
                  </a:cubicBezTo>
                  <a:cubicBezTo>
                    <a:pt x="5" y="11"/>
                    <a:pt x="5" y="10"/>
                    <a:pt x="5" y="9"/>
                  </a:cubicBezTo>
                  <a:cubicBezTo>
                    <a:pt x="5" y="9"/>
                    <a:pt x="5" y="9"/>
                    <a:pt x="5" y="9"/>
                  </a:cubicBezTo>
                  <a:cubicBezTo>
                    <a:pt x="5" y="8"/>
                    <a:pt x="5" y="8"/>
                    <a:pt x="5" y="7"/>
                  </a:cubicBezTo>
                  <a:cubicBezTo>
                    <a:pt x="5" y="7"/>
                    <a:pt x="5" y="7"/>
                    <a:pt x="5" y="7"/>
                  </a:cubicBezTo>
                  <a:cubicBezTo>
                    <a:pt x="5" y="6"/>
                    <a:pt x="5" y="6"/>
                    <a:pt x="5" y="5"/>
                  </a:cubicBezTo>
                  <a:cubicBezTo>
                    <a:pt x="6" y="5"/>
                    <a:pt x="6" y="5"/>
                    <a:pt x="6" y="5"/>
                  </a:cubicBezTo>
                  <a:cubicBezTo>
                    <a:pt x="6" y="4"/>
                    <a:pt x="6" y="4"/>
                    <a:pt x="6" y="3"/>
                  </a:cubicBezTo>
                  <a:cubicBezTo>
                    <a:pt x="6" y="3"/>
                    <a:pt x="6" y="3"/>
                    <a:pt x="6" y="3"/>
                  </a:cubicBezTo>
                  <a:cubicBezTo>
                    <a:pt x="6" y="3"/>
                    <a:pt x="7" y="2"/>
                    <a:pt x="7" y="2"/>
                  </a:cubicBezTo>
                  <a:cubicBezTo>
                    <a:pt x="8" y="1"/>
                    <a:pt x="8" y="0"/>
                    <a:pt x="9" y="0"/>
                  </a:cubicBezTo>
                  <a:cubicBezTo>
                    <a:pt x="9" y="0"/>
                    <a:pt x="9" y="0"/>
                    <a:pt x="9" y="0"/>
                  </a:cubicBezTo>
                  <a:cubicBezTo>
                    <a:pt x="8" y="0"/>
                    <a:pt x="7" y="0"/>
                    <a:pt x="6" y="1"/>
                  </a:cubicBezTo>
                  <a:cubicBezTo>
                    <a:pt x="5" y="1"/>
                    <a:pt x="5" y="2"/>
                    <a:pt x="4" y="2"/>
                  </a:cubicBezTo>
                  <a:cubicBezTo>
                    <a:pt x="4" y="2"/>
                    <a:pt x="4" y="2"/>
                    <a:pt x="4" y="2"/>
                  </a:cubicBezTo>
                  <a:cubicBezTo>
                    <a:pt x="4" y="2"/>
                    <a:pt x="4" y="2"/>
                    <a:pt x="4" y="3"/>
                  </a:cubicBezTo>
                  <a:cubicBezTo>
                    <a:pt x="3" y="3"/>
                    <a:pt x="3" y="4"/>
                    <a:pt x="2" y="4"/>
                  </a:cubicBezTo>
                  <a:cubicBezTo>
                    <a:pt x="2" y="5"/>
                    <a:pt x="2" y="5"/>
                    <a:pt x="2" y="6"/>
                  </a:cubicBezTo>
                  <a:cubicBezTo>
                    <a:pt x="2" y="6"/>
                    <a:pt x="2" y="6"/>
                    <a:pt x="2" y="6"/>
                  </a:cubicBezTo>
                  <a:cubicBezTo>
                    <a:pt x="1" y="6"/>
                    <a:pt x="1" y="6"/>
                    <a:pt x="1" y="6"/>
                  </a:cubicBezTo>
                  <a:cubicBezTo>
                    <a:pt x="1" y="6"/>
                    <a:pt x="1" y="7"/>
                    <a:pt x="1" y="8"/>
                  </a:cubicBezTo>
                  <a:cubicBezTo>
                    <a:pt x="1" y="8"/>
                    <a:pt x="1" y="8"/>
                    <a:pt x="1" y="8"/>
                  </a:cubicBezTo>
                  <a:cubicBezTo>
                    <a:pt x="1" y="8"/>
                    <a:pt x="1" y="8"/>
                    <a:pt x="1" y="8"/>
                  </a:cubicBezTo>
                  <a:cubicBezTo>
                    <a:pt x="1" y="8"/>
                    <a:pt x="0" y="9"/>
                    <a:pt x="0" y="10"/>
                  </a:cubicBezTo>
                  <a:cubicBezTo>
                    <a:pt x="0" y="10"/>
                    <a:pt x="0" y="10"/>
                    <a:pt x="0" y="10"/>
                  </a:cubicBezTo>
                  <a:cubicBezTo>
                    <a:pt x="0" y="10"/>
                    <a:pt x="0" y="10"/>
                    <a:pt x="0" y="10"/>
                  </a:cubicBezTo>
                  <a:cubicBezTo>
                    <a:pt x="0" y="10"/>
                    <a:pt x="0" y="11"/>
                    <a:pt x="0" y="12"/>
                  </a:cubicBezTo>
                  <a:cubicBezTo>
                    <a:pt x="0" y="12"/>
                    <a:pt x="0" y="12"/>
                    <a:pt x="0" y="12"/>
                  </a:cubicBezTo>
                  <a:cubicBezTo>
                    <a:pt x="0" y="12"/>
                    <a:pt x="0" y="12"/>
                    <a:pt x="0" y="12"/>
                  </a:cubicBezTo>
                  <a:cubicBezTo>
                    <a:pt x="0" y="13"/>
                    <a:pt x="0" y="14"/>
                    <a:pt x="0" y="14"/>
                  </a:cubicBezTo>
                  <a:cubicBezTo>
                    <a:pt x="0" y="16"/>
                    <a:pt x="0" y="18"/>
                    <a:pt x="0" y="19"/>
                  </a:cubicBezTo>
                  <a:cubicBezTo>
                    <a:pt x="0" y="20"/>
                    <a:pt x="0" y="20"/>
                    <a:pt x="0" y="20"/>
                  </a:cubicBezTo>
                  <a:cubicBezTo>
                    <a:pt x="1" y="21"/>
                    <a:pt x="1" y="23"/>
                    <a:pt x="1" y="25"/>
                  </a:cubicBezTo>
                  <a:cubicBezTo>
                    <a:pt x="1" y="25"/>
                    <a:pt x="1" y="25"/>
                    <a:pt x="1" y="25"/>
                  </a:cubicBezTo>
                  <a:cubicBezTo>
                    <a:pt x="2" y="26"/>
                    <a:pt x="2" y="27"/>
                    <a:pt x="2" y="27"/>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4" name="íṩḻïḑè"/>
            <p:cNvSpPr>
              <a:spLocks noChangeArrowheads="1"/>
            </p:cNvSpPr>
            <p:nvPr/>
          </p:nvSpPr>
          <p:spPr bwMode="auto">
            <a:xfrm>
              <a:off x="1312863" y="3119438"/>
              <a:ext cx="115888" cy="134938"/>
            </a:xfrm>
            <a:custGeom>
              <a:avLst/>
              <a:gdLst>
                <a:gd name="T0" fmla="*/ 115888 w 46"/>
                <a:gd name="T1" fmla="*/ 106932 h 53"/>
                <a:gd name="T2" fmla="*/ 115888 w 46"/>
                <a:gd name="T3" fmla="*/ 101840 h 53"/>
                <a:gd name="T4" fmla="*/ 113369 w 46"/>
                <a:gd name="T5" fmla="*/ 99294 h 53"/>
                <a:gd name="T6" fmla="*/ 113369 w 46"/>
                <a:gd name="T7" fmla="*/ 91656 h 53"/>
                <a:gd name="T8" fmla="*/ 110849 w 46"/>
                <a:gd name="T9" fmla="*/ 86564 h 53"/>
                <a:gd name="T10" fmla="*/ 110849 w 46"/>
                <a:gd name="T11" fmla="*/ 84018 h 53"/>
                <a:gd name="T12" fmla="*/ 108330 w 46"/>
                <a:gd name="T13" fmla="*/ 76380 h 53"/>
                <a:gd name="T14" fmla="*/ 108330 w 46"/>
                <a:gd name="T15" fmla="*/ 73834 h 53"/>
                <a:gd name="T16" fmla="*/ 105811 w 46"/>
                <a:gd name="T17" fmla="*/ 68742 h 53"/>
                <a:gd name="T18" fmla="*/ 103291 w 46"/>
                <a:gd name="T19" fmla="*/ 61104 h 53"/>
                <a:gd name="T20" fmla="*/ 100772 w 46"/>
                <a:gd name="T21" fmla="*/ 58558 h 53"/>
                <a:gd name="T22" fmla="*/ 98253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5502 w 46"/>
                <a:gd name="T37" fmla="*/ 15276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5270 w 46"/>
                <a:gd name="T51" fmla="*/ 0 h 53"/>
                <a:gd name="T52" fmla="*/ 30232 w 46"/>
                <a:gd name="T53" fmla="*/ 0 h 53"/>
                <a:gd name="T54" fmla="*/ 27712 w 46"/>
                <a:gd name="T55" fmla="*/ 0 h 53"/>
                <a:gd name="T56" fmla="*/ 25193 w 46"/>
                <a:gd name="T57" fmla="*/ 0 h 53"/>
                <a:gd name="T58" fmla="*/ 20154 w 46"/>
                <a:gd name="T59" fmla="*/ 0 h 53"/>
                <a:gd name="T60" fmla="*/ 12597 w 46"/>
                <a:gd name="T61" fmla="*/ 2546 h 53"/>
                <a:gd name="T62" fmla="*/ 7558 w 46"/>
                <a:gd name="T63" fmla="*/ 7638 h 53"/>
                <a:gd name="T64" fmla="*/ 7558 w 46"/>
                <a:gd name="T65" fmla="*/ 7638 h 53"/>
                <a:gd name="T66" fmla="*/ 12597 w 46"/>
                <a:gd name="T67" fmla="*/ 7638 h 53"/>
                <a:gd name="T68" fmla="*/ 20154 w 46"/>
                <a:gd name="T69" fmla="*/ 7638 h 53"/>
                <a:gd name="T70" fmla="*/ 25193 w 46"/>
                <a:gd name="T71" fmla="*/ 7638 h 53"/>
                <a:gd name="T72" fmla="*/ 30232 w 46"/>
                <a:gd name="T73" fmla="*/ 10184 h 53"/>
                <a:gd name="T74" fmla="*/ 35270 w 46"/>
                <a:gd name="T75" fmla="*/ 10184 h 53"/>
                <a:gd name="T76" fmla="*/ 50386 w 46"/>
                <a:gd name="T77" fmla="*/ 17822 h 53"/>
                <a:gd name="T78" fmla="*/ 55425 w 46"/>
                <a:gd name="T79" fmla="*/ 22914 h 53"/>
                <a:gd name="T80" fmla="*/ 60463 w 46"/>
                <a:gd name="T81" fmla="*/ 28006 h 53"/>
                <a:gd name="T82" fmla="*/ 65502 w 46"/>
                <a:gd name="T83" fmla="*/ 33098 h 53"/>
                <a:gd name="T84" fmla="*/ 73060 w 46"/>
                <a:gd name="T85" fmla="*/ 40736 h 53"/>
                <a:gd name="T86" fmla="*/ 78098 w 46"/>
                <a:gd name="T87" fmla="*/ 45828 h 53"/>
                <a:gd name="T88" fmla="*/ 85656 w 46"/>
                <a:gd name="T89" fmla="*/ 61104 h 53"/>
                <a:gd name="T90" fmla="*/ 85656 w 46"/>
                <a:gd name="T91" fmla="*/ 61104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3291 w 46"/>
                <a:gd name="T103" fmla="*/ 106932 h 53"/>
                <a:gd name="T104" fmla="*/ 103291 w 46"/>
                <a:gd name="T105" fmla="*/ 114570 h 53"/>
                <a:gd name="T106" fmla="*/ 103291 w 46"/>
                <a:gd name="T107" fmla="*/ 127300 h 53"/>
                <a:gd name="T108" fmla="*/ 113369 w 46"/>
                <a:gd name="T109" fmla="*/ 132392 h 53"/>
                <a:gd name="T110" fmla="*/ 113369 w 46"/>
                <a:gd name="T111" fmla="*/ 129846 h 53"/>
                <a:gd name="T112" fmla="*/ 113369 w 46"/>
                <a:gd name="T113" fmla="*/ 124754 h 53"/>
                <a:gd name="T114" fmla="*/ 115888 w 46"/>
                <a:gd name="T115" fmla="*/ 119662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2"/>
                    <a:pt x="46" y="42"/>
                    <a:pt x="46" y="42"/>
                  </a:cubicBezTo>
                  <a:cubicBezTo>
                    <a:pt x="46" y="42"/>
                    <a:pt x="46" y="42"/>
                    <a:pt x="46" y="42"/>
                  </a:cubicBezTo>
                  <a:cubicBezTo>
                    <a:pt x="46" y="42"/>
                    <a:pt x="46" y="41"/>
                    <a:pt x="46" y="41"/>
                  </a:cubicBezTo>
                  <a:cubicBezTo>
                    <a:pt x="46" y="41"/>
                    <a:pt x="46" y="41"/>
                    <a:pt x="46" y="40"/>
                  </a:cubicBezTo>
                  <a:cubicBezTo>
                    <a:pt x="45" y="40"/>
                    <a:pt x="45" y="39"/>
                    <a:pt x="45" y="39"/>
                  </a:cubicBezTo>
                  <a:cubicBezTo>
                    <a:pt x="45" y="39"/>
                    <a:pt x="45" y="39"/>
                    <a:pt x="45" y="39"/>
                  </a:cubicBezTo>
                  <a:cubicBezTo>
                    <a:pt x="45" y="39"/>
                    <a:pt x="45" y="39"/>
                    <a:pt x="45" y="39"/>
                  </a:cubicBezTo>
                  <a:cubicBezTo>
                    <a:pt x="45" y="38"/>
                    <a:pt x="45" y="38"/>
                    <a:pt x="45" y="38"/>
                  </a:cubicBezTo>
                  <a:cubicBezTo>
                    <a:pt x="45" y="37"/>
                    <a:pt x="45" y="37"/>
                    <a:pt x="45" y="36"/>
                  </a:cubicBezTo>
                  <a:cubicBezTo>
                    <a:pt x="45" y="36"/>
                    <a:pt x="45" y="36"/>
                    <a:pt x="45" y="36"/>
                  </a:cubicBezTo>
                  <a:cubicBezTo>
                    <a:pt x="45" y="36"/>
                    <a:pt x="45" y="36"/>
                    <a:pt x="45" y="36"/>
                  </a:cubicBezTo>
                  <a:cubicBezTo>
                    <a:pt x="45" y="36"/>
                    <a:pt x="45" y="35"/>
                    <a:pt x="45" y="35"/>
                  </a:cubicBezTo>
                  <a:cubicBezTo>
                    <a:pt x="44" y="35"/>
                    <a:pt x="44" y="34"/>
                    <a:pt x="44" y="34"/>
                  </a:cubicBezTo>
                  <a:cubicBezTo>
                    <a:pt x="44" y="34"/>
                    <a:pt x="44" y="33"/>
                    <a:pt x="44" y="33"/>
                  </a:cubicBezTo>
                  <a:cubicBezTo>
                    <a:pt x="44" y="33"/>
                    <a:pt x="44" y="33"/>
                    <a:pt x="44" y="33"/>
                  </a:cubicBezTo>
                  <a:cubicBezTo>
                    <a:pt x="44" y="33"/>
                    <a:pt x="44" y="33"/>
                    <a:pt x="44" y="33"/>
                  </a:cubicBezTo>
                  <a:cubicBezTo>
                    <a:pt x="44" y="32"/>
                    <a:pt x="44" y="32"/>
                    <a:pt x="44" y="32"/>
                  </a:cubicBezTo>
                  <a:cubicBezTo>
                    <a:pt x="44" y="32"/>
                    <a:pt x="44" y="32"/>
                    <a:pt x="43" y="31"/>
                  </a:cubicBezTo>
                  <a:cubicBezTo>
                    <a:pt x="43" y="31"/>
                    <a:pt x="43" y="31"/>
                    <a:pt x="43" y="30"/>
                  </a:cubicBezTo>
                  <a:cubicBezTo>
                    <a:pt x="43" y="30"/>
                    <a:pt x="43" y="30"/>
                    <a:pt x="43" y="30"/>
                  </a:cubicBezTo>
                  <a:cubicBezTo>
                    <a:pt x="43" y="30"/>
                    <a:pt x="43" y="30"/>
                    <a:pt x="43" y="30"/>
                  </a:cubicBezTo>
                  <a:cubicBezTo>
                    <a:pt x="43" y="29"/>
                    <a:pt x="43" y="29"/>
                    <a:pt x="43" y="29"/>
                  </a:cubicBezTo>
                  <a:cubicBezTo>
                    <a:pt x="42" y="29"/>
                    <a:pt x="42" y="28"/>
                    <a:pt x="42" y="28"/>
                  </a:cubicBezTo>
                  <a:cubicBezTo>
                    <a:pt x="42" y="28"/>
                    <a:pt x="42" y="27"/>
                    <a:pt x="42" y="27"/>
                  </a:cubicBezTo>
                  <a:cubicBezTo>
                    <a:pt x="42" y="27"/>
                    <a:pt x="42" y="27"/>
                    <a:pt x="42" y="27"/>
                  </a:cubicBezTo>
                  <a:cubicBezTo>
                    <a:pt x="42" y="27"/>
                    <a:pt x="42" y="27"/>
                    <a:pt x="42" y="27"/>
                  </a:cubicBezTo>
                  <a:cubicBezTo>
                    <a:pt x="41" y="26"/>
                    <a:pt x="41" y="26"/>
                    <a:pt x="41" y="25"/>
                  </a:cubicBezTo>
                  <a:cubicBezTo>
                    <a:pt x="41" y="25"/>
                    <a:pt x="41" y="25"/>
                    <a:pt x="41" y="24"/>
                  </a:cubicBezTo>
                  <a:cubicBezTo>
                    <a:pt x="40" y="24"/>
                    <a:pt x="40" y="24"/>
                    <a:pt x="40" y="24"/>
                  </a:cubicBezTo>
                  <a:cubicBezTo>
                    <a:pt x="40" y="24"/>
                    <a:pt x="40" y="24"/>
                    <a:pt x="40" y="24"/>
                  </a:cubicBezTo>
                  <a:cubicBezTo>
                    <a:pt x="40" y="23"/>
                    <a:pt x="40" y="23"/>
                    <a:pt x="40" y="23"/>
                  </a:cubicBezTo>
                  <a:cubicBezTo>
                    <a:pt x="40" y="22"/>
                    <a:pt x="39" y="22"/>
                    <a:pt x="39" y="22"/>
                  </a:cubicBezTo>
                  <a:cubicBezTo>
                    <a:pt x="39" y="21"/>
                    <a:pt x="39" y="21"/>
                    <a:pt x="39" y="21"/>
                  </a:cubicBezTo>
                  <a:cubicBezTo>
                    <a:pt x="39" y="21"/>
                    <a:pt x="39" y="21"/>
                    <a:pt x="39" y="21"/>
                  </a:cubicBezTo>
                  <a:cubicBezTo>
                    <a:pt x="38" y="20"/>
                    <a:pt x="38" y="20"/>
                    <a:pt x="38" y="20"/>
                  </a:cubicBezTo>
                  <a:cubicBezTo>
                    <a:pt x="38" y="19"/>
                    <a:pt x="37" y="19"/>
                    <a:pt x="37" y="18"/>
                  </a:cubicBezTo>
                  <a:cubicBezTo>
                    <a:pt x="37" y="18"/>
                    <a:pt x="37" y="18"/>
                    <a:pt x="37" y="18"/>
                  </a:cubicBezTo>
                  <a:cubicBezTo>
                    <a:pt x="36" y="17"/>
                    <a:pt x="36" y="16"/>
                    <a:pt x="35" y="16"/>
                  </a:cubicBezTo>
                  <a:cubicBezTo>
                    <a:pt x="35" y="15"/>
                    <a:pt x="35" y="15"/>
                    <a:pt x="34" y="14"/>
                  </a:cubicBezTo>
                  <a:cubicBezTo>
                    <a:pt x="34" y="14"/>
                    <a:pt x="34" y="14"/>
                    <a:pt x="34" y="14"/>
                  </a:cubicBezTo>
                  <a:cubicBezTo>
                    <a:pt x="34" y="14"/>
                    <a:pt x="34" y="13"/>
                    <a:pt x="33" y="13"/>
                  </a:cubicBezTo>
                  <a:cubicBezTo>
                    <a:pt x="33" y="13"/>
                    <a:pt x="33" y="13"/>
                    <a:pt x="33" y="13"/>
                  </a:cubicBezTo>
                  <a:cubicBezTo>
                    <a:pt x="33" y="13"/>
                    <a:pt x="33" y="13"/>
                    <a:pt x="33" y="13"/>
                  </a:cubicBezTo>
                  <a:cubicBezTo>
                    <a:pt x="33" y="13"/>
                    <a:pt x="33" y="12"/>
                    <a:pt x="32" y="12"/>
                  </a:cubicBezTo>
                  <a:cubicBezTo>
                    <a:pt x="32" y="12"/>
                    <a:pt x="32" y="11"/>
                    <a:pt x="31" y="11"/>
                  </a:cubicBezTo>
                  <a:cubicBezTo>
                    <a:pt x="31" y="11"/>
                    <a:pt x="31" y="11"/>
                    <a:pt x="31" y="11"/>
                  </a:cubicBezTo>
                  <a:cubicBezTo>
                    <a:pt x="31" y="11"/>
                    <a:pt x="31" y="11"/>
                    <a:pt x="31" y="11"/>
                  </a:cubicBezTo>
                  <a:cubicBezTo>
                    <a:pt x="31" y="10"/>
                    <a:pt x="31" y="10"/>
                    <a:pt x="30" y="10"/>
                  </a:cubicBezTo>
                  <a:cubicBezTo>
                    <a:pt x="30" y="10"/>
                    <a:pt x="30" y="9"/>
                    <a:pt x="29" y="9"/>
                  </a:cubicBezTo>
                  <a:cubicBezTo>
                    <a:pt x="29" y="9"/>
                    <a:pt x="29" y="9"/>
                    <a:pt x="29" y="9"/>
                  </a:cubicBezTo>
                  <a:cubicBezTo>
                    <a:pt x="29" y="8"/>
                    <a:pt x="29" y="8"/>
                    <a:pt x="29" y="8"/>
                  </a:cubicBezTo>
                  <a:cubicBezTo>
                    <a:pt x="29" y="8"/>
                    <a:pt x="28" y="8"/>
                    <a:pt x="28" y="8"/>
                  </a:cubicBezTo>
                  <a:cubicBezTo>
                    <a:pt x="28" y="8"/>
                    <a:pt x="28" y="7"/>
                    <a:pt x="27" y="7"/>
                  </a:cubicBezTo>
                  <a:cubicBezTo>
                    <a:pt x="27" y="7"/>
                    <a:pt x="27" y="7"/>
                    <a:pt x="27" y="7"/>
                  </a:cubicBezTo>
                  <a:cubicBezTo>
                    <a:pt x="27" y="6"/>
                    <a:pt x="27" y="6"/>
                    <a:pt x="26" y="6"/>
                  </a:cubicBezTo>
                  <a:cubicBezTo>
                    <a:pt x="26" y="6"/>
                    <a:pt x="26" y="6"/>
                    <a:pt x="26" y="6"/>
                  </a:cubicBezTo>
                  <a:cubicBezTo>
                    <a:pt x="26" y="6"/>
                    <a:pt x="25" y="6"/>
                    <a:pt x="25" y="5"/>
                  </a:cubicBezTo>
                  <a:cubicBezTo>
                    <a:pt x="25" y="5"/>
                    <a:pt x="25" y="5"/>
                    <a:pt x="24" y="5"/>
                  </a:cubicBezTo>
                  <a:cubicBezTo>
                    <a:pt x="24" y="5"/>
                    <a:pt x="24" y="5"/>
                    <a:pt x="24" y="5"/>
                  </a:cubicBezTo>
                  <a:cubicBezTo>
                    <a:pt x="24" y="5"/>
                    <a:pt x="24" y="5"/>
                    <a:pt x="24" y="4"/>
                  </a:cubicBezTo>
                  <a:cubicBezTo>
                    <a:pt x="24" y="4"/>
                    <a:pt x="23" y="4"/>
                    <a:pt x="23" y="4"/>
                  </a:cubicBezTo>
                  <a:cubicBezTo>
                    <a:pt x="23" y="4"/>
                    <a:pt x="22" y="3"/>
                    <a:pt x="22" y="3"/>
                  </a:cubicBezTo>
                  <a:cubicBezTo>
                    <a:pt x="22" y="3"/>
                    <a:pt x="22" y="3"/>
                    <a:pt x="22" y="3"/>
                  </a:cubicBezTo>
                  <a:cubicBezTo>
                    <a:pt x="21" y="3"/>
                    <a:pt x="21" y="3"/>
                    <a:pt x="21" y="3"/>
                  </a:cubicBezTo>
                  <a:cubicBezTo>
                    <a:pt x="21" y="2"/>
                    <a:pt x="20" y="2"/>
                    <a:pt x="20" y="2"/>
                  </a:cubicBezTo>
                  <a:cubicBezTo>
                    <a:pt x="20" y="2"/>
                    <a:pt x="20" y="2"/>
                    <a:pt x="19" y="2"/>
                  </a:cubicBezTo>
                  <a:cubicBezTo>
                    <a:pt x="19" y="2"/>
                    <a:pt x="19" y="2"/>
                    <a:pt x="19" y="2"/>
                  </a:cubicBezTo>
                  <a:cubicBezTo>
                    <a:pt x="19" y="2"/>
                    <a:pt x="19" y="2"/>
                    <a:pt x="19" y="2"/>
                  </a:cubicBezTo>
                  <a:cubicBezTo>
                    <a:pt x="19" y="2"/>
                    <a:pt x="18" y="1"/>
                    <a:pt x="18" y="1"/>
                  </a:cubicBezTo>
                  <a:cubicBezTo>
                    <a:pt x="18" y="1"/>
                    <a:pt x="17" y="1"/>
                    <a:pt x="17" y="1"/>
                  </a:cubicBezTo>
                  <a:cubicBezTo>
                    <a:pt x="17" y="1"/>
                    <a:pt x="17" y="1"/>
                    <a:pt x="17" y="1"/>
                  </a:cubicBezTo>
                  <a:cubicBezTo>
                    <a:pt x="17" y="1"/>
                    <a:pt x="17" y="1"/>
                    <a:pt x="17" y="1"/>
                  </a:cubicBezTo>
                  <a:cubicBezTo>
                    <a:pt x="17" y="1"/>
                    <a:pt x="16" y="1"/>
                    <a:pt x="16" y="1"/>
                  </a:cubicBezTo>
                  <a:cubicBezTo>
                    <a:pt x="16" y="0"/>
                    <a:pt x="15" y="0"/>
                    <a:pt x="15" y="0"/>
                  </a:cubicBezTo>
                  <a:cubicBezTo>
                    <a:pt x="15" y="0"/>
                    <a:pt x="15" y="0"/>
                    <a:pt x="15" y="0"/>
                  </a:cubicBezTo>
                  <a:cubicBezTo>
                    <a:pt x="15" y="0"/>
                    <a:pt x="14" y="0"/>
                    <a:pt x="14" y="0"/>
                  </a:cubicBezTo>
                  <a:cubicBezTo>
                    <a:pt x="14" y="0"/>
                    <a:pt x="14" y="0"/>
                    <a:pt x="14" y="0"/>
                  </a:cubicBezTo>
                  <a:cubicBezTo>
                    <a:pt x="14" y="0"/>
                    <a:pt x="13" y="0"/>
                    <a:pt x="13" y="0"/>
                  </a:cubicBezTo>
                  <a:cubicBezTo>
                    <a:pt x="13" y="0"/>
                    <a:pt x="13" y="0"/>
                    <a:pt x="12" y="0"/>
                  </a:cubicBezTo>
                  <a:cubicBezTo>
                    <a:pt x="12" y="0"/>
                    <a:pt x="12" y="0"/>
                    <a:pt x="12" y="0"/>
                  </a:cubicBezTo>
                  <a:cubicBezTo>
                    <a:pt x="12" y="0"/>
                    <a:pt x="12" y="0"/>
                    <a:pt x="12" y="0"/>
                  </a:cubicBezTo>
                  <a:cubicBezTo>
                    <a:pt x="12" y="0"/>
                    <a:pt x="11" y="0"/>
                    <a:pt x="11" y="0"/>
                  </a:cubicBezTo>
                  <a:cubicBezTo>
                    <a:pt x="11" y="0"/>
                    <a:pt x="11" y="0"/>
                    <a:pt x="10" y="0"/>
                  </a:cubicBezTo>
                  <a:cubicBezTo>
                    <a:pt x="10" y="0"/>
                    <a:pt x="10" y="0"/>
                    <a:pt x="10" y="0"/>
                  </a:cubicBezTo>
                  <a:cubicBezTo>
                    <a:pt x="10" y="0"/>
                    <a:pt x="10" y="0"/>
                    <a:pt x="10" y="0"/>
                  </a:cubicBezTo>
                  <a:cubicBezTo>
                    <a:pt x="9" y="0"/>
                    <a:pt x="9" y="0"/>
                    <a:pt x="8" y="0"/>
                  </a:cubicBezTo>
                  <a:cubicBezTo>
                    <a:pt x="8" y="0"/>
                    <a:pt x="8" y="0"/>
                    <a:pt x="8" y="0"/>
                  </a:cubicBezTo>
                  <a:cubicBezTo>
                    <a:pt x="8" y="0"/>
                    <a:pt x="8" y="0"/>
                    <a:pt x="8" y="0"/>
                  </a:cubicBezTo>
                  <a:cubicBezTo>
                    <a:pt x="7" y="0"/>
                    <a:pt x="7" y="0"/>
                    <a:pt x="7" y="0"/>
                  </a:cubicBezTo>
                  <a:cubicBezTo>
                    <a:pt x="6" y="0"/>
                    <a:pt x="6" y="1"/>
                    <a:pt x="6" y="1"/>
                  </a:cubicBezTo>
                  <a:cubicBezTo>
                    <a:pt x="6" y="1"/>
                    <a:pt x="5" y="1"/>
                    <a:pt x="5" y="1"/>
                  </a:cubicBezTo>
                  <a:cubicBezTo>
                    <a:pt x="0" y="4"/>
                    <a:pt x="0" y="4"/>
                    <a:pt x="0" y="4"/>
                  </a:cubicBezTo>
                  <a:cubicBezTo>
                    <a:pt x="0" y="4"/>
                    <a:pt x="0" y="4"/>
                    <a:pt x="0" y="4"/>
                  </a:cubicBezTo>
                  <a:cubicBezTo>
                    <a:pt x="1" y="4"/>
                    <a:pt x="2" y="3"/>
                    <a:pt x="3" y="3"/>
                  </a:cubicBezTo>
                  <a:cubicBezTo>
                    <a:pt x="3" y="3"/>
                    <a:pt x="3" y="3"/>
                    <a:pt x="3" y="3"/>
                  </a:cubicBezTo>
                  <a:cubicBezTo>
                    <a:pt x="3" y="3"/>
                    <a:pt x="3" y="3"/>
                    <a:pt x="3" y="3"/>
                  </a:cubicBezTo>
                  <a:cubicBezTo>
                    <a:pt x="3" y="3"/>
                    <a:pt x="3" y="3"/>
                    <a:pt x="3" y="3"/>
                  </a:cubicBezTo>
                  <a:cubicBezTo>
                    <a:pt x="4" y="3"/>
                    <a:pt x="4" y="3"/>
                    <a:pt x="5" y="3"/>
                  </a:cubicBezTo>
                  <a:cubicBezTo>
                    <a:pt x="5" y="3"/>
                    <a:pt x="5" y="3"/>
                    <a:pt x="5" y="3"/>
                  </a:cubicBezTo>
                  <a:cubicBezTo>
                    <a:pt x="5" y="3"/>
                    <a:pt x="5" y="3"/>
                    <a:pt x="5" y="3"/>
                  </a:cubicBezTo>
                  <a:cubicBezTo>
                    <a:pt x="6" y="2"/>
                    <a:pt x="6" y="3"/>
                    <a:pt x="7" y="3"/>
                  </a:cubicBezTo>
                  <a:cubicBezTo>
                    <a:pt x="7" y="3"/>
                    <a:pt x="7" y="3"/>
                    <a:pt x="7" y="3"/>
                  </a:cubicBezTo>
                  <a:cubicBezTo>
                    <a:pt x="7" y="3"/>
                    <a:pt x="8" y="3"/>
                    <a:pt x="8" y="3"/>
                  </a:cubicBezTo>
                  <a:cubicBezTo>
                    <a:pt x="8" y="3"/>
                    <a:pt x="8" y="3"/>
                    <a:pt x="9" y="3"/>
                  </a:cubicBezTo>
                  <a:cubicBezTo>
                    <a:pt x="9" y="3"/>
                    <a:pt x="9" y="3"/>
                    <a:pt x="10" y="3"/>
                  </a:cubicBezTo>
                  <a:cubicBezTo>
                    <a:pt x="10" y="3"/>
                    <a:pt x="10" y="3"/>
                    <a:pt x="10" y="3"/>
                  </a:cubicBezTo>
                  <a:cubicBezTo>
                    <a:pt x="10" y="3"/>
                    <a:pt x="11" y="3"/>
                    <a:pt x="11" y="3"/>
                  </a:cubicBezTo>
                  <a:cubicBezTo>
                    <a:pt x="11" y="3"/>
                    <a:pt x="12" y="3"/>
                    <a:pt x="12" y="4"/>
                  </a:cubicBezTo>
                  <a:cubicBezTo>
                    <a:pt x="12" y="4"/>
                    <a:pt x="12" y="4"/>
                    <a:pt x="12" y="4"/>
                  </a:cubicBezTo>
                  <a:cubicBezTo>
                    <a:pt x="13" y="4"/>
                    <a:pt x="13" y="4"/>
                    <a:pt x="14" y="4"/>
                  </a:cubicBezTo>
                  <a:cubicBezTo>
                    <a:pt x="14" y="4"/>
                    <a:pt x="14" y="4"/>
                    <a:pt x="14" y="4"/>
                  </a:cubicBezTo>
                  <a:cubicBezTo>
                    <a:pt x="14" y="4"/>
                    <a:pt x="14" y="4"/>
                    <a:pt x="14" y="4"/>
                  </a:cubicBezTo>
                  <a:cubicBezTo>
                    <a:pt x="15" y="5"/>
                    <a:pt x="16" y="5"/>
                    <a:pt x="17" y="6"/>
                  </a:cubicBezTo>
                  <a:cubicBezTo>
                    <a:pt x="18" y="6"/>
                    <a:pt x="19" y="7"/>
                    <a:pt x="19" y="7"/>
                  </a:cubicBezTo>
                  <a:cubicBezTo>
                    <a:pt x="19" y="7"/>
                    <a:pt x="20" y="7"/>
                    <a:pt x="20" y="7"/>
                  </a:cubicBezTo>
                  <a:cubicBezTo>
                    <a:pt x="20" y="8"/>
                    <a:pt x="21" y="9"/>
                    <a:pt x="22" y="9"/>
                  </a:cubicBezTo>
                  <a:cubicBezTo>
                    <a:pt x="22" y="9"/>
                    <a:pt x="22" y="9"/>
                    <a:pt x="22" y="9"/>
                  </a:cubicBezTo>
                  <a:cubicBezTo>
                    <a:pt x="22" y="9"/>
                    <a:pt x="22" y="9"/>
                    <a:pt x="22" y="9"/>
                  </a:cubicBezTo>
                  <a:cubicBezTo>
                    <a:pt x="22" y="9"/>
                    <a:pt x="22" y="9"/>
                    <a:pt x="22" y="9"/>
                  </a:cubicBezTo>
                  <a:cubicBezTo>
                    <a:pt x="23" y="10"/>
                    <a:pt x="23" y="10"/>
                    <a:pt x="24" y="11"/>
                  </a:cubicBezTo>
                  <a:cubicBezTo>
                    <a:pt x="24" y="11"/>
                    <a:pt x="24" y="11"/>
                    <a:pt x="24" y="11"/>
                  </a:cubicBezTo>
                  <a:cubicBezTo>
                    <a:pt x="25" y="12"/>
                    <a:pt x="26" y="13"/>
                    <a:pt x="26" y="13"/>
                  </a:cubicBezTo>
                  <a:cubicBezTo>
                    <a:pt x="26" y="13"/>
                    <a:pt x="26" y="13"/>
                    <a:pt x="26" y="13"/>
                  </a:cubicBezTo>
                  <a:cubicBezTo>
                    <a:pt x="26" y="13"/>
                    <a:pt x="26" y="13"/>
                    <a:pt x="26" y="13"/>
                  </a:cubicBezTo>
                  <a:cubicBezTo>
                    <a:pt x="26" y="13"/>
                    <a:pt x="26" y="13"/>
                    <a:pt x="26" y="13"/>
                  </a:cubicBezTo>
                  <a:cubicBezTo>
                    <a:pt x="27" y="14"/>
                    <a:pt x="28" y="15"/>
                    <a:pt x="29" y="16"/>
                  </a:cubicBezTo>
                  <a:cubicBezTo>
                    <a:pt x="29" y="16"/>
                    <a:pt x="29" y="16"/>
                    <a:pt x="29" y="16"/>
                  </a:cubicBezTo>
                  <a:cubicBezTo>
                    <a:pt x="29" y="16"/>
                    <a:pt x="29" y="16"/>
                    <a:pt x="29" y="17"/>
                  </a:cubicBezTo>
                  <a:cubicBezTo>
                    <a:pt x="30" y="17"/>
                    <a:pt x="30" y="18"/>
                    <a:pt x="31" y="18"/>
                  </a:cubicBezTo>
                  <a:cubicBezTo>
                    <a:pt x="31" y="18"/>
                    <a:pt x="31" y="18"/>
                    <a:pt x="31" y="18"/>
                  </a:cubicBezTo>
                  <a:cubicBezTo>
                    <a:pt x="31" y="19"/>
                    <a:pt x="32" y="20"/>
                    <a:pt x="32" y="21"/>
                  </a:cubicBezTo>
                  <a:cubicBezTo>
                    <a:pt x="33" y="21"/>
                    <a:pt x="33" y="22"/>
                    <a:pt x="33" y="22"/>
                  </a:cubicBezTo>
                  <a:cubicBezTo>
                    <a:pt x="33" y="23"/>
                    <a:pt x="34" y="23"/>
                    <a:pt x="34" y="24"/>
                  </a:cubicBezTo>
                  <a:cubicBezTo>
                    <a:pt x="34" y="24"/>
                    <a:pt x="34" y="24"/>
                    <a:pt x="34" y="24"/>
                  </a:cubicBezTo>
                  <a:cubicBezTo>
                    <a:pt x="34" y="24"/>
                    <a:pt x="34" y="24"/>
                    <a:pt x="34" y="24"/>
                  </a:cubicBezTo>
                  <a:cubicBezTo>
                    <a:pt x="34" y="24"/>
                    <a:pt x="34" y="24"/>
                    <a:pt x="34" y="24"/>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7" y="31"/>
                    <a:pt x="38" y="31"/>
                    <a:pt x="38" y="32"/>
                  </a:cubicBezTo>
                  <a:cubicBezTo>
                    <a:pt x="38" y="32"/>
                    <a:pt x="38" y="32"/>
                    <a:pt x="38" y="32"/>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8"/>
                  </a:cubicBezTo>
                  <a:cubicBezTo>
                    <a:pt x="40" y="39"/>
                    <a:pt x="40" y="39"/>
                    <a:pt x="40" y="39"/>
                  </a:cubicBezTo>
                  <a:cubicBezTo>
                    <a:pt x="40" y="40"/>
                    <a:pt x="40" y="41"/>
                    <a:pt x="41" y="42"/>
                  </a:cubicBezTo>
                  <a:cubicBezTo>
                    <a:pt x="41" y="42"/>
                    <a:pt x="41" y="42"/>
                    <a:pt x="41" y="42"/>
                  </a:cubicBezTo>
                  <a:cubicBezTo>
                    <a:pt x="41" y="42"/>
                    <a:pt x="41" y="42"/>
                    <a:pt x="41" y="42"/>
                  </a:cubicBezTo>
                  <a:cubicBezTo>
                    <a:pt x="41" y="42"/>
                    <a:pt x="41" y="42"/>
                    <a:pt x="41" y="42"/>
                  </a:cubicBezTo>
                  <a:cubicBezTo>
                    <a:pt x="41" y="43"/>
                    <a:pt x="41" y="44"/>
                    <a:pt x="41" y="44"/>
                  </a:cubicBezTo>
                  <a:cubicBezTo>
                    <a:pt x="41" y="45"/>
                    <a:pt x="41" y="45"/>
                    <a:pt x="41" y="45"/>
                  </a:cubicBezTo>
                  <a:cubicBezTo>
                    <a:pt x="41" y="46"/>
                    <a:pt x="41" y="47"/>
                    <a:pt x="41" y="48"/>
                  </a:cubicBezTo>
                  <a:cubicBezTo>
                    <a:pt x="41" y="48"/>
                    <a:pt x="41" y="49"/>
                    <a:pt x="41" y="50"/>
                  </a:cubicBezTo>
                  <a:cubicBezTo>
                    <a:pt x="41" y="50"/>
                    <a:pt x="41" y="50"/>
                    <a:pt x="41" y="50"/>
                  </a:cubicBezTo>
                  <a:cubicBezTo>
                    <a:pt x="41" y="51"/>
                    <a:pt x="41" y="51"/>
                    <a:pt x="41" y="51"/>
                  </a:cubicBezTo>
                  <a:cubicBezTo>
                    <a:pt x="41" y="52"/>
                    <a:pt x="41" y="52"/>
                    <a:pt x="41" y="52"/>
                  </a:cubicBezTo>
                  <a:cubicBezTo>
                    <a:pt x="42" y="53"/>
                    <a:pt x="43" y="52"/>
                    <a:pt x="45" y="52"/>
                  </a:cubicBezTo>
                  <a:cubicBezTo>
                    <a:pt x="45" y="52"/>
                    <a:pt x="45" y="52"/>
                    <a:pt x="45" y="52"/>
                  </a:cubicBezTo>
                  <a:cubicBezTo>
                    <a:pt x="45" y="52"/>
                    <a:pt x="45" y="52"/>
                    <a:pt x="45" y="52"/>
                  </a:cubicBezTo>
                  <a:cubicBezTo>
                    <a:pt x="45" y="51"/>
                    <a:pt x="45" y="51"/>
                    <a:pt x="45" y="51"/>
                  </a:cubicBezTo>
                  <a:cubicBezTo>
                    <a:pt x="45" y="50"/>
                    <a:pt x="45" y="50"/>
                    <a:pt x="45" y="50"/>
                  </a:cubicBezTo>
                  <a:cubicBezTo>
                    <a:pt x="45" y="50"/>
                    <a:pt x="45" y="50"/>
                    <a:pt x="45" y="50"/>
                  </a:cubicBezTo>
                  <a:cubicBezTo>
                    <a:pt x="45" y="50"/>
                    <a:pt x="45" y="50"/>
                    <a:pt x="45" y="49"/>
                  </a:cubicBezTo>
                  <a:cubicBezTo>
                    <a:pt x="46" y="49"/>
                    <a:pt x="46" y="49"/>
                    <a:pt x="46" y="48"/>
                  </a:cubicBezTo>
                  <a:cubicBezTo>
                    <a:pt x="46" y="48"/>
                    <a:pt x="46" y="48"/>
                    <a:pt x="46" y="48"/>
                  </a:cubicBezTo>
                  <a:cubicBezTo>
                    <a:pt x="46" y="48"/>
                    <a:pt x="46" y="47"/>
                    <a:pt x="46" y="47"/>
                  </a:cubicBezTo>
                  <a:cubicBezTo>
                    <a:pt x="46" y="47"/>
                    <a:pt x="46" y="47"/>
                    <a:pt x="46" y="47"/>
                  </a:cubicBezTo>
                  <a:cubicBezTo>
                    <a:pt x="46" y="47"/>
                    <a:pt x="46" y="46"/>
                    <a:pt x="46" y="46"/>
                  </a:cubicBezTo>
                  <a:cubicBezTo>
                    <a:pt x="46" y="46"/>
                    <a:pt x="46" y="45"/>
                    <a:pt x="46" y="45"/>
                  </a:cubicBezTo>
                  <a:cubicBezTo>
                    <a:pt x="46" y="45"/>
                    <a:pt x="46" y="45"/>
                    <a:pt x="46" y="45"/>
                  </a:cubicBezTo>
                  <a:cubicBezTo>
                    <a:pt x="46" y="44"/>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5" name="íšḷîde"/>
            <p:cNvSpPr>
              <a:spLocks noChangeArrowheads="1"/>
            </p:cNvSpPr>
            <p:nvPr/>
          </p:nvSpPr>
          <p:spPr bwMode="auto">
            <a:xfrm>
              <a:off x="1317625" y="3132138"/>
              <a:ext cx="12700" cy="7938"/>
            </a:xfrm>
            <a:custGeom>
              <a:avLst/>
              <a:gdLst>
                <a:gd name="T0" fmla="*/ 7620 w 5"/>
                <a:gd name="T1" fmla="*/ 2646 h 3"/>
                <a:gd name="T2" fmla="*/ 12700 w 5"/>
                <a:gd name="T3" fmla="*/ 0 h 3"/>
                <a:gd name="T4" fmla="*/ 0 w 5"/>
                <a:gd name="T5" fmla="*/ 7938 h 3"/>
                <a:gd name="T6" fmla="*/ 0 w 5"/>
                <a:gd name="T7" fmla="*/ 7938 h 3"/>
                <a:gd name="T8" fmla="*/ 7620 w 5"/>
                <a:gd name="T9" fmla="*/ 5292 h 3"/>
                <a:gd name="T10" fmla="*/ 7620 w 5"/>
                <a:gd name="T11" fmla="*/ 2646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1"/>
                  </a:moveTo>
                  <a:cubicBezTo>
                    <a:pt x="3" y="1"/>
                    <a:pt x="4" y="0"/>
                    <a:pt x="5" y="0"/>
                  </a:cubicBezTo>
                  <a:cubicBezTo>
                    <a:pt x="0" y="3"/>
                    <a:pt x="0" y="3"/>
                    <a:pt x="0" y="3"/>
                  </a:cubicBezTo>
                  <a:cubicBezTo>
                    <a:pt x="0" y="3"/>
                    <a:pt x="0" y="3"/>
                    <a:pt x="0" y="3"/>
                  </a:cubicBezTo>
                  <a:cubicBezTo>
                    <a:pt x="1" y="2"/>
                    <a:pt x="2" y="2"/>
                    <a:pt x="3" y="2"/>
                  </a:cubicBezTo>
                  <a:cubicBezTo>
                    <a:pt x="3" y="2"/>
                    <a:pt x="3" y="2"/>
                    <a:pt x="3"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6" name="ïṥļïḓé"/>
            <p:cNvSpPr>
              <a:spLocks noChangeArrowheads="1"/>
            </p:cNvSpPr>
            <p:nvPr/>
          </p:nvSpPr>
          <p:spPr bwMode="auto">
            <a:xfrm>
              <a:off x="1293813" y="3125788"/>
              <a:ext cx="122238" cy="127000"/>
            </a:xfrm>
            <a:custGeom>
              <a:avLst/>
              <a:gdLst>
                <a:gd name="T0" fmla="*/ 122238 w 48"/>
                <a:gd name="T1" fmla="*/ 101600 h 50"/>
                <a:gd name="T2" fmla="*/ 117145 w 48"/>
                <a:gd name="T3" fmla="*/ 86360 h 50"/>
                <a:gd name="T4" fmla="*/ 112052 w 48"/>
                <a:gd name="T5" fmla="*/ 71120 h 50"/>
                <a:gd name="T6" fmla="*/ 104412 w 48"/>
                <a:gd name="T7" fmla="*/ 55880 h 50"/>
                <a:gd name="T8" fmla="*/ 91679 w 48"/>
                <a:gd name="T9" fmla="*/ 38100 h 50"/>
                <a:gd name="T10" fmla="*/ 84039 w 48"/>
                <a:gd name="T11" fmla="*/ 27940 h 50"/>
                <a:gd name="T12" fmla="*/ 73852 w 48"/>
                <a:gd name="T13" fmla="*/ 17780 h 50"/>
                <a:gd name="T14" fmla="*/ 56026 w 48"/>
                <a:gd name="T15" fmla="*/ 7620 h 50"/>
                <a:gd name="T16" fmla="*/ 53479 w 48"/>
                <a:gd name="T17" fmla="*/ 5080 h 50"/>
                <a:gd name="T18" fmla="*/ 48386 w 48"/>
                <a:gd name="T19" fmla="*/ 5080 h 50"/>
                <a:gd name="T20" fmla="*/ 43293 w 48"/>
                <a:gd name="T21" fmla="*/ 2540 h 50"/>
                <a:gd name="T22" fmla="*/ 40746 w 48"/>
                <a:gd name="T23" fmla="*/ 2540 h 50"/>
                <a:gd name="T24" fmla="*/ 38199 w 48"/>
                <a:gd name="T25" fmla="*/ 2540 h 50"/>
                <a:gd name="T26" fmla="*/ 33106 w 48"/>
                <a:gd name="T27" fmla="*/ 2540 h 50"/>
                <a:gd name="T28" fmla="*/ 30560 w 48"/>
                <a:gd name="T29" fmla="*/ 2540 h 50"/>
                <a:gd name="T30" fmla="*/ 25466 w 48"/>
                <a:gd name="T31" fmla="*/ 2540 h 50"/>
                <a:gd name="T32" fmla="*/ 17826 w 48"/>
                <a:gd name="T33" fmla="*/ 5080 h 50"/>
                <a:gd name="T34" fmla="*/ 7640 w 48"/>
                <a:gd name="T35" fmla="*/ 86360 h 50"/>
                <a:gd name="T36" fmla="*/ 12733 w 48"/>
                <a:gd name="T37" fmla="*/ 81280 h 50"/>
                <a:gd name="T38" fmla="*/ 12733 w 48"/>
                <a:gd name="T39" fmla="*/ 78740 h 50"/>
                <a:gd name="T40" fmla="*/ 10187 w 48"/>
                <a:gd name="T41" fmla="*/ 76200 h 50"/>
                <a:gd name="T42" fmla="*/ 10187 w 48"/>
                <a:gd name="T43" fmla="*/ 76200 h 50"/>
                <a:gd name="T44" fmla="*/ 10187 w 48"/>
                <a:gd name="T45" fmla="*/ 73660 h 50"/>
                <a:gd name="T46" fmla="*/ 10187 w 48"/>
                <a:gd name="T47" fmla="*/ 68580 h 50"/>
                <a:gd name="T48" fmla="*/ 10187 w 48"/>
                <a:gd name="T49" fmla="*/ 68580 h 50"/>
                <a:gd name="T50" fmla="*/ 7640 w 48"/>
                <a:gd name="T51" fmla="*/ 63500 h 50"/>
                <a:gd name="T52" fmla="*/ 7640 w 48"/>
                <a:gd name="T53" fmla="*/ 60960 h 50"/>
                <a:gd name="T54" fmla="*/ 7640 w 48"/>
                <a:gd name="T55" fmla="*/ 60960 h 50"/>
                <a:gd name="T56" fmla="*/ 7640 w 48"/>
                <a:gd name="T57" fmla="*/ 55880 h 50"/>
                <a:gd name="T58" fmla="*/ 7640 w 48"/>
                <a:gd name="T59" fmla="*/ 55880 h 50"/>
                <a:gd name="T60" fmla="*/ 7640 w 48"/>
                <a:gd name="T61" fmla="*/ 50800 h 50"/>
                <a:gd name="T62" fmla="*/ 7640 w 48"/>
                <a:gd name="T63" fmla="*/ 48260 h 50"/>
                <a:gd name="T64" fmla="*/ 7640 w 48"/>
                <a:gd name="T65" fmla="*/ 43180 h 50"/>
                <a:gd name="T66" fmla="*/ 7640 w 48"/>
                <a:gd name="T67" fmla="*/ 43180 h 50"/>
                <a:gd name="T68" fmla="*/ 7640 w 48"/>
                <a:gd name="T69" fmla="*/ 40640 h 50"/>
                <a:gd name="T70" fmla="*/ 7640 w 48"/>
                <a:gd name="T71" fmla="*/ 38100 h 50"/>
                <a:gd name="T72" fmla="*/ 7640 w 48"/>
                <a:gd name="T73" fmla="*/ 38100 h 50"/>
                <a:gd name="T74" fmla="*/ 10187 w 48"/>
                <a:gd name="T75" fmla="*/ 33020 h 50"/>
                <a:gd name="T76" fmla="*/ 10187 w 48"/>
                <a:gd name="T77" fmla="*/ 33020 h 50"/>
                <a:gd name="T78" fmla="*/ 10187 w 48"/>
                <a:gd name="T79" fmla="*/ 30480 h 50"/>
                <a:gd name="T80" fmla="*/ 10187 w 48"/>
                <a:gd name="T81" fmla="*/ 27940 h 50"/>
                <a:gd name="T82" fmla="*/ 12733 w 48"/>
                <a:gd name="T83" fmla="*/ 27940 h 50"/>
                <a:gd name="T84" fmla="*/ 12733 w 48"/>
                <a:gd name="T85" fmla="*/ 22860 h 50"/>
                <a:gd name="T86" fmla="*/ 17826 w 48"/>
                <a:gd name="T87" fmla="*/ 17780 h 50"/>
                <a:gd name="T88" fmla="*/ 17826 w 48"/>
                <a:gd name="T89" fmla="*/ 17780 h 50"/>
                <a:gd name="T90" fmla="*/ 30560 w 48"/>
                <a:gd name="T91" fmla="*/ 12700 h 50"/>
                <a:gd name="T92" fmla="*/ 86585 w 48"/>
                <a:gd name="T93" fmla="*/ 40640 h 50"/>
                <a:gd name="T94" fmla="*/ 114598 w 48"/>
                <a:gd name="T95" fmla="*/ 111760 h 50"/>
                <a:gd name="T96" fmla="*/ 122238 w 48"/>
                <a:gd name="T97" fmla="*/ 127000 h 50"/>
                <a:gd name="T98" fmla="*/ 122238 w 48"/>
                <a:gd name="T99" fmla="*/ 121920 h 50"/>
                <a:gd name="T100" fmla="*/ 122238 w 48"/>
                <a:gd name="T101" fmla="*/ 11684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40"/>
                  </a:moveTo>
                  <a:cubicBezTo>
                    <a:pt x="48" y="40"/>
                    <a:pt x="48" y="40"/>
                    <a:pt x="48" y="40"/>
                  </a:cubicBezTo>
                  <a:cubicBezTo>
                    <a:pt x="47" y="38"/>
                    <a:pt x="47" y="36"/>
                    <a:pt x="46" y="34"/>
                  </a:cubicBezTo>
                  <a:cubicBezTo>
                    <a:pt x="46" y="34"/>
                    <a:pt x="46" y="34"/>
                    <a:pt x="46" y="34"/>
                  </a:cubicBezTo>
                  <a:cubicBezTo>
                    <a:pt x="46" y="32"/>
                    <a:pt x="45" y="31"/>
                    <a:pt x="45" y="30"/>
                  </a:cubicBezTo>
                  <a:cubicBezTo>
                    <a:pt x="45" y="29"/>
                    <a:pt x="44" y="28"/>
                    <a:pt x="44" y="28"/>
                  </a:cubicBezTo>
                  <a:cubicBezTo>
                    <a:pt x="44" y="28"/>
                    <a:pt x="44" y="28"/>
                    <a:pt x="44" y="28"/>
                  </a:cubicBezTo>
                  <a:cubicBezTo>
                    <a:pt x="43" y="26"/>
                    <a:pt x="42" y="24"/>
                    <a:pt x="41" y="22"/>
                  </a:cubicBezTo>
                  <a:cubicBezTo>
                    <a:pt x="41" y="22"/>
                    <a:pt x="41" y="22"/>
                    <a:pt x="41" y="22"/>
                  </a:cubicBezTo>
                  <a:cubicBezTo>
                    <a:pt x="40" y="19"/>
                    <a:pt x="38" y="17"/>
                    <a:pt x="36" y="15"/>
                  </a:cubicBezTo>
                  <a:cubicBezTo>
                    <a:pt x="35" y="14"/>
                    <a:pt x="34" y="12"/>
                    <a:pt x="33" y="11"/>
                  </a:cubicBezTo>
                  <a:cubicBezTo>
                    <a:pt x="33" y="11"/>
                    <a:pt x="33" y="11"/>
                    <a:pt x="33" y="11"/>
                  </a:cubicBezTo>
                  <a:cubicBezTo>
                    <a:pt x="32" y="10"/>
                    <a:pt x="30" y="8"/>
                    <a:pt x="29" y="7"/>
                  </a:cubicBezTo>
                  <a:cubicBezTo>
                    <a:pt x="29" y="7"/>
                    <a:pt x="29" y="7"/>
                    <a:pt x="29" y="7"/>
                  </a:cubicBezTo>
                  <a:cubicBezTo>
                    <a:pt x="27" y="6"/>
                    <a:pt x="26" y="5"/>
                    <a:pt x="24" y="4"/>
                  </a:cubicBezTo>
                  <a:cubicBezTo>
                    <a:pt x="23" y="3"/>
                    <a:pt x="22" y="3"/>
                    <a:pt x="22" y="3"/>
                  </a:cubicBezTo>
                  <a:cubicBezTo>
                    <a:pt x="22" y="3"/>
                    <a:pt x="22" y="3"/>
                    <a:pt x="21" y="2"/>
                  </a:cubicBezTo>
                  <a:cubicBezTo>
                    <a:pt x="21" y="2"/>
                    <a:pt x="21" y="2"/>
                    <a:pt x="21" y="2"/>
                  </a:cubicBezTo>
                  <a:cubicBezTo>
                    <a:pt x="20" y="2"/>
                    <a:pt x="20" y="2"/>
                    <a:pt x="19" y="2"/>
                  </a:cubicBezTo>
                  <a:cubicBezTo>
                    <a:pt x="19" y="2"/>
                    <a:pt x="19" y="2"/>
                    <a:pt x="19" y="2"/>
                  </a:cubicBezTo>
                  <a:cubicBezTo>
                    <a:pt x="19" y="1"/>
                    <a:pt x="18" y="1"/>
                    <a:pt x="18" y="1"/>
                  </a:cubicBezTo>
                  <a:cubicBezTo>
                    <a:pt x="18" y="1"/>
                    <a:pt x="17" y="1"/>
                    <a:pt x="17" y="1"/>
                  </a:cubicBezTo>
                  <a:cubicBezTo>
                    <a:pt x="17" y="1"/>
                    <a:pt x="17" y="1"/>
                    <a:pt x="17" y="1"/>
                  </a:cubicBezTo>
                  <a:cubicBezTo>
                    <a:pt x="16" y="1"/>
                    <a:pt x="16" y="1"/>
                    <a:pt x="16" y="1"/>
                  </a:cubicBezTo>
                  <a:cubicBezTo>
                    <a:pt x="15" y="1"/>
                    <a:pt x="15" y="1"/>
                    <a:pt x="15" y="1"/>
                  </a:cubicBezTo>
                  <a:cubicBezTo>
                    <a:pt x="15" y="1"/>
                    <a:pt x="15" y="1"/>
                    <a:pt x="15" y="1"/>
                  </a:cubicBezTo>
                  <a:cubicBezTo>
                    <a:pt x="14" y="1"/>
                    <a:pt x="14" y="1"/>
                    <a:pt x="14" y="1"/>
                  </a:cubicBezTo>
                  <a:cubicBezTo>
                    <a:pt x="13" y="1"/>
                    <a:pt x="13" y="0"/>
                    <a:pt x="13" y="1"/>
                  </a:cubicBezTo>
                  <a:cubicBezTo>
                    <a:pt x="13" y="1"/>
                    <a:pt x="12" y="1"/>
                    <a:pt x="12" y="1"/>
                  </a:cubicBezTo>
                  <a:cubicBezTo>
                    <a:pt x="12" y="1"/>
                    <a:pt x="12" y="1"/>
                    <a:pt x="12" y="1"/>
                  </a:cubicBezTo>
                  <a:cubicBezTo>
                    <a:pt x="11" y="1"/>
                    <a:pt x="11" y="1"/>
                    <a:pt x="10" y="1"/>
                  </a:cubicBezTo>
                  <a:cubicBezTo>
                    <a:pt x="10" y="1"/>
                    <a:pt x="10" y="1"/>
                    <a:pt x="10" y="1"/>
                  </a:cubicBezTo>
                  <a:cubicBezTo>
                    <a:pt x="9" y="1"/>
                    <a:pt x="9" y="1"/>
                    <a:pt x="9" y="1"/>
                  </a:cubicBezTo>
                  <a:cubicBezTo>
                    <a:pt x="8" y="1"/>
                    <a:pt x="7" y="2"/>
                    <a:pt x="7" y="2"/>
                  </a:cubicBezTo>
                  <a:cubicBezTo>
                    <a:pt x="3" y="5"/>
                    <a:pt x="0" y="10"/>
                    <a:pt x="0" y="18"/>
                  </a:cubicBezTo>
                  <a:cubicBezTo>
                    <a:pt x="0" y="23"/>
                    <a:pt x="1" y="28"/>
                    <a:pt x="3" y="34"/>
                  </a:cubicBezTo>
                  <a:cubicBezTo>
                    <a:pt x="5" y="32"/>
                    <a:pt x="5" y="32"/>
                    <a:pt x="5" y="32"/>
                  </a:cubicBezTo>
                  <a:cubicBezTo>
                    <a:pt x="5" y="32"/>
                    <a:pt x="5" y="32"/>
                    <a:pt x="5" y="32"/>
                  </a:cubicBezTo>
                  <a:cubicBezTo>
                    <a:pt x="5" y="32"/>
                    <a:pt x="5" y="32"/>
                    <a:pt x="5" y="32"/>
                  </a:cubicBezTo>
                  <a:cubicBezTo>
                    <a:pt x="5" y="32"/>
                    <a:pt x="5" y="31"/>
                    <a:pt x="5" y="31"/>
                  </a:cubicBezTo>
                  <a:cubicBezTo>
                    <a:pt x="5" y="31"/>
                    <a:pt x="5" y="30"/>
                    <a:pt x="5" y="30"/>
                  </a:cubicBezTo>
                  <a:cubicBezTo>
                    <a:pt x="5" y="30"/>
                    <a:pt x="4" y="30"/>
                    <a:pt x="4" y="30"/>
                  </a:cubicBezTo>
                  <a:cubicBezTo>
                    <a:pt x="4" y="30"/>
                    <a:pt x="4" y="30"/>
                    <a:pt x="4" y="30"/>
                  </a:cubicBezTo>
                  <a:cubicBezTo>
                    <a:pt x="4" y="30"/>
                    <a:pt x="4" y="30"/>
                    <a:pt x="4" y="30"/>
                  </a:cubicBezTo>
                  <a:cubicBezTo>
                    <a:pt x="4" y="30"/>
                    <a:pt x="4" y="30"/>
                    <a:pt x="4" y="30"/>
                  </a:cubicBezTo>
                  <a:cubicBezTo>
                    <a:pt x="4" y="29"/>
                    <a:pt x="4" y="29"/>
                    <a:pt x="4" y="29"/>
                  </a:cubicBezTo>
                  <a:cubicBezTo>
                    <a:pt x="4" y="28"/>
                    <a:pt x="4" y="28"/>
                    <a:pt x="4" y="28"/>
                  </a:cubicBezTo>
                  <a:cubicBezTo>
                    <a:pt x="4" y="28"/>
                    <a:pt x="4" y="27"/>
                    <a:pt x="4" y="27"/>
                  </a:cubicBezTo>
                  <a:cubicBezTo>
                    <a:pt x="4" y="27"/>
                    <a:pt x="4" y="27"/>
                    <a:pt x="4" y="27"/>
                  </a:cubicBezTo>
                  <a:cubicBezTo>
                    <a:pt x="4" y="27"/>
                    <a:pt x="4" y="27"/>
                    <a:pt x="4" y="27"/>
                  </a:cubicBezTo>
                  <a:cubicBezTo>
                    <a:pt x="4" y="26"/>
                    <a:pt x="3" y="26"/>
                    <a:pt x="3" y="26"/>
                  </a:cubicBezTo>
                  <a:cubicBezTo>
                    <a:pt x="3" y="25"/>
                    <a:pt x="3" y="25"/>
                    <a:pt x="3" y="25"/>
                  </a:cubicBezTo>
                  <a:cubicBezTo>
                    <a:pt x="3" y="25"/>
                    <a:pt x="3" y="25"/>
                    <a:pt x="3" y="25"/>
                  </a:cubicBezTo>
                  <a:cubicBezTo>
                    <a:pt x="3" y="25"/>
                    <a:pt x="3" y="25"/>
                    <a:pt x="3" y="24"/>
                  </a:cubicBezTo>
                  <a:cubicBezTo>
                    <a:pt x="3" y="24"/>
                    <a:pt x="3" y="24"/>
                    <a:pt x="3" y="24"/>
                  </a:cubicBezTo>
                  <a:cubicBezTo>
                    <a:pt x="3" y="24"/>
                    <a:pt x="3" y="24"/>
                    <a:pt x="3" y="24"/>
                  </a:cubicBezTo>
                  <a:cubicBezTo>
                    <a:pt x="3" y="24"/>
                    <a:pt x="3" y="24"/>
                    <a:pt x="3" y="23"/>
                  </a:cubicBezTo>
                  <a:cubicBezTo>
                    <a:pt x="3" y="23"/>
                    <a:pt x="3" y="23"/>
                    <a:pt x="3" y="22"/>
                  </a:cubicBezTo>
                  <a:cubicBezTo>
                    <a:pt x="3" y="22"/>
                    <a:pt x="3" y="22"/>
                    <a:pt x="3" y="22"/>
                  </a:cubicBezTo>
                  <a:cubicBezTo>
                    <a:pt x="3" y="22"/>
                    <a:pt x="3" y="22"/>
                    <a:pt x="3" y="22"/>
                  </a:cubicBezTo>
                  <a:cubicBezTo>
                    <a:pt x="3" y="22"/>
                    <a:pt x="3" y="21"/>
                    <a:pt x="3" y="21"/>
                  </a:cubicBezTo>
                  <a:cubicBezTo>
                    <a:pt x="3" y="21"/>
                    <a:pt x="3" y="21"/>
                    <a:pt x="3" y="20"/>
                  </a:cubicBezTo>
                  <a:cubicBezTo>
                    <a:pt x="3" y="20"/>
                    <a:pt x="3" y="20"/>
                    <a:pt x="3" y="19"/>
                  </a:cubicBezTo>
                  <a:cubicBezTo>
                    <a:pt x="3" y="19"/>
                    <a:pt x="3" y="19"/>
                    <a:pt x="3" y="19"/>
                  </a:cubicBezTo>
                  <a:cubicBezTo>
                    <a:pt x="3" y="19"/>
                    <a:pt x="3" y="19"/>
                    <a:pt x="3" y="18"/>
                  </a:cubicBezTo>
                  <a:cubicBezTo>
                    <a:pt x="3" y="18"/>
                    <a:pt x="3" y="18"/>
                    <a:pt x="3" y="17"/>
                  </a:cubicBezTo>
                  <a:cubicBezTo>
                    <a:pt x="3" y="17"/>
                    <a:pt x="3" y="17"/>
                    <a:pt x="3" y="17"/>
                  </a:cubicBezTo>
                  <a:cubicBezTo>
                    <a:pt x="3" y="17"/>
                    <a:pt x="3" y="17"/>
                    <a:pt x="3" y="17"/>
                  </a:cubicBezTo>
                  <a:cubicBezTo>
                    <a:pt x="3" y="17"/>
                    <a:pt x="3" y="17"/>
                    <a:pt x="3" y="17"/>
                  </a:cubicBezTo>
                  <a:cubicBezTo>
                    <a:pt x="3" y="17"/>
                    <a:pt x="3" y="16"/>
                    <a:pt x="3" y="16"/>
                  </a:cubicBezTo>
                  <a:cubicBezTo>
                    <a:pt x="3" y="16"/>
                    <a:pt x="3" y="16"/>
                    <a:pt x="3" y="15"/>
                  </a:cubicBezTo>
                  <a:cubicBezTo>
                    <a:pt x="3" y="15"/>
                    <a:pt x="3" y="15"/>
                    <a:pt x="3" y="15"/>
                  </a:cubicBezTo>
                  <a:cubicBezTo>
                    <a:pt x="3" y="15"/>
                    <a:pt x="3" y="15"/>
                    <a:pt x="3" y="15"/>
                  </a:cubicBezTo>
                  <a:cubicBezTo>
                    <a:pt x="3" y="15"/>
                    <a:pt x="3" y="15"/>
                    <a:pt x="3" y="15"/>
                  </a:cubicBezTo>
                  <a:cubicBezTo>
                    <a:pt x="3" y="14"/>
                    <a:pt x="3" y="14"/>
                    <a:pt x="3" y="14"/>
                  </a:cubicBezTo>
                  <a:cubicBezTo>
                    <a:pt x="3" y="14"/>
                    <a:pt x="4" y="13"/>
                    <a:pt x="4" y="13"/>
                  </a:cubicBezTo>
                  <a:cubicBezTo>
                    <a:pt x="4" y="13"/>
                    <a:pt x="4" y="13"/>
                    <a:pt x="4" y="13"/>
                  </a:cubicBezTo>
                  <a:cubicBezTo>
                    <a:pt x="4" y="13"/>
                    <a:pt x="4" y="13"/>
                    <a:pt x="4" y="13"/>
                  </a:cubicBezTo>
                  <a:cubicBezTo>
                    <a:pt x="4" y="13"/>
                    <a:pt x="4" y="13"/>
                    <a:pt x="4" y="13"/>
                  </a:cubicBezTo>
                  <a:cubicBezTo>
                    <a:pt x="4" y="12"/>
                    <a:pt x="4" y="12"/>
                    <a:pt x="4" y="12"/>
                  </a:cubicBezTo>
                  <a:cubicBezTo>
                    <a:pt x="4" y="12"/>
                    <a:pt x="4" y="11"/>
                    <a:pt x="4" y="11"/>
                  </a:cubicBezTo>
                  <a:cubicBezTo>
                    <a:pt x="4" y="11"/>
                    <a:pt x="4" y="11"/>
                    <a:pt x="4" y="11"/>
                  </a:cubicBezTo>
                  <a:cubicBezTo>
                    <a:pt x="4" y="11"/>
                    <a:pt x="5" y="11"/>
                    <a:pt x="5" y="11"/>
                  </a:cubicBezTo>
                  <a:cubicBezTo>
                    <a:pt x="5" y="11"/>
                    <a:pt x="5" y="11"/>
                    <a:pt x="5" y="11"/>
                  </a:cubicBezTo>
                  <a:cubicBezTo>
                    <a:pt x="5" y="10"/>
                    <a:pt x="5" y="10"/>
                    <a:pt x="5" y="9"/>
                  </a:cubicBezTo>
                  <a:cubicBezTo>
                    <a:pt x="5" y="9"/>
                    <a:pt x="5" y="9"/>
                    <a:pt x="5" y="9"/>
                  </a:cubicBezTo>
                  <a:cubicBezTo>
                    <a:pt x="5" y="9"/>
                    <a:pt x="5" y="9"/>
                    <a:pt x="5" y="9"/>
                  </a:cubicBezTo>
                  <a:cubicBezTo>
                    <a:pt x="6" y="9"/>
                    <a:pt x="6" y="8"/>
                    <a:pt x="7" y="7"/>
                  </a:cubicBezTo>
                  <a:cubicBezTo>
                    <a:pt x="7" y="7"/>
                    <a:pt x="7" y="7"/>
                    <a:pt x="7" y="7"/>
                  </a:cubicBezTo>
                  <a:cubicBezTo>
                    <a:pt x="7" y="7"/>
                    <a:pt x="7" y="7"/>
                    <a:pt x="7" y="7"/>
                  </a:cubicBezTo>
                  <a:cubicBezTo>
                    <a:pt x="8" y="7"/>
                    <a:pt x="8" y="6"/>
                    <a:pt x="9" y="6"/>
                  </a:cubicBezTo>
                  <a:cubicBezTo>
                    <a:pt x="10" y="5"/>
                    <a:pt x="11" y="5"/>
                    <a:pt x="12" y="5"/>
                  </a:cubicBezTo>
                  <a:cubicBezTo>
                    <a:pt x="15" y="4"/>
                    <a:pt x="19" y="5"/>
                    <a:pt x="24" y="7"/>
                  </a:cubicBezTo>
                  <a:cubicBezTo>
                    <a:pt x="28" y="9"/>
                    <a:pt x="31" y="12"/>
                    <a:pt x="34" y="16"/>
                  </a:cubicBezTo>
                  <a:cubicBezTo>
                    <a:pt x="38" y="20"/>
                    <a:pt x="40" y="25"/>
                    <a:pt x="42" y="31"/>
                  </a:cubicBezTo>
                  <a:cubicBezTo>
                    <a:pt x="44" y="35"/>
                    <a:pt x="45" y="40"/>
                    <a:pt x="45" y="44"/>
                  </a:cubicBezTo>
                  <a:cubicBezTo>
                    <a:pt x="45" y="46"/>
                    <a:pt x="45" y="48"/>
                    <a:pt x="44" y="50"/>
                  </a:cubicBezTo>
                  <a:cubicBezTo>
                    <a:pt x="45" y="50"/>
                    <a:pt x="46" y="50"/>
                    <a:pt x="48" y="50"/>
                  </a:cubicBezTo>
                  <a:cubicBezTo>
                    <a:pt x="48" y="50"/>
                    <a:pt x="48" y="50"/>
                    <a:pt x="48" y="49"/>
                  </a:cubicBezTo>
                  <a:cubicBezTo>
                    <a:pt x="48" y="49"/>
                    <a:pt x="48" y="49"/>
                    <a:pt x="48" y="48"/>
                  </a:cubicBezTo>
                  <a:cubicBezTo>
                    <a:pt x="48" y="48"/>
                    <a:pt x="48" y="48"/>
                    <a:pt x="48" y="48"/>
                  </a:cubicBezTo>
                  <a:cubicBezTo>
                    <a:pt x="48" y="47"/>
                    <a:pt x="48" y="46"/>
                    <a:pt x="48" y="46"/>
                  </a:cubicBezTo>
                  <a:cubicBezTo>
                    <a:pt x="48" y="44"/>
                    <a:pt x="48" y="42"/>
                    <a:pt x="48" y="4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7" name="iṩ1iďê"/>
            <p:cNvSpPr>
              <a:spLocks noChangeArrowheads="1"/>
            </p:cNvSpPr>
            <p:nvPr/>
          </p:nvSpPr>
          <p:spPr bwMode="auto">
            <a:xfrm>
              <a:off x="1312863" y="31432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8" name="î$1iḑê"/>
            <p:cNvSpPr>
              <a:spLocks noChangeArrowheads="1"/>
            </p:cNvSpPr>
            <p:nvPr/>
          </p:nvSpPr>
          <p:spPr bwMode="auto">
            <a:xfrm>
              <a:off x="1312863" y="3143250"/>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09" name="îṥḷïḑe"/>
            <p:cNvSpPr>
              <a:spLocks noChangeArrowheads="1"/>
            </p:cNvSpPr>
            <p:nvPr/>
          </p:nvSpPr>
          <p:spPr bwMode="auto">
            <a:xfrm>
              <a:off x="1338263" y="31273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0" name="ïšlïḍè"/>
            <p:cNvSpPr>
              <a:spLocks noChangeArrowheads="1"/>
            </p:cNvSpPr>
            <p:nvPr/>
          </p:nvSpPr>
          <p:spPr bwMode="auto">
            <a:xfrm>
              <a:off x="1338263" y="31273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1" name="iS1iḋê"/>
            <p:cNvSpPr>
              <a:spLocks noChangeArrowheads="1"/>
            </p:cNvSpPr>
            <p:nvPr/>
          </p:nvSpPr>
          <p:spPr bwMode="auto">
            <a:xfrm>
              <a:off x="1343025" y="31305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2" name="iṥlide"/>
            <p:cNvSpPr>
              <a:spLocks noChangeArrowheads="1"/>
            </p:cNvSpPr>
            <p:nvPr/>
          </p:nvSpPr>
          <p:spPr bwMode="auto">
            <a:xfrm>
              <a:off x="1343025" y="3130550"/>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3" name="íṡļïḍè"/>
            <p:cNvSpPr>
              <a:spLocks noChangeArrowheads="1"/>
            </p:cNvSpPr>
            <p:nvPr/>
          </p:nvSpPr>
          <p:spPr bwMode="auto">
            <a:xfrm>
              <a:off x="1325563" y="3125788"/>
              <a:ext cx="4763" cy="1588"/>
            </a:xfrm>
            <a:custGeom>
              <a:avLst/>
              <a:gdLst>
                <a:gd name="T0" fmla="*/ 0 w 2"/>
                <a:gd name="T1" fmla="*/ 1588 h 1"/>
                <a:gd name="T2" fmla="*/ 2382 w 2"/>
                <a:gd name="T3" fmla="*/ 1588 h 1"/>
                <a:gd name="T4" fmla="*/ 4763 w 2"/>
                <a:gd name="T5" fmla="*/ 1588 h 1"/>
                <a:gd name="T6" fmla="*/ 0 w 2"/>
                <a:gd name="T7" fmla="*/ 1588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1" y="1"/>
                    <a:pt x="1" y="1"/>
                  </a:cubicBezTo>
                  <a:cubicBezTo>
                    <a:pt x="1" y="0"/>
                    <a:pt x="1" y="1"/>
                    <a:pt x="2" y="1"/>
                  </a:cubicBezTo>
                  <a:cubicBezTo>
                    <a:pt x="1" y="1"/>
                    <a:pt x="1" y="0"/>
                    <a:pt x="0"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4" name="i$lïḋé"/>
            <p:cNvSpPr>
              <a:spLocks noChangeArrowheads="1"/>
            </p:cNvSpPr>
            <p:nvPr/>
          </p:nvSpPr>
          <p:spPr bwMode="auto">
            <a:xfrm>
              <a:off x="1325563" y="3125788"/>
              <a:ext cx="4763" cy="1588"/>
            </a:xfrm>
            <a:custGeom>
              <a:avLst/>
              <a:gdLst>
                <a:gd name="T0" fmla="*/ 0 w 2"/>
                <a:gd name="T1" fmla="*/ 1588 h 1"/>
                <a:gd name="T2" fmla="*/ 2382 w 2"/>
                <a:gd name="T3" fmla="*/ 1588 h 1"/>
                <a:gd name="T4" fmla="*/ 4763 w 2"/>
                <a:gd name="T5" fmla="*/ 1588 h 1"/>
                <a:gd name="T6" fmla="*/ 0 w 2"/>
                <a:gd name="T7" fmla="*/ 1588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1" y="1"/>
                    <a:pt x="1" y="1"/>
                  </a:cubicBezTo>
                  <a:cubicBezTo>
                    <a:pt x="1" y="0"/>
                    <a:pt x="1" y="1"/>
                    <a:pt x="2" y="1"/>
                  </a:cubicBezTo>
                  <a:cubicBezTo>
                    <a:pt x="1" y="1"/>
                    <a:pt x="1" y="0"/>
                    <a:pt x="0" y="1"/>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5" name="íSḻídê"/>
            <p:cNvSpPr>
              <a:spLocks noChangeArrowheads="1"/>
            </p:cNvSpPr>
            <p:nvPr/>
          </p:nvSpPr>
          <p:spPr bwMode="auto">
            <a:xfrm>
              <a:off x="1331913" y="3127375"/>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6" name="í$ḻîďê"/>
            <p:cNvSpPr>
              <a:spLocks noChangeArrowheads="1"/>
            </p:cNvSpPr>
            <p:nvPr/>
          </p:nvSpPr>
          <p:spPr bwMode="auto">
            <a:xfrm>
              <a:off x="1331913" y="3127375"/>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1"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7" name="ïśḻíḋe"/>
            <p:cNvSpPr>
              <a:spLocks noChangeArrowheads="1"/>
            </p:cNvSpPr>
            <p:nvPr/>
          </p:nvSpPr>
          <p:spPr bwMode="auto">
            <a:xfrm>
              <a:off x="1312863" y="3127375"/>
              <a:ext cx="6350" cy="3175"/>
            </a:xfrm>
            <a:custGeom>
              <a:avLst/>
              <a:gdLst>
                <a:gd name="T0" fmla="*/ 6350 w 3"/>
                <a:gd name="T1" fmla="*/ 0 h 1"/>
                <a:gd name="T2" fmla="*/ 0 w 3"/>
                <a:gd name="T3" fmla="*/ 3175 h 1"/>
                <a:gd name="T4" fmla="*/ 4233 w 3"/>
                <a:gd name="T5" fmla="*/ 0 h 1"/>
                <a:gd name="T6" fmla="*/ 635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0" y="1"/>
                    <a:pt x="1" y="0"/>
                    <a:pt x="2" y="0"/>
                  </a:cubicBezTo>
                  <a:cubicBezTo>
                    <a:pt x="2" y="0"/>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8" name="îṩļíḑè"/>
            <p:cNvSpPr>
              <a:spLocks noChangeArrowheads="1"/>
            </p:cNvSpPr>
            <p:nvPr/>
          </p:nvSpPr>
          <p:spPr bwMode="auto">
            <a:xfrm>
              <a:off x="1312863" y="3127375"/>
              <a:ext cx="6350" cy="3175"/>
            </a:xfrm>
            <a:custGeom>
              <a:avLst/>
              <a:gdLst>
                <a:gd name="T0" fmla="*/ 6350 w 3"/>
                <a:gd name="T1" fmla="*/ 0 h 1"/>
                <a:gd name="T2" fmla="*/ 0 w 3"/>
                <a:gd name="T3" fmla="*/ 3175 h 1"/>
                <a:gd name="T4" fmla="*/ 4233 w 3"/>
                <a:gd name="T5" fmla="*/ 0 h 1"/>
                <a:gd name="T6" fmla="*/ 635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0" y="1"/>
                    <a:pt x="1" y="0"/>
                    <a:pt x="2" y="0"/>
                  </a:cubicBezTo>
                  <a:cubicBezTo>
                    <a:pt x="2" y="0"/>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19" name="îşľïḓè"/>
            <p:cNvSpPr>
              <a:spLocks noChangeArrowheads="1"/>
            </p:cNvSpPr>
            <p:nvPr/>
          </p:nvSpPr>
          <p:spPr bwMode="auto">
            <a:xfrm>
              <a:off x="1347788" y="3130550"/>
              <a:ext cx="7938" cy="4763"/>
            </a:xfrm>
            <a:custGeom>
              <a:avLst/>
              <a:gdLst>
                <a:gd name="T0" fmla="*/ 2646 w 3"/>
                <a:gd name="T1" fmla="*/ 2382 h 2"/>
                <a:gd name="T2" fmla="*/ 7938 w 3"/>
                <a:gd name="T3" fmla="*/ 4763 h 2"/>
                <a:gd name="T4" fmla="*/ 0 w 3"/>
                <a:gd name="T5" fmla="*/ 0 h 2"/>
                <a:gd name="T6" fmla="*/ 2646 w 3"/>
                <a:gd name="T7" fmla="*/ 238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1" y="1"/>
                    <a:pt x="2" y="1"/>
                    <a:pt x="3" y="2"/>
                  </a:cubicBezTo>
                  <a:cubicBezTo>
                    <a:pt x="2" y="1"/>
                    <a:pt x="1" y="1"/>
                    <a:pt x="0" y="0"/>
                  </a:cubicBezTo>
                  <a:cubicBezTo>
                    <a:pt x="1" y="1"/>
                    <a:pt x="1" y="1"/>
                    <a:pt x="1" y="1"/>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0" name="iṡḷîḓè"/>
            <p:cNvSpPr>
              <a:spLocks noChangeArrowheads="1"/>
            </p:cNvSpPr>
            <p:nvPr/>
          </p:nvSpPr>
          <p:spPr bwMode="auto">
            <a:xfrm>
              <a:off x="1347788" y="3130550"/>
              <a:ext cx="7938" cy="4763"/>
            </a:xfrm>
            <a:custGeom>
              <a:avLst/>
              <a:gdLst>
                <a:gd name="T0" fmla="*/ 2646 w 3"/>
                <a:gd name="T1" fmla="*/ 2382 h 2"/>
                <a:gd name="T2" fmla="*/ 7938 w 3"/>
                <a:gd name="T3" fmla="*/ 4763 h 2"/>
                <a:gd name="T4" fmla="*/ 0 w 3"/>
                <a:gd name="T5" fmla="*/ 0 h 2"/>
                <a:gd name="T6" fmla="*/ 2646 w 3"/>
                <a:gd name="T7" fmla="*/ 2382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1" y="1"/>
                  </a:moveTo>
                  <a:cubicBezTo>
                    <a:pt x="1" y="1"/>
                    <a:pt x="2" y="1"/>
                    <a:pt x="3" y="2"/>
                  </a:cubicBezTo>
                  <a:cubicBezTo>
                    <a:pt x="2" y="1"/>
                    <a:pt x="1" y="1"/>
                    <a:pt x="0" y="0"/>
                  </a:cubicBezTo>
                  <a:cubicBezTo>
                    <a:pt x="1" y="1"/>
                    <a:pt x="1" y="1"/>
                    <a:pt x="1" y="1"/>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1" name="ïṣľíḓê"/>
            <p:cNvSpPr>
              <a:spLocks noChangeArrowheads="1"/>
            </p:cNvSpPr>
            <p:nvPr/>
          </p:nvSpPr>
          <p:spPr bwMode="auto">
            <a:xfrm>
              <a:off x="1319213" y="3127375"/>
              <a:ext cx="6350" cy="1"/>
            </a:xfrm>
            <a:custGeom>
              <a:avLst/>
              <a:gdLst>
                <a:gd name="T0" fmla="*/ 6350 w 2"/>
                <a:gd name="T1" fmla="*/ 0 h 1"/>
                <a:gd name="T2" fmla="*/ 0 w 2"/>
                <a:gd name="T3" fmla="*/ 0 h 1"/>
                <a:gd name="T4" fmla="*/ 635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0"/>
                    <a:pt x="0" y="0"/>
                  </a:cubicBezTo>
                  <a:cubicBezTo>
                    <a:pt x="1" y="0"/>
                    <a:pt x="1" y="0"/>
                    <a:pt x="2"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2" name="íŝľîde"/>
            <p:cNvSpPr>
              <a:spLocks noChangeArrowheads="1"/>
            </p:cNvSpPr>
            <p:nvPr/>
          </p:nvSpPr>
          <p:spPr bwMode="auto">
            <a:xfrm>
              <a:off x="1319213" y="3127375"/>
              <a:ext cx="6350" cy="1"/>
            </a:xfrm>
            <a:custGeom>
              <a:avLst/>
              <a:gdLst>
                <a:gd name="T0" fmla="*/ 6350 w 2"/>
                <a:gd name="T1" fmla="*/ 0 h 1"/>
                <a:gd name="T2" fmla="*/ 0 w 2"/>
                <a:gd name="T3" fmla="*/ 0 h 1"/>
                <a:gd name="T4" fmla="*/ 635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2" y="0"/>
                  </a:moveTo>
                  <a:cubicBezTo>
                    <a:pt x="1" y="0"/>
                    <a:pt x="1" y="0"/>
                    <a:pt x="0" y="0"/>
                  </a:cubicBezTo>
                  <a:cubicBezTo>
                    <a:pt x="1" y="0"/>
                    <a:pt x="1" y="0"/>
                    <a:pt x="2"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3" name="îšḻidê"/>
            <p:cNvSpPr>
              <a:spLocks noChangeArrowheads="1"/>
            </p:cNvSpPr>
            <p:nvPr/>
          </p:nvSpPr>
          <p:spPr bwMode="auto">
            <a:xfrm>
              <a:off x="1171575" y="3211513"/>
              <a:ext cx="23813" cy="71438"/>
            </a:xfrm>
            <a:custGeom>
              <a:avLst/>
              <a:gdLst>
                <a:gd name="T0" fmla="*/ 21167 w 9"/>
                <a:gd name="T1" fmla="*/ 63784 h 28"/>
                <a:gd name="T2" fmla="*/ 21167 w 9"/>
                <a:gd name="T3" fmla="*/ 63784 h 28"/>
                <a:gd name="T4" fmla="*/ 18521 w 9"/>
                <a:gd name="T5" fmla="*/ 56130 h 28"/>
                <a:gd name="T6" fmla="*/ 18521 w 9"/>
                <a:gd name="T7" fmla="*/ 56130 h 28"/>
                <a:gd name="T8" fmla="*/ 15875 w 9"/>
                <a:gd name="T9" fmla="*/ 51027 h 28"/>
                <a:gd name="T10" fmla="*/ 15875 w 9"/>
                <a:gd name="T11" fmla="*/ 48476 h 28"/>
                <a:gd name="T12" fmla="*/ 13229 w 9"/>
                <a:gd name="T13" fmla="*/ 43373 h 28"/>
                <a:gd name="T14" fmla="*/ 13229 w 9"/>
                <a:gd name="T15" fmla="*/ 43373 h 28"/>
                <a:gd name="T16" fmla="*/ 13229 w 9"/>
                <a:gd name="T17" fmla="*/ 35719 h 28"/>
                <a:gd name="T18" fmla="*/ 13229 w 9"/>
                <a:gd name="T19" fmla="*/ 35719 h 28"/>
                <a:gd name="T20" fmla="*/ 13229 w 9"/>
                <a:gd name="T21" fmla="*/ 30616 h 28"/>
                <a:gd name="T22" fmla="*/ 13229 w 9"/>
                <a:gd name="T23" fmla="*/ 22962 h 28"/>
                <a:gd name="T24" fmla="*/ 13229 w 9"/>
                <a:gd name="T25" fmla="*/ 22962 h 28"/>
                <a:gd name="T26" fmla="*/ 13229 w 9"/>
                <a:gd name="T27" fmla="*/ 17860 h 28"/>
                <a:gd name="T28" fmla="*/ 15875 w 9"/>
                <a:gd name="T29" fmla="*/ 17860 h 28"/>
                <a:gd name="T30" fmla="*/ 15875 w 9"/>
                <a:gd name="T31" fmla="*/ 12757 h 28"/>
                <a:gd name="T32" fmla="*/ 15875 w 9"/>
                <a:gd name="T33" fmla="*/ 12757 h 28"/>
                <a:gd name="T34" fmla="*/ 18521 w 9"/>
                <a:gd name="T35" fmla="*/ 7654 h 28"/>
                <a:gd name="T36" fmla="*/ 18521 w 9"/>
                <a:gd name="T37" fmla="*/ 7654 h 28"/>
                <a:gd name="T38" fmla="*/ 21167 w 9"/>
                <a:gd name="T39" fmla="*/ 5103 h 28"/>
                <a:gd name="T40" fmla="*/ 23813 w 9"/>
                <a:gd name="T41" fmla="*/ 0 h 28"/>
                <a:gd name="T42" fmla="*/ 23813 w 9"/>
                <a:gd name="T43" fmla="*/ 0 h 28"/>
                <a:gd name="T44" fmla="*/ 15875 w 9"/>
                <a:gd name="T45" fmla="*/ 2551 h 28"/>
                <a:gd name="T46" fmla="*/ 13229 w 9"/>
                <a:gd name="T47" fmla="*/ 5103 h 28"/>
                <a:gd name="T48" fmla="*/ 13229 w 9"/>
                <a:gd name="T49" fmla="*/ 7654 h 28"/>
                <a:gd name="T50" fmla="*/ 10584 w 9"/>
                <a:gd name="T51" fmla="*/ 7654 h 28"/>
                <a:gd name="T52" fmla="*/ 7938 w 9"/>
                <a:gd name="T53" fmla="*/ 12757 h 28"/>
                <a:gd name="T54" fmla="*/ 5292 w 9"/>
                <a:gd name="T55" fmla="*/ 15308 h 28"/>
                <a:gd name="T56" fmla="*/ 5292 w 9"/>
                <a:gd name="T57" fmla="*/ 15308 h 28"/>
                <a:gd name="T58" fmla="*/ 5292 w 9"/>
                <a:gd name="T59" fmla="*/ 15308 h 28"/>
                <a:gd name="T60" fmla="*/ 2646 w 9"/>
                <a:gd name="T61" fmla="*/ 20411 h 28"/>
                <a:gd name="T62" fmla="*/ 2646 w 9"/>
                <a:gd name="T63" fmla="*/ 20411 h 28"/>
                <a:gd name="T64" fmla="*/ 2646 w 9"/>
                <a:gd name="T65" fmla="*/ 20411 h 28"/>
                <a:gd name="T66" fmla="*/ 2646 w 9"/>
                <a:gd name="T67" fmla="*/ 25514 h 28"/>
                <a:gd name="T68" fmla="*/ 2646 w 9"/>
                <a:gd name="T69" fmla="*/ 25514 h 28"/>
                <a:gd name="T70" fmla="*/ 2646 w 9"/>
                <a:gd name="T71" fmla="*/ 25514 h 28"/>
                <a:gd name="T72" fmla="*/ 0 w 9"/>
                <a:gd name="T73" fmla="*/ 30616 h 28"/>
                <a:gd name="T74" fmla="*/ 0 w 9"/>
                <a:gd name="T75" fmla="*/ 30616 h 28"/>
                <a:gd name="T76" fmla="*/ 0 w 9"/>
                <a:gd name="T77" fmla="*/ 30616 h 28"/>
                <a:gd name="T78" fmla="*/ 0 w 9"/>
                <a:gd name="T79" fmla="*/ 38270 h 28"/>
                <a:gd name="T80" fmla="*/ 2646 w 9"/>
                <a:gd name="T81" fmla="*/ 51027 h 28"/>
                <a:gd name="T82" fmla="*/ 2646 w 9"/>
                <a:gd name="T83" fmla="*/ 51027 h 28"/>
                <a:gd name="T84" fmla="*/ 5292 w 9"/>
                <a:gd name="T85" fmla="*/ 63784 h 28"/>
                <a:gd name="T86" fmla="*/ 5292 w 9"/>
                <a:gd name="T87" fmla="*/ 63784 h 28"/>
                <a:gd name="T88" fmla="*/ 7938 w 9"/>
                <a:gd name="T89" fmla="*/ 71438 h 28"/>
                <a:gd name="T90" fmla="*/ 21167 w 9"/>
                <a:gd name="T91" fmla="*/ 63784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8"/>
                <a:gd name="T140" fmla="*/ 9 w 9"/>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8">
                  <a:moveTo>
                    <a:pt x="8" y="25"/>
                  </a:moveTo>
                  <a:cubicBezTo>
                    <a:pt x="8" y="25"/>
                    <a:pt x="8" y="25"/>
                    <a:pt x="8" y="25"/>
                  </a:cubicBezTo>
                  <a:cubicBezTo>
                    <a:pt x="7" y="24"/>
                    <a:pt x="7" y="23"/>
                    <a:pt x="7" y="22"/>
                  </a:cubicBezTo>
                  <a:cubicBezTo>
                    <a:pt x="7" y="22"/>
                    <a:pt x="7" y="22"/>
                    <a:pt x="7" y="22"/>
                  </a:cubicBezTo>
                  <a:cubicBezTo>
                    <a:pt x="6" y="21"/>
                    <a:pt x="6" y="20"/>
                    <a:pt x="6" y="20"/>
                  </a:cubicBezTo>
                  <a:cubicBezTo>
                    <a:pt x="6" y="20"/>
                    <a:pt x="6" y="20"/>
                    <a:pt x="6" y="19"/>
                  </a:cubicBezTo>
                  <a:cubicBezTo>
                    <a:pt x="6" y="19"/>
                    <a:pt x="6" y="18"/>
                    <a:pt x="5" y="17"/>
                  </a:cubicBezTo>
                  <a:cubicBezTo>
                    <a:pt x="5" y="17"/>
                    <a:pt x="5" y="17"/>
                    <a:pt x="5" y="17"/>
                  </a:cubicBezTo>
                  <a:cubicBezTo>
                    <a:pt x="5" y="16"/>
                    <a:pt x="5" y="15"/>
                    <a:pt x="5" y="14"/>
                  </a:cubicBezTo>
                  <a:cubicBezTo>
                    <a:pt x="5" y="14"/>
                    <a:pt x="5" y="14"/>
                    <a:pt x="5" y="14"/>
                  </a:cubicBezTo>
                  <a:cubicBezTo>
                    <a:pt x="5" y="13"/>
                    <a:pt x="5" y="13"/>
                    <a:pt x="5" y="12"/>
                  </a:cubicBezTo>
                  <a:cubicBezTo>
                    <a:pt x="5" y="11"/>
                    <a:pt x="5" y="10"/>
                    <a:pt x="5" y="9"/>
                  </a:cubicBezTo>
                  <a:cubicBezTo>
                    <a:pt x="5" y="9"/>
                    <a:pt x="5" y="9"/>
                    <a:pt x="5" y="9"/>
                  </a:cubicBezTo>
                  <a:cubicBezTo>
                    <a:pt x="5" y="9"/>
                    <a:pt x="5" y="8"/>
                    <a:pt x="5" y="7"/>
                  </a:cubicBezTo>
                  <a:cubicBezTo>
                    <a:pt x="5" y="7"/>
                    <a:pt x="5" y="7"/>
                    <a:pt x="6" y="7"/>
                  </a:cubicBezTo>
                  <a:cubicBezTo>
                    <a:pt x="6" y="6"/>
                    <a:pt x="6" y="6"/>
                    <a:pt x="6" y="5"/>
                  </a:cubicBezTo>
                  <a:cubicBezTo>
                    <a:pt x="6" y="5"/>
                    <a:pt x="6" y="5"/>
                    <a:pt x="6" y="5"/>
                  </a:cubicBezTo>
                  <a:cubicBezTo>
                    <a:pt x="6" y="4"/>
                    <a:pt x="6" y="4"/>
                    <a:pt x="7" y="3"/>
                  </a:cubicBezTo>
                  <a:cubicBezTo>
                    <a:pt x="7" y="3"/>
                    <a:pt x="7" y="3"/>
                    <a:pt x="7" y="3"/>
                  </a:cubicBezTo>
                  <a:cubicBezTo>
                    <a:pt x="7" y="3"/>
                    <a:pt x="7" y="2"/>
                    <a:pt x="8" y="2"/>
                  </a:cubicBezTo>
                  <a:cubicBezTo>
                    <a:pt x="8" y="1"/>
                    <a:pt x="8" y="1"/>
                    <a:pt x="9" y="0"/>
                  </a:cubicBezTo>
                  <a:cubicBezTo>
                    <a:pt x="9" y="0"/>
                    <a:pt x="9" y="0"/>
                    <a:pt x="9" y="0"/>
                  </a:cubicBezTo>
                  <a:cubicBezTo>
                    <a:pt x="8" y="0"/>
                    <a:pt x="7" y="1"/>
                    <a:pt x="6" y="1"/>
                  </a:cubicBezTo>
                  <a:cubicBezTo>
                    <a:pt x="6" y="1"/>
                    <a:pt x="5" y="2"/>
                    <a:pt x="5" y="2"/>
                  </a:cubicBezTo>
                  <a:cubicBezTo>
                    <a:pt x="5" y="2"/>
                    <a:pt x="5" y="2"/>
                    <a:pt x="5" y="3"/>
                  </a:cubicBezTo>
                  <a:cubicBezTo>
                    <a:pt x="4" y="3"/>
                    <a:pt x="4" y="3"/>
                    <a:pt x="4" y="3"/>
                  </a:cubicBezTo>
                  <a:cubicBezTo>
                    <a:pt x="4" y="3"/>
                    <a:pt x="3" y="4"/>
                    <a:pt x="3" y="5"/>
                  </a:cubicBezTo>
                  <a:cubicBezTo>
                    <a:pt x="3" y="5"/>
                    <a:pt x="2" y="5"/>
                    <a:pt x="2" y="6"/>
                  </a:cubicBezTo>
                  <a:cubicBezTo>
                    <a:pt x="2" y="6"/>
                    <a:pt x="2" y="6"/>
                    <a:pt x="2" y="6"/>
                  </a:cubicBezTo>
                  <a:cubicBezTo>
                    <a:pt x="2" y="6"/>
                    <a:pt x="2" y="6"/>
                    <a:pt x="2" y="6"/>
                  </a:cubicBezTo>
                  <a:cubicBezTo>
                    <a:pt x="2" y="7"/>
                    <a:pt x="2" y="7"/>
                    <a:pt x="1" y="8"/>
                  </a:cubicBezTo>
                  <a:cubicBezTo>
                    <a:pt x="1" y="8"/>
                    <a:pt x="1" y="8"/>
                    <a:pt x="1" y="8"/>
                  </a:cubicBezTo>
                  <a:cubicBezTo>
                    <a:pt x="1" y="8"/>
                    <a:pt x="1" y="8"/>
                    <a:pt x="1" y="8"/>
                  </a:cubicBezTo>
                  <a:cubicBezTo>
                    <a:pt x="1" y="9"/>
                    <a:pt x="1" y="9"/>
                    <a:pt x="1" y="10"/>
                  </a:cubicBezTo>
                  <a:cubicBezTo>
                    <a:pt x="1" y="10"/>
                    <a:pt x="1" y="10"/>
                    <a:pt x="1" y="10"/>
                  </a:cubicBezTo>
                  <a:cubicBezTo>
                    <a:pt x="1" y="10"/>
                    <a:pt x="1" y="10"/>
                    <a:pt x="1" y="10"/>
                  </a:cubicBezTo>
                  <a:cubicBezTo>
                    <a:pt x="1" y="11"/>
                    <a:pt x="1" y="11"/>
                    <a:pt x="0" y="12"/>
                  </a:cubicBezTo>
                  <a:cubicBezTo>
                    <a:pt x="0" y="12"/>
                    <a:pt x="0" y="12"/>
                    <a:pt x="0" y="12"/>
                  </a:cubicBezTo>
                  <a:cubicBezTo>
                    <a:pt x="0" y="12"/>
                    <a:pt x="0" y="12"/>
                    <a:pt x="0" y="12"/>
                  </a:cubicBezTo>
                  <a:cubicBezTo>
                    <a:pt x="0" y="13"/>
                    <a:pt x="0" y="14"/>
                    <a:pt x="0" y="15"/>
                  </a:cubicBezTo>
                  <a:cubicBezTo>
                    <a:pt x="0" y="16"/>
                    <a:pt x="0" y="18"/>
                    <a:pt x="1" y="20"/>
                  </a:cubicBezTo>
                  <a:cubicBezTo>
                    <a:pt x="1" y="20"/>
                    <a:pt x="1" y="20"/>
                    <a:pt x="1" y="20"/>
                  </a:cubicBezTo>
                  <a:cubicBezTo>
                    <a:pt x="1" y="21"/>
                    <a:pt x="1" y="23"/>
                    <a:pt x="2" y="25"/>
                  </a:cubicBezTo>
                  <a:cubicBezTo>
                    <a:pt x="2" y="25"/>
                    <a:pt x="2" y="25"/>
                    <a:pt x="2" y="25"/>
                  </a:cubicBezTo>
                  <a:cubicBezTo>
                    <a:pt x="2" y="26"/>
                    <a:pt x="3" y="27"/>
                    <a:pt x="3" y="28"/>
                  </a:cubicBezTo>
                  <a:lnTo>
                    <a:pt x="8"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4" name="išľîďe"/>
            <p:cNvSpPr>
              <a:spLocks noChangeArrowheads="1"/>
            </p:cNvSpPr>
            <p:nvPr/>
          </p:nvSpPr>
          <p:spPr bwMode="auto">
            <a:xfrm>
              <a:off x="1182688" y="3194050"/>
              <a:ext cx="117475" cy="134938"/>
            </a:xfrm>
            <a:custGeom>
              <a:avLst/>
              <a:gdLst>
                <a:gd name="T0" fmla="*/ 117475 w 46"/>
                <a:gd name="T1" fmla="*/ 106932 h 53"/>
                <a:gd name="T2" fmla="*/ 117475 w 46"/>
                <a:gd name="T3" fmla="*/ 101840 h 53"/>
                <a:gd name="T4" fmla="*/ 117475 w 46"/>
                <a:gd name="T5" fmla="*/ 99294 h 53"/>
                <a:gd name="T6" fmla="*/ 114921 w 46"/>
                <a:gd name="T7" fmla="*/ 91656 h 53"/>
                <a:gd name="T8" fmla="*/ 114921 w 46"/>
                <a:gd name="T9" fmla="*/ 86564 h 53"/>
                <a:gd name="T10" fmla="*/ 112367 w 46"/>
                <a:gd name="T11" fmla="*/ 84018 h 53"/>
                <a:gd name="T12" fmla="*/ 112367 w 46"/>
                <a:gd name="T13" fmla="*/ 76380 h 53"/>
                <a:gd name="T14" fmla="*/ 109814 w 46"/>
                <a:gd name="T15" fmla="*/ 73834 h 53"/>
                <a:gd name="T16" fmla="*/ 107260 w 46"/>
                <a:gd name="T17" fmla="*/ 68742 h 53"/>
                <a:gd name="T18" fmla="*/ 104706 w 46"/>
                <a:gd name="T19" fmla="*/ 61104 h 53"/>
                <a:gd name="T20" fmla="*/ 102152 w 46"/>
                <a:gd name="T21" fmla="*/ 58558 h 53"/>
                <a:gd name="T22" fmla="*/ 99598 w 46"/>
                <a:gd name="T23" fmla="*/ 53466 h 53"/>
                <a:gd name="T24" fmla="*/ 94491 w 46"/>
                <a:gd name="T25" fmla="*/ 45828 h 53"/>
                <a:gd name="T26" fmla="*/ 89383 w 46"/>
                <a:gd name="T27" fmla="*/ 35644 h 53"/>
                <a:gd name="T28" fmla="*/ 86829 w 46"/>
                <a:gd name="T29" fmla="*/ 33098 h 53"/>
                <a:gd name="T30" fmla="*/ 81722 w 46"/>
                <a:gd name="T31" fmla="*/ 28006 h 53"/>
                <a:gd name="T32" fmla="*/ 76614 w 46"/>
                <a:gd name="T33" fmla="*/ 22914 h 53"/>
                <a:gd name="T34" fmla="*/ 74060 w 46"/>
                <a:gd name="T35" fmla="*/ 20368 h 53"/>
                <a:gd name="T36" fmla="*/ 68953 w 46"/>
                <a:gd name="T37" fmla="*/ 17822 h 53"/>
                <a:gd name="T38" fmla="*/ 63845 w 46"/>
                <a:gd name="T39" fmla="*/ 12730 h 53"/>
                <a:gd name="T40" fmla="*/ 58738 w 46"/>
                <a:gd name="T41" fmla="*/ 10184 h 53"/>
                <a:gd name="T42" fmla="*/ 53630 w 46"/>
                <a:gd name="T43" fmla="*/ 7638 h 53"/>
                <a:gd name="T44" fmla="*/ 51076 w 46"/>
                <a:gd name="T45" fmla="*/ 5092 h 53"/>
                <a:gd name="T46" fmla="*/ 45968 w 46"/>
                <a:gd name="T47" fmla="*/ 2546 h 53"/>
                <a:gd name="T48" fmla="*/ 43415 w 46"/>
                <a:gd name="T49" fmla="*/ 2546 h 53"/>
                <a:gd name="T50" fmla="*/ 38307 w 46"/>
                <a:gd name="T51" fmla="*/ 0 h 53"/>
                <a:gd name="T52" fmla="*/ 33199 w 46"/>
                <a:gd name="T53" fmla="*/ 0 h 53"/>
                <a:gd name="T54" fmla="*/ 28092 w 46"/>
                <a:gd name="T55" fmla="*/ 0 h 53"/>
                <a:gd name="T56" fmla="*/ 25538 w 46"/>
                <a:gd name="T57" fmla="*/ 0 h 53"/>
                <a:gd name="T58" fmla="*/ 20430 w 46"/>
                <a:gd name="T59" fmla="*/ 0 h 53"/>
                <a:gd name="T60" fmla="*/ 12769 w 46"/>
                <a:gd name="T61" fmla="*/ 5092 h 53"/>
                <a:gd name="T62" fmla="*/ 7661 w 46"/>
                <a:gd name="T63" fmla="*/ 7638 h 53"/>
                <a:gd name="T64" fmla="*/ 10215 w 46"/>
                <a:gd name="T65" fmla="*/ 7638 h 53"/>
                <a:gd name="T66" fmla="*/ 15323 w 46"/>
                <a:gd name="T67" fmla="*/ 7638 h 53"/>
                <a:gd name="T68" fmla="*/ 20430 w 46"/>
                <a:gd name="T69" fmla="*/ 7638 h 53"/>
                <a:gd name="T70" fmla="*/ 25538 w 46"/>
                <a:gd name="T71" fmla="*/ 7638 h 53"/>
                <a:gd name="T72" fmla="*/ 33199 w 46"/>
                <a:gd name="T73" fmla="*/ 10184 h 53"/>
                <a:gd name="T74" fmla="*/ 38307 w 46"/>
                <a:gd name="T75" fmla="*/ 12730 h 53"/>
                <a:gd name="T76" fmla="*/ 51076 w 46"/>
                <a:gd name="T77" fmla="*/ 20368 h 53"/>
                <a:gd name="T78" fmla="*/ 56184 w 46"/>
                <a:gd name="T79" fmla="*/ 22914 h 53"/>
                <a:gd name="T80" fmla="*/ 63845 w 46"/>
                <a:gd name="T81" fmla="*/ 28006 h 53"/>
                <a:gd name="T82" fmla="*/ 68953 w 46"/>
                <a:gd name="T83" fmla="*/ 35644 h 53"/>
                <a:gd name="T84" fmla="*/ 74060 w 46"/>
                <a:gd name="T85" fmla="*/ 40736 h 53"/>
                <a:gd name="T86" fmla="*/ 79168 w 46"/>
                <a:gd name="T87" fmla="*/ 48374 h 53"/>
                <a:gd name="T88" fmla="*/ 86829 w 46"/>
                <a:gd name="T89" fmla="*/ 61104 h 53"/>
                <a:gd name="T90" fmla="*/ 89383 w 46"/>
                <a:gd name="T91" fmla="*/ 61104 h 53"/>
                <a:gd name="T92" fmla="*/ 94491 w 46"/>
                <a:gd name="T93" fmla="*/ 76380 h 53"/>
                <a:gd name="T94" fmla="*/ 97045 w 46"/>
                <a:gd name="T95" fmla="*/ 76380 h 53"/>
                <a:gd name="T96" fmla="*/ 99598 w 46"/>
                <a:gd name="T97" fmla="*/ 84018 h 53"/>
                <a:gd name="T98" fmla="*/ 102152 w 46"/>
                <a:gd name="T99" fmla="*/ 91656 h 53"/>
                <a:gd name="T100" fmla="*/ 104706 w 46"/>
                <a:gd name="T101" fmla="*/ 99294 h 53"/>
                <a:gd name="T102" fmla="*/ 104706 w 46"/>
                <a:gd name="T103" fmla="*/ 106932 h 53"/>
                <a:gd name="T104" fmla="*/ 104706 w 46"/>
                <a:gd name="T105" fmla="*/ 114570 h 53"/>
                <a:gd name="T106" fmla="*/ 104706 w 46"/>
                <a:gd name="T107" fmla="*/ 127300 h 53"/>
                <a:gd name="T108" fmla="*/ 114921 w 46"/>
                <a:gd name="T109" fmla="*/ 134938 h 53"/>
                <a:gd name="T110" fmla="*/ 117475 w 46"/>
                <a:gd name="T111" fmla="*/ 129846 h 53"/>
                <a:gd name="T112" fmla="*/ 117475 w 46"/>
                <a:gd name="T113" fmla="*/ 127300 h 53"/>
                <a:gd name="T114" fmla="*/ 117475 w 46"/>
                <a:gd name="T115" fmla="*/ 122208 h 53"/>
                <a:gd name="T116" fmla="*/ 117475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3"/>
                    <a:pt x="46" y="43"/>
                    <a:pt x="46" y="43"/>
                  </a:cubicBezTo>
                  <a:cubicBezTo>
                    <a:pt x="46" y="43"/>
                    <a:pt x="46" y="42"/>
                    <a:pt x="46" y="42"/>
                  </a:cubicBezTo>
                  <a:cubicBezTo>
                    <a:pt x="46" y="42"/>
                    <a:pt x="46" y="42"/>
                    <a:pt x="46" y="42"/>
                  </a:cubicBezTo>
                  <a:cubicBezTo>
                    <a:pt x="46" y="42"/>
                    <a:pt x="46" y="42"/>
                    <a:pt x="46" y="42"/>
                  </a:cubicBezTo>
                  <a:cubicBezTo>
                    <a:pt x="46" y="41"/>
                    <a:pt x="46" y="41"/>
                    <a:pt x="46" y="40"/>
                  </a:cubicBezTo>
                  <a:cubicBezTo>
                    <a:pt x="46" y="40"/>
                    <a:pt x="46" y="40"/>
                    <a:pt x="46" y="39"/>
                  </a:cubicBezTo>
                  <a:cubicBezTo>
                    <a:pt x="46" y="39"/>
                    <a:pt x="46" y="39"/>
                    <a:pt x="46" y="39"/>
                  </a:cubicBezTo>
                  <a:cubicBezTo>
                    <a:pt x="46" y="39"/>
                    <a:pt x="46" y="39"/>
                    <a:pt x="46" y="39"/>
                  </a:cubicBezTo>
                  <a:cubicBezTo>
                    <a:pt x="46" y="39"/>
                    <a:pt x="46" y="38"/>
                    <a:pt x="46" y="38"/>
                  </a:cubicBezTo>
                  <a:cubicBezTo>
                    <a:pt x="46" y="37"/>
                    <a:pt x="45" y="37"/>
                    <a:pt x="45" y="37"/>
                  </a:cubicBezTo>
                  <a:cubicBezTo>
                    <a:pt x="45" y="36"/>
                    <a:pt x="45" y="36"/>
                    <a:pt x="45" y="36"/>
                  </a:cubicBezTo>
                  <a:cubicBezTo>
                    <a:pt x="45" y="36"/>
                    <a:pt x="45" y="36"/>
                    <a:pt x="45" y="36"/>
                  </a:cubicBezTo>
                  <a:cubicBezTo>
                    <a:pt x="45" y="36"/>
                    <a:pt x="45" y="36"/>
                    <a:pt x="45" y="35"/>
                  </a:cubicBezTo>
                  <a:cubicBezTo>
                    <a:pt x="45" y="35"/>
                    <a:pt x="45" y="35"/>
                    <a:pt x="45" y="34"/>
                  </a:cubicBezTo>
                  <a:cubicBezTo>
                    <a:pt x="45" y="34"/>
                    <a:pt x="45" y="33"/>
                    <a:pt x="44" y="33"/>
                  </a:cubicBezTo>
                  <a:cubicBezTo>
                    <a:pt x="44" y="33"/>
                    <a:pt x="44" y="33"/>
                    <a:pt x="44" y="33"/>
                  </a:cubicBezTo>
                  <a:cubicBezTo>
                    <a:pt x="44" y="33"/>
                    <a:pt x="44" y="33"/>
                    <a:pt x="44" y="33"/>
                  </a:cubicBezTo>
                  <a:cubicBezTo>
                    <a:pt x="44" y="33"/>
                    <a:pt x="44" y="32"/>
                    <a:pt x="44" y="32"/>
                  </a:cubicBezTo>
                  <a:cubicBezTo>
                    <a:pt x="44" y="32"/>
                    <a:pt x="44" y="32"/>
                    <a:pt x="44" y="32"/>
                  </a:cubicBezTo>
                  <a:cubicBezTo>
                    <a:pt x="44" y="31"/>
                    <a:pt x="44" y="31"/>
                    <a:pt x="44" y="30"/>
                  </a:cubicBezTo>
                  <a:cubicBezTo>
                    <a:pt x="44" y="30"/>
                    <a:pt x="43" y="30"/>
                    <a:pt x="43" y="30"/>
                  </a:cubicBezTo>
                  <a:cubicBezTo>
                    <a:pt x="43" y="30"/>
                    <a:pt x="43" y="30"/>
                    <a:pt x="43" y="30"/>
                  </a:cubicBezTo>
                  <a:cubicBezTo>
                    <a:pt x="43" y="30"/>
                    <a:pt x="43" y="29"/>
                    <a:pt x="43" y="29"/>
                  </a:cubicBezTo>
                  <a:cubicBezTo>
                    <a:pt x="43" y="29"/>
                    <a:pt x="43" y="28"/>
                    <a:pt x="43" y="28"/>
                  </a:cubicBezTo>
                  <a:cubicBezTo>
                    <a:pt x="43" y="28"/>
                    <a:pt x="42" y="27"/>
                    <a:pt x="42" y="27"/>
                  </a:cubicBezTo>
                  <a:cubicBezTo>
                    <a:pt x="42" y="27"/>
                    <a:pt x="42" y="27"/>
                    <a:pt x="42" y="27"/>
                  </a:cubicBezTo>
                  <a:cubicBezTo>
                    <a:pt x="42" y="27"/>
                    <a:pt x="42" y="27"/>
                    <a:pt x="42" y="27"/>
                  </a:cubicBezTo>
                  <a:cubicBezTo>
                    <a:pt x="42" y="26"/>
                    <a:pt x="42" y="26"/>
                    <a:pt x="42" y="26"/>
                  </a:cubicBezTo>
                  <a:cubicBezTo>
                    <a:pt x="41" y="25"/>
                    <a:pt x="41" y="25"/>
                    <a:pt x="41" y="24"/>
                  </a:cubicBezTo>
                  <a:cubicBezTo>
                    <a:pt x="41" y="24"/>
                    <a:pt x="41" y="24"/>
                    <a:pt x="41" y="24"/>
                  </a:cubicBezTo>
                  <a:cubicBezTo>
                    <a:pt x="41" y="24"/>
                    <a:pt x="41" y="24"/>
                    <a:pt x="41" y="24"/>
                  </a:cubicBezTo>
                  <a:cubicBezTo>
                    <a:pt x="41" y="24"/>
                    <a:pt x="40" y="23"/>
                    <a:pt x="40" y="23"/>
                  </a:cubicBezTo>
                  <a:cubicBezTo>
                    <a:pt x="40" y="23"/>
                    <a:pt x="40" y="22"/>
                    <a:pt x="40" y="22"/>
                  </a:cubicBezTo>
                  <a:cubicBezTo>
                    <a:pt x="39" y="21"/>
                    <a:pt x="39" y="21"/>
                    <a:pt x="39" y="21"/>
                  </a:cubicBezTo>
                  <a:cubicBezTo>
                    <a:pt x="39" y="21"/>
                    <a:pt x="39" y="21"/>
                    <a:pt x="39" y="21"/>
                  </a:cubicBezTo>
                  <a:cubicBezTo>
                    <a:pt x="39" y="20"/>
                    <a:pt x="39" y="20"/>
                    <a:pt x="38" y="20"/>
                  </a:cubicBezTo>
                  <a:cubicBezTo>
                    <a:pt x="38" y="19"/>
                    <a:pt x="38" y="19"/>
                    <a:pt x="37" y="18"/>
                  </a:cubicBezTo>
                  <a:cubicBezTo>
                    <a:pt x="37" y="18"/>
                    <a:pt x="37" y="18"/>
                    <a:pt x="37" y="18"/>
                  </a:cubicBezTo>
                  <a:cubicBezTo>
                    <a:pt x="37" y="17"/>
                    <a:pt x="36" y="16"/>
                    <a:pt x="36" y="16"/>
                  </a:cubicBezTo>
                  <a:cubicBezTo>
                    <a:pt x="35" y="15"/>
                    <a:pt x="35" y="15"/>
                    <a:pt x="35" y="14"/>
                  </a:cubicBezTo>
                  <a:cubicBezTo>
                    <a:pt x="35" y="14"/>
                    <a:pt x="35" y="14"/>
                    <a:pt x="35" y="14"/>
                  </a:cubicBezTo>
                  <a:cubicBezTo>
                    <a:pt x="34" y="14"/>
                    <a:pt x="34" y="14"/>
                    <a:pt x="34" y="13"/>
                  </a:cubicBezTo>
                  <a:cubicBezTo>
                    <a:pt x="34" y="13"/>
                    <a:pt x="34" y="13"/>
                    <a:pt x="34" y="13"/>
                  </a:cubicBezTo>
                  <a:cubicBezTo>
                    <a:pt x="34" y="13"/>
                    <a:pt x="34" y="13"/>
                    <a:pt x="34" y="13"/>
                  </a:cubicBezTo>
                  <a:cubicBezTo>
                    <a:pt x="33" y="13"/>
                    <a:pt x="33" y="12"/>
                    <a:pt x="33" y="12"/>
                  </a:cubicBezTo>
                  <a:cubicBezTo>
                    <a:pt x="32" y="12"/>
                    <a:pt x="32" y="11"/>
                    <a:pt x="32" y="11"/>
                  </a:cubicBezTo>
                  <a:cubicBezTo>
                    <a:pt x="32" y="11"/>
                    <a:pt x="32" y="11"/>
                    <a:pt x="32" y="11"/>
                  </a:cubicBezTo>
                  <a:cubicBezTo>
                    <a:pt x="32" y="11"/>
                    <a:pt x="32" y="11"/>
                    <a:pt x="32" y="11"/>
                  </a:cubicBezTo>
                  <a:cubicBezTo>
                    <a:pt x="31" y="11"/>
                    <a:pt x="31" y="10"/>
                    <a:pt x="31" y="10"/>
                  </a:cubicBezTo>
                  <a:cubicBezTo>
                    <a:pt x="31" y="10"/>
                    <a:pt x="30" y="9"/>
                    <a:pt x="30" y="9"/>
                  </a:cubicBezTo>
                  <a:cubicBezTo>
                    <a:pt x="30" y="9"/>
                    <a:pt x="30" y="9"/>
                    <a:pt x="30" y="9"/>
                  </a:cubicBezTo>
                  <a:cubicBezTo>
                    <a:pt x="29" y="9"/>
                    <a:pt x="29" y="9"/>
                    <a:pt x="29" y="9"/>
                  </a:cubicBezTo>
                  <a:cubicBezTo>
                    <a:pt x="29" y="8"/>
                    <a:pt x="29" y="8"/>
                    <a:pt x="29" y="8"/>
                  </a:cubicBezTo>
                  <a:cubicBezTo>
                    <a:pt x="28" y="8"/>
                    <a:pt x="28" y="7"/>
                    <a:pt x="28" y="7"/>
                  </a:cubicBezTo>
                  <a:cubicBezTo>
                    <a:pt x="28" y="7"/>
                    <a:pt x="27" y="7"/>
                    <a:pt x="27" y="7"/>
                  </a:cubicBezTo>
                  <a:cubicBezTo>
                    <a:pt x="27" y="7"/>
                    <a:pt x="27" y="7"/>
                    <a:pt x="27" y="7"/>
                  </a:cubicBezTo>
                  <a:cubicBezTo>
                    <a:pt x="27" y="6"/>
                    <a:pt x="27" y="6"/>
                    <a:pt x="27" y="6"/>
                  </a:cubicBezTo>
                  <a:cubicBezTo>
                    <a:pt x="26" y="6"/>
                    <a:pt x="26" y="6"/>
                    <a:pt x="26" y="5"/>
                  </a:cubicBezTo>
                  <a:cubicBezTo>
                    <a:pt x="25" y="5"/>
                    <a:pt x="25" y="5"/>
                    <a:pt x="25" y="5"/>
                  </a:cubicBezTo>
                  <a:cubicBezTo>
                    <a:pt x="25" y="5"/>
                    <a:pt x="25" y="5"/>
                    <a:pt x="25" y="5"/>
                  </a:cubicBezTo>
                  <a:cubicBezTo>
                    <a:pt x="25" y="5"/>
                    <a:pt x="25" y="5"/>
                    <a:pt x="25" y="5"/>
                  </a:cubicBezTo>
                  <a:cubicBezTo>
                    <a:pt x="24" y="4"/>
                    <a:pt x="24" y="4"/>
                    <a:pt x="23" y="4"/>
                  </a:cubicBezTo>
                  <a:cubicBezTo>
                    <a:pt x="23" y="4"/>
                    <a:pt x="23" y="4"/>
                    <a:pt x="22" y="3"/>
                  </a:cubicBezTo>
                  <a:cubicBezTo>
                    <a:pt x="22" y="3"/>
                    <a:pt x="22" y="3"/>
                    <a:pt x="22" y="3"/>
                  </a:cubicBezTo>
                  <a:cubicBezTo>
                    <a:pt x="22" y="3"/>
                    <a:pt x="22" y="3"/>
                    <a:pt x="21" y="3"/>
                  </a:cubicBezTo>
                  <a:cubicBezTo>
                    <a:pt x="21" y="3"/>
                    <a:pt x="21" y="2"/>
                    <a:pt x="20" y="2"/>
                  </a:cubicBezTo>
                  <a:cubicBezTo>
                    <a:pt x="20" y="2"/>
                    <a:pt x="20" y="2"/>
                    <a:pt x="20" y="2"/>
                  </a:cubicBezTo>
                  <a:cubicBezTo>
                    <a:pt x="20" y="2"/>
                    <a:pt x="20" y="2"/>
                    <a:pt x="20" y="2"/>
                  </a:cubicBezTo>
                  <a:cubicBezTo>
                    <a:pt x="20" y="2"/>
                    <a:pt x="20" y="2"/>
                    <a:pt x="20" y="2"/>
                  </a:cubicBezTo>
                  <a:cubicBezTo>
                    <a:pt x="19" y="2"/>
                    <a:pt x="19" y="2"/>
                    <a:pt x="19" y="1"/>
                  </a:cubicBezTo>
                  <a:cubicBezTo>
                    <a:pt x="18" y="1"/>
                    <a:pt x="18" y="1"/>
                    <a:pt x="18" y="1"/>
                  </a:cubicBezTo>
                  <a:cubicBezTo>
                    <a:pt x="18" y="1"/>
                    <a:pt x="17" y="1"/>
                    <a:pt x="17" y="1"/>
                  </a:cubicBezTo>
                  <a:cubicBezTo>
                    <a:pt x="17" y="1"/>
                    <a:pt x="17" y="1"/>
                    <a:pt x="17" y="1"/>
                  </a:cubicBezTo>
                  <a:cubicBezTo>
                    <a:pt x="17" y="1"/>
                    <a:pt x="17" y="1"/>
                    <a:pt x="17" y="1"/>
                  </a:cubicBezTo>
                  <a:cubicBezTo>
                    <a:pt x="16" y="1"/>
                    <a:pt x="16" y="1"/>
                    <a:pt x="16" y="0"/>
                  </a:cubicBezTo>
                  <a:cubicBezTo>
                    <a:pt x="15" y="0"/>
                    <a:pt x="15" y="0"/>
                    <a:pt x="15" y="0"/>
                  </a:cubicBezTo>
                  <a:cubicBezTo>
                    <a:pt x="15" y="0"/>
                    <a:pt x="15" y="0"/>
                    <a:pt x="15" y="0"/>
                  </a:cubicBezTo>
                  <a:cubicBezTo>
                    <a:pt x="15" y="0"/>
                    <a:pt x="15" y="0"/>
                    <a:pt x="15" y="0"/>
                  </a:cubicBezTo>
                  <a:cubicBezTo>
                    <a:pt x="14" y="0"/>
                    <a:pt x="14" y="0"/>
                    <a:pt x="14" y="0"/>
                  </a:cubicBezTo>
                  <a:cubicBezTo>
                    <a:pt x="13" y="0"/>
                    <a:pt x="13" y="0"/>
                    <a:pt x="13" y="0"/>
                  </a:cubicBezTo>
                  <a:cubicBezTo>
                    <a:pt x="13" y="0"/>
                    <a:pt x="13" y="0"/>
                    <a:pt x="13" y="0"/>
                  </a:cubicBezTo>
                  <a:cubicBezTo>
                    <a:pt x="13" y="0"/>
                    <a:pt x="13" y="0"/>
                    <a:pt x="12" y="0"/>
                  </a:cubicBezTo>
                  <a:cubicBezTo>
                    <a:pt x="12" y="0"/>
                    <a:pt x="12" y="0"/>
                    <a:pt x="11" y="0"/>
                  </a:cubicBezTo>
                  <a:cubicBezTo>
                    <a:pt x="11" y="0"/>
                    <a:pt x="11" y="0"/>
                    <a:pt x="11" y="0"/>
                  </a:cubicBezTo>
                  <a:cubicBezTo>
                    <a:pt x="11" y="0"/>
                    <a:pt x="11" y="0"/>
                    <a:pt x="10" y="0"/>
                  </a:cubicBezTo>
                  <a:cubicBezTo>
                    <a:pt x="10" y="0"/>
                    <a:pt x="10" y="0"/>
                    <a:pt x="10" y="0"/>
                  </a:cubicBezTo>
                  <a:cubicBezTo>
                    <a:pt x="10" y="0"/>
                    <a:pt x="9" y="0"/>
                    <a:pt x="9" y="0"/>
                  </a:cubicBezTo>
                  <a:cubicBezTo>
                    <a:pt x="9" y="0"/>
                    <a:pt x="9" y="0"/>
                    <a:pt x="9" y="0"/>
                  </a:cubicBezTo>
                  <a:cubicBezTo>
                    <a:pt x="9" y="0"/>
                    <a:pt x="8" y="0"/>
                    <a:pt x="8" y="0"/>
                  </a:cubicBezTo>
                  <a:cubicBezTo>
                    <a:pt x="8" y="0"/>
                    <a:pt x="7" y="0"/>
                    <a:pt x="7" y="1"/>
                  </a:cubicBezTo>
                  <a:cubicBezTo>
                    <a:pt x="7" y="1"/>
                    <a:pt x="7" y="1"/>
                    <a:pt x="7" y="1"/>
                  </a:cubicBezTo>
                  <a:cubicBezTo>
                    <a:pt x="6" y="1"/>
                    <a:pt x="6" y="1"/>
                    <a:pt x="5" y="2"/>
                  </a:cubicBezTo>
                  <a:cubicBezTo>
                    <a:pt x="0" y="4"/>
                    <a:pt x="0" y="4"/>
                    <a:pt x="0" y="4"/>
                  </a:cubicBezTo>
                  <a:cubicBezTo>
                    <a:pt x="0" y="4"/>
                    <a:pt x="0" y="4"/>
                    <a:pt x="0" y="4"/>
                  </a:cubicBezTo>
                  <a:cubicBezTo>
                    <a:pt x="1" y="4"/>
                    <a:pt x="2" y="3"/>
                    <a:pt x="3" y="3"/>
                  </a:cubicBezTo>
                  <a:cubicBezTo>
                    <a:pt x="3" y="3"/>
                    <a:pt x="3" y="3"/>
                    <a:pt x="4" y="3"/>
                  </a:cubicBezTo>
                  <a:cubicBezTo>
                    <a:pt x="4" y="3"/>
                    <a:pt x="4" y="3"/>
                    <a:pt x="4" y="3"/>
                  </a:cubicBezTo>
                  <a:cubicBezTo>
                    <a:pt x="4" y="3"/>
                    <a:pt x="4" y="3"/>
                    <a:pt x="4" y="3"/>
                  </a:cubicBezTo>
                  <a:cubicBezTo>
                    <a:pt x="4" y="3"/>
                    <a:pt x="5" y="3"/>
                    <a:pt x="5" y="3"/>
                  </a:cubicBezTo>
                  <a:cubicBezTo>
                    <a:pt x="5" y="3"/>
                    <a:pt x="6" y="3"/>
                    <a:pt x="6" y="3"/>
                  </a:cubicBezTo>
                  <a:cubicBezTo>
                    <a:pt x="6" y="3"/>
                    <a:pt x="6" y="3"/>
                    <a:pt x="6" y="3"/>
                  </a:cubicBezTo>
                  <a:cubicBezTo>
                    <a:pt x="6" y="3"/>
                    <a:pt x="7" y="3"/>
                    <a:pt x="7" y="3"/>
                  </a:cubicBezTo>
                  <a:cubicBezTo>
                    <a:pt x="7" y="3"/>
                    <a:pt x="8" y="3"/>
                    <a:pt x="8" y="3"/>
                  </a:cubicBezTo>
                  <a:cubicBezTo>
                    <a:pt x="8" y="3"/>
                    <a:pt x="8" y="3"/>
                    <a:pt x="8" y="3"/>
                  </a:cubicBezTo>
                  <a:cubicBezTo>
                    <a:pt x="8" y="3"/>
                    <a:pt x="9" y="3"/>
                    <a:pt x="9" y="3"/>
                  </a:cubicBezTo>
                  <a:cubicBezTo>
                    <a:pt x="10" y="3"/>
                    <a:pt x="10" y="3"/>
                    <a:pt x="10" y="3"/>
                  </a:cubicBezTo>
                  <a:cubicBezTo>
                    <a:pt x="10" y="3"/>
                    <a:pt x="10" y="3"/>
                    <a:pt x="10" y="3"/>
                  </a:cubicBezTo>
                  <a:cubicBezTo>
                    <a:pt x="11" y="3"/>
                    <a:pt x="11" y="3"/>
                    <a:pt x="12" y="3"/>
                  </a:cubicBezTo>
                  <a:cubicBezTo>
                    <a:pt x="12" y="4"/>
                    <a:pt x="12" y="4"/>
                    <a:pt x="13" y="4"/>
                  </a:cubicBezTo>
                  <a:cubicBezTo>
                    <a:pt x="13" y="4"/>
                    <a:pt x="13" y="4"/>
                    <a:pt x="13" y="4"/>
                  </a:cubicBezTo>
                  <a:cubicBezTo>
                    <a:pt x="13" y="4"/>
                    <a:pt x="14" y="4"/>
                    <a:pt x="14" y="4"/>
                  </a:cubicBezTo>
                  <a:cubicBezTo>
                    <a:pt x="14" y="4"/>
                    <a:pt x="15" y="5"/>
                    <a:pt x="15" y="5"/>
                  </a:cubicBezTo>
                  <a:cubicBezTo>
                    <a:pt x="15" y="5"/>
                    <a:pt x="15" y="5"/>
                    <a:pt x="15" y="5"/>
                  </a:cubicBezTo>
                  <a:cubicBezTo>
                    <a:pt x="16" y="5"/>
                    <a:pt x="17" y="5"/>
                    <a:pt x="18" y="6"/>
                  </a:cubicBezTo>
                  <a:cubicBezTo>
                    <a:pt x="18" y="6"/>
                    <a:pt x="19" y="7"/>
                    <a:pt x="20" y="8"/>
                  </a:cubicBezTo>
                  <a:cubicBezTo>
                    <a:pt x="20" y="8"/>
                    <a:pt x="20" y="8"/>
                    <a:pt x="20" y="8"/>
                  </a:cubicBezTo>
                  <a:cubicBezTo>
                    <a:pt x="21" y="8"/>
                    <a:pt x="22" y="9"/>
                    <a:pt x="22" y="9"/>
                  </a:cubicBezTo>
                  <a:cubicBezTo>
                    <a:pt x="22" y="9"/>
                    <a:pt x="22" y="9"/>
                    <a:pt x="22" y="9"/>
                  </a:cubicBezTo>
                  <a:cubicBezTo>
                    <a:pt x="22" y="9"/>
                    <a:pt x="22" y="9"/>
                    <a:pt x="22" y="9"/>
                  </a:cubicBezTo>
                  <a:cubicBezTo>
                    <a:pt x="22" y="9"/>
                    <a:pt x="22" y="9"/>
                    <a:pt x="23" y="9"/>
                  </a:cubicBezTo>
                  <a:cubicBezTo>
                    <a:pt x="23" y="10"/>
                    <a:pt x="24" y="11"/>
                    <a:pt x="25" y="11"/>
                  </a:cubicBezTo>
                  <a:cubicBezTo>
                    <a:pt x="25" y="11"/>
                    <a:pt x="25" y="11"/>
                    <a:pt x="25" y="11"/>
                  </a:cubicBezTo>
                  <a:cubicBezTo>
                    <a:pt x="25" y="12"/>
                    <a:pt x="26" y="13"/>
                    <a:pt x="27" y="13"/>
                  </a:cubicBezTo>
                  <a:cubicBezTo>
                    <a:pt x="27" y="14"/>
                    <a:pt x="27" y="14"/>
                    <a:pt x="27" y="14"/>
                  </a:cubicBezTo>
                  <a:cubicBezTo>
                    <a:pt x="27" y="14"/>
                    <a:pt x="27" y="14"/>
                    <a:pt x="27" y="14"/>
                  </a:cubicBezTo>
                  <a:cubicBezTo>
                    <a:pt x="27" y="14"/>
                    <a:pt x="27" y="14"/>
                    <a:pt x="27" y="14"/>
                  </a:cubicBezTo>
                  <a:cubicBezTo>
                    <a:pt x="28" y="14"/>
                    <a:pt x="28" y="15"/>
                    <a:pt x="29" y="16"/>
                  </a:cubicBezTo>
                  <a:cubicBezTo>
                    <a:pt x="29" y="16"/>
                    <a:pt x="29" y="16"/>
                    <a:pt x="29" y="16"/>
                  </a:cubicBezTo>
                  <a:cubicBezTo>
                    <a:pt x="29" y="16"/>
                    <a:pt x="29" y="17"/>
                    <a:pt x="30" y="17"/>
                  </a:cubicBezTo>
                  <a:cubicBezTo>
                    <a:pt x="30" y="17"/>
                    <a:pt x="31" y="18"/>
                    <a:pt x="31" y="19"/>
                  </a:cubicBezTo>
                  <a:cubicBezTo>
                    <a:pt x="31" y="19"/>
                    <a:pt x="31" y="19"/>
                    <a:pt x="31" y="19"/>
                  </a:cubicBezTo>
                  <a:cubicBezTo>
                    <a:pt x="32" y="19"/>
                    <a:pt x="32" y="20"/>
                    <a:pt x="33" y="21"/>
                  </a:cubicBezTo>
                  <a:cubicBezTo>
                    <a:pt x="33" y="21"/>
                    <a:pt x="33" y="22"/>
                    <a:pt x="34" y="22"/>
                  </a:cubicBezTo>
                  <a:cubicBezTo>
                    <a:pt x="34" y="23"/>
                    <a:pt x="34" y="23"/>
                    <a:pt x="34" y="24"/>
                  </a:cubicBezTo>
                  <a:cubicBezTo>
                    <a:pt x="34" y="24"/>
                    <a:pt x="34" y="24"/>
                    <a:pt x="35" y="24"/>
                  </a:cubicBezTo>
                  <a:cubicBezTo>
                    <a:pt x="35" y="24"/>
                    <a:pt x="35" y="24"/>
                    <a:pt x="35" y="24"/>
                  </a:cubicBezTo>
                  <a:cubicBezTo>
                    <a:pt x="35" y="24"/>
                    <a:pt x="35" y="24"/>
                    <a:pt x="35" y="24"/>
                  </a:cubicBezTo>
                  <a:cubicBezTo>
                    <a:pt x="35" y="25"/>
                    <a:pt x="36" y="26"/>
                    <a:pt x="36" y="27"/>
                  </a:cubicBezTo>
                  <a:cubicBezTo>
                    <a:pt x="36" y="27"/>
                    <a:pt x="36" y="27"/>
                    <a:pt x="36" y="27"/>
                  </a:cubicBezTo>
                  <a:cubicBezTo>
                    <a:pt x="37" y="28"/>
                    <a:pt x="37" y="29"/>
                    <a:pt x="37" y="30"/>
                  </a:cubicBezTo>
                  <a:cubicBezTo>
                    <a:pt x="37" y="30"/>
                    <a:pt x="37" y="30"/>
                    <a:pt x="38" y="30"/>
                  </a:cubicBezTo>
                  <a:cubicBezTo>
                    <a:pt x="38" y="30"/>
                    <a:pt x="38" y="30"/>
                    <a:pt x="38" y="30"/>
                  </a:cubicBezTo>
                  <a:cubicBezTo>
                    <a:pt x="38" y="30"/>
                    <a:pt x="38" y="30"/>
                    <a:pt x="38" y="30"/>
                  </a:cubicBezTo>
                  <a:cubicBezTo>
                    <a:pt x="38" y="31"/>
                    <a:pt x="38" y="32"/>
                    <a:pt x="39" y="32"/>
                  </a:cubicBezTo>
                  <a:cubicBezTo>
                    <a:pt x="39" y="32"/>
                    <a:pt x="39" y="33"/>
                    <a:pt x="39" y="33"/>
                  </a:cubicBezTo>
                  <a:cubicBezTo>
                    <a:pt x="39" y="33"/>
                    <a:pt x="39" y="33"/>
                    <a:pt x="39" y="33"/>
                  </a:cubicBezTo>
                  <a:cubicBezTo>
                    <a:pt x="39" y="34"/>
                    <a:pt x="39" y="35"/>
                    <a:pt x="40" y="36"/>
                  </a:cubicBezTo>
                  <a:cubicBezTo>
                    <a:pt x="40" y="36"/>
                    <a:pt x="40" y="36"/>
                    <a:pt x="40" y="36"/>
                  </a:cubicBezTo>
                  <a:cubicBezTo>
                    <a:pt x="40" y="36"/>
                    <a:pt x="40" y="36"/>
                    <a:pt x="40" y="36"/>
                  </a:cubicBezTo>
                  <a:cubicBezTo>
                    <a:pt x="40" y="36"/>
                    <a:pt x="40" y="36"/>
                    <a:pt x="40" y="36"/>
                  </a:cubicBezTo>
                  <a:cubicBezTo>
                    <a:pt x="40" y="37"/>
                    <a:pt x="40" y="38"/>
                    <a:pt x="40" y="39"/>
                  </a:cubicBezTo>
                  <a:cubicBezTo>
                    <a:pt x="41" y="39"/>
                    <a:pt x="41" y="39"/>
                    <a:pt x="41" y="39"/>
                  </a:cubicBezTo>
                  <a:cubicBezTo>
                    <a:pt x="41" y="40"/>
                    <a:pt x="41" y="41"/>
                    <a:pt x="41" y="42"/>
                  </a:cubicBezTo>
                  <a:cubicBezTo>
                    <a:pt x="41" y="42"/>
                    <a:pt x="41" y="42"/>
                    <a:pt x="41" y="42"/>
                  </a:cubicBezTo>
                  <a:cubicBezTo>
                    <a:pt x="41" y="42"/>
                    <a:pt x="41" y="42"/>
                    <a:pt x="41" y="42"/>
                  </a:cubicBezTo>
                  <a:cubicBezTo>
                    <a:pt x="41" y="42"/>
                    <a:pt x="41" y="42"/>
                    <a:pt x="41" y="42"/>
                  </a:cubicBezTo>
                  <a:cubicBezTo>
                    <a:pt x="41" y="43"/>
                    <a:pt x="41" y="44"/>
                    <a:pt x="41" y="45"/>
                  </a:cubicBezTo>
                  <a:cubicBezTo>
                    <a:pt x="41" y="45"/>
                    <a:pt x="41" y="45"/>
                    <a:pt x="41" y="45"/>
                  </a:cubicBezTo>
                  <a:cubicBezTo>
                    <a:pt x="42" y="46"/>
                    <a:pt x="42" y="47"/>
                    <a:pt x="42" y="48"/>
                  </a:cubicBezTo>
                  <a:cubicBezTo>
                    <a:pt x="42" y="49"/>
                    <a:pt x="42" y="49"/>
                    <a:pt x="41" y="50"/>
                  </a:cubicBezTo>
                  <a:cubicBezTo>
                    <a:pt x="41" y="50"/>
                    <a:pt x="41" y="50"/>
                    <a:pt x="41" y="50"/>
                  </a:cubicBezTo>
                  <a:cubicBezTo>
                    <a:pt x="41" y="51"/>
                    <a:pt x="41" y="51"/>
                    <a:pt x="41" y="51"/>
                  </a:cubicBezTo>
                  <a:cubicBezTo>
                    <a:pt x="41" y="52"/>
                    <a:pt x="41" y="52"/>
                    <a:pt x="41" y="53"/>
                  </a:cubicBezTo>
                  <a:cubicBezTo>
                    <a:pt x="43" y="53"/>
                    <a:pt x="44" y="53"/>
                    <a:pt x="45" y="53"/>
                  </a:cubicBezTo>
                  <a:cubicBezTo>
                    <a:pt x="45" y="52"/>
                    <a:pt x="45" y="52"/>
                    <a:pt x="45" y="52"/>
                  </a:cubicBezTo>
                  <a:cubicBezTo>
                    <a:pt x="45" y="52"/>
                    <a:pt x="45" y="52"/>
                    <a:pt x="45" y="52"/>
                  </a:cubicBezTo>
                  <a:cubicBezTo>
                    <a:pt x="45" y="52"/>
                    <a:pt x="46" y="51"/>
                    <a:pt x="46" y="51"/>
                  </a:cubicBezTo>
                  <a:cubicBezTo>
                    <a:pt x="46" y="51"/>
                    <a:pt x="46" y="51"/>
                    <a:pt x="46" y="50"/>
                  </a:cubicBezTo>
                  <a:cubicBezTo>
                    <a:pt x="46" y="50"/>
                    <a:pt x="46" y="50"/>
                    <a:pt x="46" y="50"/>
                  </a:cubicBezTo>
                  <a:cubicBezTo>
                    <a:pt x="46" y="50"/>
                    <a:pt x="46" y="50"/>
                    <a:pt x="46" y="50"/>
                  </a:cubicBezTo>
                  <a:cubicBezTo>
                    <a:pt x="46" y="49"/>
                    <a:pt x="46" y="49"/>
                    <a:pt x="46" y="48"/>
                  </a:cubicBezTo>
                  <a:cubicBezTo>
                    <a:pt x="46" y="48"/>
                    <a:pt x="46" y="48"/>
                    <a:pt x="46" y="48"/>
                  </a:cubicBezTo>
                  <a:cubicBezTo>
                    <a:pt x="46" y="48"/>
                    <a:pt x="46" y="48"/>
                    <a:pt x="46" y="48"/>
                  </a:cubicBezTo>
                  <a:cubicBezTo>
                    <a:pt x="46" y="47"/>
                    <a:pt x="46" y="47"/>
                    <a:pt x="46" y="47"/>
                  </a:cubicBezTo>
                  <a:cubicBezTo>
                    <a:pt x="46" y="47"/>
                    <a:pt x="46" y="47"/>
                    <a:pt x="46" y="46"/>
                  </a:cubicBezTo>
                  <a:cubicBezTo>
                    <a:pt x="46" y="46"/>
                    <a:pt x="46" y="45"/>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5" name="îṥľîḍé"/>
            <p:cNvSpPr>
              <a:spLocks noChangeArrowheads="1"/>
            </p:cNvSpPr>
            <p:nvPr/>
          </p:nvSpPr>
          <p:spPr bwMode="auto">
            <a:xfrm>
              <a:off x="1187450" y="3206750"/>
              <a:ext cx="12700" cy="7938"/>
            </a:xfrm>
            <a:custGeom>
              <a:avLst/>
              <a:gdLst>
                <a:gd name="T0" fmla="*/ 7620 w 5"/>
                <a:gd name="T1" fmla="*/ 5292 h 3"/>
                <a:gd name="T2" fmla="*/ 12700 w 5"/>
                <a:gd name="T3" fmla="*/ 0 h 3"/>
                <a:gd name="T4" fmla="*/ 0 w 5"/>
                <a:gd name="T5" fmla="*/ 7938 h 3"/>
                <a:gd name="T6" fmla="*/ 0 w 5"/>
                <a:gd name="T7" fmla="*/ 7938 h 3"/>
                <a:gd name="T8" fmla="*/ 762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4" y="1"/>
                    <a:pt x="5" y="1"/>
                    <a:pt x="5" y="0"/>
                  </a:cubicBezTo>
                  <a:cubicBezTo>
                    <a:pt x="0" y="3"/>
                    <a:pt x="0" y="3"/>
                    <a:pt x="0" y="3"/>
                  </a:cubicBezTo>
                  <a:cubicBezTo>
                    <a:pt x="0" y="3"/>
                    <a:pt x="0" y="3"/>
                    <a:pt x="0" y="3"/>
                  </a:cubicBezTo>
                  <a:cubicBezTo>
                    <a:pt x="1" y="3"/>
                    <a:pt x="2" y="2"/>
                    <a:pt x="3" y="2"/>
                  </a:cubicBezTo>
                  <a:cubicBezTo>
                    <a:pt x="3"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6" name="iśľîḍé"/>
            <p:cNvSpPr>
              <a:spLocks noChangeArrowheads="1"/>
            </p:cNvSpPr>
            <p:nvPr/>
          </p:nvSpPr>
          <p:spPr bwMode="auto">
            <a:xfrm>
              <a:off x="1165225" y="3201988"/>
              <a:ext cx="123825" cy="127000"/>
            </a:xfrm>
            <a:custGeom>
              <a:avLst/>
              <a:gdLst>
                <a:gd name="T0" fmla="*/ 121298 w 49"/>
                <a:gd name="T1" fmla="*/ 99060 h 50"/>
                <a:gd name="T2" fmla="*/ 118771 w 49"/>
                <a:gd name="T3" fmla="*/ 83820 h 50"/>
                <a:gd name="T4" fmla="*/ 113717 w 49"/>
                <a:gd name="T5" fmla="*/ 68580 h 50"/>
                <a:gd name="T6" fmla="*/ 106136 w 49"/>
                <a:gd name="T7" fmla="*/ 53340 h 50"/>
                <a:gd name="T8" fmla="*/ 93501 w 49"/>
                <a:gd name="T9" fmla="*/ 35560 h 50"/>
                <a:gd name="T10" fmla="*/ 85919 w 49"/>
                <a:gd name="T11" fmla="*/ 27940 h 50"/>
                <a:gd name="T12" fmla="*/ 73284 w 49"/>
                <a:gd name="T13" fmla="*/ 15240 h 50"/>
                <a:gd name="T14" fmla="*/ 55595 w 49"/>
                <a:gd name="T15" fmla="*/ 5080 h 50"/>
                <a:gd name="T16" fmla="*/ 53068 w 49"/>
                <a:gd name="T17" fmla="*/ 2540 h 50"/>
                <a:gd name="T18" fmla="*/ 50541 w 49"/>
                <a:gd name="T19" fmla="*/ 2540 h 50"/>
                <a:gd name="T20" fmla="*/ 42960 w 49"/>
                <a:gd name="T21" fmla="*/ 0 h 50"/>
                <a:gd name="T22" fmla="*/ 40433 w 49"/>
                <a:gd name="T23" fmla="*/ 0 h 50"/>
                <a:gd name="T24" fmla="*/ 37906 w 49"/>
                <a:gd name="T25" fmla="*/ 0 h 50"/>
                <a:gd name="T26" fmla="*/ 32852 w 49"/>
                <a:gd name="T27" fmla="*/ 0 h 50"/>
                <a:gd name="T28" fmla="*/ 30324 w 49"/>
                <a:gd name="T29" fmla="*/ 0 h 50"/>
                <a:gd name="T30" fmla="*/ 25270 w 49"/>
                <a:gd name="T31" fmla="*/ 0 h 50"/>
                <a:gd name="T32" fmla="*/ 17689 w 49"/>
                <a:gd name="T33" fmla="*/ 2540 h 50"/>
                <a:gd name="T34" fmla="*/ 10108 w 49"/>
                <a:gd name="T35" fmla="*/ 83820 h 50"/>
                <a:gd name="T36" fmla="*/ 15162 w 49"/>
                <a:gd name="T37" fmla="*/ 81280 h 50"/>
                <a:gd name="T38" fmla="*/ 12635 w 49"/>
                <a:gd name="T39" fmla="*/ 76200 h 50"/>
                <a:gd name="T40" fmla="*/ 12635 w 49"/>
                <a:gd name="T41" fmla="*/ 73660 h 50"/>
                <a:gd name="T42" fmla="*/ 12635 w 49"/>
                <a:gd name="T43" fmla="*/ 73660 h 50"/>
                <a:gd name="T44" fmla="*/ 12635 w 49"/>
                <a:gd name="T45" fmla="*/ 71120 h 50"/>
                <a:gd name="T46" fmla="*/ 10108 w 49"/>
                <a:gd name="T47" fmla="*/ 66040 h 50"/>
                <a:gd name="T48" fmla="*/ 10108 w 49"/>
                <a:gd name="T49" fmla="*/ 66040 h 50"/>
                <a:gd name="T50" fmla="*/ 10108 w 49"/>
                <a:gd name="T51" fmla="*/ 60960 h 50"/>
                <a:gd name="T52" fmla="*/ 10108 w 49"/>
                <a:gd name="T53" fmla="*/ 60960 h 50"/>
                <a:gd name="T54" fmla="*/ 10108 w 49"/>
                <a:gd name="T55" fmla="*/ 60960 h 50"/>
                <a:gd name="T56" fmla="*/ 7581 w 49"/>
                <a:gd name="T57" fmla="*/ 55880 h 50"/>
                <a:gd name="T58" fmla="*/ 7581 w 49"/>
                <a:gd name="T59" fmla="*/ 53340 h 50"/>
                <a:gd name="T60" fmla="*/ 7581 w 49"/>
                <a:gd name="T61" fmla="*/ 48260 h 50"/>
                <a:gd name="T62" fmla="*/ 7581 w 49"/>
                <a:gd name="T63" fmla="*/ 45720 h 50"/>
                <a:gd name="T64" fmla="*/ 7581 w 49"/>
                <a:gd name="T65" fmla="*/ 40640 h 50"/>
                <a:gd name="T66" fmla="*/ 7581 w 49"/>
                <a:gd name="T67" fmla="*/ 40640 h 50"/>
                <a:gd name="T68" fmla="*/ 10108 w 49"/>
                <a:gd name="T69" fmla="*/ 38100 h 50"/>
                <a:gd name="T70" fmla="*/ 10108 w 49"/>
                <a:gd name="T71" fmla="*/ 35560 h 50"/>
                <a:gd name="T72" fmla="*/ 10108 w 49"/>
                <a:gd name="T73" fmla="*/ 35560 h 50"/>
                <a:gd name="T74" fmla="*/ 10108 w 49"/>
                <a:gd name="T75" fmla="*/ 30480 h 50"/>
                <a:gd name="T76" fmla="*/ 10108 w 49"/>
                <a:gd name="T77" fmla="*/ 30480 h 50"/>
                <a:gd name="T78" fmla="*/ 12635 w 49"/>
                <a:gd name="T79" fmla="*/ 27940 h 50"/>
                <a:gd name="T80" fmla="*/ 12635 w 49"/>
                <a:gd name="T81" fmla="*/ 25400 h 50"/>
                <a:gd name="T82" fmla="*/ 12635 w 49"/>
                <a:gd name="T83" fmla="*/ 25400 h 50"/>
                <a:gd name="T84" fmla="*/ 15162 w 49"/>
                <a:gd name="T85" fmla="*/ 22860 h 50"/>
                <a:gd name="T86" fmla="*/ 20216 w 49"/>
                <a:gd name="T87" fmla="*/ 17780 h 50"/>
                <a:gd name="T88" fmla="*/ 20216 w 49"/>
                <a:gd name="T89" fmla="*/ 15240 h 50"/>
                <a:gd name="T90" fmla="*/ 30324 w 49"/>
                <a:gd name="T91" fmla="*/ 10160 h 50"/>
                <a:gd name="T92" fmla="*/ 85919 w 49"/>
                <a:gd name="T93" fmla="*/ 38100 h 50"/>
                <a:gd name="T94" fmla="*/ 116244 w 49"/>
                <a:gd name="T95" fmla="*/ 109220 h 50"/>
                <a:gd name="T96" fmla="*/ 121298 w 49"/>
                <a:gd name="T97" fmla="*/ 127000 h 50"/>
                <a:gd name="T98" fmla="*/ 121298 w 49"/>
                <a:gd name="T99" fmla="*/ 121920 h 50"/>
                <a:gd name="T100" fmla="*/ 123825 w 49"/>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
                <a:gd name="T154" fmla="*/ 0 h 50"/>
                <a:gd name="T155" fmla="*/ 49 w 49"/>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 h="50">
                  <a:moveTo>
                    <a:pt x="48" y="39"/>
                  </a:moveTo>
                  <a:cubicBezTo>
                    <a:pt x="48" y="39"/>
                    <a:pt x="48" y="39"/>
                    <a:pt x="48" y="39"/>
                  </a:cubicBezTo>
                  <a:cubicBezTo>
                    <a:pt x="48" y="37"/>
                    <a:pt x="47" y="35"/>
                    <a:pt x="47" y="33"/>
                  </a:cubicBezTo>
                  <a:cubicBezTo>
                    <a:pt x="47" y="33"/>
                    <a:pt x="47" y="33"/>
                    <a:pt x="47" y="33"/>
                  </a:cubicBezTo>
                  <a:cubicBezTo>
                    <a:pt x="46" y="32"/>
                    <a:pt x="46" y="31"/>
                    <a:pt x="45" y="29"/>
                  </a:cubicBezTo>
                  <a:cubicBezTo>
                    <a:pt x="45" y="29"/>
                    <a:pt x="45" y="28"/>
                    <a:pt x="45" y="27"/>
                  </a:cubicBezTo>
                  <a:cubicBezTo>
                    <a:pt x="45" y="27"/>
                    <a:pt x="45" y="27"/>
                    <a:pt x="45" y="27"/>
                  </a:cubicBezTo>
                  <a:cubicBezTo>
                    <a:pt x="44" y="25"/>
                    <a:pt x="43" y="23"/>
                    <a:pt x="42" y="21"/>
                  </a:cubicBezTo>
                  <a:cubicBezTo>
                    <a:pt x="42" y="21"/>
                    <a:pt x="42" y="21"/>
                    <a:pt x="42" y="21"/>
                  </a:cubicBezTo>
                  <a:cubicBezTo>
                    <a:pt x="40" y="18"/>
                    <a:pt x="38" y="16"/>
                    <a:pt x="37" y="14"/>
                  </a:cubicBezTo>
                  <a:cubicBezTo>
                    <a:pt x="36" y="13"/>
                    <a:pt x="35" y="12"/>
                    <a:pt x="34" y="11"/>
                  </a:cubicBezTo>
                  <a:cubicBezTo>
                    <a:pt x="34" y="11"/>
                    <a:pt x="34" y="11"/>
                    <a:pt x="34" y="11"/>
                  </a:cubicBezTo>
                  <a:cubicBezTo>
                    <a:pt x="32" y="9"/>
                    <a:pt x="31" y="8"/>
                    <a:pt x="29" y="6"/>
                  </a:cubicBezTo>
                  <a:cubicBezTo>
                    <a:pt x="29" y="6"/>
                    <a:pt x="29" y="6"/>
                    <a:pt x="29" y="6"/>
                  </a:cubicBezTo>
                  <a:cubicBezTo>
                    <a:pt x="28" y="5"/>
                    <a:pt x="26" y="4"/>
                    <a:pt x="25" y="3"/>
                  </a:cubicBezTo>
                  <a:cubicBezTo>
                    <a:pt x="24" y="3"/>
                    <a:pt x="23" y="2"/>
                    <a:pt x="22" y="2"/>
                  </a:cubicBezTo>
                  <a:cubicBezTo>
                    <a:pt x="22" y="2"/>
                    <a:pt x="22" y="2"/>
                    <a:pt x="22" y="2"/>
                  </a:cubicBezTo>
                  <a:cubicBezTo>
                    <a:pt x="22" y="2"/>
                    <a:pt x="21" y="1"/>
                    <a:pt x="21" y="1"/>
                  </a:cubicBezTo>
                  <a:cubicBezTo>
                    <a:pt x="21" y="1"/>
                    <a:pt x="20" y="1"/>
                    <a:pt x="20" y="1"/>
                  </a:cubicBezTo>
                  <a:cubicBezTo>
                    <a:pt x="20" y="1"/>
                    <a:pt x="20" y="1"/>
                    <a:pt x="20" y="1"/>
                  </a:cubicBezTo>
                  <a:cubicBezTo>
                    <a:pt x="19" y="1"/>
                    <a:pt x="19" y="1"/>
                    <a:pt x="19" y="0"/>
                  </a:cubicBezTo>
                  <a:cubicBezTo>
                    <a:pt x="18" y="0"/>
                    <a:pt x="18" y="0"/>
                    <a:pt x="17" y="0"/>
                  </a:cubicBezTo>
                  <a:cubicBezTo>
                    <a:pt x="17" y="0"/>
                    <a:pt x="17" y="0"/>
                    <a:pt x="17" y="0"/>
                  </a:cubicBezTo>
                  <a:cubicBezTo>
                    <a:pt x="17" y="0"/>
                    <a:pt x="17" y="0"/>
                    <a:pt x="16" y="0"/>
                  </a:cubicBezTo>
                  <a:cubicBezTo>
                    <a:pt x="16" y="0"/>
                    <a:pt x="16" y="0"/>
                    <a:pt x="15" y="0"/>
                  </a:cubicBezTo>
                  <a:cubicBezTo>
                    <a:pt x="15" y="0"/>
                    <a:pt x="15" y="0"/>
                    <a:pt x="15" y="0"/>
                  </a:cubicBezTo>
                  <a:cubicBezTo>
                    <a:pt x="15" y="0"/>
                    <a:pt x="14" y="0"/>
                    <a:pt x="14" y="0"/>
                  </a:cubicBezTo>
                  <a:cubicBezTo>
                    <a:pt x="14" y="0"/>
                    <a:pt x="13" y="0"/>
                    <a:pt x="13" y="0"/>
                  </a:cubicBezTo>
                  <a:cubicBezTo>
                    <a:pt x="13" y="0"/>
                    <a:pt x="13" y="0"/>
                    <a:pt x="13" y="0"/>
                  </a:cubicBezTo>
                  <a:cubicBezTo>
                    <a:pt x="13" y="0"/>
                    <a:pt x="12" y="0"/>
                    <a:pt x="12" y="0"/>
                  </a:cubicBezTo>
                  <a:cubicBezTo>
                    <a:pt x="12" y="0"/>
                    <a:pt x="11" y="0"/>
                    <a:pt x="11" y="0"/>
                  </a:cubicBezTo>
                  <a:cubicBezTo>
                    <a:pt x="11" y="0"/>
                    <a:pt x="10" y="0"/>
                    <a:pt x="10" y="0"/>
                  </a:cubicBezTo>
                  <a:cubicBezTo>
                    <a:pt x="10" y="0"/>
                    <a:pt x="9" y="0"/>
                    <a:pt x="9" y="0"/>
                  </a:cubicBezTo>
                  <a:cubicBezTo>
                    <a:pt x="9" y="1"/>
                    <a:pt x="8" y="1"/>
                    <a:pt x="7" y="1"/>
                  </a:cubicBezTo>
                  <a:cubicBezTo>
                    <a:pt x="3" y="4"/>
                    <a:pt x="0" y="9"/>
                    <a:pt x="0" y="17"/>
                  </a:cubicBezTo>
                  <a:cubicBezTo>
                    <a:pt x="0" y="22"/>
                    <a:pt x="2" y="28"/>
                    <a:pt x="4" y="33"/>
                  </a:cubicBezTo>
                  <a:cubicBezTo>
                    <a:pt x="6" y="32"/>
                    <a:pt x="6" y="32"/>
                    <a:pt x="6" y="32"/>
                  </a:cubicBezTo>
                  <a:cubicBezTo>
                    <a:pt x="6" y="32"/>
                    <a:pt x="6" y="32"/>
                    <a:pt x="6" y="32"/>
                  </a:cubicBezTo>
                  <a:cubicBezTo>
                    <a:pt x="6" y="31"/>
                    <a:pt x="6" y="31"/>
                    <a:pt x="6" y="31"/>
                  </a:cubicBezTo>
                  <a:cubicBezTo>
                    <a:pt x="6" y="31"/>
                    <a:pt x="5" y="31"/>
                    <a:pt x="5" y="30"/>
                  </a:cubicBezTo>
                  <a:cubicBezTo>
                    <a:pt x="5" y="30"/>
                    <a:pt x="5" y="30"/>
                    <a:pt x="5" y="29"/>
                  </a:cubicBezTo>
                  <a:cubicBezTo>
                    <a:pt x="5" y="29"/>
                    <a:pt x="5" y="29"/>
                    <a:pt x="5" y="29"/>
                  </a:cubicBezTo>
                  <a:cubicBezTo>
                    <a:pt x="5" y="29"/>
                    <a:pt x="5" y="29"/>
                    <a:pt x="5" y="29"/>
                  </a:cubicBezTo>
                  <a:cubicBezTo>
                    <a:pt x="5" y="29"/>
                    <a:pt x="5" y="29"/>
                    <a:pt x="5" y="29"/>
                  </a:cubicBezTo>
                  <a:cubicBezTo>
                    <a:pt x="5" y="29"/>
                    <a:pt x="5" y="29"/>
                    <a:pt x="5" y="29"/>
                  </a:cubicBezTo>
                  <a:cubicBezTo>
                    <a:pt x="5" y="29"/>
                    <a:pt x="5" y="28"/>
                    <a:pt x="5" y="28"/>
                  </a:cubicBezTo>
                  <a:cubicBezTo>
                    <a:pt x="5" y="28"/>
                    <a:pt x="4" y="27"/>
                    <a:pt x="4" y="27"/>
                  </a:cubicBezTo>
                  <a:cubicBezTo>
                    <a:pt x="4" y="27"/>
                    <a:pt x="4" y="27"/>
                    <a:pt x="4" y="26"/>
                  </a:cubicBezTo>
                  <a:cubicBezTo>
                    <a:pt x="4" y="26"/>
                    <a:pt x="4" y="26"/>
                    <a:pt x="4" y="26"/>
                  </a:cubicBezTo>
                  <a:cubicBezTo>
                    <a:pt x="4" y="26"/>
                    <a:pt x="4" y="26"/>
                    <a:pt x="4" y="26"/>
                  </a:cubicBezTo>
                  <a:cubicBezTo>
                    <a:pt x="4" y="25"/>
                    <a:pt x="4" y="25"/>
                    <a:pt x="4" y="25"/>
                  </a:cubicBezTo>
                  <a:cubicBezTo>
                    <a:pt x="4" y="24"/>
                    <a:pt x="4" y="24"/>
                    <a:pt x="4" y="24"/>
                  </a:cubicBezTo>
                  <a:cubicBezTo>
                    <a:pt x="4" y="24"/>
                    <a:pt x="4" y="24"/>
                    <a:pt x="4" y="24"/>
                  </a:cubicBezTo>
                  <a:cubicBezTo>
                    <a:pt x="4" y="24"/>
                    <a:pt x="4" y="24"/>
                    <a:pt x="4" y="24"/>
                  </a:cubicBezTo>
                  <a:cubicBezTo>
                    <a:pt x="4" y="24"/>
                    <a:pt x="4" y="24"/>
                    <a:pt x="4" y="24"/>
                  </a:cubicBezTo>
                  <a:cubicBezTo>
                    <a:pt x="4" y="24"/>
                    <a:pt x="4" y="24"/>
                    <a:pt x="4" y="24"/>
                  </a:cubicBezTo>
                  <a:cubicBezTo>
                    <a:pt x="4" y="23"/>
                    <a:pt x="4" y="23"/>
                    <a:pt x="4" y="23"/>
                  </a:cubicBezTo>
                  <a:cubicBezTo>
                    <a:pt x="4" y="22"/>
                    <a:pt x="3" y="22"/>
                    <a:pt x="3" y="22"/>
                  </a:cubicBezTo>
                  <a:cubicBezTo>
                    <a:pt x="3" y="21"/>
                    <a:pt x="3" y="21"/>
                    <a:pt x="3" y="21"/>
                  </a:cubicBezTo>
                  <a:cubicBezTo>
                    <a:pt x="3" y="21"/>
                    <a:pt x="3" y="21"/>
                    <a:pt x="3" y="21"/>
                  </a:cubicBezTo>
                  <a:cubicBezTo>
                    <a:pt x="3" y="21"/>
                    <a:pt x="3" y="21"/>
                    <a:pt x="3" y="21"/>
                  </a:cubicBezTo>
                  <a:cubicBezTo>
                    <a:pt x="3" y="20"/>
                    <a:pt x="3" y="20"/>
                    <a:pt x="3" y="19"/>
                  </a:cubicBezTo>
                  <a:cubicBezTo>
                    <a:pt x="3" y="19"/>
                    <a:pt x="3" y="19"/>
                    <a:pt x="3" y="19"/>
                  </a:cubicBezTo>
                  <a:cubicBezTo>
                    <a:pt x="3" y="19"/>
                    <a:pt x="3" y="18"/>
                    <a:pt x="3" y="18"/>
                  </a:cubicBezTo>
                  <a:cubicBezTo>
                    <a:pt x="3" y="18"/>
                    <a:pt x="3" y="18"/>
                    <a:pt x="3" y="17"/>
                  </a:cubicBezTo>
                  <a:cubicBezTo>
                    <a:pt x="3" y="17"/>
                    <a:pt x="3" y="17"/>
                    <a:pt x="3" y="16"/>
                  </a:cubicBezTo>
                  <a:cubicBezTo>
                    <a:pt x="3" y="16"/>
                    <a:pt x="3" y="16"/>
                    <a:pt x="3" y="16"/>
                  </a:cubicBezTo>
                  <a:cubicBezTo>
                    <a:pt x="3" y="16"/>
                    <a:pt x="3" y="16"/>
                    <a:pt x="3" y="16"/>
                  </a:cubicBezTo>
                  <a:cubicBezTo>
                    <a:pt x="3" y="16"/>
                    <a:pt x="3" y="16"/>
                    <a:pt x="3" y="16"/>
                  </a:cubicBezTo>
                  <a:cubicBezTo>
                    <a:pt x="3" y="16"/>
                    <a:pt x="3" y="16"/>
                    <a:pt x="4" y="15"/>
                  </a:cubicBezTo>
                  <a:cubicBezTo>
                    <a:pt x="4" y="15"/>
                    <a:pt x="4" y="15"/>
                    <a:pt x="4" y="14"/>
                  </a:cubicBezTo>
                  <a:cubicBezTo>
                    <a:pt x="4" y="14"/>
                    <a:pt x="4" y="14"/>
                    <a:pt x="4" y="14"/>
                  </a:cubicBezTo>
                  <a:cubicBezTo>
                    <a:pt x="4" y="14"/>
                    <a:pt x="4" y="14"/>
                    <a:pt x="4" y="14"/>
                  </a:cubicBezTo>
                  <a:cubicBezTo>
                    <a:pt x="4" y="14"/>
                    <a:pt x="4" y="14"/>
                    <a:pt x="4" y="14"/>
                  </a:cubicBezTo>
                  <a:cubicBezTo>
                    <a:pt x="4" y="14"/>
                    <a:pt x="4" y="14"/>
                    <a:pt x="4" y="13"/>
                  </a:cubicBezTo>
                  <a:cubicBezTo>
                    <a:pt x="4" y="13"/>
                    <a:pt x="4" y="13"/>
                    <a:pt x="4" y="12"/>
                  </a:cubicBezTo>
                  <a:cubicBezTo>
                    <a:pt x="4" y="12"/>
                    <a:pt x="4" y="12"/>
                    <a:pt x="4" y="12"/>
                  </a:cubicBezTo>
                  <a:cubicBezTo>
                    <a:pt x="4" y="12"/>
                    <a:pt x="4" y="12"/>
                    <a:pt x="4" y="12"/>
                  </a:cubicBezTo>
                  <a:cubicBezTo>
                    <a:pt x="4" y="12"/>
                    <a:pt x="4" y="12"/>
                    <a:pt x="4" y="12"/>
                  </a:cubicBezTo>
                  <a:cubicBezTo>
                    <a:pt x="4" y="12"/>
                    <a:pt x="4" y="11"/>
                    <a:pt x="5" y="11"/>
                  </a:cubicBezTo>
                  <a:cubicBezTo>
                    <a:pt x="5" y="11"/>
                    <a:pt x="5" y="11"/>
                    <a:pt x="5" y="10"/>
                  </a:cubicBezTo>
                  <a:cubicBezTo>
                    <a:pt x="5" y="10"/>
                    <a:pt x="5" y="10"/>
                    <a:pt x="5" y="10"/>
                  </a:cubicBezTo>
                  <a:cubicBezTo>
                    <a:pt x="5" y="10"/>
                    <a:pt x="5" y="10"/>
                    <a:pt x="5" y="10"/>
                  </a:cubicBezTo>
                  <a:cubicBezTo>
                    <a:pt x="5" y="10"/>
                    <a:pt x="5" y="10"/>
                    <a:pt x="5" y="10"/>
                  </a:cubicBezTo>
                  <a:cubicBezTo>
                    <a:pt x="5" y="9"/>
                    <a:pt x="6" y="9"/>
                    <a:pt x="6" y="9"/>
                  </a:cubicBezTo>
                  <a:cubicBezTo>
                    <a:pt x="6" y="9"/>
                    <a:pt x="6" y="9"/>
                    <a:pt x="6" y="9"/>
                  </a:cubicBezTo>
                  <a:cubicBezTo>
                    <a:pt x="6" y="9"/>
                    <a:pt x="6" y="9"/>
                    <a:pt x="6" y="9"/>
                  </a:cubicBezTo>
                  <a:cubicBezTo>
                    <a:pt x="6" y="8"/>
                    <a:pt x="7" y="7"/>
                    <a:pt x="8" y="7"/>
                  </a:cubicBezTo>
                  <a:cubicBezTo>
                    <a:pt x="8" y="6"/>
                    <a:pt x="8" y="6"/>
                    <a:pt x="8" y="6"/>
                  </a:cubicBezTo>
                  <a:cubicBezTo>
                    <a:pt x="8" y="6"/>
                    <a:pt x="8" y="6"/>
                    <a:pt x="8" y="6"/>
                  </a:cubicBezTo>
                  <a:cubicBezTo>
                    <a:pt x="8" y="6"/>
                    <a:pt x="9" y="5"/>
                    <a:pt x="9" y="5"/>
                  </a:cubicBezTo>
                  <a:cubicBezTo>
                    <a:pt x="10" y="5"/>
                    <a:pt x="11" y="4"/>
                    <a:pt x="12" y="4"/>
                  </a:cubicBezTo>
                  <a:cubicBezTo>
                    <a:pt x="16" y="3"/>
                    <a:pt x="20" y="4"/>
                    <a:pt x="25" y="6"/>
                  </a:cubicBezTo>
                  <a:cubicBezTo>
                    <a:pt x="28" y="9"/>
                    <a:pt x="31" y="12"/>
                    <a:pt x="34" y="15"/>
                  </a:cubicBezTo>
                  <a:cubicBezTo>
                    <a:pt x="38" y="19"/>
                    <a:pt x="41" y="25"/>
                    <a:pt x="43" y="30"/>
                  </a:cubicBezTo>
                  <a:cubicBezTo>
                    <a:pt x="45" y="34"/>
                    <a:pt x="46" y="39"/>
                    <a:pt x="46" y="43"/>
                  </a:cubicBezTo>
                  <a:cubicBezTo>
                    <a:pt x="46" y="45"/>
                    <a:pt x="45" y="47"/>
                    <a:pt x="45" y="49"/>
                  </a:cubicBezTo>
                  <a:cubicBezTo>
                    <a:pt x="46" y="50"/>
                    <a:pt x="47" y="50"/>
                    <a:pt x="48" y="50"/>
                  </a:cubicBezTo>
                  <a:cubicBezTo>
                    <a:pt x="48" y="49"/>
                    <a:pt x="48" y="49"/>
                    <a:pt x="48" y="48"/>
                  </a:cubicBezTo>
                  <a:cubicBezTo>
                    <a:pt x="48" y="48"/>
                    <a:pt x="48" y="48"/>
                    <a:pt x="48" y="48"/>
                  </a:cubicBezTo>
                  <a:cubicBezTo>
                    <a:pt x="48" y="47"/>
                    <a:pt x="48" y="47"/>
                    <a:pt x="48" y="47"/>
                  </a:cubicBezTo>
                  <a:cubicBezTo>
                    <a:pt x="49" y="46"/>
                    <a:pt x="49" y="46"/>
                    <a:pt x="49" y="45"/>
                  </a:cubicBezTo>
                  <a:cubicBezTo>
                    <a:pt x="49"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7" name="ïṡḷîḋê"/>
            <p:cNvSpPr>
              <a:spLocks noChangeArrowheads="1"/>
            </p:cNvSpPr>
            <p:nvPr/>
          </p:nvSpPr>
          <p:spPr bwMode="auto">
            <a:xfrm>
              <a:off x="1184275" y="3216275"/>
              <a:ext cx="1" cy="3175"/>
            </a:xfrm>
            <a:custGeom>
              <a:avLst/>
              <a:gdLst>
                <a:gd name="T0" fmla="*/ 0 w 1"/>
                <a:gd name="T1" fmla="*/ 0 h 1"/>
                <a:gd name="T2" fmla="*/ 0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8" name="ïṧḷiḋê"/>
            <p:cNvSpPr>
              <a:spLocks noChangeArrowheads="1"/>
            </p:cNvSpPr>
            <p:nvPr/>
          </p:nvSpPr>
          <p:spPr bwMode="auto">
            <a:xfrm>
              <a:off x="1184275" y="3216275"/>
              <a:ext cx="1" cy="3175"/>
            </a:xfrm>
            <a:custGeom>
              <a:avLst/>
              <a:gdLst>
                <a:gd name="T0" fmla="*/ 0 w 1"/>
                <a:gd name="T1" fmla="*/ 0 h 1"/>
                <a:gd name="T2" fmla="*/ 0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1"/>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29" name="íSliḍê"/>
            <p:cNvSpPr>
              <a:spLocks noChangeArrowheads="1"/>
            </p:cNvSpPr>
            <p:nvPr/>
          </p:nvSpPr>
          <p:spPr bwMode="auto">
            <a:xfrm>
              <a:off x="1208088" y="3201988"/>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0" name="ïśḷiḓe"/>
            <p:cNvSpPr>
              <a:spLocks noChangeArrowheads="1"/>
            </p:cNvSpPr>
            <p:nvPr/>
          </p:nvSpPr>
          <p:spPr bwMode="auto">
            <a:xfrm>
              <a:off x="1208088" y="3201988"/>
              <a:ext cx="4763" cy="1"/>
            </a:xfrm>
            <a:custGeom>
              <a:avLst/>
              <a:gdLst>
                <a:gd name="T0" fmla="*/ 0 w 2"/>
                <a:gd name="T1" fmla="*/ 0 h 1"/>
                <a:gd name="T2" fmla="*/ 4763 w 2"/>
                <a:gd name="T3" fmla="*/ 0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0"/>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1" name="íṣlïḑê"/>
            <p:cNvSpPr>
              <a:spLocks noChangeArrowheads="1"/>
            </p:cNvSpPr>
            <p:nvPr/>
          </p:nvSpPr>
          <p:spPr bwMode="auto">
            <a:xfrm>
              <a:off x="1216025" y="32035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2" name="îşľíḍê"/>
            <p:cNvSpPr>
              <a:spLocks noChangeArrowheads="1"/>
            </p:cNvSpPr>
            <p:nvPr/>
          </p:nvSpPr>
          <p:spPr bwMode="auto">
            <a:xfrm>
              <a:off x="1216025" y="3203575"/>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3" name="iṡḷîḓe"/>
            <p:cNvSpPr>
              <a:spLocks noChangeArrowheads="1"/>
            </p:cNvSpPr>
            <p:nvPr/>
          </p:nvSpPr>
          <p:spPr bwMode="auto">
            <a:xfrm>
              <a:off x="1196975" y="3201988"/>
              <a:ext cx="3175" cy="1"/>
            </a:xfrm>
            <a:custGeom>
              <a:avLst/>
              <a:gdLst>
                <a:gd name="T0" fmla="*/ 0 w 1"/>
                <a:gd name="T1" fmla="*/ 0 h 1"/>
                <a:gd name="T2" fmla="*/ 0 w 1"/>
                <a:gd name="T3" fmla="*/ 0 h 1"/>
                <a:gd name="T4" fmla="*/ 317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4" name="íślîḍè"/>
            <p:cNvSpPr>
              <a:spLocks noChangeArrowheads="1"/>
            </p:cNvSpPr>
            <p:nvPr/>
          </p:nvSpPr>
          <p:spPr bwMode="auto">
            <a:xfrm>
              <a:off x="1196975" y="3201988"/>
              <a:ext cx="3175" cy="1"/>
            </a:xfrm>
            <a:custGeom>
              <a:avLst/>
              <a:gdLst>
                <a:gd name="T0" fmla="*/ 0 w 1"/>
                <a:gd name="T1" fmla="*/ 0 h 1"/>
                <a:gd name="T2" fmla="*/ 0 w 1"/>
                <a:gd name="T3" fmla="*/ 0 h 1"/>
                <a:gd name="T4" fmla="*/ 3175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1" y="0"/>
                    <a:pt x="1" y="0"/>
                  </a:cubicBezTo>
                  <a:cubicBezTo>
                    <a:pt x="1"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5" name="íSḷîḓe"/>
            <p:cNvSpPr>
              <a:spLocks noChangeArrowheads="1"/>
            </p:cNvSpPr>
            <p:nvPr/>
          </p:nvSpPr>
          <p:spPr bwMode="auto">
            <a:xfrm>
              <a:off x="1203325" y="3201988"/>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6" name="ïŝļîḋé"/>
            <p:cNvSpPr>
              <a:spLocks noChangeArrowheads="1"/>
            </p:cNvSpPr>
            <p:nvPr/>
          </p:nvSpPr>
          <p:spPr bwMode="auto">
            <a:xfrm>
              <a:off x="1203325" y="3201988"/>
              <a:ext cx="1588" cy="1"/>
            </a:xfrm>
            <a:custGeom>
              <a:avLst/>
              <a:gdLst>
                <a:gd name="T0" fmla="*/ 0 w 1"/>
                <a:gd name="T1" fmla="*/ 0 h 1"/>
                <a:gd name="T2" fmla="*/ 1588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1"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7" name="îSlïḑè"/>
            <p:cNvSpPr>
              <a:spLocks noChangeArrowheads="1"/>
            </p:cNvSpPr>
            <p:nvPr/>
          </p:nvSpPr>
          <p:spPr bwMode="auto">
            <a:xfrm>
              <a:off x="1182688" y="3201988"/>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2" y="1"/>
                    <a:pt x="2" y="0"/>
                  </a:cubicBezTo>
                  <a:cubicBezTo>
                    <a:pt x="2" y="0"/>
                    <a:pt x="3"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8" name="íšļíďe"/>
            <p:cNvSpPr>
              <a:spLocks noChangeArrowheads="1"/>
            </p:cNvSpPr>
            <p:nvPr/>
          </p:nvSpPr>
          <p:spPr bwMode="auto">
            <a:xfrm>
              <a:off x="1182688" y="3201988"/>
              <a:ext cx="7938" cy="1588"/>
            </a:xfrm>
            <a:custGeom>
              <a:avLst/>
              <a:gdLst>
                <a:gd name="T0" fmla="*/ 7938 w 3"/>
                <a:gd name="T1" fmla="*/ 0 h 1"/>
                <a:gd name="T2" fmla="*/ 0 w 3"/>
                <a:gd name="T3" fmla="*/ 1588 h 1"/>
                <a:gd name="T4" fmla="*/ 5292 w 3"/>
                <a:gd name="T5" fmla="*/ 0 h 1"/>
                <a:gd name="T6" fmla="*/ 7938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3" y="0"/>
                  </a:moveTo>
                  <a:cubicBezTo>
                    <a:pt x="2" y="0"/>
                    <a:pt x="1" y="1"/>
                    <a:pt x="0" y="1"/>
                  </a:cubicBezTo>
                  <a:cubicBezTo>
                    <a:pt x="1" y="1"/>
                    <a:pt x="2" y="1"/>
                    <a:pt x="2" y="0"/>
                  </a:cubicBezTo>
                  <a:cubicBezTo>
                    <a:pt x="2" y="0"/>
                    <a:pt x="3"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39" name="i$ļîḓè"/>
            <p:cNvSpPr>
              <a:spLocks noChangeArrowheads="1"/>
            </p:cNvSpPr>
            <p:nvPr/>
          </p:nvSpPr>
          <p:spPr bwMode="auto">
            <a:xfrm>
              <a:off x="1220788" y="3206750"/>
              <a:ext cx="7938" cy="1588"/>
            </a:xfrm>
            <a:custGeom>
              <a:avLst/>
              <a:gdLst>
                <a:gd name="T0" fmla="*/ 0 w 3"/>
                <a:gd name="T1" fmla="*/ 0 h 1"/>
                <a:gd name="T2" fmla="*/ 7938 w 3"/>
                <a:gd name="T3" fmla="*/ 1588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0" name="ïšlïḍé"/>
            <p:cNvSpPr>
              <a:spLocks noChangeArrowheads="1"/>
            </p:cNvSpPr>
            <p:nvPr/>
          </p:nvSpPr>
          <p:spPr bwMode="auto">
            <a:xfrm>
              <a:off x="1220788" y="3206750"/>
              <a:ext cx="7938" cy="1588"/>
            </a:xfrm>
            <a:custGeom>
              <a:avLst/>
              <a:gdLst>
                <a:gd name="T0" fmla="*/ 0 w 3"/>
                <a:gd name="T1" fmla="*/ 0 h 1"/>
                <a:gd name="T2" fmla="*/ 7938 w 3"/>
                <a:gd name="T3" fmla="*/ 1588 h 1"/>
                <a:gd name="T4" fmla="*/ 0 w 3"/>
                <a:gd name="T5" fmla="*/ 0 h 1"/>
                <a:gd name="T6" fmla="*/ 0 w 3"/>
                <a:gd name="T7" fmla="*/ 0 h 1"/>
                <a:gd name="T8" fmla="*/ 0 60000 65536"/>
                <a:gd name="T9" fmla="*/ 0 60000 65536"/>
                <a:gd name="T10" fmla="*/ 0 60000 65536"/>
                <a:gd name="T11" fmla="*/ 0 60000 65536"/>
                <a:gd name="T12" fmla="*/ 0 w 3"/>
                <a:gd name="T13" fmla="*/ 0 h 1"/>
                <a:gd name="T14" fmla="*/ 3 w 3"/>
                <a:gd name="T15" fmla="*/ 1 h 1"/>
              </a:gdLst>
              <a:ahLst/>
              <a:cxnLst>
                <a:cxn ang="T8">
                  <a:pos x="T0" y="T1"/>
                </a:cxn>
                <a:cxn ang="T9">
                  <a:pos x="T2" y="T3"/>
                </a:cxn>
                <a:cxn ang="T10">
                  <a:pos x="T4" y="T5"/>
                </a:cxn>
                <a:cxn ang="T11">
                  <a:pos x="T6" y="T7"/>
                </a:cxn>
              </a:cxnLst>
              <a:rect l="T12" t="T13" r="T14" b="T15"/>
              <a:pathLst>
                <a:path w="3" h="1">
                  <a:moveTo>
                    <a:pt x="0" y="0"/>
                  </a:moveTo>
                  <a:cubicBezTo>
                    <a:pt x="1" y="0"/>
                    <a:pt x="2" y="1"/>
                    <a:pt x="3" y="1"/>
                  </a:cubicBezTo>
                  <a:cubicBezTo>
                    <a:pt x="2"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1" name="islíḑé"/>
            <p:cNvSpPr>
              <a:spLocks noChangeArrowheads="1"/>
            </p:cNvSpPr>
            <p:nvPr/>
          </p:nvSpPr>
          <p:spPr bwMode="auto">
            <a:xfrm>
              <a:off x="1192213" y="320198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2" name="iṥ1idé"/>
            <p:cNvSpPr>
              <a:spLocks noChangeArrowheads="1"/>
            </p:cNvSpPr>
            <p:nvPr/>
          </p:nvSpPr>
          <p:spPr bwMode="auto">
            <a:xfrm>
              <a:off x="1192213" y="3201988"/>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1" y="0"/>
                    <a:pt x="0" y="0"/>
                    <a:pt x="0" y="0"/>
                  </a:cubicBezTo>
                  <a:cubicBezTo>
                    <a:pt x="0" y="0"/>
                    <a:pt x="1"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3" name="ïṩḷidè"/>
            <p:cNvSpPr>
              <a:spLocks noChangeArrowheads="1"/>
            </p:cNvSpPr>
            <p:nvPr/>
          </p:nvSpPr>
          <p:spPr bwMode="auto">
            <a:xfrm>
              <a:off x="1044575" y="3286125"/>
              <a:ext cx="23813" cy="69850"/>
            </a:xfrm>
            <a:custGeom>
              <a:avLst/>
              <a:gdLst>
                <a:gd name="T0" fmla="*/ 18521 w 9"/>
                <a:gd name="T1" fmla="*/ 62366 h 28"/>
                <a:gd name="T2" fmla="*/ 18521 w 9"/>
                <a:gd name="T3" fmla="*/ 62366 h 28"/>
                <a:gd name="T4" fmla="*/ 15875 w 9"/>
                <a:gd name="T5" fmla="*/ 54882 h 28"/>
                <a:gd name="T6" fmla="*/ 15875 w 9"/>
                <a:gd name="T7" fmla="*/ 54882 h 28"/>
                <a:gd name="T8" fmla="*/ 15875 w 9"/>
                <a:gd name="T9" fmla="*/ 49893 h 28"/>
                <a:gd name="T10" fmla="*/ 15875 w 9"/>
                <a:gd name="T11" fmla="*/ 49893 h 28"/>
                <a:gd name="T12" fmla="*/ 13229 w 9"/>
                <a:gd name="T13" fmla="*/ 42409 h 28"/>
                <a:gd name="T14" fmla="*/ 13229 w 9"/>
                <a:gd name="T15" fmla="*/ 42409 h 28"/>
                <a:gd name="T16" fmla="*/ 13229 w 9"/>
                <a:gd name="T17" fmla="*/ 37420 h 28"/>
                <a:gd name="T18" fmla="*/ 13229 w 9"/>
                <a:gd name="T19" fmla="*/ 34925 h 28"/>
                <a:gd name="T20" fmla="*/ 13229 w 9"/>
                <a:gd name="T21" fmla="*/ 29936 h 28"/>
                <a:gd name="T22" fmla="*/ 13229 w 9"/>
                <a:gd name="T23" fmla="*/ 24946 h 28"/>
                <a:gd name="T24" fmla="*/ 13229 w 9"/>
                <a:gd name="T25" fmla="*/ 24946 h 28"/>
                <a:gd name="T26" fmla="*/ 13229 w 9"/>
                <a:gd name="T27" fmla="*/ 19957 h 28"/>
                <a:gd name="T28" fmla="*/ 13229 w 9"/>
                <a:gd name="T29" fmla="*/ 17463 h 28"/>
                <a:gd name="T30" fmla="*/ 15875 w 9"/>
                <a:gd name="T31" fmla="*/ 14968 h 28"/>
                <a:gd name="T32" fmla="*/ 15875 w 9"/>
                <a:gd name="T33" fmla="*/ 12473 h 28"/>
                <a:gd name="T34" fmla="*/ 15875 w 9"/>
                <a:gd name="T35" fmla="*/ 9979 h 28"/>
                <a:gd name="T36" fmla="*/ 15875 w 9"/>
                <a:gd name="T37" fmla="*/ 9979 h 28"/>
                <a:gd name="T38" fmla="*/ 18521 w 9"/>
                <a:gd name="T39" fmla="*/ 4989 h 28"/>
                <a:gd name="T40" fmla="*/ 23813 w 9"/>
                <a:gd name="T41" fmla="*/ 0 h 28"/>
                <a:gd name="T42" fmla="*/ 23813 w 9"/>
                <a:gd name="T43" fmla="*/ 0 h 28"/>
                <a:gd name="T44" fmla="*/ 15875 w 9"/>
                <a:gd name="T45" fmla="*/ 2495 h 28"/>
                <a:gd name="T46" fmla="*/ 10584 w 9"/>
                <a:gd name="T47" fmla="*/ 7484 h 28"/>
                <a:gd name="T48" fmla="*/ 10584 w 9"/>
                <a:gd name="T49" fmla="*/ 7484 h 28"/>
                <a:gd name="T50" fmla="*/ 10584 w 9"/>
                <a:gd name="T51" fmla="*/ 7484 h 28"/>
                <a:gd name="T52" fmla="*/ 5292 w 9"/>
                <a:gd name="T53" fmla="*/ 12473 h 28"/>
                <a:gd name="T54" fmla="*/ 5292 w 9"/>
                <a:gd name="T55" fmla="*/ 14968 h 28"/>
                <a:gd name="T56" fmla="*/ 5292 w 9"/>
                <a:gd name="T57" fmla="*/ 14968 h 28"/>
                <a:gd name="T58" fmla="*/ 5292 w 9"/>
                <a:gd name="T59" fmla="*/ 14968 h 28"/>
                <a:gd name="T60" fmla="*/ 2646 w 9"/>
                <a:gd name="T61" fmla="*/ 19957 h 28"/>
                <a:gd name="T62" fmla="*/ 2646 w 9"/>
                <a:gd name="T63" fmla="*/ 19957 h 28"/>
                <a:gd name="T64" fmla="*/ 2646 w 9"/>
                <a:gd name="T65" fmla="*/ 19957 h 28"/>
                <a:gd name="T66" fmla="*/ 0 w 9"/>
                <a:gd name="T67" fmla="*/ 24946 h 28"/>
                <a:gd name="T68" fmla="*/ 0 w 9"/>
                <a:gd name="T69" fmla="*/ 24946 h 28"/>
                <a:gd name="T70" fmla="*/ 0 w 9"/>
                <a:gd name="T71" fmla="*/ 24946 h 28"/>
                <a:gd name="T72" fmla="*/ 0 w 9"/>
                <a:gd name="T73" fmla="*/ 29936 h 28"/>
                <a:gd name="T74" fmla="*/ 0 w 9"/>
                <a:gd name="T75" fmla="*/ 29936 h 28"/>
                <a:gd name="T76" fmla="*/ 0 w 9"/>
                <a:gd name="T77" fmla="*/ 29936 h 28"/>
                <a:gd name="T78" fmla="*/ 0 w 9"/>
                <a:gd name="T79" fmla="*/ 37420 h 28"/>
                <a:gd name="T80" fmla="*/ 0 w 9"/>
                <a:gd name="T81" fmla="*/ 49893 h 28"/>
                <a:gd name="T82" fmla="*/ 0 w 9"/>
                <a:gd name="T83" fmla="*/ 49893 h 28"/>
                <a:gd name="T84" fmla="*/ 5292 w 9"/>
                <a:gd name="T85" fmla="*/ 62366 h 28"/>
                <a:gd name="T86" fmla="*/ 5292 w 9"/>
                <a:gd name="T87" fmla="*/ 62366 h 28"/>
                <a:gd name="T88" fmla="*/ 7938 w 9"/>
                <a:gd name="T89" fmla="*/ 69850 h 28"/>
                <a:gd name="T90" fmla="*/ 18521 w 9"/>
                <a:gd name="T91" fmla="*/ 62366 h 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
                <a:gd name="T139" fmla="*/ 0 h 28"/>
                <a:gd name="T140" fmla="*/ 9 w 9"/>
                <a:gd name="T141" fmla="*/ 28 h 2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 h="28">
                  <a:moveTo>
                    <a:pt x="7" y="25"/>
                  </a:moveTo>
                  <a:cubicBezTo>
                    <a:pt x="7" y="25"/>
                    <a:pt x="7" y="25"/>
                    <a:pt x="7" y="25"/>
                  </a:cubicBezTo>
                  <a:cubicBezTo>
                    <a:pt x="7" y="24"/>
                    <a:pt x="7" y="23"/>
                    <a:pt x="6" y="22"/>
                  </a:cubicBezTo>
                  <a:cubicBezTo>
                    <a:pt x="6" y="22"/>
                    <a:pt x="6" y="22"/>
                    <a:pt x="6" y="22"/>
                  </a:cubicBezTo>
                  <a:cubicBezTo>
                    <a:pt x="6" y="22"/>
                    <a:pt x="6" y="21"/>
                    <a:pt x="6" y="20"/>
                  </a:cubicBezTo>
                  <a:cubicBezTo>
                    <a:pt x="6" y="20"/>
                    <a:pt x="6" y="20"/>
                    <a:pt x="6" y="20"/>
                  </a:cubicBezTo>
                  <a:cubicBezTo>
                    <a:pt x="5" y="19"/>
                    <a:pt x="5" y="18"/>
                    <a:pt x="5" y="17"/>
                  </a:cubicBezTo>
                  <a:cubicBezTo>
                    <a:pt x="5" y="17"/>
                    <a:pt x="5" y="17"/>
                    <a:pt x="5" y="17"/>
                  </a:cubicBezTo>
                  <a:cubicBezTo>
                    <a:pt x="5" y="16"/>
                    <a:pt x="5" y="15"/>
                    <a:pt x="5" y="15"/>
                  </a:cubicBezTo>
                  <a:cubicBezTo>
                    <a:pt x="5" y="15"/>
                    <a:pt x="5" y="15"/>
                    <a:pt x="5" y="14"/>
                  </a:cubicBezTo>
                  <a:cubicBezTo>
                    <a:pt x="5" y="14"/>
                    <a:pt x="5" y="13"/>
                    <a:pt x="5" y="12"/>
                  </a:cubicBezTo>
                  <a:cubicBezTo>
                    <a:pt x="5" y="11"/>
                    <a:pt x="5" y="10"/>
                    <a:pt x="5" y="10"/>
                  </a:cubicBezTo>
                  <a:cubicBezTo>
                    <a:pt x="5" y="10"/>
                    <a:pt x="5" y="10"/>
                    <a:pt x="5" y="10"/>
                  </a:cubicBezTo>
                  <a:cubicBezTo>
                    <a:pt x="5" y="9"/>
                    <a:pt x="5" y="8"/>
                    <a:pt x="5" y="8"/>
                  </a:cubicBezTo>
                  <a:cubicBezTo>
                    <a:pt x="5" y="7"/>
                    <a:pt x="5" y="7"/>
                    <a:pt x="5" y="7"/>
                  </a:cubicBezTo>
                  <a:cubicBezTo>
                    <a:pt x="5" y="7"/>
                    <a:pt x="5" y="6"/>
                    <a:pt x="6" y="6"/>
                  </a:cubicBezTo>
                  <a:cubicBezTo>
                    <a:pt x="6" y="5"/>
                    <a:pt x="6" y="5"/>
                    <a:pt x="6" y="5"/>
                  </a:cubicBezTo>
                  <a:cubicBezTo>
                    <a:pt x="6" y="5"/>
                    <a:pt x="6" y="4"/>
                    <a:pt x="6" y="4"/>
                  </a:cubicBezTo>
                  <a:cubicBezTo>
                    <a:pt x="6" y="4"/>
                    <a:pt x="6" y="4"/>
                    <a:pt x="6" y="4"/>
                  </a:cubicBezTo>
                  <a:cubicBezTo>
                    <a:pt x="7" y="3"/>
                    <a:pt x="7" y="2"/>
                    <a:pt x="7" y="2"/>
                  </a:cubicBezTo>
                  <a:cubicBezTo>
                    <a:pt x="8" y="1"/>
                    <a:pt x="8" y="1"/>
                    <a:pt x="9" y="0"/>
                  </a:cubicBezTo>
                  <a:cubicBezTo>
                    <a:pt x="9" y="0"/>
                    <a:pt x="9" y="0"/>
                    <a:pt x="9" y="0"/>
                  </a:cubicBezTo>
                  <a:cubicBezTo>
                    <a:pt x="8" y="0"/>
                    <a:pt x="7" y="1"/>
                    <a:pt x="6" y="1"/>
                  </a:cubicBezTo>
                  <a:cubicBezTo>
                    <a:pt x="5" y="2"/>
                    <a:pt x="5" y="2"/>
                    <a:pt x="4" y="3"/>
                  </a:cubicBezTo>
                  <a:cubicBezTo>
                    <a:pt x="4" y="3"/>
                    <a:pt x="4" y="3"/>
                    <a:pt x="4" y="3"/>
                  </a:cubicBezTo>
                  <a:cubicBezTo>
                    <a:pt x="4" y="3"/>
                    <a:pt x="4" y="3"/>
                    <a:pt x="4" y="3"/>
                  </a:cubicBezTo>
                  <a:cubicBezTo>
                    <a:pt x="3" y="3"/>
                    <a:pt x="3" y="4"/>
                    <a:pt x="2" y="5"/>
                  </a:cubicBezTo>
                  <a:cubicBezTo>
                    <a:pt x="2" y="5"/>
                    <a:pt x="2" y="6"/>
                    <a:pt x="2" y="6"/>
                  </a:cubicBezTo>
                  <a:cubicBezTo>
                    <a:pt x="2" y="6"/>
                    <a:pt x="2" y="6"/>
                    <a:pt x="2" y="6"/>
                  </a:cubicBezTo>
                  <a:cubicBezTo>
                    <a:pt x="2" y="6"/>
                    <a:pt x="2" y="6"/>
                    <a:pt x="2" y="6"/>
                  </a:cubicBezTo>
                  <a:cubicBezTo>
                    <a:pt x="1" y="7"/>
                    <a:pt x="1" y="7"/>
                    <a:pt x="1" y="8"/>
                  </a:cubicBezTo>
                  <a:cubicBezTo>
                    <a:pt x="1" y="8"/>
                    <a:pt x="1" y="8"/>
                    <a:pt x="1" y="8"/>
                  </a:cubicBezTo>
                  <a:cubicBezTo>
                    <a:pt x="1" y="8"/>
                    <a:pt x="1" y="8"/>
                    <a:pt x="1" y="8"/>
                  </a:cubicBezTo>
                  <a:cubicBezTo>
                    <a:pt x="1" y="9"/>
                    <a:pt x="1" y="9"/>
                    <a:pt x="0" y="10"/>
                  </a:cubicBezTo>
                  <a:cubicBezTo>
                    <a:pt x="0" y="10"/>
                    <a:pt x="0" y="10"/>
                    <a:pt x="0" y="10"/>
                  </a:cubicBezTo>
                  <a:cubicBezTo>
                    <a:pt x="0" y="10"/>
                    <a:pt x="0" y="10"/>
                    <a:pt x="0" y="10"/>
                  </a:cubicBezTo>
                  <a:cubicBezTo>
                    <a:pt x="0" y="11"/>
                    <a:pt x="0" y="12"/>
                    <a:pt x="0" y="12"/>
                  </a:cubicBezTo>
                  <a:cubicBezTo>
                    <a:pt x="0" y="12"/>
                    <a:pt x="0" y="12"/>
                    <a:pt x="0" y="12"/>
                  </a:cubicBezTo>
                  <a:cubicBezTo>
                    <a:pt x="0" y="12"/>
                    <a:pt x="0" y="12"/>
                    <a:pt x="0" y="12"/>
                  </a:cubicBezTo>
                  <a:cubicBezTo>
                    <a:pt x="0" y="13"/>
                    <a:pt x="0" y="14"/>
                    <a:pt x="0" y="15"/>
                  </a:cubicBezTo>
                  <a:cubicBezTo>
                    <a:pt x="0" y="16"/>
                    <a:pt x="0" y="18"/>
                    <a:pt x="0" y="20"/>
                  </a:cubicBezTo>
                  <a:cubicBezTo>
                    <a:pt x="0" y="20"/>
                    <a:pt x="0" y="20"/>
                    <a:pt x="0" y="20"/>
                  </a:cubicBezTo>
                  <a:cubicBezTo>
                    <a:pt x="1" y="22"/>
                    <a:pt x="1" y="23"/>
                    <a:pt x="2" y="25"/>
                  </a:cubicBezTo>
                  <a:cubicBezTo>
                    <a:pt x="2" y="25"/>
                    <a:pt x="2" y="25"/>
                    <a:pt x="2" y="25"/>
                  </a:cubicBezTo>
                  <a:cubicBezTo>
                    <a:pt x="2" y="26"/>
                    <a:pt x="2" y="27"/>
                    <a:pt x="3" y="28"/>
                  </a:cubicBezTo>
                  <a:lnTo>
                    <a:pt x="7" y="25"/>
                  </a:ln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4" name="ïş1îḋé"/>
            <p:cNvSpPr>
              <a:spLocks noChangeArrowheads="1"/>
            </p:cNvSpPr>
            <p:nvPr/>
          </p:nvSpPr>
          <p:spPr bwMode="auto">
            <a:xfrm>
              <a:off x="1055688" y="3267075"/>
              <a:ext cx="115888" cy="134938"/>
            </a:xfrm>
            <a:custGeom>
              <a:avLst/>
              <a:gdLst>
                <a:gd name="T0" fmla="*/ 115888 w 46"/>
                <a:gd name="T1" fmla="*/ 106932 h 53"/>
                <a:gd name="T2" fmla="*/ 115888 w 46"/>
                <a:gd name="T3" fmla="*/ 104386 h 53"/>
                <a:gd name="T4" fmla="*/ 113369 w 46"/>
                <a:gd name="T5" fmla="*/ 99294 h 53"/>
                <a:gd name="T6" fmla="*/ 113369 w 46"/>
                <a:gd name="T7" fmla="*/ 91656 h 53"/>
                <a:gd name="T8" fmla="*/ 110849 w 46"/>
                <a:gd name="T9" fmla="*/ 86564 h 53"/>
                <a:gd name="T10" fmla="*/ 110849 w 46"/>
                <a:gd name="T11" fmla="*/ 84018 h 53"/>
                <a:gd name="T12" fmla="*/ 108330 w 46"/>
                <a:gd name="T13" fmla="*/ 78926 h 53"/>
                <a:gd name="T14" fmla="*/ 108330 w 46"/>
                <a:gd name="T15" fmla="*/ 73834 h 53"/>
                <a:gd name="T16" fmla="*/ 105811 w 46"/>
                <a:gd name="T17" fmla="*/ 68742 h 53"/>
                <a:gd name="T18" fmla="*/ 103291 w 46"/>
                <a:gd name="T19" fmla="*/ 63650 h 53"/>
                <a:gd name="T20" fmla="*/ 100772 w 46"/>
                <a:gd name="T21" fmla="*/ 58558 h 53"/>
                <a:gd name="T22" fmla="*/ 98253 w 46"/>
                <a:gd name="T23" fmla="*/ 53466 h 53"/>
                <a:gd name="T24" fmla="*/ 93214 w 46"/>
                <a:gd name="T25" fmla="*/ 45828 h 53"/>
                <a:gd name="T26" fmla="*/ 85656 w 46"/>
                <a:gd name="T27" fmla="*/ 35644 h 53"/>
                <a:gd name="T28" fmla="*/ 83137 w 46"/>
                <a:gd name="T29" fmla="*/ 33098 h 53"/>
                <a:gd name="T30" fmla="*/ 78098 w 46"/>
                <a:gd name="T31" fmla="*/ 28006 h 53"/>
                <a:gd name="T32" fmla="*/ 73060 w 46"/>
                <a:gd name="T33" fmla="*/ 22914 h 53"/>
                <a:gd name="T34" fmla="*/ 70541 w 46"/>
                <a:gd name="T35" fmla="*/ 20368 h 53"/>
                <a:gd name="T36" fmla="*/ 68021 w 46"/>
                <a:gd name="T37" fmla="*/ 17822 h 53"/>
                <a:gd name="T38" fmla="*/ 60463 w 46"/>
                <a:gd name="T39" fmla="*/ 12730 h 53"/>
                <a:gd name="T40" fmla="*/ 57944 w 46"/>
                <a:gd name="T41" fmla="*/ 10184 h 53"/>
                <a:gd name="T42" fmla="*/ 52905 w 46"/>
                <a:gd name="T43" fmla="*/ 7638 h 53"/>
                <a:gd name="T44" fmla="*/ 47867 w 46"/>
                <a:gd name="T45" fmla="*/ 5092 h 53"/>
                <a:gd name="T46" fmla="*/ 42828 w 46"/>
                <a:gd name="T47" fmla="*/ 2546 h 53"/>
                <a:gd name="T48" fmla="*/ 40309 w 46"/>
                <a:gd name="T49" fmla="*/ 2546 h 53"/>
                <a:gd name="T50" fmla="*/ 37790 w 46"/>
                <a:gd name="T51" fmla="*/ 2546 h 53"/>
                <a:gd name="T52" fmla="*/ 32751 w 46"/>
                <a:gd name="T53" fmla="*/ 0 h 53"/>
                <a:gd name="T54" fmla="*/ 27712 w 46"/>
                <a:gd name="T55" fmla="*/ 0 h 53"/>
                <a:gd name="T56" fmla="*/ 25193 w 46"/>
                <a:gd name="T57" fmla="*/ 0 h 53"/>
                <a:gd name="T58" fmla="*/ 20154 w 46"/>
                <a:gd name="T59" fmla="*/ 2546 h 53"/>
                <a:gd name="T60" fmla="*/ 12597 w 46"/>
                <a:gd name="T61" fmla="*/ 5092 h 53"/>
                <a:gd name="T62" fmla="*/ 7558 w 46"/>
                <a:gd name="T63" fmla="*/ 7638 h 53"/>
                <a:gd name="T64" fmla="*/ 10077 w 46"/>
                <a:gd name="T65" fmla="*/ 7638 h 53"/>
                <a:gd name="T66" fmla="*/ 12597 w 46"/>
                <a:gd name="T67" fmla="*/ 7638 h 53"/>
                <a:gd name="T68" fmla="*/ 20154 w 46"/>
                <a:gd name="T69" fmla="*/ 7638 h 53"/>
                <a:gd name="T70" fmla="*/ 25193 w 46"/>
                <a:gd name="T71" fmla="*/ 7638 h 53"/>
                <a:gd name="T72" fmla="*/ 30232 w 46"/>
                <a:gd name="T73" fmla="*/ 10184 h 53"/>
                <a:gd name="T74" fmla="*/ 37790 w 46"/>
                <a:gd name="T75" fmla="*/ 12730 h 53"/>
                <a:gd name="T76" fmla="*/ 50386 w 46"/>
                <a:gd name="T77" fmla="*/ 20368 h 53"/>
                <a:gd name="T78" fmla="*/ 55425 w 46"/>
                <a:gd name="T79" fmla="*/ 25460 h 53"/>
                <a:gd name="T80" fmla="*/ 60463 w 46"/>
                <a:gd name="T81" fmla="*/ 30552 h 53"/>
                <a:gd name="T82" fmla="*/ 68021 w 46"/>
                <a:gd name="T83" fmla="*/ 35644 h 53"/>
                <a:gd name="T84" fmla="*/ 73060 w 46"/>
                <a:gd name="T85" fmla="*/ 40736 h 53"/>
                <a:gd name="T86" fmla="*/ 78098 w 46"/>
                <a:gd name="T87" fmla="*/ 48374 h 53"/>
                <a:gd name="T88" fmla="*/ 85656 w 46"/>
                <a:gd name="T89" fmla="*/ 61104 h 53"/>
                <a:gd name="T90" fmla="*/ 85656 w 46"/>
                <a:gd name="T91" fmla="*/ 63650 h 53"/>
                <a:gd name="T92" fmla="*/ 93214 w 46"/>
                <a:gd name="T93" fmla="*/ 76380 h 53"/>
                <a:gd name="T94" fmla="*/ 93214 w 46"/>
                <a:gd name="T95" fmla="*/ 76380 h 53"/>
                <a:gd name="T96" fmla="*/ 95734 w 46"/>
                <a:gd name="T97" fmla="*/ 84018 h 53"/>
                <a:gd name="T98" fmla="*/ 98253 w 46"/>
                <a:gd name="T99" fmla="*/ 91656 h 53"/>
                <a:gd name="T100" fmla="*/ 100772 w 46"/>
                <a:gd name="T101" fmla="*/ 99294 h 53"/>
                <a:gd name="T102" fmla="*/ 103291 w 46"/>
                <a:gd name="T103" fmla="*/ 106932 h 53"/>
                <a:gd name="T104" fmla="*/ 103291 w 46"/>
                <a:gd name="T105" fmla="*/ 114570 h 53"/>
                <a:gd name="T106" fmla="*/ 103291 w 46"/>
                <a:gd name="T107" fmla="*/ 129846 h 53"/>
                <a:gd name="T108" fmla="*/ 113369 w 46"/>
                <a:gd name="T109" fmla="*/ 134938 h 53"/>
                <a:gd name="T110" fmla="*/ 113369 w 46"/>
                <a:gd name="T111" fmla="*/ 129846 h 53"/>
                <a:gd name="T112" fmla="*/ 115888 w 46"/>
                <a:gd name="T113" fmla="*/ 127300 h 53"/>
                <a:gd name="T114" fmla="*/ 115888 w 46"/>
                <a:gd name="T115" fmla="*/ 122208 h 53"/>
                <a:gd name="T116" fmla="*/ 115888 w 46"/>
                <a:gd name="T117" fmla="*/ 114570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
                <a:gd name="T178" fmla="*/ 0 h 53"/>
                <a:gd name="T179" fmla="*/ 46 w 46"/>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 h="53">
                  <a:moveTo>
                    <a:pt x="46" y="44"/>
                  </a:moveTo>
                  <a:cubicBezTo>
                    <a:pt x="46" y="44"/>
                    <a:pt x="46" y="43"/>
                    <a:pt x="46" y="43"/>
                  </a:cubicBezTo>
                  <a:cubicBezTo>
                    <a:pt x="46" y="43"/>
                    <a:pt x="46" y="43"/>
                    <a:pt x="46" y="42"/>
                  </a:cubicBezTo>
                  <a:cubicBezTo>
                    <a:pt x="46" y="42"/>
                    <a:pt x="46" y="42"/>
                    <a:pt x="46" y="42"/>
                  </a:cubicBezTo>
                  <a:cubicBezTo>
                    <a:pt x="46" y="42"/>
                    <a:pt x="46" y="42"/>
                    <a:pt x="46" y="42"/>
                  </a:cubicBezTo>
                  <a:cubicBezTo>
                    <a:pt x="46" y="41"/>
                    <a:pt x="46" y="41"/>
                    <a:pt x="46" y="41"/>
                  </a:cubicBezTo>
                  <a:cubicBezTo>
                    <a:pt x="46" y="40"/>
                    <a:pt x="46" y="40"/>
                    <a:pt x="45" y="39"/>
                  </a:cubicBezTo>
                  <a:cubicBezTo>
                    <a:pt x="45" y="39"/>
                    <a:pt x="45" y="39"/>
                    <a:pt x="45" y="39"/>
                  </a:cubicBezTo>
                  <a:cubicBezTo>
                    <a:pt x="45" y="39"/>
                    <a:pt x="45" y="39"/>
                    <a:pt x="45" y="39"/>
                  </a:cubicBezTo>
                  <a:cubicBezTo>
                    <a:pt x="45" y="39"/>
                    <a:pt x="45" y="39"/>
                    <a:pt x="45" y="38"/>
                  </a:cubicBezTo>
                  <a:cubicBezTo>
                    <a:pt x="45" y="38"/>
                    <a:pt x="45" y="37"/>
                    <a:pt x="45" y="37"/>
                  </a:cubicBezTo>
                  <a:cubicBezTo>
                    <a:pt x="45" y="37"/>
                    <a:pt x="45" y="37"/>
                    <a:pt x="45" y="36"/>
                  </a:cubicBezTo>
                  <a:cubicBezTo>
                    <a:pt x="45" y="36"/>
                    <a:pt x="45" y="36"/>
                    <a:pt x="45" y="36"/>
                  </a:cubicBezTo>
                  <a:cubicBezTo>
                    <a:pt x="45" y="36"/>
                    <a:pt x="45" y="36"/>
                    <a:pt x="45" y="36"/>
                  </a:cubicBezTo>
                  <a:cubicBezTo>
                    <a:pt x="45" y="35"/>
                    <a:pt x="45" y="35"/>
                    <a:pt x="44" y="34"/>
                  </a:cubicBezTo>
                  <a:cubicBezTo>
                    <a:pt x="44" y="34"/>
                    <a:pt x="44" y="34"/>
                    <a:pt x="44" y="33"/>
                  </a:cubicBezTo>
                  <a:cubicBezTo>
                    <a:pt x="44" y="33"/>
                    <a:pt x="44" y="33"/>
                    <a:pt x="44" y="33"/>
                  </a:cubicBezTo>
                  <a:cubicBezTo>
                    <a:pt x="44" y="33"/>
                    <a:pt x="44" y="33"/>
                    <a:pt x="44" y="33"/>
                  </a:cubicBezTo>
                  <a:cubicBezTo>
                    <a:pt x="44" y="33"/>
                    <a:pt x="44" y="33"/>
                    <a:pt x="44" y="33"/>
                  </a:cubicBezTo>
                  <a:cubicBezTo>
                    <a:pt x="44" y="32"/>
                    <a:pt x="44" y="32"/>
                    <a:pt x="44" y="32"/>
                  </a:cubicBezTo>
                  <a:cubicBezTo>
                    <a:pt x="43" y="31"/>
                    <a:pt x="43" y="31"/>
                    <a:pt x="43" y="31"/>
                  </a:cubicBezTo>
                  <a:cubicBezTo>
                    <a:pt x="43" y="30"/>
                    <a:pt x="43" y="30"/>
                    <a:pt x="43" y="30"/>
                  </a:cubicBezTo>
                  <a:cubicBezTo>
                    <a:pt x="43" y="30"/>
                    <a:pt x="43" y="30"/>
                    <a:pt x="43" y="30"/>
                  </a:cubicBezTo>
                  <a:cubicBezTo>
                    <a:pt x="43" y="30"/>
                    <a:pt x="43" y="30"/>
                    <a:pt x="43" y="29"/>
                  </a:cubicBezTo>
                  <a:cubicBezTo>
                    <a:pt x="43" y="29"/>
                    <a:pt x="42" y="29"/>
                    <a:pt x="42" y="28"/>
                  </a:cubicBezTo>
                  <a:cubicBezTo>
                    <a:pt x="42" y="28"/>
                    <a:pt x="42" y="28"/>
                    <a:pt x="42" y="27"/>
                  </a:cubicBezTo>
                  <a:cubicBezTo>
                    <a:pt x="42" y="27"/>
                    <a:pt x="42" y="27"/>
                    <a:pt x="42" y="27"/>
                  </a:cubicBezTo>
                  <a:cubicBezTo>
                    <a:pt x="42" y="27"/>
                    <a:pt x="42" y="27"/>
                    <a:pt x="42" y="27"/>
                  </a:cubicBezTo>
                  <a:cubicBezTo>
                    <a:pt x="42" y="27"/>
                    <a:pt x="41" y="26"/>
                    <a:pt x="41" y="26"/>
                  </a:cubicBezTo>
                  <a:cubicBezTo>
                    <a:pt x="41" y="25"/>
                    <a:pt x="41" y="25"/>
                    <a:pt x="41" y="25"/>
                  </a:cubicBezTo>
                  <a:cubicBezTo>
                    <a:pt x="41" y="25"/>
                    <a:pt x="41" y="24"/>
                    <a:pt x="41" y="24"/>
                  </a:cubicBezTo>
                  <a:cubicBezTo>
                    <a:pt x="40" y="24"/>
                    <a:pt x="40" y="24"/>
                    <a:pt x="40" y="24"/>
                  </a:cubicBezTo>
                  <a:cubicBezTo>
                    <a:pt x="40" y="24"/>
                    <a:pt x="40" y="23"/>
                    <a:pt x="40" y="23"/>
                  </a:cubicBezTo>
                  <a:cubicBezTo>
                    <a:pt x="40" y="23"/>
                    <a:pt x="39" y="22"/>
                    <a:pt x="39" y="22"/>
                  </a:cubicBezTo>
                  <a:cubicBezTo>
                    <a:pt x="39" y="22"/>
                    <a:pt x="39" y="21"/>
                    <a:pt x="39" y="21"/>
                  </a:cubicBezTo>
                  <a:cubicBezTo>
                    <a:pt x="39" y="21"/>
                    <a:pt x="39" y="21"/>
                    <a:pt x="39" y="21"/>
                  </a:cubicBezTo>
                  <a:cubicBezTo>
                    <a:pt x="38" y="21"/>
                    <a:pt x="38" y="20"/>
                    <a:pt x="38" y="20"/>
                  </a:cubicBezTo>
                  <a:cubicBezTo>
                    <a:pt x="38" y="19"/>
                    <a:pt x="37" y="19"/>
                    <a:pt x="37" y="18"/>
                  </a:cubicBezTo>
                  <a:cubicBezTo>
                    <a:pt x="37" y="18"/>
                    <a:pt x="37" y="18"/>
                    <a:pt x="37" y="18"/>
                  </a:cubicBezTo>
                  <a:cubicBezTo>
                    <a:pt x="36" y="17"/>
                    <a:pt x="36" y="17"/>
                    <a:pt x="35" y="16"/>
                  </a:cubicBezTo>
                  <a:cubicBezTo>
                    <a:pt x="35" y="16"/>
                    <a:pt x="35" y="15"/>
                    <a:pt x="34" y="15"/>
                  </a:cubicBezTo>
                  <a:cubicBezTo>
                    <a:pt x="34" y="15"/>
                    <a:pt x="34" y="15"/>
                    <a:pt x="34" y="14"/>
                  </a:cubicBezTo>
                  <a:cubicBezTo>
                    <a:pt x="34" y="14"/>
                    <a:pt x="34" y="14"/>
                    <a:pt x="33" y="13"/>
                  </a:cubicBezTo>
                  <a:cubicBezTo>
                    <a:pt x="33" y="13"/>
                    <a:pt x="33" y="13"/>
                    <a:pt x="33" y="13"/>
                  </a:cubicBezTo>
                  <a:cubicBezTo>
                    <a:pt x="33" y="13"/>
                    <a:pt x="33" y="13"/>
                    <a:pt x="33" y="13"/>
                  </a:cubicBezTo>
                  <a:cubicBezTo>
                    <a:pt x="33" y="13"/>
                    <a:pt x="33" y="13"/>
                    <a:pt x="32" y="12"/>
                  </a:cubicBezTo>
                  <a:cubicBezTo>
                    <a:pt x="32" y="12"/>
                    <a:pt x="32" y="12"/>
                    <a:pt x="31" y="11"/>
                  </a:cubicBezTo>
                  <a:cubicBezTo>
                    <a:pt x="31" y="11"/>
                    <a:pt x="31" y="11"/>
                    <a:pt x="31" y="11"/>
                  </a:cubicBezTo>
                  <a:cubicBezTo>
                    <a:pt x="31" y="11"/>
                    <a:pt x="31" y="11"/>
                    <a:pt x="31" y="11"/>
                  </a:cubicBezTo>
                  <a:cubicBezTo>
                    <a:pt x="31" y="11"/>
                    <a:pt x="31" y="10"/>
                    <a:pt x="30" y="10"/>
                  </a:cubicBezTo>
                  <a:cubicBezTo>
                    <a:pt x="30" y="10"/>
                    <a:pt x="30" y="10"/>
                    <a:pt x="29" y="9"/>
                  </a:cubicBezTo>
                  <a:cubicBezTo>
                    <a:pt x="29" y="9"/>
                    <a:pt x="29" y="9"/>
                    <a:pt x="29" y="9"/>
                  </a:cubicBezTo>
                  <a:cubicBezTo>
                    <a:pt x="29" y="9"/>
                    <a:pt x="29" y="9"/>
                    <a:pt x="29" y="9"/>
                  </a:cubicBezTo>
                  <a:cubicBezTo>
                    <a:pt x="29" y="9"/>
                    <a:pt x="29" y="8"/>
                    <a:pt x="28" y="8"/>
                  </a:cubicBezTo>
                  <a:cubicBezTo>
                    <a:pt x="28" y="8"/>
                    <a:pt x="28" y="8"/>
                    <a:pt x="27" y="7"/>
                  </a:cubicBezTo>
                  <a:cubicBezTo>
                    <a:pt x="27" y="7"/>
                    <a:pt x="27" y="7"/>
                    <a:pt x="27" y="7"/>
                  </a:cubicBezTo>
                  <a:cubicBezTo>
                    <a:pt x="27" y="7"/>
                    <a:pt x="27" y="7"/>
                    <a:pt x="27" y="7"/>
                  </a:cubicBezTo>
                  <a:cubicBezTo>
                    <a:pt x="27" y="7"/>
                    <a:pt x="26" y="7"/>
                    <a:pt x="26" y="6"/>
                  </a:cubicBezTo>
                  <a:cubicBezTo>
                    <a:pt x="26" y="6"/>
                    <a:pt x="26" y="6"/>
                    <a:pt x="25" y="6"/>
                  </a:cubicBezTo>
                  <a:cubicBezTo>
                    <a:pt x="25" y="5"/>
                    <a:pt x="25" y="5"/>
                    <a:pt x="24" y="5"/>
                  </a:cubicBezTo>
                  <a:cubicBezTo>
                    <a:pt x="24" y="5"/>
                    <a:pt x="24" y="5"/>
                    <a:pt x="24" y="5"/>
                  </a:cubicBezTo>
                  <a:cubicBezTo>
                    <a:pt x="24" y="5"/>
                    <a:pt x="24" y="5"/>
                    <a:pt x="24" y="5"/>
                  </a:cubicBezTo>
                  <a:cubicBezTo>
                    <a:pt x="24" y="5"/>
                    <a:pt x="23" y="4"/>
                    <a:pt x="23" y="4"/>
                  </a:cubicBezTo>
                  <a:cubicBezTo>
                    <a:pt x="23" y="4"/>
                    <a:pt x="22" y="4"/>
                    <a:pt x="22" y="4"/>
                  </a:cubicBezTo>
                  <a:cubicBezTo>
                    <a:pt x="22" y="4"/>
                    <a:pt x="22" y="4"/>
                    <a:pt x="22" y="3"/>
                  </a:cubicBezTo>
                  <a:cubicBezTo>
                    <a:pt x="22" y="3"/>
                    <a:pt x="21" y="3"/>
                    <a:pt x="21" y="3"/>
                  </a:cubicBezTo>
                  <a:cubicBezTo>
                    <a:pt x="21" y="3"/>
                    <a:pt x="20" y="3"/>
                    <a:pt x="20" y="3"/>
                  </a:cubicBezTo>
                  <a:cubicBezTo>
                    <a:pt x="20" y="2"/>
                    <a:pt x="20" y="2"/>
                    <a:pt x="19" y="2"/>
                  </a:cubicBezTo>
                  <a:cubicBezTo>
                    <a:pt x="19" y="2"/>
                    <a:pt x="19" y="2"/>
                    <a:pt x="19" y="2"/>
                  </a:cubicBezTo>
                  <a:cubicBezTo>
                    <a:pt x="19" y="2"/>
                    <a:pt x="19" y="2"/>
                    <a:pt x="19" y="2"/>
                  </a:cubicBezTo>
                  <a:cubicBezTo>
                    <a:pt x="19" y="2"/>
                    <a:pt x="18" y="2"/>
                    <a:pt x="18" y="2"/>
                  </a:cubicBezTo>
                  <a:cubicBezTo>
                    <a:pt x="18" y="2"/>
                    <a:pt x="18" y="1"/>
                    <a:pt x="17" y="1"/>
                  </a:cubicBezTo>
                  <a:cubicBezTo>
                    <a:pt x="17" y="1"/>
                    <a:pt x="17" y="1"/>
                    <a:pt x="17" y="1"/>
                  </a:cubicBezTo>
                  <a:cubicBezTo>
                    <a:pt x="17" y="1"/>
                    <a:pt x="17" y="1"/>
                    <a:pt x="17" y="1"/>
                  </a:cubicBezTo>
                  <a:cubicBezTo>
                    <a:pt x="17" y="1"/>
                    <a:pt x="16" y="1"/>
                    <a:pt x="16" y="1"/>
                  </a:cubicBezTo>
                  <a:cubicBezTo>
                    <a:pt x="16" y="1"/>
                    <a:pt x="16" y="1"/>
                    <a:pt x="15" y="1"/>
                  </a:cubicBezTo>
                  <a:cubicBezTo>
                    <a:pt x="15" y="1"/>
                    <a:pt x="15" y="1"/>
                    <a:pt x="15" y="1"/>
                  </a:cubicBezTo>
                  <a:cubicBezTo>
                    <a:pt x="15" y="1"/>
                    <a:pt x="15" y="1"/>
                    <a:pt x="15" y="1"/>
                  </a:cubicBezTo>
                  <a:cubicBezTo>
                    <a:pt x="14" y="1"/>
                    <a:pt x="14" y="0"/>
                    <a:pt x="14" y="0"/>
                  </a:cubicBezTo>
                  <a:cubicBezTo>
                    <a:pt x="14" y="0"/>
                    <a:pt x="14" y="0"/>
                    <a:pt x="13" y="0"/>
                  </a:cubicBezTo>
                  <a:cubicBezTo>
                    <a:pt x="13" y="0"/>
                    <a:pt x="13" y="0"/>
                    <a:pt x="13" y="0"/>
                  </a:cubicBezTo>
                  <a:cubicBezTo>
                    <a:pt x="12" y="0"/>
                    <a:pt x="12" y="0"/>
                    <a:pt x="12" y="0"/>
                  </a:cubicBezTo>
                  <a:cubicBezTo>
                    <a:pt x="12" y="0"/>
                    <a:pt x="12" y="0"/>
                    <a:pt x="12" y="0"/>
                  </a:cubicBezTo>
                  <a:cubicBezTo>
                    <a:pt x="12" y="0"/>
                    <a:pt x="11" y="0"/>
                    <a:pt x="11" y="0"/>
                  </a:cubicBezTo>
                  <a:cubicBezTo>
                    <a:pt x="11" y="0"/>
                    <a:pt x="11" y="0"/>
                    <a:pt x="10" y="0"/>
                  </a:cubicBezTo>
                  <a:cubicBezTo>
                    <a:pt x="10" y="0"/>
                    <a:pt x="10" y="0"/>
                    <a:pt x="10" y="0"/>
                  </a:cubicBezTo>
                  <a:cubicBezTo>
                    <a:pt x="10" y="0"/>
                    <a:pt x="10" y="0"/>
                    <a:pt x="10" y="0"/>
                  </a:cubicBezTo>
                  <a:cubicBezTo>
                    <a:pt x="9" y="0"/>
                    <a:pt x="9" y="0"/>
                    <a:pt x="8" y="0"/>
                  </a:cubicBezTo>
                  <a:cubicBezTo>
                    <a:pt x="8" y="0"/>
                    <a:pt x="8" y="0"/>
                    <a:pt x="8" y="0"/>
                  </a:cubicBezTo>
                  <a:cubicBezTo>
                    <a:pt x="8" y="0"/>
                    <a:pt x="8" y="0"/>
                    <a:pt x="8" y="1"/>
                  </a:cubicBezTo>
                  <a:cubicBezTo>
                    <a:pt x="8" y="1"/>
                    <a:pt x="7" y="1"/>
                    <a:pt x="7" y="1"/>
                  </a:cubicBezTo>
                  <a:cubicBezTo>
                    <a:pt x="7" y="1"/>
                    <a:pt x="7" y="1"/>
                    <a:pt x="7" y="1"/>
                  </a:cubicBezTo>
                  <a:cubicBezTo>
                    <a:pt x="6" y="1"/>
                    <a:pt x="5" y="1"/>
                    <a:pt x="5" y="2"/>
                  </a:cubicBezTo>
                  <a:cubicBezTo>
                    <a:pt x="0" y="5"/>
                    <a:pt x="0" y="5"/>
                    <a:pt x="0" y="5"/>
                  </a:cubicBezTo>
                  <a:cubicBezTo>
                    <a:pt x="0" y="5"/>
                    <a:pt x="0" y="5"/>
                    <a:pt x="0" y="5"/>
                  </a:cubicBezTo>
                  <a:cubicBezTo>
                    <a:pt x="1" y="4"/>
                    <a:pt x="2" y="4"/>
                    <a:pt x="3" y="3"/>
                  </a:cubicBezTo>
                  <a:cubicBezTo>
                    <a:pt x="3" y="3"/>
                    <a:pt x="3" y="3"/>
                    <a:pt x="3" y="3"/>
                  </a:cubicBezTo>
                  <a:cubicBezTo>
                    <a:pt x="3" y="3"/>
                    <a:pt x="3" y="3"/>
                    <a:pt x="4" y="3"/>
                  </a:cubicBezTo>
                  <a:cubicBezTo>
                    <a:pt x="4" y="3"/>
                    <a:pt x="4" y="3"/>
                    <a:pt x="4" y="3"/>
                  </a:cubicBezTo>
                  <a:cubicBezTo>
                    <a:pt x="4" y="3"/>
                    <a:pt x="4" y="3"/>
                    <a:pt x="5" y="3"/>
                  </a:cubicBezTo>
                  <a:cubicBezTo>
                    <a:pt x="5" y="3"/>
                    <a:pt x="5" y="3"/>
                    <a:pt x="5" y="3"/>
                  </a:cubicBezTo>
                  <a:cubicBezTo>
                    <a:pt x="5" y="3"/>
                    <a:pt x="5" y="3"/>
                    <a:pt x="5" y="3"/>
                  </a:cubicBezTo>
                  <a:cubicBezTo>
                    <a:pt x="6" y="3"/>
                    <a:pt x="6" y="3"/>
                    <a:pt x="7" y="3"/>
                  </a:cubicBezTo>
                  <a:cubicBezTo>
                    <a:pt x="7" y="3"/>
                    <a:pt x="7" y="3"/>
                    <a:pt x="8" y="3"/>
                  </a:cubicBezTo>
                  <a:cubicBezTo>
                    <a:pt x="8" y="3"/>
                    <a:pt x="8" y="3"/>
                    <a:pt x="8" y="3"/>
                  </a:cubicBezTo>
                  <a:cubicBezTo>
                    <a:pt x="8" y="3"/>
                    <a:pt x="9" y="3"/>
                    <a:pt x="9" y="3"/>
                  </a:cubicBezTo>
                  <a:cubicBezTo>
                    <a:pt x="9" y="3"/>
                    <a:pt x="10" y="3"/>
                    <a:pt x="10" y="3"/>
                  </a:cubicBezTo>
                  <a:cubicBezTo>
                    <a:pt x="10" y="3"/>
                    <a:pt x="10" y="3"/>
                    <a:pt x="10" y="3"/>
                  </a:cubicBezTo>
                  <a:cubicBezTo>
                    <a:pt x="10" y="3"/>
                    <a:pt x="11" y="4"/>
                    <a:pt x="11" y="4"/>
                  </a:cubicBezTo>
                  <a:cubicBezTo>
                    <a:pt x="12" y="4"/>
                    <a:pt x="12" y="4"/>
                    <a:pt x="12" y="4"/>
                  </a:cubicBezTo>
                  <a:cubicBezTo>
                    <a:pt x="12" y="4"/>
                    <a:pt x="12" y="4"/>
                    <a:pt x="12" y="4"/>
                  </a:cubicBezTo>
                  <a:cubicBezTo>
                    <a:pt x="13" y="4"/>
                    <a:pt x="13" y="4"/>
                    <a:pt x="14" y="5"/>
                  </a:cubicBezTo>
                  <a:cubicBezTo>
                    <a:pt x="14" y="5"/>
                    <a:pt x="14" y="5"/>
                    <a:pt x="15" y="5"/>
                  </a:cubicBezTo>
                  <a:cubicBezTo>
                    <a:pt x="15" y="5"/>
                    <a:pt x="15" y="5"/>
                    <a:pt x="15" y="5"/>
                  </a:cubicBezTo>
                  <a:cubicBezTo>
                    <a:pt x="15" y="5"/>
                    <a:pt x="16" y="6"/>
                    <a:pt x="17" y="6"/>
                  </a:cubicBezTo>
                  <a:cubicBezTo>
                    <a:pt x="18" y="7"/>
                    <a:pt x="19" y="7"/>
                    <a:pt x="20" y="8"/>
                  </a:cubicBezTo>
                  <a:cubicBezTo>
                    <a:pt x="20" y="8"/>
                    <a:pt x="20" y="8"/>
                    <a:pt x="20" y="8"/>
                  </a:cubicBezTo>
                  <a:cubicBezTo>
                    <a:pt x="20" y="8"/>
                    <a:pt x="21" y="9"/>
                    <a:pt x="22" y="9"/>
                  </a:cubicBezTo>
                  <a:cubicBezTo>
                    <a:pt x="22" y="10"/>
                    <a:pt x="22" y="10"/>
                    <a:pt x="22" y="10"/>
                  </a:cubicBezTo>
                  <a:cubicBezTo>
                    <a:pt x="22" y="10"/>
                    <a:pt x="22" y="10"/>
                    <a:pt x="22" y="10"/>
                  </a:cubicBezTo>
                  <a:cubicBezTo>
                    <a:pt x="22" y="10"/>
                    <a:pt x="22" y="10"/>
                    <a:pt x="22" y="10"/>
                  </a:cubicBezTo>
                  <a:cubicBezTo>
                    <a:pt x="23" y="10"/>
                    <a:pt x="24" y="11"/>
                    <a:pt x="24" y="11"/>
                  </a:cubicBezTo>
                  <a:cubicBezTo>
                    <a:pt x="24" y="12"/>
                    <a:pt x="24" y="12"/>
                    <a:pt x="24" y="12"/>
                  </a:cubicBezTo>
                  <a:cubicBezTo>
                    <a:pt x="25" y="12"/>
                    <a:pt x="26" y="13"/>
                    <a:pt x="26" y="14"/>
                  </a:cubicBezTo>
                  <a:cubicBezTo>
                    <a:pt x="26" y="14"/>
                    <a:pt x="26" y="14"/>
                    <a:pt x="27" y="14"/>
                  </a:cubicBezTo>
                  <a:cubicBezTo>
                    <a:pt x="27" y="14"/>
                    <a:pt x="27" y="14"/>
                    <a:pt x="27" y="14"/>
                  </a:cubicBezTo>
                  <a:cubicBezTo>
                    <a:pt x="27" y="14"/>
                    <a:pt x="27" y="14"/>
                    <a:pt x="27" y="14"/>
                  </a:cubicBezTo>
                  <a:cubicBezTo>
                    <a:pt x="27" y="15"/>
                    <a:pt x="28" y="15"/>
                    <a:pt x="29" y="16"/>
                  </a:cubicBezTo>
                  <a:cubicBezTo>
                    <a:pt x="29" y="16"/>
                    <a:pt x="29" y="16"/>
                    <a:pt x="29" y="16"/>
                  </a:cubicBezTo>
                  <a:cubicBezTo>
                    <a:pt x="29" y="16"/>
                    <a:pt x="29" y="17"/>
                    <a:pt x="29" y="17"/>
                  </a:cubicBezTo>
                  <a:cubicBezTo>
                    <a:pt x="30" y="18"/>
                    <a:pt x="30" y="18"/>
                    <a:pt x="31" y="19"/>
                  </a:cubicBezTo>
                  <a:cubicBezTo>
                    <a:pt x="31" y="19"/>
                    <a:pt x="31" y="19"/>
                    <a:pt x="31" y="19"/>
                  </a:cubicBezTo>
                  <a:cubicBezTo>
                    <a:pt x="31" y="20"/>
                    <a:pt x="32" y="20"/>
                    <a:pt x="32" y="21"/>
                  </a:cubicBezTo>
                  <a:cubicBezTo>
                    <a:pt x="33" y="22"/>
                    <a:pt x="33" y="22"/>
                    <a:pt x="33" y="23"/>
                  </a:cubicBezTo>
                  <a:cubicBezTo>
                    <a:pt x="34" y="23"/>
                    <a:pt x="34" y="24"/>
                    <a:pt x="34" y="24"/>
                  </a:cubicBezTo>
                  <a:cubicBezTo>
                    <a:pt x="34" y="24"/>
                    <a:pt x="34" y="24"/>
                    <a:pt x="34" y="24"/>
                  </a:cubicBezTo>
                  <a:cubicBezTo>
                    <a:pt x="34" y="24"/>
                    <a:pt x="34" y="24"/>
                    <a:pt x="34" y="24"/>
                  </a:cubicBezTo>
                  <a:cubicBezTo>
                    <a:pt x="34" y="24"/>
                    <a:pt x="34" y="25"/>
                    <a:pt x="34" y="25"/>
                  </a:cubicBezTo>
                  <a:cubicBezTo>
                    <a:pt x="35" y="25"/>
                    <a:pt x="35" y="26"/>
                    <a:pt x="36" y="27"/>
                  </a:cubicBezTo>
                  <a:cubicBezTo>
                    <a:pt x="36" y="27"/>
                    <a:pt x="36" y="27"/>
                    <a:pt x="36" y="27"/>
                  </a:cubicBezTo>
                  <a:cubicBezTo>
                    <a:pt x="36" y="28"/>
                    <a:pt x="37" y="29"/>
                    <a:pt x="37" y="30"/>
                  </a:cubicBezTo>
                  <a:cubicBezTo>
                    <a:pt x="37" y="30"/>
                    <a:pt x="37" y="30"/>
                    <a:pt x="37" y="30"/>
                  </a:cubicBezTo>
                  <a:cubicBezTo>
                    <a:pt x="37" y="30"/>
                    <a:pt x="37" y="30"/>
                    <a:pt x="37" y="30"/>
                  </a:cubicBezTo>
                  <a:cubicBezTo>
                    <a:pt x="37" y="30"/>
                    <a:pt x="37" y="30"/>
                    <a:pt x="37" y="30"/>
                  </a:cubicBezTo>
                  <a:cubicBezTo>
                    <a:pt x="38" y="31"/>
                    <a:pt x="38" y="32"/>
                    <a:pt x="38" y="33"/>
                  </a:cubicBezTo>
                  <a:cubicBezTo>
                    <a:pt x="38" y="33"/>
                    <a:pt x="38" y="33"/>
                    <a:pt x="38" y="33"/>
                  </a:cubicBezTo>
                  <a:cubicBezTo>
                    <a:pt x="38" y="33"/>
                    <a:pt x="38" y="33"/>
                    <a:pt x="38" y="33"/>
                  </a:cubicBezTo>
                  <a:cubicBezTo>
                    <a:pt x="39" y="34"/>
                    <a:pt x="39" y="35"/>
                    <a:pt x="39" y="36"/>
                  </a:cubicBezTo>
                  <a:cubicBezTo>
                    <a:pt x="39" y="36"/>
                    <a:pt x="39" y="36"/>
                    <a:pt x="39" y="36"/>
                  </a:cubicBezTo>
                  <a:cubicBezTo>
                    <a:pt x="39" y="36"/>
                    <a:pt x="39" y="36"/>
                    <a:pt x="39" y="36"/>
                  </a:cubicBezTo>
                  <a:cubicBezTo>
                    <a:pt x="39" y="36"/>
                    <a:pt x="39" y="36"/>
                    <a:pt x="39" y="36"/>
                  </a:cubicBezTo>
                  <a:cubicBezTo>
                    <a:pt x="40" y="37"/>
                    <a:pt x="40" y="38"/>
                    <a:pt x="40" y="39"/>
                  </a:cubicBezTo>
                  <a:cubicBezTo>
                    <a:pt x="40" y="39"/>
                    <a:pt x="40" y="39"/>
                    <a:pt x="40" y="39"/>
                  </a:cubicBezTo>
                  <a:cubicBezTo>
                    <a:pt x="40" y="40"/>
                    <a:pt x="41" y="41"/>
                    <a:pt x="41" y="42"/>
                  </a:cubicBezTo>
                  <a:cubicBezTo>
                    <a:pt x="41" y="42"/>
                    <a:pt x="41" y="42"/>
                    <a:pt x="41" y="42"/>
                  </a:cubicBezTo>
                  <a:cubicBezTo>
                    <a:pt x="41" y="42"/>
                    <a:pt x="41" y="42"/>
                    <a:pt x="41" y="42"/>
                  </a:cubicBezTo>
                  <a:cubicBezTo>
                    <a:pt x="41" y="42"/>
                    <a:pt x="41" y="42"/>
                    <a:pt x="41" y="42"/>
                  </a:cubicBezTo>
                  <a:cubicBezTo>
                    <a:pt x="41" y="43"/>
                    <a:pt x="41" y="44"/>
                    <a:pt x="41" y="45"/>
                  </a:cubicBezTo>
                  <a:cubicBezTo>
                    <a:pt x="41" y="45"/>
                    <a:pt x="41" y="45"/>
                    <a:pt x="41" y="45"/>
                  </a:cubicBezTo>
                  <a:cubicBezTo>
                    <a:pt x="41" y="46"/>
                    <a:pt x="41" y="47"/>
                    <a:pt x="41" y="48"/>
                  </a:cubicBezTo>
                  <a:cubicBezTo>
                    <a:pt x="41" y="49"/>
                    <a:pt x="41" y="50"/>
                    <a:pt x="41" y="51"/>
                  </a:cubicBezTo>
                  <a:cubicBezTo>
                    <a:pt x="41" y="51"/>
                    <a:pt x="41" y="51"/>
                    <a:pt x="41" y="51"/>
                  </a:cubicBezTo>
                  <a:cubicBezTo>
                    <a:pt x="41" y="51"/>
                    <a:pt x="41" y="51"/>
                    <a:pt x="41" y="52"/>
                  </a:cubicBezTo>
                  <a:cubicBezTo>
                    <a:pt x="41" y="52"/>
                    <a:pt x="41" y="52"/>
                    <a:pt x="41" y="53"/>
                  </a:cubicBezTo>
                  <a:cubicBezTo>
                    <a:pt x="42" y="53"/>
                    <a:pt x="44" y="53"/>
                    <a:pt x="45" y="53"/>
                  </a:cubicBezTo>
                  <a:cubicBezTo>
                    <a:pt x="45" y="53"/>
                    <a:pt x="45" y="53"/>
                    <a:pt x="45" y="53"/>
                  </a:cubicBezTo>
                  <a:cubicBezTo>
                    <a:pt x="45" y="52"/>
                    <a:pt x="45" y="52"/>
                    <a:pt x="45" y="52"/>
                  </a:cubicBezTo>
                  <a:cubicBezTo>
                    <a:pt x="45" y="52"/>
                    <a:pt x="45" y="51"/>
                    <a:pt x="45" y="51"/>
                  </a:cubicBezTo>
                  <a:cubicBezTo>
                    <a:pt x="45" y="51"/>
                    <a:pt x="45" y="51"/>
                    <a:pt x="45" y="51"/>
                  </a:cubicBezTo>
                  <a:cubicBezTo>
                    <a:pt x="45" y="50"/>
                    <a:pt x="45" y="50"/>
                    <a:pt x="45" y="50"/>
                  </a:cubicBezTo>
                  <a:cubicBezTo>
                    <a:pt x="46" y="50"/>
                    <a:pt x="46" y="50"/>
                    <a:pt x="46" y="50"/>
                  </a:cubicBezTo>
                  <a:cubicBezTo>
                    <a:pt x="46" y="49"/>
                    <a:pt x="46" y="49"/>
                    <a:pt x="46" y="49"/>
                  </a:cubicBezTo>
                  <a:cubicBezTo>
                    <a:pt x="46" y="48"/>
                    <a:pt x="46" y="48"/>
                    <a:pt x="46" y="48"/>
                  </a:cubicBezTo>
                  <a:cubicBezTo>
                    <a:pt x="46" y="48"/>
                    <a:pt x="46" y="48"/>
                    <a:pt x="46" y="48"/>
                  </a:cubicBezTo>
                  <a:cubicBezTo>
                    <a:pt x="46" y="48"/>
                    <a:pt x="46" y="48"/>
                    <a:pt x="46" y="48"/>
                  </a:cubicBezTo>
                  <a:cubicBezTo>
                    <a:pt x="46" y="47"/>
                    <a:pt x="46" y="47"/>
                    <a:pt x="46" y="46"/>
                  </a:cubicBezTo>
                  <a:cubicBezTo>
                    <a:pt x="46" y="46"/>
                    <a:pt x="46" y="46"/>
                    <a:pt x="46" y="45"/>
                  </a:cubicBezTo>
                  <a:cubicBezTo>
                    <a:pt x="46" y="45"/>
                    <a:pt x="46" y="45"/>
                    <a:pt x="46" y="45"/>
                  </a:cubicBezTo>
                  <a:cubicBezTo>
                    <a:pt x="46" y="45"/>
                    <a:pt x="46" y="44"/>
                    <a:pt x="46" y="44"/>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5" name="î$ḻiḑè"/>
            <p:cNvSpPr>
              <a:spLocks noChangeArrowheads="1"/>
            </p:cNvSpPr>
            <p:nvPr/>
          </p:nvSpPr>
          <p:spPr bwMode="auto">
            <a:xfrm>
              <a:off x="1060450" y="3279775"/>
              <a:ext cx="12700" cy="7938"/>
            </a:xfrm>
            <a:custGeom>
              <a:avLst/>
              <a:gdLst>
                <a:gd name="T0" fmla="*/ 7620 w 5"/>
                <a:gd name="T1" fmla="*/ 5292 h 3"/>
                <a:gd name="T2" fmla="*/ 12700 w 5"/>
                <a:gd name="T3" fmla="*/ 0 h 3"/>
                <a:gd name="T4" fmla="*/ 0 w 5"/>
                <a:gd name="T5" fmla="*/ 7938 h 3"/>
                <a:gd name="T6" fmla="*/ 0 w 5"/>
                <a:gd name="T7" fmla="*/ 7938 h 3"/>
                <a:gd name="T8" fmla="*/ 7620 w 5"/>
                <a:gd name="T9" fmla="*/ 5292 h 3"/>
                <a:gd name="T10" fmla="*/ 7620 w 5"/>
                <a:gd name="T11" fmla="*/ 5292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3" y="2"/>
                  </a:moveTo>
                  <a:cubicBezTo>
                    <a:pt x="4" y="1"/>
                    <a:pt x="4" y="1"/>
                    <a:pt x="5" y="0"/>
                  </a:cubicBezTo>
                  <a:cubicBezTo>
                    <a:pt x="0" y="3"/>
                    <a:pt x="0" y="3"/>
                    <a:pt x="0" y="3"/>
                  </a:cubicBezTo>
                  <a:cubicBezTo>
                    <a:pt x="0" y="3"/>
                    <a:pt x="0" y="3"/>
                    <a:pt x="0" y="3"/>
                  </a:cubicBezTo>
                  <a:cubicBezTo>
                    <a:pt x="1" y="3"/>
                    <a:pt x="2" y="2"/>
                    <a:pt x="3" y="2"/>
                  </a:cubicBezTo>
                  <a:cubicBezTo>
                    <a:pt x="3" y="2"/>
                    <a:pt x="3" y="2"/>
                    <a:pt x="3" y="2"/>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6" name="íŝļîďè"/>
            <p:cNvSpPr>
              <a:spLocks noChangeArrowheads="1"/>
            </p:cNvSpPr>
            <p:nvPr/>
          </p:nvSpPr>
          <p:spPr bwMode="auto">
            <a:xfrm>
              <a:off x="1036638" y="3275012"/>
              <a:ext cx="122238" cy="127000"/>
            </a:xfrm>
            <a:custGeom>
              <a:avLst/>
              <a:gdLst>
                <a:gd name="T0" fmla="*/ 122238 w 48"/>
                <a:gd name="T1" fmla="*/ 99060 h 50"/>
                <a:gd name="T2" fmla="*/ 117145 w 48"/>
                <a:gd name="T3" fmla="*/ 83820 h 50"/>
                <a:gd name="T4" fmla="*/ 112052 w 48"/>
                <a:gd name="T5" fmla="*/ 68580 h 50"/>
                <a:gd name="T6" fmla="*/ 104412 w 48"/>
                <a:gd name="T7" fmla="*/ 53340 h 50"/>
                <a:gd name="T8" fmla="*/ 91679 w 48"/>
                <a:gd name="T9" fmla="*/ 35560 h 50"/>
                <a:gd name="T10" fmla="*/ 86585 w 48"/>
                <a:gd name="T11" fmla="*/ 27940 h 50"/>
                <a:gd name="T12" fmla="*/ 73852 w 48"/>
                <a:gd name="T13" fmla="*/ 17780 h 50"/>
                <a:gd name="T14" fmla="*/ 56026 w 48"/>
                <a:gd name="T15" fmla="*/ 5080 h 50"/>
                <a:gd name="T16" fmla="*/ 53479 w 48"/>
                <a:gd name="T17" fmla="*/ 5080 h 50"/>
                <a:gd name="T18" fmla="*/ 48386 w 48"/>
                <a:gd name="T19" fmla="*/ 2540 h 50"/>
                <a:gd name="T20" fmla="*/ 43293 w 48"/>
                <a:gd name="T21" fmla="*/ 0 h 50"/>
                <a:gd name="T22" fmla="*/ 40746 w 48"/>
                <a:gd name="T23" fmla="*/ 0 h 50"/>
                <a:gd name="T24" fmla="*/ 38199 w 48"/>
                <a:gd name="T25" fmla="*/ 0 h 50"/>
                <a:gd name="T26" fmla="*/ 33106 w 48"/>
                <a:gd name="T27" fmla="*/ 0 h 50"/>
                <a:gd name="T28" fmla="*/ 30560 w 48"/>
                <a:gd name="T29" fmla="*/ 0 h 50"/>
                <a:gd name="T30" fmla="*/ 25466 w 48"/>
                <a:gd name="T31" fmla="*/ 0 h 50"/>
                <a:gd name="T32" fmla="*/ 17826 w 48"/>
                <a:gd name="T33" fmla="*/ 5080 h 50"/>
                <a:gd name="T34" fmla="*/ 7640 w 48"/>
                <a:gd name="T35" fmla="*/ 83820 h 50"/>
                <a:gd name="T36" fmla="*/ 12733 w 48"/>
                <a:gd name="T37" fmla="*/ 81280 h 50"/>
                <a:gd name="T38" fmla="*/ 12733 w 48"/>
                <a:gd name="T39" fmla="*/ 76200 h 50"/>
                <a:gd name="T40" fmla="*/ 12733 w 48"/>
                <a:gd name="T41" fmla="*/ 73660 h 50"/>
                <a:gd name="T42" fmla="*/ 12733 w 48"/>
                <a:gd name="T43" fmla="*/ 73660 h 50"/>
                <a:gd name="T44" fmla="*/ 10187 w 48"/>
                <a:gd name="T45" fmla="*/ 71120 h 50"/>
                <a:gd name="T46" fmla="*/ 10187 w 48"/>
                <a:gd name="T47" fmla="*/ 68580 h 50"/>
                <a:gd name="T48" fmla="*/ 10187 w 48"/>
                <a:gd name="T49" fmla="*/ 66040 h 50"/>
                <a:gd name="T50" fmla="*/ 7640 w 48"/>
                <a:gd name="T51" fmla="*/ 60960 h 50"/>
                <a:gd name="T52" fmla="*/ 7640 w 48"/>
                <a:gd name="T53" fmla="*/ 60960 h 50"/>
                <a:gd name="T54" fmla="*/ 7640 w 48"/>
                <a:gd name="T55" fmla="*/ 60960 h 50"/>
                <a:gd name="T56" fmla="*/ 7640 w 48"/>
                <a:gd name="T57" fmla="*/ 55880 h 50"/>
                <a:gd name="T58" fmla="*/ 7640 w 48"/>
                <a:gd name="T59" fmla="*/ 53340 h 50"/>
                <a:gd name="T60" fmla="*/ 7640 w 48"/>
                <a:gd name="T61" fmla="*/ 50800 h 50"/>
                <a:gd name="T62" fmla="*/ 7640 w 48"/>
                <a:gd name="T63" fmla="*/ 48260 h 50"/>
                <a:gd name="T64" fmla="*/ 7640 w 48"/>
                <a:gd name="T65" fmla="*/ 43180 h 50"/>
                <a:gd name="T66" fmla="*/ 7640 w 48"/>
                <a:gd name="T67" fmla="*/ 40640 h 50"/>
                <a:gd name="T68" fmla="*/ 7640 w 48"/>
                <a:gd name="T69" fmla="*/ 40640 h 50"/>
                <a:gd name="T70" fmla="*/ 7640 w 48"/>
                <a:gd name="T71" fmla="*/ 35560 h 50"/>
                <a:gd name="T72" fmla="*/ 7640 w 48"/>
                <a:gd name="T73" fmla="*/ 35560 h 50"/>
                <a:gd name="T74" fmla="*/ 10187 w 48"/>
                <a:gd name="T75" fmla="*/ 33020 h 50"/>
                <a:gd name="T76" fmla="*/ 10187 w 48"/>
                <a:gd name="T77" fmla="*/ 30480 h 50"/>
                <a:gd name="T78" fmla="*/ 10187 w 48"/>
                <a:gd name="T79" fmla="*/ 27940 h 50"/>
                <a:gd name="T80" fmla="*/ 12733 w 48"/>
                <a:gd name="T81" fmla="*/ 25400 h 50"/>
                <a:gd name="T82" fmla="*/ 12733 w 48"/>
                <a:gd name="T83" fmla="*/ 25400 h 50"/>
                <a:gd name="T84" fmla="*/ 12733 w 48"/>
                <a:gd name="T85" fmla="*/ 22860 h 50"/>
                <a:gd name="T86" fmla="*/ 17826 w 48"/>
                <a:gd name="T87" fmla="*/ 17780 h 50"/>
                <a:gd name="T88" fmla="*/ 17826 w 48"/>
                <a:gd name="T89" fmla="*/ 17780 h 50"/>
                <a:gd name="T90" fmla="*/ 30560 w 48"/>
                <a:gd name="T91" fmla="*/ 10160 h 50"/>
                <a:gd name="T92" fmla="*/ 86585 w 48"/>
                <a:gd name="T93" fmla="*/ 38100 h 50"/>
                <a:gd name="T94" fmla="*/ 114598 w 48"/>
                <a:gd name="T95" fmla="*/ 109220 h 50"/>
                <a:gd name="T96" fmla="*/ 122238 w 48"/>
                <a:gd name="T97" fmla="*/ 127000 h 50"/>
                <a:gd name="T98" fmla="*/ 122238 w 48"/>
                <a:gd name="T99" fmla="*/ 121920 h 50"/>
                <a:gd name="T100" fmla="*/ 122238 w 48"/>
                <a:gd name="T101" fmla="*/ 114300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8"/>
                <a:gd name="T154" fmla="*/ 0 h 50"/>
                <a:gd name="T155" fmla="*/ 48 w 48"/>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8" h="50">
                  <a:moveTo>
                    <a:pt x="48" y="39"/>
                  </a:moveTo>
                  <a:cubicBezTo>
                    <a:pt x="48" y="39"/>
                    <a:pt x="48" y="39"/>
                    <a:pt x="48" y="39"/>
                  </a:cubicBezTo>
                  <a:cubicBezTo>
                    <a:pt x="47" y="37"/>
                    <a:pt x="47" y="35"/>
                    <a:pt x="46" y="33"/>
                  </a:cubicBezTo>
                  <a:cubicBezTo>
                    <a:pt x="46" y="33"/>
                    <a:pt x="46" y="33"/>
                    <a:pt x="46" y="33"/>
                  </a:cubicBezTo>
                  <a:cubicBezTo>
                    <a:pt x="46" y="32"/>
                    <a:pt x="46" y="31"/>
                    <a:pt x="45" y="30"/>
                  </a:cubicBezTo>
                  <a:cubicBezTo>
                    <a:pt x="45" y="29"/>
                    <a:pt x="45" y="28"/>
                    <a:pt x="44" y="27"/>
                  </a:cubicBezTo>
                  <a:cubicBezTo>
                    <a:pt x="44" y="27"/>
                    <a:pt x="44" y="27"/>
                    <a:pt x="44" y="27"/>
                  </a:cubicBezTo>
                  <a:cubicBezTo>
                    <a:pt x="43" y="25"/>
                    <a:pt x="42" y="23"/>
                    <a:pt x="41" y="21"/>
                  </a:cubicBezTo>
                  <a:cubicBezTo>
                    <a:pt x="41" y="21"/>
                    <a:pt x="41" y="21"/>
                    <a:pt x="41" y="21"/>
                  </a:cubicBezTo>
                  <a:cubicBezTo>
                    <a:pt x="40" y="19"/>
                    <a:pt x="38" y="16"/>
                    <a:pt x="36" y="14"/>
                  </a:cubicBezTo>
                  <a:cubicBezTo>
                    <a:pt x="35" y="13"/>
                    <a:pt x="35" y="12"/>
                    <a:pt x="34" y="11"/>
                  </a:cubicBezTo>
                  <a:cubicBezTo>
                    <a:pt x="34" y="11"/>
                    <a:pt x="34" y="11"/>
                    <a:pt x="34" y="11"/>
                  </a:cubicBezTo>
                  <a:cubicBezTo>
                    <a:pt x="32" y="9"/>
                    <a:pt x="31" y="8"/>
                    <a:pt x="29" y="7"/>
                  </a:cubicBezTo>
                  <a:cubicBezTo>
                    <a:pt x="29" y="7"/>
                    <a:pt x="29" y="7"/>
                    <a:pt x="29" y="7"/>
                  </a:cubicBezTo>
                  <a:cubicBezTo>
                    <a:pt x="27" y="5"/>
                    <a:pt x="26" y="4"/>
                    <a:pt x="24" y="3"/>
                  </a:cubicBezTo>
                  <a:cubicBezTo>
                    <a:pt x="23" y="3"/>
                    <a:pt x="23" y="2"/>
                    <a:pt x="22" y="2"/>
                  </a:cubicBezTo>
                  <a:cubicBezTo>
                    <a:pt x="22" y="2"/>
                    <a:pt x="22" y="2"/>
                    <a:pt x="22" y="2"/>
                  </a:cubicBezTo>
                  <a:cubicBezTo>
                    <a:pt x="21" y="2"/>
                    <a:pt x="21" y="2"/>
                    <a:pt x="21" y="2"/>
                  </a:cubicBezTo>
                  <a:cubicBezTo>
                    <a:pt x="20" y="1"/>
                    <a:pt x="20" y="1"/>
                    <a:pt x="19" y="1"/>
                  </a:cubicBezTo>
                  <a:cubicBezTo>
                    <a:pt x="19" y="1"/>
                    <a:pt x="19" y="1"/>
                    <a:pt x="19" y="1"/>
                  </a:cubicBezTo>
                  <a:cubicBezTo>
                    <a:pt x="19" y="1"/>
                    <a:pt x="19" y="1"/>
                    <a:pt x="18" y="1"/>
                  </a:cubicBezTo>
                  <a:cubicBezTo>
                    <a:pt x="18" y="1"/>
                    <a:pt x="17" y="0"/>
                    <a:pt x="17" y="0"/>
                  </a:cubicBezTo>
                  <a:cubicBezTo>
                    <a:pt x="17" y="0"/>
                    <a:pt x="17" y="0"/>
                    <a:pt x="17" y="0"/>
                  </a:cubicBezTo>
                  <a:cubicBezTo>
                    <a:pt x="17" y="0"/>
                    <a:pt x="16" y="0"/>
                    <a:pt x="16" y="0"/>
                  </a:cubicBezTo>
                  <a:cubicBezTo>
                    <a:pt x="16" y="0"/>
                    <a:pt x="15" y="0"/>
                    <a:pt x="15" y="0"/>
                  </a:cubicBezTo>
                  <a:cubicBezTo>
                    <a:pt x="15" y="0"/>
                    <a:pt x="15" y="0"/>
                    <a:pt x="15" y="0"/>
                  </a:cubicBezTo>
                  <a:cubicBezTo>
                    <a:pt x="14" y="0"/>
                    <a:pt x="14" y="0"/>
                    <a:pt x="14" y="0"/>
                  </a:cubicBezTo>
                  <a:cubicBezTo>
                    <a:pt x="13" y="0"/>
                    <a:pt x="13" y="0"/>
                    <a:pt x="13" y="0"/>
                  </a:cubicBezTo>
                  <a:cubicBezTo>
                    <a:pt x="13" y="0"/>
                    <a:pt x="13" y="0"/>
                    <a:pt x="12" y="0"/>
                  </a:cubicBezTo>
                  <a:cubicBezTo>
                    <a:pt x="12" y="0"/>
                    <a:pt x="12" y="0"/>
                    <a:pt x="12" y="0"/>
                  </a:cubicBezTo>
                  <a:cubicBezTo>
                    <a:pt x="11" y="0"/>
                    <a:pt x="11" y="0"/>
                    <a:pt x="11" y="0"/>
                  </a:cubicBezTo>
                  <a:cubicBezTo>
                    <a:pt x="10" y="0"/>
                    <a:pt x="10" y="0"/>
                    <a:pt x="10" y="0"/>
                  </a:cubicBezTo>
                  <a:cubicBezTo>
                    <a:pt x="9" y="0"/>
                    <a:pt x="9" y="1"/>
                    <a:pt x="9" y="1"/>
                  </a:cubicBezTo>
                  <a:cubicBezTo>
                    <a:pt x="8" y="1"/>
                    <a:pt x="8" y="1"/>
                    <a:pt x="7" y="2"/>
                  </a:cubicBezTo>
                  <a:cubicBezTo>
                    <a:pt x="3" y="4"/>
                    <a:pt x="0" y="9"/>
                    <a:pt x="0" y="17"/>
                  </a:cubicBezTo>
                  <a:cubicBezTo>
                    <a:pt x="0" y="22"/>
                    <a:pt x="1" y="28"/>
                    <a:pt x="3" y="33"/>
                  </a:cubicBezTo>
                  <a:cubicBezTo>
                    <a:pt x="5" y="32"/>
                    <a:pt x="5" y="32"/>
                    <a:pt x="5" y="32"/>
                  </a:cubicBezTo>
                  <a:cubicBezTo>
                    <a:pt x="5" y="32"/>
                    <a:pt x="5" y="32"/>
                    <a:pt x="5" y="32"/>
                  </a:cubicBezTo>
                  <a:cubicBezTo>
                    <a:pt x="5" y="32"/>
                    <a:pt x="5" y="32"/>
                    <a:pt x="5" y="32"/>
                  </a:cubicBezTo>
                  <a:cubicBezTo>
                    <a:pt x="5" y="31"/>
                    <a:pt x="5" y="31"/>
                    <a:pt x="5" y="30"/>
                  </a:cubicBezTo>
                  <a:cubicBezTo>
                    <a:pt x="5" y="30"/>
                    <a:pt x="5" y="30"/>
                    <a:pt x="5" y="29"/>
                  </a:cubicBezTo>
                  <a:cubicBezTo>
                    <a:pt x="5" y="29"/>
                    <a:pt x="5" y="29"/>
                    <a:pt x="5" y="29"/>
                  </a:cubicBezTo>
                  <a:cubicBezTo>
                    <a:pt x="5" y="29"/>
                    <a:pt x="5" y="29"/>
                    <a:pt x="5" y="29"/>
                  </a:cubicBezTo>
                  <a:cubicBezTo>
                    <a:pt x="5" y="29"/>
                    <a:pt x="5" y="29"/>
                    <a:pt x="5" y="29"/>
                  </a:cubicBezTo>
                  <a:cubicBezTo>
                    <a:pt x="5" y="29"/>
                    <a:pt x="5" y="29"/>
                    <a:pt x="5" y="29"/>
                  </a:cubicBezTo>
                  <a:cubicBezTo>
                    <a:pt x="4" y="29"/>
                    <a:pt x="4" y="29"/>
                    <a:pt x="4" y="28"/>
                  </a:cubicBezTo>
                  <a:cubicBezTo>
                    <a:pt x="4" y="28"/>
                    <a:pt x="4" y="28"/>
                    <a:pt x="4" y="27"/>
                  </a:cubicBezTo>
                  <a:cubicBezTo>
                    <a:pt x="4" y="27"/>
                    <a:pt x="4" y="27"/>
                    <a:pt x="4" y="27"/>
                  </a:cubicBezTo>
                  <a:cubicBezTo>
                    <a:pt x="4" y="27"/>
                    <a:pt x="4" y="27"/>
                    <a:pt x="4" y="26"/>
                  </a:cubicBezTo>
                  <a:cubicBezTo>
                    <a:pt x="4" y="26"/>
                    <a:pt x="4" y="26"/>
                    <a:pt x="4" y="26"/>
                  </a:cubicBezTo>
                  <a:cubicBezTo>
                    <a:pt x="4" y="26"/>
                    <a:pt x="4" y="25"/>
                    <a:pt x="4" y="25"/>
                  </a:cubicBezTo>
                  <a:cubicBezTo>
                    <a:pt x="3" y="25"/>
                    <a:pt x="3" y="24"/>
                    <a:pt x="3" y="24"/>
                  </a:cubicBezTo>
                  <a:cubicBezTo>
                    <a:pt x="3" y="24"/>
                    <a:pt x="3" y="24"/>
                    <a:pt x="3" y="24"/>
                  </a:cubicBezTo>
                  <a:cubicBezTo>
                    <a:pt x="3" y="24"/>
                    <a:pt x="3" y="24"/>
                    <a:pt x="3" y="24"/>
                  </a:cubicBezTo>
                  <a:cubicBezTo>
                    <a:pt x="3" y="24"/>
                    <a:pt x="3" y="24"/>
                    <a:pt x="3" y="24"/>
                  </a:cubicBezTo>
                  <a:cubicBezTo>
                    <a:pt x="3" y="24"/>
                    <a:pt x="3" y="24"/>
                    <a:pt x="3" y="24"/>
                  </a:cubicBezTo>
                  <a:cubicBezTo>
                    <a:pt x="3" y="24"/>
                    <a:pt x="3" y="23"/>
                    <a:pt x="3" y="23"/>
                  </a:cubicBezTo>
                  <a:cubicBezTo>
                    <a:pt x="3" y="22"/>
                    <a:pt x="3" y="22"/>
                    <a:pt x="3" y="22"/>
                  </a:cubicBezTo>
                  <a:cubicBezTo>
                    <a:pt x="3" y="22"/>
                    <a:pt x="3" y="22"/>
                    <a:pt x="3" y="21"/>
                  </a:cubicBezTo>
                  <a:cubicBezTo>
                    <a:pt x="3" y="21"/>
                    <a:pt x="3" y="21"/>
                    <a:pt x="3" y="21"/>
                  </a:cubicBezTo>
                  <a:cubicBezTo>
                    <a:pt x="3" y="21"/>
                    <a:pt x="3" y="21"/>
                    <a:pt x="3" y="21"/>
                  </a:cubicBezTo>
                  <a:cubicBezTo>
                    <a:pt x="3" y="20"/>
                    <a:pt x="3" y="20"/>
                    <a:pt x="3" y="20"/>
                  </a:cubicBezTo>
                  <a:cubicBezTo>
                    <a:pt x="3" y="19"/>
                    <a:pt x="3" y="19"/>
                    <a:pt x="3" y="19"/>
                  </a:cubicBezTo>
                  <a:cubicBezTo>
                    <a:pt x="3" y="19"/>
                    <a:pt x="3" y="19"/>
                    <a:pt x="3" y="19"/>
                  </a:cubicBezTo>
                  <a:cubicBezTo>
                    <a:pt x="3" y="18"/>
                    <a:pt x="3" y="18"/>
                    <a:pt x="3" y="18"/>
                  </a:cubicBezTo>
                  <a:cubicBezTo>
                    <a:pt x="3" y="17"/>
                    <a:pt x="3" y="17"/>
                    <a:pt x="3" y="17"/>
                  </a:cubicBezTo>
                  <a:cubicBezTo>
                    <a:pt x="3" y="17"/>
                    <a:pt x="3" y="17"/>
                    <a:pt x="3" y="16"/>
                  </a:cubicBezTo>
                  <a:cubicBezTo>
                    <a:pt x="3" y="16"/>
                    <a:pt x="3" y="16"/>
                    <a:pt x="3" y="16"/>
                  </a:cubicBezTo>
                  <a:cubicBezTo>
                    <a:pt x="3" y="16"/>
                    <a:pt x="3" y="16"/>
                    <a:pt x="3" y="16"/>
                  </a:cubicBezTo>
                  <a:cubicBezTo>
                    <a:pt x="3" y="16"/>
                    <a:pt x="3" y="16"/>
                    <a:pt x="3" y="16"/>
                  </a:cubicBezTo>
                  <a:cubicBezTo>
                    <a:pt x="3" y="15"/>
                    <a:pt x="3" y="15"/>
                    <a:pt x="3" y="15"/>
                  </a:cubicBezTo>
                  <a:cubicBezTo>
                    <a:pt x="3" y="15"/>
                    <a:pt x="3" y="14"/>
                    <a:pt x="3" y="14"/>
                  </a:cubicBezTo>
                  <a:cubicBezTo>
                    <a:pt x="3" y="14"/>
                    <a:pt x="3" y="14"/>
                    <a:pt x="3" y="14"/>
                  </a:cubicBezTo>
                  <a:cubicBezTo>
                    <a:pt x="3" y="14"/>
                    <a:pt x="3" y="14"/>
                    <a:pt x="3" y="14"/>
                  </a:cubicBezTo>
                  <a:cubicBezTo>
                    <a:pt x="3" y="14"/>
                    <a:pt x="3" y="14"/>
                    <a:pt x="3" y="14"/>
                  </a:cubicBezTo>
                  <a:cubicBezTo>
                    <a:pt x="4" y="13"/>
                    <a:pt x="4" y="13"/>
                    <a:pt x="4" y="13"/>
                  </a:cubicBezTo>
                  <a:cubicBezTo>
                    <a:pt x="4" y="12"/>
                    <a:pt x="4" y="12"/>
                    <a:pt x="4" y="12"/>
                  </a:cubicBezTo>
                  <a:cubicBezTo>
                    <a:pt x="4" y="12"/>
                    <a:pt x="4" y="12"/>
                    <a:pt x="4" y="12"/>
                  </a:cubicBezTo>
                  <a:cubicBezTo>
                    <a:pt x="4" y="12"/>
                    <a:pt x="4" y="12"/>
                    <a:pt x="4" y="12"/>
                  </a:cubicBezTo>
                  <a:cubicBezTo>
                    <a:pt x="4" y="12"/>
                    <a:pt x="4" y="12"/>
                    <a:pt x="4" y="11"/>
                  </a:cubicBezTo>
                  <a:cubicBezTo>
                    <a:pt x="4" y="11"/>
                    <a:pt x="4" y="11"/>
                    <a:pt x="5" y="10"/>
                  </a:cubicBezTo>
                  <a:cubicBezTo>
                    <a:pt x="5" y="10"/>
                    <a:pt x="5" y="10"/>
                    <a:pt x="5" y="10"/>
                  </a:cubicBezTo>
                  <a:cubicBezTo>
                    <a:pt x="5" y="10"/>
                    <a:pt x="5" y="10"/>
                    <a:pt x="5" y="10"/>
                  </a:cubicBezTo>
                  <a:cubicBezTo>
                    <a:pt x="5" y="10"/>
                    <a:pt x="5" y="10"/>
                    <a:pt x="5" y="10"/>
                  </a:cubicBezTo>
                  <a:cubicBezTo>
                    <a:pt x="5" y="10"/>
                    <a:pt x="5" y="9"/>
                    <a:pt x="5" y="9"/>
                  </a:cubicBezTo>
                  <a:cubicBezTo>
                    <a:pt x="5" y="9"/>
                    <a:pt x="5" y="9"/>
                    <a:pt x="5" y="9"/>
                  </a:cubicBezTo>
                  <a:cubicBezTo>
                    <a:pt x="5" y="9"/>
                    <a:pt x="5" y="9"/>
                    <a:pt x="5" y="9"/>
                  </a:cubicBezTo>
                  <a:cubicBezTo>
                    <a:pt x="6" y="8"/>
                    <a:pt x="7" y="7"/>
                    <a:pt x="7" y="7"/>
                  </a:cubicBezTo>
                  <a:cubicBezTo>
                    <a:pt x="7" y="7"/>
                    <a:pt x="7" y="7"/>
                    <a:pt x="7" y="7"/>
                  </a:cubicBezTo>
                  <a:cubicBezTo>
                    <a:pt x="7" y="7"/>
                    <a:pt x="7" y="7"/>
                    <a:pt x="7" y="7"/>
                  </a:cubicBezTo>
                  <a:cubicBezTo>
                    <a:pt x="8" y="6"/>
                    <a:pt x="8" y="6"/>
                    <a:pt x="9" y="5"/>
                  </a:cubicBezTo>
                  <a:cubicBezTo>
                    <a:pt x="10" y="5"/>
                    <a:pt x="11" y="4"/>
                    <a:pt x="12" y="4"/>
                  </a:cubicBezTo>
                  <a:cubicBezTo>
                    <a:pt x="15" y="3"/>
                    <a:pt x="19" y="4"/>
                    <a:pt x="24" y="7"/>
                  </a:cubicBezTo>
                  <a:cubicBezTo>
                    <a:pt x="28" y="9"/>
                    <a:pt x="31" y="12"/>
                    <a:pt x="34" y="15"/>
                  </a:cubicBezTo>
                  <a:cubicBezTo>
                    <a:pt x="38" y="20"/>
                    <a:pt x="41" y="25"/>
                    <a:pt x="43" y="30"/>
                  </a:cubicBezTo>
                  <a:cubicBezTo>
                    <a:pt x="44" y="34"/>
                    <a:pt x="45" y="39"/>
                    <a:pt x="45" y="43"/>
                  </a:cubicBezTo>
                  <a:cubicBezTo>
                    <a:pt x="45" y="46"/>
                    <a:pt x="45" y="48"/>
                    <a:pt x="44" y="50"/>
                  </a:cubicBezTo>
                  <a:cubicBezTo>
                    <a:pt x="45" y="50"/>
                    <a:pt x="47" y="50"/>
                    <a:pt x="48" y="50"/>
                  </a:cubicBezTo>
                  <a:cubicBezTo>
                    <a:pt x="48" y="49"/>
                    <a:pt x="48" y="49"/>
                    <a:pt x="48" y="49"/>
                  </a:cubicBezTo>
                  <a:cubicBezTo>
                    <a:pt x="48" y="48"/>
                    <a:pt x="48" y="48"/>
                    <a:pt x="48" y="48"/>
                  </a:cubicBezTo>
                  <a:cubicBezTo>
                    <a:pt x="48" y="48"/>
                    <a:pt x="48" y="48"/>
                    <a:pt x="48" y="48"/>
                  </a:cubicBezTo>
                  <a:cubicBezTo>
                    <a:pt x="48" y="47"/>
                    <a:pt x="48" y="46"/>
                    <a:pt x="48" y="45"/>
                  </a:cubicBezTo>
                  <a:cubicBezTo>
                    <a:pt x="48" y="43"/>
                    <a:pt x="48" y="41"/>
                    <a:pt x="48" y="39"/>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7" name="islïḋè"/>
            <p:cNvSpPr>
              <a:spLocks noChangeArrowheads="1"/>
            </p:cNvSpPr>
            <p:nvPr/>
          </p:nvSpPr>
          <p:spPr bwMode="auto">
            <a:xfrm>
              <a:off x="1055688" y="329247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8" name="ïs1ïḓe"/>
            <p:cNvSpPr>
              <a:spLocks noChangeArrowheads="1"/>
            </p:cNvSpPr>
            <p:nvPr/>
          </p:nvSpPr>
          <p:spPr bwMode="auto">
            <a:xfrm>
              <a:off x="1055688" y="329247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49" name="îšḷïdé"/>
            <p:cNvSpPr>
              <a:spLocks noChangeArrowheads="1"/>
            </p:cNvSpPr>
            <p:nvPr/>
          </p:nvSpPr>
          <p:spPr bwMode="auto">
            <a:xfrm>
              <a:off x="1081088" y="3275012"/>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1"/>
                    <a:pt x="1" y="1"/>
                  </a:cubicBezTo>
                  <a:cubicBezTo>
                    <a:pt x="1"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0" name="îśḻîḓè"/>
            <p:cNvSpPr>
              <a:spLocks noChangeArrowheads="1"/>
            </p:cNvSpPr>
            <p:nvPr/>
          </p:nvSpPr>
          <p:spPr bwMode="auto">
            <a:xfrm>
              <a:off x="1081088" y="3275012"/>
              <a:ext cx="1588" cy="3175"/>
            </a:xfrm>
            <a:custGeom>
              <a:avLst/>
              <a:gdLst>
                <a:gd name="T0" fmla="*/ 0 w 1"/>
                <a:gd name="T1" fmla="*/ 0 h 1"/>
                <a:gd name="T2" fmla="*/ 1588 w 1"/>
                <a:gd name="T3" fmla="*/ 3175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1"/>
                    <a:pt x="1" y="1"/>
                  </a:cubicBezTo>
                  <a:cubicBezTo>
                    <a:pt x="1"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1" name="îSḻîďè"/>
            <p:cNvSpPr>
              <a:spLocks noChangeArrowheads="1"/>
            </p:cNvSpPr>
            <p:nvPr/>
          </p:nvSpPr>
          <p:spPr bwMode="auto">
            <a:xfrm>
              <a:off x="1085850" y="3278187"/>
              <a:ext cx="4763" cy="1588"/>
            </a:xfrm>
            <a:custGeom>
              <a:avLst/>
              <a:gdLst>
                <a:gd name="T0" fmla="*/ 0 w 2"/>
                <a:gd name="T1" fmla="*/ 0 h 1"/>
                <a:gd name="T2" fmla="*/ 4763 w 2"/>
                <a:gd name="T3" fmla="*/ 1588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1"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2" name="iśľíďe"/>
            <p:cNvSpPr>
              <a:spLocks noChangeArrowheads="1"/>
            </p:cNvSpPr>
            <p:nvPr/>
          </p:nvSpPr>
          <p:spPr bwMode="auto">
            <a:xfrm>
              <a:off x="1085850" y="3278187"/>
              <a:ext cx="4763" cy="1588"/>
            </a:xfrm>
            <a:custGeom>
              <a:avLst/>
              <a:gdLst>
                <a:gd name="T0" fmla="*/ 0 w 2"/>
                <a:gd name="T1" fmla="*/ 0 h 1"/>
                <a:gd name="T2" fmla="*/ 4763 w 2"/>
                <a:gd name="T3" fmla="*/ 1588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2" y="1"/>
                  </a:cubicBezTo>
                  <a:cubicBezTo>
                    <a:pt x="1" y="0"/>
                    <a:pt x="1"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3" name="išḷîḓe"/>
            <p:cNvSpPr>
              <a:spLocks noChangeArrowheads="1"/>
            </p:cNvSpPr>
            <p:nvPr/>
          </p:nvSpPr>
          <p:spPr bwMode="auto">
            <a:xfrm>
              <a:off x="1068388" y="3275012"/>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4" name="îṧľîḍé"/>
            <p:cNvSpPr>
              <a:spLocks noChangeArrowheads="1"/>
            </p:cNvSpPr>
            <p:nvPr/>
          </p:nvSpPr>
          <p:spPr bwMode="auto">
            <a:xfrm>
              <a:off x="1068388" y="3275012"/>
              <a:ext cx="4763" cy="1"/>
            </a:xfrm>
            <a:custGeom>
              <a:avLst/>
              <a:gdLst>
                <a:gd name="T0" fmla="*/ 0 w 2"/>
                <a:gd name="T1" fmla="*/ 0 h 1"/>
                <a:gd name="T2" fmla="*/ 2382 w 2"/>
                <a:gd name="T3" fmla="*/ 0 h 1"/>
                <a:gd name="T4" fmla="*/ 4763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0"/>
                    <a:pt x="1" y="0"/>
                  </a:cubicBezTo>
                  <a:cubicBezTo>
                    <a:pt x="1" y="0"/>
                    <a:pt x="1" y="0"/>
                    <a:pt x="2" y="0"/>
                  </a:cubicBezTo>
                  <a:cubicBezTo>
                    <a:pt x="1" y="0"/>
                    <a:pt x="1"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5" name="îṩḷidé"/>
            <p:cNvSpPr>
              <a:spLocks noChangeArrowheads="1"/>
            </p:cNvSpPr>
            <p:nvPr/>
          </p:nvSpPr>
          <p:spPr bwMode="auto">
            <a:xfrm>
              <a:off x="1074738" y="3275012"/>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6" name="îṩľïḋe"/>
            <p:cNvSpPr>
              <a:spLocks noChangeArrowheads="1"/>
            </p:cNvSpPr>
            <p:nvPr/>
          </p:nvSpPr>
          <p:spPr bwMode="auto">
            <a:xfrm>
              <a:off x="1074738" y="3275012"/>
              <a:ext cx="3175" cy="1"/>
            </a:xfrm>
            <a:custGeom>
              <a:avLst/>
              <a:gdLst>
                <a:gd name="T0" fmla="*/ 0 w 1"/>
                <a:gd name="T1" fmla="*/ 0 h 1"/>
                <a:gd name="T2" fmla="*/ 3175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1" y="0"/>
                    <a:pt x="1" y="0"/>
                  </a:cubicBezTo>
                  <a:cubicBezTo>
                    <a:pt x="1" y="0"/>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7" name="î$lîḑè"/>
            <p:cNvSpPr>
              <a:spLocks noChangeArrowheads="1"/>
            </p:cNvSpPr>
            <p:nvPr/>
          </p:nvSpPr>
          <p:spPr bwMode="auto">
            <a:xfrm>
              <a:off x="1055688" y="3275012"/>
              <a:ext cx="6350" cy="4763"/>
            </a:xfrm>
            <a:custGeom>
              <a:avLst/>
              <a:gdLst>
                <a:gd name="T0" fmla="*/ 6350 w 3"/>
                <a:gd name="T1" fmla="*/ 0 h 2"/>
                <a:gd name="T2" fmla="*/ 0 w 3"/>
                <a:gd name="T3" fmla="*/ 4763 h 2"/>
                <a:gd name="T4" fmla="*/ 4233 w 3"/>
                <a:gd name="T5" fmla="*/ 2382 h 2"/>
                <a:gd name="T6" fmla="*/ 635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cubicBezTo>
                    <a:pt x="2" y="1"/>
                    <a:pt x="1" y="1"/>
                    <a:pt x="0" y="2"/>
                  </a:cubicBezTo>
                  <a:cubicBezTo>
                    <a:pt x="1" y="1"/>
                    <a:pt x="1" y="1"/>
                    <a:pt x="2" y="1"/>
                  </a:cubicBezTo>
                  <a:cubicBezTo>
                    <a:pt x="2" y="1"/>
                    <a:pt x="2" y="0"/>
                    <a:pt x="3"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8" name="ï$ḻîḑe"/>
            <p:cNvSpPr>
              <a:spLocks noChangeArrowheads="1"/>
            </p:cNvSpPr>
            <p:nvPr/>
          </p:nvSpPr>
          <p:spPr bwMode="auto">
            <a:xfrm>
              <a:off x="1055688" y="3275012"/>
              <a:ext cx="6350" cy="4763"/>
            </a:xfrm>
            <a:custGeom>
              <a:avLst/>
              <a:gdLst>
                <a:gd name="T0" fmla="*/ 6350 w 3"/>
                <a:gd name="T1" fmla="*/ 0 h 2"/>
                <a:gd name="T2" fmla="*/ 0 w 3"/>
                <a:gd name="T3" fmla="*/ 4763 h 2"/>
                <a:gd name="T4" fmla="*/ 4233 w 3"/>
                <a:gd name="T5" fmla="*/ 2382 h 2"/>
                <a:gd name="T6" fmla="*/ 635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cubicBezTo>
                    <a:pt x="2" y="1"/>
                    <a:pt x="1" y="1"/>
                    <a:pt x="0" y="2"/>
                  </a:cubicBezTo>
                  <a:cubicBezTo>
                    <a:pt x="1" y="1"/>
                    <a:pt x="1" y="1"/>
                    <a:pt x="2" y="1"/>
                  </a:cubicBezTo>
                  <a:cubicBezTo>
                    <a:pt x="2" y="1"/>
                    <a:pt x="2" y="0"/>
                    <a:pt x="3"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59" name="ïşľîdê"/>
            <p:cNvSpPr>
              <a:spLocks noChangeArrowheads="1"/>
            </p:cNvSpPr>
            <p:nvPr/>
          </p:nvSpPr>
          <p:spPr bwMode="auto">
            <a:xfrm>
              <a:off x="1093788" y="32797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1"/>
                    <a:pt x="2" y="1"/>
                  </a:cubicBezTo>
                  <a:cubicBezTo>
                    <a:pt x="1" y="1"/>
                    <a:pt x="0" y="0"/>
                    <a:pt x="0" y="0"/>
                  </a:cubicBezTo>
                  <a:cubicBezTo>
                    <a:pt x="0" y="0"/>
                    <a:pt x="0" y="0"/>
                    <a:pt x="0"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0" name="ïşļidè"/>
            <p:cNvSpPr>
              <a:spLocks noChangeArrowheads="1"/>
            </p:cNvSpPr>
            <p:nvPr/>
          </p:nvSpPr>
          <p:spPr bwMode="auto">
            <a:xfrm>
              <a:off x="1093788" y="3279775"/>
              <a:ext cx="4763" cy="3175"/>
            </a:xfrm>
            <a:custGeom>
              <a:avLst/>
              <a:gdLst>
                <a:gd name="T0" fmla="*/ 0 w 2"/>
                <a:gd name="T1" fmla="*/ 0 h 1"/>
                <a:gd name="T2" fmla="*/ 4763 w 2"/>
                <a:gd name="T3" fmla="*/ 3175 h 1"/>
                <a:gd name="T4" fmla="*/ 0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cubicBezTo>
                    <a:pt x="1" y="0"/>
                    <a:pt x="1" y="1"/>
                    <a:pt x="2" y="1"/>
                  </a:cubicBezTo>
                  <a:cubicBezTo>
                    <a:pt x="1" y="1"/>
                    <a:pt x="0" y="0"/>
                    <a:pt x="0" y="0"/>
                  </a:cubicBezTo>
                  <a:cubicBezTo>
                    <a:pt x="0" y="0"/>
                    <a:pt x="0" y="0"/>
                    <a:pt x="0"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1" name="îslïďè"/>
            <p:cNvSpPr>
              <a:spLocks noChangeArrowheads="1"/>
            </p:cNvSpPr>
            <p:nvPr/>
          </p:nvSpPr>
          <p:spPr bwMode="auto">
            <a:xfrm>
              <a:off x="1065213" y="3275012"/>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D2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2" name="îṡḷîďé"/>
            <p:cNvSpPr>
              <a:spLocks noChangeArrowheads="1"/>
            </p:cNvSpPr>
            <p:nvPr/>
          </p:nvSpPr>
          <p:spPr bwMode="auto">
            <a:xfrm>
              <a:off x="1065213" y="3275012"/>
              <a:ext cx="3175" cy="1"/>
            </a:xfrm>
            <a:custGeom>
              <a:avLst/>
              <a:gdLst>
                <a:gd name="T0" fmla="*/ 3175 w 1"/>
                <a:gd name="T1" fmla="*/ 0 h 1"/>
                <a:gd name="T2" fmla="*/ 0 w 1"/>
                <a:gd name="T3" fmla="*/ 0 h 1"/>
                <a:gd name="T4" fmla="*/ 3175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0"/>
                    <a:pt x="0" y="0"/>
                    <a:pt x="0" y="0"/>
                  </a:cubicBezTo>
                  <a:cubicBezTo>
                    <a:pt x="0" y="0"/>
                    <a:pt x="0" y="0"/>
                    <a:pt x="1" y="0"/>
                  </a:cubicBezTo>
                  <a:close/>
                </a:path>
              </a:pathLst>
            </a:cu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3" name="ïš1iďe"/>
            <p:cNvSpPr>
              <a:spLocks noChangeArrowheads="1"/>
            </p:cNvSpPr>
            <p:nvPr/>
          </p:nvSpPr>
          <p:spPr bwMode="auto">
            <a:xfrm>
              <a:off x="2397125" y="219075"/>
              <a:ext cx="488950" cy="280988"/>
            </a:xfrm>
            <a:custGeom>
              <a:avLst/>
              <a:gdLst>
                <a:gd name="T0" fmla="*/ 301625 w 308"/>
                <a:gd name="T1" fmla="*/ 280988 h 177"/>
                <a:gd name="T2" fmla="*/ 488950 w 308"/>
                <a:gd name="T3" fmla="*/ 173038 h 177"/>
                <a:gd name="T4" fmla="*/ 188913 w 308"/>
                <a:gd name="T5" fmla="*/ 0 h 177"/>
                <a:gd name="T6" fmla="*/ 0 w 308"/>
                <a:gd name="T7" fmla="*/ 107950 h 177"/>
                <a:gd name="T8" fmla="*/ 301625 w 308"/>
                <a:gd name="T9" fmla="*/ 280988 h 177"/>
                <a:gd name="T10" fmla="*/ 0 60000 65536"/>
                <a:gd name="T11" fmla="*/ 0 60000 65536"/>
                <a:gd name="T12" fmla="*/ 0 60000 65536"/>
                <a:gd name="T13" fmla="*/ 0 60000 65536"/>
                <a:gd name="T14" fmla="*/ 0 60000 65536"/>
                <a:gd name="T15" fmla="*/ 0 w 308"/>
                <a:gd name="T16" fmla="*/ 0 h 177"/>
                <a:gd name="T17" fmla="*/ 308 w 308"/>
                <a:gd name="T18" fmla="*/ 177 h 177"/>
              </a:gdLst>
              <a:ahLst/>
              <a:cxnLst>
                <a:cxn ang="T10">
                  <a:pos x="T0" y="T1"/>
                </a:cxn>
                <a:cxn ang="T11">
                  <a:pos x="T2" y="T3"/>
                </a:cxn>
                <a:cxn ang="T12">
                  <a:pos x="T4" y="T5"/>
                </a:cxn>
                <a:cxn ang="T13">
                  <a:pos x="T6" y="T7"/>
                </a:cxn>
                <a:cxn ang="T14">
                  <a:pos x="T8" y="T9"/>
                </a:cxn>
              </a:cxnLst>
              <a:rect l="T15" t="T16" r="T17" b="T18"/>
              <a:pathLst>
                <a:path w="308" h="177">
                  <a:moveTo>
                    <a:pt x="190" y="177"/>
                  </a:moveTo>
                  <a:lnTo>
                    <a:pt x="308" y="109"/>
                  </a:lnTo>
                  <a:lnTo>
                    <a:pt x="119" y="0"/>
                  </a:lnTo>
                  <a:lnTo>
                    <a:pt x="0" y="68"/>
                  </a:lnTo>
                  <a:lnTo>
                    <a:pt x="190" y="177"/>
                  </a:lnTo>
                  <a:close/>
                </a:path>
              </a:pathLst>
            </a:cu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4" name="îşḷîḋe"/>
            <p:cNvSpPr>
              <a:spLocks noChangeArrowheads="1"/>
            </p:cNvSpPr>
            <p:nvPr/>
          </p:nvSpPr>
          <p:spPr bwMode="auto">
            <a:xfrm>
              <a:off x="2420938" y="111125"/>
              <a:ext cx="177800" cy="257175"/>
            </a:xfrm>
            <a:custGeom>
              <a:avLst/>
              <a:gdLst>
                <a:gd name="T0" fmla="*/ 177800 w 70"/>
                <a:gd name="T1" fmla="*/ 56018 h 101"/>
                <a:gd name="T2" fmla="*/ 0 w 70"/>
                <a:gd name="T3" fmla="*/ 155324 h 101"/>
                <a:gd name="T4" fmla="*/ 177800 w 70"/>
                <a:gd name="T5" fmla="*/ 257175 h 101"/>
                <a:gd name="T6" fmla="*/ 177800 w 70"/>
                <a:gd name="T7" fmla="*/ 56018 h 101"/>
                <a:gd name="T8" fmla="*/ 0 60000 65536"/>
                <a:gd name="T9" fmla="*/ 0 60000 65536"/>
                <a:gd name="T10" fmla="*/ 0 60000 65536"/>
                <a:gd name="T11" fmla="*/ 0 60000 65536"/>
                <a:gd name="T12" fmla="*/ 0 w 70"/>
                <a:gd name="T13" fmla="*/ 0 h 101"/>
                <a:gd name="T14" fmla="*/ 70 w 70"/>
                <a:gd name="T15" fmla="*/ 101 h 101"/>
              </a:gdLst>
              <a:ahLst/>
              <a:cxnLst>
                <a:cxn ang="T8">
                  <a:pos x="T0" y="T1"/>
                </a:cxn>
                <a:cxn ang="T9">
                  <a:pos x="T2" y="T3"/>
                </a:cxn>
                <a:cxn ang="T10">
                  <a:pos x="T4" y="T5"/>
                </a:cxn>
                <a:cxn ang="T11">
                  <a:pos x="T6" y="T7"/>
                </a:cxn>
              </a:cxnLst>
              <a:rect l="T12" t="T13" r="T14" b="T15"/>
              <a:pathLst>
                <a:path w="70" h="101">
                  <a:moveTo>
                    <a:pt x="70" y="22"/>
                  </a:moveTo>
                  <a:cubicBezTo>
                    <a:pt x="32" y="0"/>
                    <a:pt x="0" y="17"/>
                    <a:pt x="0" y="61"/>
                  </a:cubicBezTo>
                  <a:cubicBezTo>
                    <a:pt x="70" y="101"/>
                    <a:pt x="70" y="101"/>
                    <a:pt x="70" y="101"/>
                  </a:cubicBezTo>
                  <a:lnTo>
                    <a:pt x="70" y="22"/>
                  </a:ln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5" name="išľíďè"/>
            <p:cNvSpPr>
              <a:spLocks noChangeArrowheads="1"/>
            </p:cNvSpPr>
            <p:nvPr/>
          </p:nvSpPr>
          <p:spPr bwMode="auto">
            <a:xfrm>
              <a:off x="2471738" y="50800"/>
              <a:ext cx="287338" cy="117475"/>
            </a:xfrm>
            <a:custGeom>
              <a:avLst/>
              <a:gdLst>
                <a:gd name="T0" fmla="*/ 10171 w 113"/>
                <a:gd name="T1" fmla="*/ 99598 h 46"/>
                <a:gd name="T2" fmla="*/ 20343 w 113"/>
                <a:gd name="T3" fmla="*/ 97045 h 46"/>
                <a:gd name="T4" fmla="*/ 20343 w 113"/>
                <a:gd name="T5" fmla="*/ 97045 h 46"/>
                <a:gd name="T6" fmla="*/ 27971 w 113"/>
                <a:gd name="T7" fmla="*/ 94491 h 46"/>
                <a:gd name="T8" fmla="*/ 30514 w 113"/>
                <a:gd name="T9" fmla="*/ 94491 h 46"/>
                <a:gd name="T10" fmla="*/ 38142 w 113"/>
                <a:gd name="T11" fmla="*/ 91937 h 46"/>
                <a:gd name="T12" fmla="*/ 40685 w 113"/>
                <a:gd name="T13" fmla="*/ 91937 h 46"/>
                <a:gd name="T14" fmla="*/ 50856 w 113"/>
                <a:gd name="T15" fmla="*/ 91937 h 46"/>
                <a:gd name="T16" fmla="*/ 53399 w 113"/>
                <a:gd name="T17" fmla="*/ 91937 h 46"/>
                <a:gd name="T18" fmla="*/ 66113 w 113"/>
                <a:gd name="T19" fmla="*/ 94491 h 46"/>
                <a:gd name="T20" fmla="*/ 73742 w 113"/>
                <a:gd name="T21" fmla="*/ 94491 h 46"/>
                <a:gd name="T22" fmla="*/ 76284 w 113"/>
                <a:gd name="T23" fmla="*/ 97045 h 46"/>
                <a:gd name="T24" fmla="*/ 81370 w 113"/>
                <a:gd name="T25" fmla="*/ 97045 h 46"/>
                <a:gd name="T26" fmla="*/ 91541 w 113"/>
                <a:gd name="T27" fmla="*/ 99598 h 46"/>
                <a:gd name="T28" fmla="*/ 94084 w 113"/>
                <a:gd name="T29" fmla="*/ 102152 h 46"/>
                <a:gd name="T30" fmla="*/ 101713 w 113"/>
                <a:gd name="T31" fmla="*/ 104706 h 46"/>
                <a:gd name="T32" fmla="*/ 104255 w 113"/>
                <a:gd name="T33" fmla="*/ 104706 h 46"/>
                <a:gd name="T34" fmla="*/ 111884 w 113"/>
                <a:gd name="T35" fmla="*/ 109814 h 46"/>
                <a:gd name="T36" fmla="*/ 114427 w 113"/>
                <a:gd name="T37" fmla="*/ 109814 h 46"/>
                <a:gd name="T38" fmla="*/ 127141 w 113"/>
                <a:gd name="T39" fmla="*/ 117475 h 46"/>
                <a:gd name="T40" fmla="*/ 287338 w 113"/>
                <a:gd name="T41" fmla="*/ 22984 h 46"/>
                <a:gd name="T42" fmla="*/ 274624 w 113"/>
                <a:gd name="T43" fmla="*/ 17877 h 46"/>
                <a:gd name="T44" fmla="*/ 272081 w 113"/>
                <a:gd name="T45" fmla="*/ 15323 h 46"/>
                <a:gd name="T46" fmla="*/ 264453 w 113"/>
                <a:gd name="T47" fmla="*/ 12769 h 46"/>
                <a:gd name="T48" fmla="*/ 261910 w 113"/>
                <a:gd name="T49" fmla="*/ 10215 h 46"/>
                <a:gd name="T50" fmla="*/ 261910 w 113"/>
                <a:gd name="T51" fmla="*/ 10215 h 46"/>
                <a:gd name="T52" fmla="*/ 251739 w 113"/>
                <a:gd name="T53" fmla="*/ 7661 h 46"/>
                <a:gd name="T54" fmla="*/ 251739 w 113"/>
                <a:gd name="T55" fmla="*/ 7661 h 46"/>
                <a:gd name="T56" fmla="*/ 241567 w 113"/>
                <a:gd name="T57" fmla="*/ 5108 h 46"/>
                <a:gd name="T58" fmla="*/ 241567 w 113"/>
                <a:gd name="T59" fmla="*/ 5108 h 46"/>
                <a:gd name="T60" fmla="*/ 236482 w 113"/>
                <a:gd name="T61" fmla="*/ 2554 h 46"/>
                <a:gd name="T62" fmla="*/ 233939 w 113"/>
                <a:gd name="T63" fmla="*/ 2554 h 46"/>
                <a:gd name="T64" fmla="*/ 226310 w 113"/>
                <a:gd name="T65" fmla="*/ 0 h 46"/>
                <a:gd name="T66" fmla="*/ 226310 w 113"/>
                <a:gd name="T67" fmla="*/ 0 h 46"/>
                <a:gd name="T68" fmla="*/ 213596 w 113"/>
                <a:gd name="T69" fmla="*/ 0 h 46"/>
                <a:gd name="T70" fmla="*/ 211054 w 113"/>
                <a:gd name="T71" fmla="*/ 0 h 46"/>
                <a:gd name="T72" fmla="*/ 211054 w 113"/>
                <a:gd name="T73" fmla="*/ 0 h 46"/>
                <a:gd name="T74" fmla="*/ 200882 w 113"/>
                <a:gd name="T75" fmla="*/ 0 h 46"/>
                <a:gd name="T76" fmla="*/ 200882 w 113"/>
                <a:gd name="T77" fmla="*/ 0 h 46"/>
                <a:gd name="T78" fmla="*/ 198340 w 113"/>
                <a:gd name="T79" fmla="*/ 0 h 46"/>
                <a:gd name="T80" fmla="*/ 190711 w 113"/>
                <a:gd name="T81" fmla="*/ 0 h 46"/>
                <a:gd name="T82" fmla="*/ 188168 w 113"/>
                <a:gd name="T83" fmla="*/ 0 h 46"/>
                <a:gd name="T84" fmla="*/ 188168 w 113"/>
                <a:gd name="T85" fmla="*/ 0 h 46"/>
                <a:gd name="T86" fmla="*/ 180540 w 113"/>
                <a:gd name="T87" fmla="*/ 2554 h 46"/>
                <a:gd name="T88" fmla="*/ 180540 w 113"/>
                <a:gd name="T89" fmla="*/ 2554 h 46"/>
                <a:gd name="T90" fmla="*/ 177997 w 113"/>
                <a:gd name="T91" fmla="*/ 2554 h 46"/>
                <a:gd name="T92" fmla="*/ 170369 w 113"/>
                <a:gd name="T93" fmla="*/ 5108 h 46"/>
                <a:gd name="T94" fmla="*/ 170369 w 113"/>
                <a:gd name="T95" fmla="*/ 7661 h 46"/>
                <a:gd name="T96" fmla="*/ 167826 w 113"/>
                <a:gd name="T97" fmla="*/ 7661 h 46"/>
                <a:gd name="T98" fmla="*/ 162740 w 113"/>
                <a:gd name="T99" fmla="*/ 10215 h 46"/>
                <a:gd name="T100" fmla="*/ 160197 w 113"/>
                <a:gd name="T101" fmla="*/ 10215 h 46"/>
                <a:gd name="T102" fmla="*/ 160197 w 113"/>
                <a:gd name="T103" fmla="*/ 10215 h 46"/>
                <a:gd name="T104" fmla="*/ 0 w 113"/>
                <a:gd name="T105" fmla="*/ 104706 h 46"/>
                <a:gd name="T106" fmla="*/ 2543 w 113"/>
                <a:gd name="T107" fmla="*/ 104706 h 46"/>
                <a:gd name="T108" fmla="*/ 10171 w 113"/>
                <a:gd name="T109" fmla="*/ 99598 h 46"/>
                <a:gd name="T110" fmla="*/ 10171 w 113"/>
                <a:gd name="T111" fmla="*/ 99598 h 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46"/>
                <a:gd name="T170" fmla="*/ 113 w 113"/>
                <a:gd name="T171" fmla="*/ 46 h 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46">
                  <a:moveTo>
                    <a:pt x="4" y="39"/>
                  </a:moveTo>
                  <a:cubicBezTo>
                    <a:pt x="5" y="38"/>
                    <a:pt x="6" y="38"/>
                    <a:pt x="8" y="38"/>
                  </a:cubicBezTo>
                  <a:cubicBezTo>
                    <a:pt x="8" y="38"/>
                    <a:pt x="8" y="38"/>
                    <a:pt x="8" y="38"/>
                  </a:cubicBezTo>
                  <a:cubicBezTo>
                    <a:pt x="9" y="37"/>
                    <a:pt x="10" y="37"/>
                    <a:pt x="11" y="37"/>
                  </a:cubicBezTo>
                  <a:cubicBezTo>
                    <a:pt x="12" y="37"/>
                    <a:pt x="12" y="37"/>
                    <a:pt x="12" y="37"/>
                  </a:cubicBezTo>
                  <a:cubicBezTo>
                    <a:pt x="13" y="37"/>
                    <a:pt x="14" y="36"/>
                    <a:pt x="15" y="36"/>
                  </a:cubicBezTo>
                  <a:cubicBezTo>
                    <a:pt x="16" y="36"/>
                    <a:pt x="16" y="36"/>
                    <a:pt x="16" y="36"/>
                  </a:cubicBezTo>
                  <a:cubicBezTo>
                    <a:pt x="17" y="36"/>
                    <a:pt x="19" y="36"/>
                    <a:pt x="20" y="36"/>
                  </a:cubicBezTo>
                  <a:cubicBezTo>
                    <a:pt x="20" y="36"/>
                    <a:pt x="21" y="36"/>
                    <a:pt x="21" y="36"/>
                  </a:cubicBezTo>
                  <a:cubicBezTo>
                    <a:pt x="23" y="36"/>
                    <a:pt x="24" y="37"/>
                    <a:pt x="26" y="37"/>
                  </a:cubicBezTo>
                  <a:cubicBezTo>
                    <a:pt x="27" y="37"/>
                    <a:pt x="28" y="37"/>
                    <a:pt x="29" y="37"/>
                  </a:cubicBezTo>
                  <a:cubicBezTo>
                    <a:pt x="29" y="37"/>
                    <a:pt x="30" y="38"/>
                    <a:pt x="30" y="38"/>
                  </a:cubicBezTo>
                  <a:cubicBezTo>
                    <a:pt x="31" y="38"/>
                    <a:pt x="31" y="38"/>
                    <a:pt x="32" y="38"/>
                  </a:cubicBezTo>
                  <a:cubicBezTo>
                    <a:pt x="33" y="39"/>
                    <a:pt x="35" y="39"/>
                    <a:pt x="36" y="39"/>
                  </a:cubicBezTo>
                  <a:cubicBezTo>
                    <a:pt x="36" y="39"/>
                    <a:pt x="36" y="40"/>
                    <a:pt x="37" y="40"/>
                  </a:cubicBezTo>
                  <a:cubicBezTo>
                    <a:pt x="38" y="40"/>
                    <a:pt x="39" y="40"/>
                    <a:pt x="40" y="41"/>
                  </a:cubicBezTo>
                  <a:cubicBezTo>
                    <a:pt x="40" y="41"/>
                    <a:pt x="40" y="41"/>
                    <a:pt x="41" y="41"/>
                  </a:cubicBezTo>
                  <a:cubicBezTo>
                    <a:pt x="42" y="42"/>
                    <a:pt x="43" y="42"/>
                    <a:pt x="44" y="43"/>
                  </a:cubicBezTo>
                  <a:cubicBezTo>
                    <a:pt x="45" y="43"/>
                    <a:pt x="45" y="43"/>
                    <a:pt x="45" y="43"/>
                  </a:cubicBezTo>
                  <a:cubicBezTo>
                    <a:pt x="47" y="44"/>
                    <a:pt x="48" y="45"/>
                    <a:pt x="50" y="46"/>
                  </a:cubicBezTo>
                  <a:cubicBezTo>
                    <a:pt x="113" y="9"/>
                    <a:pt x="113" y="9"/>
                    <a:pt x="113" y="9"/>
                  </a:cubicBezTo>
                  <a:cubicBezTo>
                    <a:pt x="111" y="8"/>
                    <a:pt x="110" y="8"/>
                    <a:pt x="108" y="7"/>
                  </a:cubicBezTo>
                  <a:cubicBezTo>
                    <a:pt x="108" y="7"/>
                    <a:pt x="108" y="7"/>
                    <a:pt x="107" y="6"/>
                  </a:cubicBezTo>
                  <a:cubicBezTo>
                    <a:pt x="106" y="6"/>
                    <a:pt x="105" y="5"/>
                    <a:pt x="104" y="5"/>
                  </a:cubicBezTo>
                  <a:cubicBezTo>
                    <a:pt x="103" y="5"/>
                    <a:pt x="103" y="5"/>
                    <a:pt x="103" y="4"/>
                  </a:cubicBezTo>
                  <a:cubicBezTo>
                    <a:pt x="103" y="4"/>
                    <a:pt x="103" y="4"/>
                    <a:pt x="103" y="4"/>
                  </a:cubicBezTo>
                  <a:cubicBezTo>
                    <a:pt x="102" y="4"/>
                    <a:pt x="101" y="3"/>
                    <a:pt x="99" y="3"/>
                  </a:cubicBezTo>
                  <a:cubicBezTo>
                    <a:pt x="99" y="3"/>
                    <a:pt x="99" y="3"/>
                    <a:pt x="99" y="3"/>
                  </a:cubicBezTo>
                  <a:cubicBezTo>
                    <a:pt x="97" y="2"/>
                    <a:pt x="96" y="2"/>
                    <a:pt x="95" y="2"/>
                  </a:cubicBezTo>
                  <a:cubicBezTo>
                    <a:pt x="95" y="2"/>
                    <a:pt x="95" y="2"/>
                    <a:pt x="95" y="2"/>
                  </a:cubicBezTo>
                  <a:cubicBezTo>
                    <a:pt x="94" y="1"/>
                    <a:pt x="93" y="1"/>
                    <a:pt x="93" y="1"/>
                  </a:cubicBezTo>
                  <a:cubicBezTo>
                    <a:pt x="92" y="1"/>
                    <a:pt x="92" y="1"/>
                    <a:pt x="92" y="1"/>
                  </a:cubicBezTo>
                  <a:cubicBezTo>
                    <a:pt x="91" y="1"/>
                    <a:pt x="90" y="0"/>
                    <a:pt x="89" y="0"/>
                  </a:cubicBezTo>
                  <a:cubicBezTo>
                    <a:pt x="89" y="0"/>
                    <a:pt x="89" y="0"/>
                    <a:pt x="89" y="0"/>
                  </a:cubicBezTo>
                  <a:cubicBezTo>
                    <a:pt x="87" y="0"/>
                    <a:pt x="85" y="0"/>
                    <a:pt x="84" y="0"/>
                  </a:cubicBezTo>
                  <a:cubicBezTo>
                    <a:pt x="84" y="0"/>
                    <a:pt x="84" y="0"/>
                    <a:pt x="83" y="0"/>
                  </a:cubicBezTo>
                  <a:cubicBezTo>
                    <a:pt x="83" y="0"/>
                    <a:pt x="83" y="0"/>
                    <a:pt x="83" y="0"/>
                  </a:cubicBezTo>
                  <a:cubicBezTo>
                    <a:pt x="82" y="0"/>
                    <a:pt x="80" y="0"/>
                    <a:pt x="79" y="0"/>
                  </a:cubicBezTo>
                  <a:cubicBezTo>
                    <a:pt x="79" y="0"/>
                    <a:pt x="79" y="0"/>
                    <a:pt x="79" y="0"/>
                  </a:cubicBezTo>
                  <a:cubicBezTo>
                    <a:pt x="79" y="0"/>
                    <a:pt x="78" y="0"/>
                    <a:pt x="78" y="0"/>
                  </a:cubicBezTo>
                  <a:cubicBezTo>
                    <a:pt x="77" y="0"/>
                    <a:pt x="76" y="0"/>
                    <a:pt x="75" y="0"/>
                  </a:cubicBezTo>
                  <a:cubicBezTo>
                    <a:pt x="75" y="0"/>
                    <a:pt x="75" y="0"/>
                    <a:pt x="74" y="0"/>
                  </a:cubicBezTo>
                  <a:cubicBezTo>
                    <a:pt x="74" y="0"/>
                    <a:pt x="74" y="0"/>
                    <a:pt x="74" y="0"/>
                  </a:cubicBezTo>
                  <a:cubicBezTo>
                    <a:pt x="73" y="1"/>
                    <a:pt x="72" y="1"/>
                    <a:pt x="71" y="1"/>
                  </a:cubicBezTo>
                  <a:cubicBezTo>
                    <a:pt x="71" y="1"/>
                    <a:pt x="71" y="1"/>
                    <a:pt x="71" y="1"/>
                  </a:cubicBezTo>
                  <a:cubicBezTo>
                    <a:pt x="71" y="1"/>
                    <a:pt x="70" y="1"/>
                    <a:pt x="70" y="1"/>
                  </a:cubicBezTo>
                  <a:cubicBezTo>
                    <a:pt x="69" y="2"/>
                    <a:pt x="68" y="2"/>
                    <a:pt x="67" y="2"/>
                  </a:cubicBezTo>
                  <a:cubicBezTo>
                    <a:pt x="67" y="2"/>
                    <a:pt x="67" y="2"/>
                    <a:pt x="67" y="3"/>
                  </a:cubicBezTo>
                  <a:cubicBezTo>
                    <a:pt x="67" y="3"/>
                    <a:pt x="67" y="3"/>
                    <a:pt x="66" y="3"/>
                  </a:cubicBezTo>
                  <a:cubicBezTo>
                    <a:pt x="66" y="3"/>
                    <a:pt x="65" y="4"/>
                    <a:pt x="64" y="4"/>
                  </a:cubicBezTo>
                  <a:cubicBezTo>
                    <a:pt x="64" y="4"/>
                    <a:pt x="63" y="4"/>
                    <a:pt x="63" y="4"/>
                  </a:cubicBezTo>
                  <a:cubicBezTo>
                    <a:pt x="63" y="4"/>
                    <a:pt x="63" y="4"/>
                    <a:pt x="63" y="4"/>
                  </a:cubicBezTo>
                  <a:cubicBezTo>
                    <a:pt x="0" y="41"/>
                    <a:pt x="0" y="41"/>
                    <a:pt x="0" y="41"/>
                  </a:cubicBezTo>
                  <a:cubicBezTo>
                    <a:pt x="0" y="41"/>
                    <a:pt x="1" y="41"/>
                    <a:pt x="1" y="41"/>
                  </a:cubicBezTo>
                  <a:cubicBezTo>
                    <a:pt x="2" y="40"/>
                    <a:pt x="3" y="40"/>
                    <a:pt x="4" y="39"/>
                  </a:cubicBezTo>
                  <a:cubicBezTo>
                    <a:pt x="4" y="39"/>
                    <a:pt x="4" y="39"/>
                    <a:pt x="4" y="39"/>
                  </a:cubicBezTo>
                  <a:close/>
                </a:path>
              </a:pathLst>
            </a:custGeom>
            <a:solidFill>
              <a:srgbClr val="D8391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6" name="îṩlïďé"/>
            <p:cNvSpPr>
              <a:spLocks noChangeArrowheads="1"/>
            </p:cNvSpPr>
            <p:nvPr/>
          </p:nvSpPr>
          <p:spPr bwMode="auto">
            <a:xfrm>
              <a:off x="2598738" y="73025"/>
              <a:ext cx="160338" cy="295275"/>
            </a:xfrm>
            <a:custGeom>
              <a:avLst/>
              <a:gdLst>
                <a:gd name="T0" fmla="*/ 0 w 101"/>
                <a:gd name="T1" fmla="*/ 95250 h 186"/>
                <a:gd name="T2" fmla="*/ 0 w 101"/>
                <a:gd name="T3" fmla="*/ 295275 h 186"/>
                <a:gd name="T4" fmla="*/ 160338 w 101"/>
                <a:gd name="T5" fmla="*/ 201613 h 186"/>
                <a:gd name="T6" fmla="*/ 160338 w 101"/>
                <a:gd name="T7" fmla="*/ 0 h 186"/>
                <a:gd name="T8" fmla="*/ 0 w 101"/>
                <a:gd name="T9" fmla="*/ 95250 h 186"/>
                <a:gd name="T10" fmla="*/ 0 60000 65536"/>
                <a:gd name="T11" fmla="*/ 0 60000 65536"/>
                <a:gd name="T12" fmla="*/ 0 60000 65536"/>
                <a:gd name="T13" fmla="*/ 0 60000 65536"/>
                <a:gd name="T14" fmla="*/ 0 60000 65536"/>
                <a:gd name="T15" fmla="*/ 0 w 101"/>
                <a:gd name="T16" fmla="*/ 0 h 186"/>
                <a:gd name="T17" fmla="*/ 101 w 101"/>
                <a:gd name="T18" fmla="*/ 186 h 186"/>
              </a:gdLst>
              <a:ahLst/>
              <a:cxnLst>
                <a:cxn ang="T10">
                  <a:pos x="T0" y="T1"/>
                </a:cxn>
                <a:cxn ang="T11">
                  <a:pos x="T2" y="T3"/>
                </a:cxn>
                <a:cxn ang="T12">
                  <a:pos x="T4" y="T5"/>
                </a:cxn>
                <a:cxn ang="T13">
                  <a:pos x="T6" y="T7"/>
                </a:cxn>
                <a:cxn ang="T14">
                  <a:pos x="T8" y="T9"/>
                </a:cxn>
              </a:cxnLst>
              <a:rect l="T15" t="T16" r="T17" b="T18"/>
              <a:pathLst>
                <a:path w="101" h="186">
                  <a:moveTo>
                    <a:pt x="0" y="60"/>
                  </a:moveTo>
                  <a:lnTo>
                    <a:pt x="0" y="186"/>
                  </a:lnTo>
                  <a:lnTo>
                    <a:pt x="101" y="127"/>
                  </a:lnTo>
                  <a:lnTo>
                    <a:pt x="101" y="0"/>
                  </a:lnTo>
                  <a:lnTo>
                    <a:pt x="0" y="60"/>
                  </a:lnTo>
                  <a:close/>
                </a:path>
              </a:pathLst>
            </a:custGeom>
            <a:solidFill>
              <a:srgbClr val="B5240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7" name="işlîdè"/>
            <p:cNvSpPr>
              <a:spLocks noChangeArrowheads="1"/>
            </p:cNvSpPr>
            <p:nvPr/>
          </p:nvSpPr>
          <p:spPr bwMode="auto">
            <a:xfrm>
              <a:off x="2700338" y="98425"/>
              <a:ext cx="407988" cy="773113"/>
            </a:xfrm>
            <a:custGeom>
              <a:avLst/>
              <a:gdLst>
                <a:gd name="T0" fmla="*/ 405438 w 160"/>
                <a:gd name="T1" fmla="*/ 485739 h 304"/>
                <a:gd name="T2" fmla="*/ 402888 w 160"/>
                <a:gd name="T3" fmla="*/ 457764 h 304"/>
                <a:gd name="T4" fmla="*/ 400338 w 160"/>
                <a:gd name="T5" fmla="*/ 442505 h 304"/>
                <a:gd name="T6" fmla="*/ 397788 w 160"/>
                <a:gd name="T7" fmla="*/ 422160 h 304"/>
                <a:gd name="T8" fmla="*/ 395238 w 160"/>
                <a:gd name="T9" fmla="*/ 411988 h 304"/>
                <a:gd name="T10" fmla="*/ 390139 w 160"/>
                <a:gd name="T11" fmla="*/ 394186 h 304"/>
                <a:gd name="T12" fmla="*/ 387589 w 160"/>
                <a:gd name="T13" fmla="*/ 384013 h 304"/>
                <a:gd name="T14" fmla="*/ 379939 w 160"/>
                <a:gd name="T15" fmla="*/ 353496 h 304"/>
                <a:gd name="T16" fmla="*/ 379939 w 160"/>
                <a:gd name="T17" fmla="*/ 350953 h 304"/>
                <a:gd name="T18" fmla="*/ 369739 w 160"/>
                <a:gd name="T19" fmla="*/ 325521 h 304"/>
                <a:gd name="T20" fmla="*/ 359539 w 160"/>
                <a:gd name="T21" fmla="*/ 300090 h 304"/>
                <a:gd name="T22" fmla="*/ 356990 w 160"/>
                <a:gd name="T23" fmla="*/ 297547 h 304"/>
                <a:gd name="T24" fmla="*/ 346790 w 160"/>
                <a:gd name="T25" fmla="*/ 272115 h 304"/>
                <a:gd name="T26" fmla="*/ 334040 w 160"/>
                <a:gd name="T27" fmla="*/ 249227 h 304"/>
                <a:gd name="T28" fmla="*/ 331490 w 160"/>
                <a:gd name="T29" fmla="*/ 244141 h 304"/>
                <a:gd name="T30" fmla="*/ 318741 w 160"/>
                <a:gd name="T31" fmla="*/ 221253 h 304"/>
                <a:gd name="T32" fmla="*/ 305991 w 160"/>
                <a:gd name="T33" fmla="*/ 198365 h 304"/>
                <a:gd name="T34" fmla="*/ 300891 w 160"/>
                <a:gd name="T35" fmla="*/ 193278 h 304"/>
                <a:gd name="T36" fmla="*/ 285592 w 160"/>
                <a:gd name="T37" fmla="*/ 170390 h 304"/>
                <a:gd name="T38" fmla="*/ 267742 w 160"/>
                <a:gd name="T39" fmla="*/ 144959 h 304"/>
                <a:gd name="T40" fmla="*/ 265192 w 160"/>
                <a:gd name="T41" fmla="*/ 142416 h 304"/>
                <a:gd name="T42" fmla="*/ 242243 w 160"/>
                <a:gd name="T43" fmla="*/ 111898 h 304"/>
                <a:gd name="T44" fmla="*/ 226943 w 160"/>
                <a:gd name="T45" fmla="*/ 96639 h 304"/>
                <a:gd name="T46" fmla="*/ 209094 w 160"/>
                <a:gd name="T47" fmla="*/ 78837 h 304"/>
                <a:gd name="T48" fmla="*/ 198894 w 160"/>
                <a:gd name="T49" fmla="*/ 68665 h 304"/>
                <a:gd name="T50" fmla="*/ 183595 w 160"/>
                <a:gd name="T51" fmla="*/ 55949 h 304"/>
                <a:gd name="T52" fmla="*/ 170845 w 160"/>
                <a:gd name="T53" fmla="*/ 43233 h 304"/>
                <a:gd name="T54" fmla="*/ 155545 w 160"/>
                <a:gd name="T55" fmla="*/ 33061 h 304"/>
                <a:gd name="T56" fmla="*/ 142796 w 160"/>
                <a:gd name="T57" fmla="*/ 22888 h 304"/>
                <a:gd name="T58" fmla="*/ 127496 w 160"/>
                <a:gd name="T59" fmla="*/ 12716 h 304"/>
                <a:gd name="T60" fmla="*/ 107097 w 160"/>
                <a:gd name="T61" fmla="*/ 0 h 304"/>
                <a:gd name="T62" fmla="*/ 12750 w 160"/>
                <a:gd name="T63" fmla="*/ 71208 h 304"/>
                <a:gd name="T64" fmla="*/ 28049 w 160"/>
                <a:gd name="T65" fmla="*/ 81380 h 304"/>
                <a:gd name="T66" fmla="*/ 40799 w 160"/>
                <a:gd name="T67" fmla="*/ 91553 h 304"/>
                <a:gd name="T68" fmla="*/ 56098 w 160"/>
                <a:gd name="T69" fmla="*/ 101725 h 304"/>
                <a:gd name="T70" fmla="*/ 71398 w 160"/>
                <a:gd name="T71" fmla="*/ 114441 h 304"/>
                <a:gd name="T72" fmla="*/ 86697 w 160"/>
                <a:gd name="T73" fmla="*/ 129700 h 304"/>
                <a:gd name="T74" fmla="*/ 99447 w 160"/>
                <a:gd name="T75" fmla="*/ 142416 h 304"/>
                <a:gd name="T76" fmla="*/ 117297 w 160"/>
                <a:gd name="T77" fmla="*/ 157674 h 304"/>
                <a:gd name="T78" fmla="*/ 132596 w 160"/>
                <a:gd name="T79" fmla="*/ 178019 h 304"/>
                <a:gd name="T80" fmla="*/ 158095 w 160"/>
                <a:gd name="T81" fmla="*/ 208537 h 304"/>
                <a:gd name="T82" fmla="*/ 175945 w 160"/>
                <a:gd name="T83" fmla="*/ 233968 h 304"/>
                <a:gd name="T84" fmla="*/ 196344 w 160"/>
                <a:gd name="T85" fmla="*/ 261943 h 304"/>
                <a:gd name="T86" fmla="*/ 209094 w 160"/>
                <a:gd name="T87" fmla="*/ 284831 h 304"/>
                <a:gd name="T88" fmla="*/ 224393 w 160"/>
                <a:gd name="T89" fmla="*/ 312806 h 304"/>
                <a:gd name="T90" fmla="*/ 237143 w 160"/>
                <a:gd name="T91" fmla="*/ 335694 h 304"/>
                <a:gd name="T92" fmla="*/ 249893 w 160"/>
                <a:gd name="T93" fmla="*/ 363668 h 304"/>
                <a:gd name="T94" fmla="*/ 260092 w 160"/>
                <a:gd name="T95" fmla="*/ 389100 h 304"/>
                <a:gd name="T96" fmla="*/ 270292 w 160"/>
                <a:gd name="T97" fmla="*/ 417074 h 304"/>
                <a:gd name="T98" fmla="*/ 280492 w 160"/>
                <a:gd name="T99" fmla="*/ 450135 h 304"/>
                <a:gd name="T100" fmla="*/ 283042 w 160"/>
                <a:gd name="T101" fmla="*/ 467937 h 304"/>
                <a:gd name="T102" fmla="*/ 288142 w 160"/>
                <a:gd name="T103" fmla="*/ 483196 h 304"/>
                <a:gd name="T104" fmla="*/ 290691 w 160"/>
                <a:gd name="T105" fmla="*/ 503541 h 304"/>
                <a:gd name="T106" fmla="*/ 293241 w 160"/>
                <a:gd name="T107" fmla="*/ 523886 h 304"/>
                <a:gd name="T108" fmla="*/ 298341 w 160"/>
                <a:gd name="T109" fmla="*/ 554403 h 304"/>
                <a:gd name="T110" fmla="*/ 211644 w 160"/>
                <a:gd name="T111" fmla="*/ 773113 h 304"/>
                <a:gd name="T112" fmla="*/ 407988 w 160"/>
                <a:gd name="T113" fmla="*/ 518800 h 3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0"/>
                <a:gd name="T172" fmla="*/ 0 h 304"/>
                <a:gd name="T173" fmla="*/ 160 w 160"/>
                <a:gd name="T174" fmla="*/ 304 h 30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0" h="304">
                  <a:moveTo>
                    <a:pt x="160" y="193"/>
                  </a:moveTo>
                  <a:cubicBezTo>
                    <a:pt x="160" y="193"/>
                    <a:pt x="159" y="192"/>
                    <a:pt x="159" y="191"/>
                  </a:cubicBezTo>
                  <a:cubicBezTo>
                    <a:pt x="159" y="188"/>
                    <a:pt x="159" y="184"/>
                    <a:pt x="158" y="181"/>
                  </a:cubicBezTo>
                  <a:cubicBezTo>
                    <a:pt x="158" y="181"/>
                    <a:pt x="158" y="181"/>
                    <a:pt x="158" y="180"/>
                  </a:cubicBezTo>
                  <a:cubicBezTo>
                    <a:pt x="158" y="180"/>
                    <a:pt x="158" y="179"/>
                    <a:pt x="158" y="178"/>
                  </a:cubicBezTo>
                  <a:cubicBezTo>
                    <a:pt x="158" y="177"/>
                    <a:pt x="158" y="175"/>
                    <a:pt x="157" y="174"/>
                  </a:cubicBezTo>
                  <a:cubicBezTo>
                    <a:pt x="157" y="172"/>
                    <a:pt x="157" y="171"/>
                    <a:pt x="157" y="170"/>
                  </a:cubicBezTo>
                  <a:cubicBezTo>
                    <a:pt x="156" y="169"/>
                    <a:pt x="156" y="167"/>
                    <a:pt x="156" y="166"/>
                  </a:cubicBezTo>
                  <a:cubicBezTo>
                    <a:pt x="156" y="165"/>
                    <a:pt x="156" y="165"/>
                    <a:pt x="156" y="164"/>
                  </a:cubicBezTo>
                  <a:cubicBezTo>
                    <a:pt x="155" y="163"/>
                    <a:pt x="155" y="163"/>
                    <a:pt x="155" y="162"/>
                  </a:cubicBezTo>
                  <a:cubicBezTo>
                    <a:pt x="155" y="161"/>
                    <a:pt x="155" y="160"/>
                    <a:pt x="154" y="159"/>
                  </a:cubicBezTo>
                  <a:cubicBezTo>
                    <a:pt x="154" y="158"/>
                    <a:pt x="154" y="156"/>
                    <a:pt x="153" y="155"/>
                  </a:cubicBezTo>
                  <a:cubicBezTo>
                    <a:pt x="153" y="154"/>
                    <a:pt x="153" y="153"/>
                    <a:pt x="153" y="152"/>
                  </a:cubicBezTo>
                  <a:cubicBezTo>
                    <a:pt x="152" y="151"/>
                    <a:pt x="152" y="151"/>
                    <a:pt x="152" y="151"/>
                  </a:cubicBezTo>
                  <a:cubicBezTo>
                    <a:pt x="152" y="150"/>
                    <a:pt x="152" y="150"/>
                    <a:pt x="152" y="149"/>
                  </a:cubicBezTo>
                  <a:cubicBezTo>
                    <a:pt x="151" y="146"/>
                    <a:pt x="150" y="143"/>
                    <a:pt x="149" y="139"/>
                  </a:cubicBezTo>
                  <a:cubicBezTo>
                    <a:pt x="149" y="139"/>
                    <a:pt x="149" y="139"/>
                    <a:pt x="149" y="139"/>
                  </a:cubicBezTo>
                  <a:cubicBezTo>
                    <a:pt x="149" y="139"/>
                    <a:pt x="149" y="139"/>
                    <a:pt x="149" y="138"/>
                  </a:cubicBezTo>
                  <a:cubicBezTo>
                    <a:pt x="147" y="135"/>
                    <a:pt x="146" y="132"/>
                    <a:pt x="145" y="129"/>
                  </a:cubicBezTo>
                  <a:cubicBezTo>
                    <a:pt x="145" y="128"/>
                    <a:pt x="145" y="128"/>
                    <a:pt x="145" y="128"/>
                  </a:cubicBezTo>
                  <a:cubicBezTo>
                    <a:pt x="144" y="127"/>
                    <a:pt x="144" y="127"/>
                    <a:pt x="144" y="126"/>
                  </a:cubicBezTo>
                  <a:cubicBezTo>
                    <a:pt x="143" y="123"/>
                    <a:pt x="142" y="121"/>
                    <a:pt x="141" y="118"/>
                  </a:cubicBezTo>
                  <a:cubicBezTo>
                    <a:pt x="141" y="118"/>
                    <a:pt x="140" y="117"/>
                    <a:pt x="140" y="117"/>
                  </a:cubicBezTo>
                  <a:cubicBezTo>
                    <a:pt x="140" y="117"/>
                    <a:pt x="140" y="117"/>
                    <a:pt x="140" y="117"/>
                  </a:cubicBezTo>
                  <a:cubicBezTo>
                    <a:pt x="139" y="114"/>
                    <a:pt x="137" y="111"/>
                    <a:pt x="136" y="108"/>
                  </a:cubicBezTo>
                  <a:cubicBezTo>
                    <a:pt x="136" y="107"/>
                    <a:pt x="136" y="107"/>
                    <a:pt x="136" y="107"/>
                  </a:cubicBezTo>
                  <a:cubicBezTo>
                    <a:pt x="135" y="106"/>
                    <a:pt x="135" y="106"/>
                    <a:pt x="135" y="105"/>
                  </a:cubicBezTo>
                  <a:cubicBezTo>
                    <a:pt x="134" y="103"/>
                    <a:pt x="132" y="101"/>
                    <a:pt x="131" y="98"/>
                  </a:cubicBezTo>
                  <a:cubicBezTo>
                    <a:pt x="131" y="98"/>
                    <a:pt x="131" y="97"/>
                    <a:pt x="131" y="97"/>
                  </a:cubicBezTo>
                  <a:cubicBezTo>
                    <a:pt x="130" y="96"/>
                    <a:pt x="130" y="96"/>
                    <a:pt x="130" y="96"/>
                  </a:cubicBezTo>
                  <a:cubicBezTo>
                    <a:pt x="129" y="93"/>
                    <a:pt x="127" y="90"/>
                    <a:pt x="125" y="87"/>
                  </a:cubicBezTo>
                  <a:cubicBezTo>
                    <a:pt x="125" y="87"/>
                    <a:pt x="125" y="87"/>
                    <a:pt x="125" y="87"/>
                  </a:cubicBezTo>
                  <a:cubicBezTo>
                    <a:pt x="125" y="86"/>
                    <a:pt x="124" y="86"/>
                    <a:pt x="124" y="86"/>
                  </a:cubicBezTo>
                  <a:cubicBezTo>
                    <a:pt x="123" y="83"/>
                    <a:pt x="121" y="81"/>
                    <a:pt x="120" y="78"/>
                  </a:cubicBezTo>
                  <a:cubicBezTo>
                    <a:pt x="119" y="78"/>
                    <a:pt x="119" y="77"/>
                    <a:pt x="119" y="77"/>
                  </a:cubicBezTo>
                  <a:cubicBezTo>
                    <a:pt x="119" y="77"/>
                    <a:pt x="119" y="76"/>
                    <a:pt x="118" y="76"/>
                  </a:cubicBezTo>
                  <a:cubicBezTo>
                    <a:pt x="116" y="73"/>
                    <a:pt x="114" y="70"/>
                    <a:pt x="112" y="67"/>
                  </a:cubicBezTo>
                  <a:cubicBezTo>
                    <a:pt x="112" y="67"/>
                    <a:pt x="112" y="67"/>
                    <a:pt x="112" y="67"/>
                  </a:cubicBezTo>
                  <a:cubicBezTo>
                    <a:pt x="112" y="66"/>
                    <a:pt x="112" y="66"/>
                    <a:pt x="111" y="66"/>
                  </a:cubicBezTo>
                  <a:cubicBezTo>
                    <a:pt x="109" y="63"/>
                    <a:pt x="107" y="60"/>
                    <a:pt x="105" y="57"/>
                  </a:cubicBezTo>
                  <a:cubicBezTo>
                    <a:pt x="105" y="57"/>
                    <a:pt x="104" y="56"/>
                    <a:pt x="104" y="56"/>
                  </a:cubicBezTo>
                  <a:cubicBezTo>
                    <a:pt x="104" y="56"/>
                    <a:pt x="104" y="56"/>
                    <a:pt x="104" y="56"/>
                  </a:cubicBezTo>
                  <a:cubicBezTo>
                    <a:pt x="101" y="52"/>
                    <a:pt x="98" y="49"/>
                    <a:pt x="95" y="45"/>
                  </a:cubicBezTo>
                  <a:cubicBezTo>
                    <a:pt x="95" y="45"/>
                    <a:pt x="95" y="45"/>
                    <a:pt x="95" y="44"/>
                  </a:cubicBezTo>
                  <a:cubicBezTo>
                    <a:pt x="95" y="44"/>
                    <a:pt x="94" y="44"/>
                    <a:pt x="94" y="44"/>
                  </a:cubicBezTo>
                  <a:cubicBezTo>
                    <a:pt x="92" y="42"/>
                    <a:pt x="90" y="40"/>
                    <a:pt x="89" y="38"/>
                  </a:cubicBezTo>
                  <a:cubicBezTo>
                    <a:pt x="89" y="38"/>
                    <a:pt x="88" y="37"/>
                    <a:pt x="88" y="37"/>
                  </a:cubicBezTo>
                  <a:cubicBezTo>
                    <a:pt x="86" y="35"/>
                    <a:pt x="84" y="33"/>
                    <a:pt x="82" y="31"/>
                  </a:cubicBezTo>
                  <a:cubicBezTo>
                    <a:pt x="82" y="31"/>
                    <a:pt x="82" y="31"/>
                    <a:pt x="82" y="31"/>
                  </a:cubicBezTo>
                  <a:cubicBezTo>
                    <a:pt x="81" y="30"/>
                    <a:pt x="80" y="29"/>
                    <a:pt x="78" y="27"/>
                  </a:cubicBezTo>
                  <a:cubicBezTo>
                    <a:pt x="78" y="27"/>
                    <a:pt x="78" y="27"/>
                    <a:pt x="77" y="26"/>
                  </a:cubicBezTo>
                  <a:cubicBezTo>
                    <a:pt x="76" y="25"/>
                    <a:pt x="74" y="23"/>
                    <a:pt x="72" y="22"/>
                  </a:cubicBezTo>
                  <a:cubicBezTo>
                    <a:pt x="72" y="21"/>
                    <a:pt x="71" y="21"/>
                    <a:pt x="71" y="20"/>
                  </a:cubicBezTo>
                  <a:cubicBezTo>
                    <a:pt x="69" y="19"/>
                    <a:pt x="68" y="18"/>
                    <a:pt x="67" y="17"/>
                  </a:cubicBezTo>
                  <a:cubicBezTo>
                    <a:pt x="66" y="17"/>
                    <a:pt x="66" y="16"/>
                    <a:pt x="65" y="16"/>
                  </a:cubicBezTo>
                  <a:cubicBezTo>
                    <a:pt x="64" y="15"/>
                    <a:pt x="63" y="14"/>
                    <a:pt x="61" y="13"/>
                  </a:cubicBezTo>
                  <a:cubicBezTo>
                    <a:pt x="61" y="12"/>
                    <a:pt x="60" y="12"/>
                    <a:pt x="59" y="11"/>
                  </a:cubicBezTo>
                  <a:cubicBezTo>
                    <a:pt x="58" y="10"/>
                    <a:pt x="57" y="10"/>
                    <a:pt x="56" y="9"/>
                  </a:cubicBezTo>
                  <a:cubicBezTo>
                    <a:pt x="55" y="8"/>
                    <a:pt x="54" y="8"/>
                    <a:pt x="54" y="7"/>
                  </a:cubicBezTo>
                  <a:cubicBezTo>
                    <a:pt x="52" y="6"/>
                    <a:pt x="51" y="6"/>
                    <a:pt x="50" y="5"/>
                  </a:cubicBezTo>
                  <a:cubicBezTo>
                    <a:pt x="49" y="4"/>
                    <a:pt x="49" y="4"/>
                    <a:pt x="48" y="4"/>
                  </a:cubicBezTo>
                  <a:cubicBezTo>
                    <a:pt x="46" y="2"/>
                    <a:pt x="44" y="1"/>
                    <a:pt x="42" y="0"/>
                  </a:cubicBezTo>
                  <a:cubicBezTo>
                    <a:pt x="0" y="25"/>
                    <a:pt x="0" y="25"/>
                    <a:pt x="0" y="25"/>
                  </a:cubicBezTo>
                  <a:cubicBezTo>
                    <a:pt x="1" y="26"/>
                    <a:pt x="3" y="27"/>
                    <a:pt x="5" y="28"/>
                  </a:cubicBezTo>
                  <a:cubicBezTo>
                    <a:pt x="6" y="29"/>
                    <a:pt x="6" y="29"/>
                    <a:pt x="7" y="30"/>
                  </a:cubicBezTo>
                  <a:cubicBezTo>
                    <a:pt x="8" y="30"/>
                    <a:pt x="10" y="31"/>
                    <a:pt x="11" y="32"/>
                  </a:cubicBezTo>
                  <a:cubicBezTo>
                    <a:pt x="11" y="33"/>
                    <a:pt x="12" y="33"/>
                    <a:pt x="13" y="34"/>
                  </a:cubicBezTo>
                  <a:cubicBezTo>
                    <a:pt x="14" y="34"/>
                    <a:pt x="15" y="35"/>
                    <a:pt x="16" y="36"/>
                  </a:cubicBezTo>
                  <a:cubicBezTo>
                    <a:pt x="17" y="37"/>
                    <a:pt x="18" y="37"/>
                    <a:pt x="18" y="38"/>
                  </a:cubicBezTo>
                  <a:cubicBezTo>
                    <a:pt x="20" y="39"/>
                    <a:pt x="21" y="39"/>
                    <a:pt x="22" y="40"/>
                  </a:cubicBezTo>
                  <a:cubicBezTo>
                    <a:pt x="23" y="41"/>
                    <a:pt x="23" y="41"/>
                    <a:pt x="24" y="42"/>
                  </a:cubicBezTo>
                  <a:cubicBezTo>
                    <a:pt x="25" y="43"/>
                    <a:pt x="26" y="44"/>
                    <a:pt x="28" y="45"/>
                  </a:cubicBezTo>
                  <a:cubicBezTo>
                    <a:pt x="28" y="46"/>
                    <a:pt x="29" y="46"/>
                    <a:pt x="29" y="46"/>
                  </a:cubicBezTo>
                  <a:cubicBezTo>
                    <a:pt x="31" y="48"/>
                    <a:pt x="33" y="50"/>
                    <a:pt x="34" y="51"/>
                  </a:cubicBezTo>
                  <a:cubicBezTo>
                    <a:pt x="35" y="51"/>
                    <a:pt x="35" y="52"/>
                    <a:pt x="36" y="52"/>
                  </a:cubicBezTo>
                  <a:cubicBezTo>
                    <a:pt x="37" y="53"/>
                    <a:pt x="38" y="55"/>
                    <a:pt x="39" y="56"/>
                  </a:cubicBezTo>
                  <a:cubicBezTo>
                    <a:pt x="41" y="58"/>
                    <a:pt x="43" y="60"/>
                    <a:pt x="45" y="62"/>
                  </a:cubicBezTo>
                  <a:cubicBezTo>
                    <a:pt x="45" y="62"/>
                    <a:pt x="46" y="62"/>
                    <a:pt x="46" y="62"/>
                  </a:cubicBezTo>
                  <a:cubicBezTo>
                    <a:pt x="48" y="64"/>
                    <a:pt x="49" y="66"/>
                    <a:pt x="51" y="69"/>
                  </a:cubicBezTo>
                  <a:cubicBezTo>
                    <a:pt x="52" y="69"/>
                    <a:pt x="52" y="69"/>
                    <a:pt x="52" y="70"/>
                  </a:cubicBezTo>
                  <a:cubicBezTo>
                    <a:pt x="55" y="73"/>
                    <a:pt x="58" y="77"/>
                    <a:pt x="61" y="80"/>
                  </a:cubicBezTo>
                  <a:cubicBezTo>
                    <a:pt x="61" y="81"/>
                    <a:pt x="62" y="81"/>
                    <a:pt x="62" y="82"/>
                  </a:cubicBezTo>
                  <a:cubicBezTo>
                    <a:pt x="64" y="85"/>
                    <a:pt x="66" y="87"/>
                    <a:pt x="68" y="91"/>
                  </a:cubicBezTo>
                  <a:cubicBezTo>
                    <a:pt x="69" y="91"/>
                    <a:pt x="69" y="91"/>
                    <a:pt x="69" y="92"/>
                  </a:cubicBezTo>
                  <a:cubicBezTo>
                    <a:pt x="71" y="95"/>
                    <a:pt x="73" y="98"/>
                    <a:pt x="75" y="101"/>
                  </a:cubicBezTo>
                  <a:cubicBezTo>
                    <a:pt x="76" y="101"/>
                    <a:pt x="76" y="102"/>
                    <a:pt x="77" y="103"/>
                  </a:cubicBezTo>
                  <a:cubicBezTo>
                    <a:pt x="78" y="105"/>
                    <a:pt x="80" y="108"/>
                    <a:pt x="81" y="110"/>
                  </a:cubicBezTo>
                  <a:cubicBezTo>
                    <a:pt x="82" y="111"/>
                    <a:pt x="82" y="111"/>
                    <a:pt x="82" y="112"/>
                  </a:cubicBezTo>
                  <a:cubicBezTo>
                    <a:pt x="84" y="115"/>
                    <a:pt x="86" y="118"/>
                    <a:pt x="87" y="121"/>
                  </a:cubicBezTo>
                  <a:cubicBezTo>
                    <a:pt x="88" y="121"/>
                    <a:pt x="88" y="122"/>
                    <a:pt x="88" y="123"/>
                  </a:cubicBezTo>
                  <a:cubicBezTo>
                    <a:pt x="90" y="125"/>
                    <a:pt x="91" y="128"/>
                    <a:pt x="92" y="130"/>
                  </a:cubicBezTo>
                  <a:cubicBezTo>
                    <a:pt x="92" y="131"/>
                    <a:pt x="93" y="132"/>
                    <a:pt x="93" y="132"/>
                  </a:cubicBezTo>
                  <a:cubicBezTo>
                    <a:pt x="94" y="135"/>
                    <a:pt x="96" y="138"/>
                    <a:pt x="97" y="141"/>
                  </a:cubicBezTo>
                  <a:cubicBezTo>
                    <a:pt x="97" y="142"/>
                    <a:pt x="98" y="142"/>
                    <a:pt x="98" y="143"/>
                  </a:cubicBezTo>
                  <a:cubicBezTo>
                    <a:pt x="99" y="145"/>
                    <a:pt x="100" y="148"/>
                    <a:pt x="101" y="151"/>
                  </a:cubicBezTo>
                  <a:cubicBezTo>
                    <a:pt x="101" y="152"/>
                    <a:pt x="102" y="153"/>
                    <a:pt x="102" y="153"/>
                  </a:cubicBezTo>
                  <a:cubicBezTo>
                    <a:pt x="103" y="157"/>
                    <a:pt x="104" y="160"/>
                    <a:pt x="106" y="163"/>
                  </a:cubicBezTo>
                  <a:cubicBezTo>
                    <a:pt x="106" y="163"/>
                    <a:pt x="106" y="164"/>
                    <a:pt x="106" y="164"/>
                  </a:cubicBezTo>
                  <a:cubicBezTo>
                    <a:pt x="107" y="167"/>
                    <a:pt x="108" y="171"/>
                    <a:pt x="109" y="174"/>
                  </a:cubicBezTo>
                  <a:cubicBezTo>
                    <a:pt x="109" y="175"/>
                    <a:pt x="109" y="176"/>
                    <a:pt x="110" y="177"/>
                  </a:cubicBezTo>
                  <a:cubicBezTo>
                    <a:pt x="110" y="178"/>
                    <a:pt x="110" y="179"/>
                    <a:pt x="110" y="180"/>
                  </a:cubicBezTo>
                  <a:cubicBezTo>
                    <a:pt x="111" y="181"/>
                    <a:pt x="111" y="182"/>
                    <a:pt x="111" y="184"/>
                  </a:cubicBezTo>
                  <a:cubicBezTo>
                    <a:pt x="112" y="185"/>
                    <a:pt x="112" y="186"/>
                    <a:pt x="112" y="187"/>
                  </a:cubicBezTo>
                  <a:cubicBezTo>
                    <a:pt x="112" y="188"/>
                    <a:pt x="113" y="189"/>
                    <a:pt x="113" y="190"/>
                  </a:cubicBezTo>
                  <a:cubicBezTo>
                    <a:pt x="113" y="192"/>
                    <a:pt x="114" y="194"/>
                    <a:pt x="114" y="195"/>
                  </a:cubicBezTo>
                  <a:cubicBezTo>
                    <a:pt x="114" y="196"/>
                    <a:pt x="114" y="197"/>
                    <a:pt x="114" y="198"/>
                  </a:cubicBezTo>
                  <a:cubicBezTo>
                    <a:pt x="115" y="200"/>
                    <a:pt x="115" y="201"/>
                    <a:pt x="115" y="203"/>
                  </a:cubicBezTo>
                  <a:cubicBezTo>
                    <a:pt x="115" y="204"/>
                    <a:pt x="115" y="205"/>
                    <a:pt x="115" y="206"/>
                  </a:cubicBezTo>
                  <a:cubicBezTo>
                    <a:pt x="116" y="209"/>
                    <a:pt x="116" y="213"/>
                    <a:pt x="116" y="216"/>
                  </a:cubicBezTo>
                  <a:cubicBezTo>
                    <a:pt x="117" y="217"/>
                    <a:pt x="117" y="217"/>
                    <a:pt x="117" y="218"/>
                  </a:cubicBezTo>
                  <a:cubicBezTo>
                    <a:pt x="117" y="221"/>
                    <a:pt x="117" y="225"/>
                    <a:pt x="117" y="228"/>
                  </a:cubicBezTo>
                  <a:cubicBezTo>
                    <a:pt x="117" y="265"/>
                    <a:pt x="104" y="292"/>
                    <a:pt x="83" y="304"/>
                  </a:cubicBezTo>
                  <a:cubicBezTo>
                    <a:pt x="126" y="279"/>
                    <a:pt x="126" y="279"/>
                    <a:pt x="126" y="279"/>
                  </a:cubicBezTo>
                  <a:cubicBezTo>
                    <a:pt x="147" y="267"/>
                    <a:pt x="160" y="241"/>
                    <a:pt x="160" y="204"/>
                  </a:cubicBezTo>
                  <a:cubicBezTo>
                    <a:pt x="160" y="200"/>
                    <a:pt x="160" y="197"/>
                    <a:pt x="160" y="193"/>
                  </a:cubicBezTo>
                  <a:close/>
                </a:path>
              </a:pathLst>
            </a:cu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8" name="íś1ïḓè"/>
            <p:cNvSpPr>
              <a:spLocks noChangeArrowheads="1"/>
            </p:cNvSpPr>
            <p:nvPr/>
          </p:nvSpPr>
          <p:spPr bwMode="auto">
            <a:xfrm>
              <a:off x="2395538" y="161925"/>
              <a:ext cx="603250" cy="784225"/>
            </a:xfrm>
            <a:custGeom>
              <a:avLst/>
              <a:gdLst>
                <a:gd name="T0" fmla="*/ 305443 w 237"/>
                <a:gd name="T1" fmla="*/ 0 h 308"/>
                <a:gd name="T2" fmla="*/ 302898 w 237"/>
                <a:gd name="T3" fmla="*/ 323366 h 308"/>
                <a:gd name="T4" fmla="*/ 290171 w 237"/>
                <a:gd name="T5" fmla="*/ 331004 h 308"/>
                <a:gd name="T6" fmla="*/ 2545 w 237"/>
                <a:gd name="T7" fmla="*/ 165502 h 308"/>
                <a:gd name="T8" fmla="*/ 2545 w 237"/>
                <a:gd name="T9" fmla="*/ 165502 h 308"/>
                <a:gd name="T10" fmla="*/ 302898 w 237"/>
                <a:gd name="T11" fmla="*/ 690016 h 308"/>
                <a:gd name="T12" fmla="*/ 603250 w 237"/>
                <a:gd name="T13" fmla="*/ 516876 h 308"/>
                <a:gd name="T14" fmla="*/ 305443 w 237"/>
                <a:gd name="T15" fmla="*/ 0 h 308"/>
                <a:gd name="T16" fmla="*/ 0 60000 65536"/>
                <a:gd name="T17" fmla="*/ 0 60000 65536"/>
                <a:gd name="T18" fmla="*/ 0 60000 65536"/>
                <a:gd name="T19" fmla="*/ 0 60000 65536"/>
                <a:gd name="T20" fmla="*/ 0 60000 65536"/>
                <a:gd name="T21" fmla="*/ 0 60000 65536"/>
                <a:gd name="T22" fmla="*/ 0 60000 65536"/>
                <a:gd name="T23" fmla="*/ 0 60000 65536"/>
                <a:gd name="T24" fmla="*/ 0 w 237"/>
                <a:gd name="T25" fmla="*/ 0 h 308"/>
                <a:gd name="T26" fmla="*/ 237 w 237"/>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7" h="308">
                  <a:moveTo>
                    <a:pt x="120" y="0"/>
                  </a:moveTo>
                  <a:cubicBezTo>
                    <a:pt x="119" y="127"/>
                    <a:pt x="119" y="127"/>
                    <a:pt x="119" y="127"/>
                  </a:cubicBezTo>
                  <a:cubicBezTo>
                    <a:pt x="119" y="130"/>
                    <a:pt x="116" y="131"/>
                    <a:pt x="114" y="130"/>
                  </a:cubicBezTo>
                  <a:cubicBezTo>
                    <a:pt x="1" y="65"/>
                    <a:pt x="1" y="65"/>
                    <a:pt x="1" y="65"/>
                  </a:cubicBezTo>
                  <a:cubicBezTo>
                    <a:pt x="1" y="65"/>
                    <a:pt x="1" y="65"/>
                    <a:pt x="1" y="65"/>
                  </a:cubicBezTo>
                  <a:cubicBezTo>
                    <a:pt x="0" y="140"/>
                    <a:pt x="53" y="233"/>
                    <a:pt x="119" y="271"/>
                  </a:cubicBezTo>
                  <a:cubicBezTo>
                    <a:pt x="184" y="308"/>
                    <a:pt x="237" y="278"/>
                    <a:pt x="237" y="203"/>
                  </a:cubicBezTo>
                  <a:cubicBezTo>
                    <a:pt x="237" y="129"/>
                    <a:pt x="185" y="37"/>
                    <a:pt x="120" y="0"/>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69" name="ïšḻíḍe"/>
            <p:cNvSpPr>
              <a:spLocks noChangeArrowheads="1"/>
            </p:cNvSpPr>
            <p:nvPr/>
          </p:nvSpPr>
          <p:spPr bwMode="auto">
            <a:xfrm>
              <a:off x="779463" y="2582862"/>
              <a:ext cx="184150" cy="147638"/>
            </a:xfrm>
            <a:custGeom>
              <a:avLst/>
              <a:gdLst>
                <a:gd name="T0" fmla="*/ 0 w 72"/>
                <a:gd name="T1" fmla="*/ 58546 h 58"/>
                <a:gd name="T2" fmla="*/ 5115 w 72"/>
                <a:gd name="T3" fmla="*/ 96728 h 58"/>
                <a:gd name="T4" fmla="*/ 46038 w 72"/>
                <a:gd name="T5" fmla="*/ 147638 h 58"/>
                <a:gd name="T6" fmla="*/ 130440 w 72"/>
                <a:gd name="T7" fmla="*/ 63637 h 58"/>
                <a:gd name="T8" fmla="*/ 179035 w 72"/>
                <a:gd name="T9" fmla="*/ 15273 h 58"/>
                <a:gd name="T10" fmla="*/ 171362 w 72"/>
                <a:gd name="T11" fmla="*/ 2545 h 58"/>
                <a:gd name="T12" fmla="*/ 99748 w 72"/>
                <a:gd name="T13" fmla="*/ 25455 h 58"/>
                <a:gd name="T14" fmla="*/ 0 w 72"/>
                <a:gd name="T15" fmla="*/ 58546 h 58"/>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58"/>
                <a:gd name="T26" fmla="*/ 72 w 72"/>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58">
                  <a:moveTo>
                    <a:pt x="0" y="23"/>
                  </a:moveTo>
                  <a:cubicBezTo>
                    <a:pt x="2" y="38"/>
                    <a:pt x="2" y="38"/>
                    <a:pt x="2" y="38"/>
                  </a:cubicBezTo>
                  <a:cubicBezTo>
                    <a:pt x="18" y="58"/>
                    <a:pt x="18" y="58"/>
                    <a:pt x="18" y="58"/>
                  </a:cubicBezTo>
                  <a:cubicBezTo>
                    <a:pt x="51" y="25"/>
                    <a:pt x="51" y="25"/>
                    <a:pt x="51" y="25"/>
                  </a:cubicBezTo>
                  <a:cubicBezTo>
                    <a:pt x="70" y="6"/>
                    <a:pt x="70" y="6"/>
                    <a:pt x="70" y="6"/>
                  </a:cubicBezTo>
                  <a:cubicBezTo>
                    <a:pt x="72" y="4"/>
                    <a:pt x="70" y="0"/>
                    <a:pt x="67" y="1"/>
                  </a:cubicBezTo>
                  <a:cubicBezTo>
                    <a:pt x="39" y="10"/>
                    <a:pt x="39" y="10"/>
                    <a:pt x="39" y="10"/>
                  </a:cubicBezTo>
                  <a:lnTo>
                    <a:pt x="0" y="23"/>
                  </a:lnTo>
                  <a:close/>
                </a:path>
              </a:pathLst>
            </a:custGeom>
            <a:solidFill>
              <a:srgbClr val="3C3D3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0" name="î$ḻiḑe"/>
            <p:cNvSpPr>
              <a:spLocks noChangeArrowheads="1"/>
            </p:cNvSpPr>
            <p:nvPr/>
          </p:nvSpPr>
          <p:spPr bwMode="auto">
            <a:xfrm>
              <a:off x="779463" y="2608262"/>
              <a:ext cx="130175" cy="122238"/>
            </a:xfrm>
            <a:custGeom>
              <a:avLst/>
              <a:gdLst>
                <a:gd name="T0" fmla="*/ 0 w 51"/>
                <a:gd name="T1" fmla="*/ 33106 h 48"/>
                <a:gd name="T2" fmla="*/ 5105 w 51"/>
                <a:gd name="T3" fmla="*/ 71306 h 48"/>
                <a:gd name="T4" fmla="*/ 45944 w 51"/>
                <a:gd name="T5" fmla="*/ 122238 h 48"/>
                <a:gd name="T6" fmla="*/ 130175 w 51"/>
                <a:gd name="T7" fmla="*/ 38199 h 48"/>
                <a:gd name="T8" fmla="*/ 99546 w 51"/>
                <a:gd name="T9" fmla="*/ 0 h 48"/>
                <a:gd name="T10" fmla="*/ 0 w 51"/>
                <a:gd name="T11" fmla="*/ 33106 h 48"/>
                <a:gd name="T12" fmla="*/ 0 60000 65536"/>
                <a:gd name="T13" fmla="*/ 0 60000 65536"/>
                <a:gd name="T14" fmla="*/ 0 60000 65536"/>
                <a:gd name="T15" fmla="*/ 0 60000 65536"/>
                <a:gd name="T16" fmla="*/ 0 60000 65536"/>
                <a:gd name="T17" fmla="*/ 0 60000 65536"/>
                <a:gd name="T18" fmla="*/ 0 w 51"/>
                <a:gd name="T19" fmla="*/ 0 h 48"/>
                <a:gd name="T20" fmla="*/ 51 w 51"/>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51" h="48">
                  <a:moveTo>
                    <a:pt x="0" y="13"/>
                  </a:moveTo>
                  <a:cubicBezTo>
                    <a:pt x="2" y="28"/>
                    <a:pt x="2" y="28"/>
                    <a:pt x="2" y="28"/>
                  </a:cubicBezTo>
                  <a:cubicBezTo>
                    <a:pt x="18" y="48"/>
                    <a:pt x="18" y="48"/>
                    <a:pt x="18" y="48"/>
                  </a:cubicBezTo>
                  <a:cubicBezTo>
                    <a:pt x="51" y="15"/>
                    <a:pt x="51" y="15"/>
                    <a:pt x="51" y="15"/>
                  </a:cubicBezTo>
                  <a:cubicBezTo>
                    <a:pt x="48" y="10"/>
                    <a:pt x="44" y="5"/>
                    <a:pt x="39" y="0"/>
                  </a:cubicBezTo>
                  <a:lnTo>
                    <a:pt x="0" y="13"/>
                  </a:ln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1" name="iśľídè"/>
            <p:cNvSpPr>
              <a:spLocks noChangeArrowheads="1"/>
            </p:cNvSpPr>
            <p:nvPr/>
          </p:nvSpPr>
          <p:spPr bwMode="auto">
            <a:xfrm>
              <a:off x="303213" y="2641600"/>
              <a:ext cx="533400" cy="354013"/>
            </a:xfrm>
            <a:custGeom>
              <a:avLst/>
              <a:gdLst>
                <a:gd name="T0" fmla="*/ 58700 w 209"/>
                <a:gd name="T1" fmla="*/ 313263 h 139"/>
                <a:gd name="T2" fmla="*/ 56147 w 209"/>
                <a:gd name="T3" fmla="*/ 305623 h 139"/>
                <a:gd name="T4" fmla="*/ 51043 w 209"/>
                <a:gd name="T5" fmla="*/ 295435 h 139"/>
                <a:gd name="T6" fmla="*/ 45939 w 209"/>
                <a:gd name="T7" fmla="*/ 287795 h 139"/>
                <a:gd name="T8" fmla="*/ 40834 w 209"/>
                <a:gd name="T9" fmla="*/ 282701 h 139"/>
                <a:gd name="T10" fmla="*/ 33178 w 209"/>
                <a:gd name="T11" fmla="*/ 275060 h 139"/>
                <a:gd name="T12" fmla="*/ 25522 w 209"/>
                <a:gd name="T13" fmla="*/ 269967 h 139"/>
                <a:gd name="T14" fmla="*/ 17865 w 209"/>
                <a:gd name="T15" fmla="*/ 264873 h 139"/>
                <a:gd name="T16" fmla="*/ 10209 w 209"/>
                <a:gd name="T17" fmla="*/ 264873 h 139"/>
                <a:gd name="T18" fmla="*/ 5104 w 209"/>
                <a:gd name="T19" fmla="*/ 264873 h 139"/>
                <a:gd name="T20" fmla="*/ 472148 w 209"/>
                <a:gd name="T21" fmla="*/ 2547 h 139"/>
                <a:gd name="T22" fmla="*/ 474700 w 209"/>
                <a:gd name="T23" fmla="*/ 2547 h 139"/>
                <a:gd name="T24" fmla="*/ 477253 w 209"/>
                <a:gd name="T25" fmla="*/ 0 h 139"/>
                <a:gd name="T26" fmla="*/ 477253 w 209"/>
                <a:gd name="T27" fmla="*/ 0 h 139"/>
                <a:gd name="T28" fmla="*/ 482357 w 209"/>
                <a:gd name="T29" fmla="*/ 0 h 139"/>
                <a:gd name="T30" fmla="*/ 484909 w 209"/>
                <a:gd name="T31" fmla="*/ 0 h 139"/>
                <a:gd name="T32" fmla="*/ 487461 w 209"/>
                <a:gd name="T33" fmla="*/ 0 h 139"/>
                <a:gd name="T34" fmla="*/ 490013 w 209"/>
                <a:gd name="T35" fmla="*/ 2547 h 139"/>
                <a:gd name="T36" fmla="*/ 497670 w 209"/>
                <a:gd name="T37" fmla="*/ 5094 h 139"/>
                <a:gd name="T38" fmla="*/ 505326 w 209"/>
                <a:gd name="T39" fmla="*/ 12734 h 139"/>
                <a:gd name="T40" fmla="*/ 510431 w 209"/>
                <a:gd name="T41" fmla="*/ 15281 h 139"/>
                <a:gd name="T42" fmla="*/ 512983 w 209"/>
                <a:gd name="T43" fmla="*/ 17828 h 139"/>
                <a:gd name="T44" fmla="*/ 518087 w 209"/>
                <a:gd name="T45" fmla="*/ 22922 h 139"/>
                <a:gd name="T46" fmla="*/ 518087 w 209"/>
                <a:gd name="T47" fmla="*/ 25469 h 139"/>
                <a:gd name="T48" fmla="*/ 523191 w 209"/>
                <a:gd name="T49" fmla="*/ 30562 h 139"/>
                <a:gd name="T50" fmla="*/ 523191 w 209"/>
                <a:gd name="T51" fmla="*/ 33109 h 139"/>
                <a:gd name="T52" fmla="*/ 525744 w 209"/>
                <a:gd name="T53" fmla="*/ 38203 h 139"/>
                <a:gd name="T54" fmla="*/ 528296 w 209"/>
                <a:gd name="T55" fmla="*/ 40750 h 139"/>
                <a:gd name="T56" fmla="*/ 528296 w 209"/>
                <a:gd name="T57" fmla="*/ 43297 h 139"/>
                <a:gd name="T58" fmla="*/ 530848 w 209"/>
                <a:gd name="T59" fmla="*/ 48390 h 139"/>
                <a:gd name="T60" fmla="*/ 530848 w 209"/>
                <a:gd name="T61" fmla="*/ 50937 h 139"/>
                <a:gd name="T62" fmla="*/ 533400 w 209"/>
                <a:gd name="T63" fmla="*/ 58578 h 139"/>
                <a:gd name="T64" fmla="*/ 533400 w 209"/>
                <a:gd name="T65" fmla="*/ 61125 h 139"/>
                <a:gd name="T66" fmla="*/ 523191 w 209"/>
                <a:gd name="T67" fmla="*/ 89140 h 139"/>
                <a:gd name="T68" fmla="*/ 61252 w 209"/>
                <a:gd name="T69" fmla="*/ 331091 h 139"/>
                <a:gd name="T70" fmla="*/ 61252 w 209"/>
                <a:gd name="T71" fmla="*/ 320904 h 1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
                <a:gd name="T109" fmla="*/ 0 h 139"/>
                <a:gd name="T110" fmla="*/ 209 w 209"/>
                <a:gd name="T111" fmla="*/ 139 h 1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 h="139">
                  <a:moveTo>
                    <a:pt x="24" y="126"/>
                  </a:moveTo>
                  <a:cubicBezTo>
                    <a:pt x="24" y="125"/>
                    <a:pt x="23" y="124"/>
                    <a:pt x="23" y="123"/>
                  </a:cubicBezTo>
                  <a:cubicBezTo>
                    <a:pt x="23" y="123"/>
                    <a:pt x="23" y="123"/>
                    <a:pt x="23" y="123"/>
                  </a:cubicBezTo>
                  <a:cubicBezTo>
                    <a:pt x="23" y="122"/>
                    <a:pt x="22" y="121"/>
                    <a:pt x="22" y="120"/>
                  </a:cubicBezTo>
                  <a:cubicBezTo>
                    <a:pt x="22" y="120"/>
                    <a:pt x="22" y="120"/>
                    <a:pt x="22" y="120"/>
                  </a:cubicBezTo>
                  <a:cubicBezTo>
                    <a:pt x="21" y="119"/>
                    <a:pt x="21" y="117"/>
                    <a:pt x="20" y="116"/>
                  </a:cubicBezTo>
                  <a:cubicBezTo>
                    <a:pt x="20" y="116"/>
                    <a:pt x="20" y="116"/>
                    <a:pt x="20" y="116"/>
                  </a:cubicBezTo>
                  <a:cubicBezTo>
                    <a:pt x="19" y="115"/>
                    <a:pt x="19" y="114"/>
                    <a:pt x="18" y="113"/>
                  </a:cubicBezTo>
                  <a:cubicBezTo>
                    <a:pt x="18" y="113"/>
                    <a:pt x="18" y="113"/>
                    <a:pt x="18" y="113"/>
                  </a:cubicBezTo>
                  <a:cubicBezTo>
                    <a:pt x="17" y="112"/>
                    <a:pt x="16" y="111"/>
                    <a:pt x="16" y="111"/>
                  </a:cubicBezTo>
                  <a:cubicBezTo>
                    <a:pt x="16" y="110"/>
                    <a:pt x="15" y="110"/>
                    <a:pt x="15" y="110"/>
                  </a:cubicBezTo>
                  <a:cubicBezTo>
                    <a:pt x="15" y="109"/>
                    <a:pt x="14" y="109"/>
                    <a:pt x="13" y="108"/>
                  </a:cubicBezTo>
                  <a:cubicBezTo>
                    <a:pt x="13" y="108"/>
                    <a:pt x="13" y="108"/>
                    <a:pt x="13" y="108"/>
                  </a:cubicBezTo>
                  <a:cubicBezTo>
                    <a:pt x="12" y="107"/>
                    <a:pt x="11" y="106"/>
                    <a:pt x="10" y="106"/>
                  </a:cubicBezTo>
                  <a:cubicBezTo>
                    <a:pt x="9" y="105"/>
                    <a:pt x="8" y="105"/>
                    <a:pt x="7" y="105"/>
                  </a:cubicBezTo>
                  <a:cubicBezTo>
                    <a:pt x="7" y="104"/>
                    <a:pt x="7" y="104"/>
                    <a:pt x="7" y="104"/>
                  </a:cubicBezTo>
                  <a:cubicBezTo>
                    <a:pt x="6" y="104"/>
                    <a:pt x="5" y="104"/>
                    <a:pt x="5" y="104"/>
                  </a:cubicBezTo>
                  <a:cubicBezTo>
                    <a:pt x="5" y="104"/>
                    <a:pt x="5" y="104"/>
                    <a:pt x="4" y="104"/>
                  </a:cubicBezTo>
                  <a:cubicBezTo>
                    <a:pt x="4" y="104"/>
                    <a:pt x="3" y="104"/>
                    <a:pt x="2" y="104"/>
                  </a:cubicBezTo>
                  <a:cubicBezTo>
                    <a:pt x="2" y="104"/>
                    <a:pt x="2" y="104"/>
                    <a:pt x="2" y="104"/>
                  </a:cubicBezTo>
                  <a:cubicBezTo>
                    <a:pt x="1" y="104"/>
                    <a:pt x="1" y="104"/>
                    <a:pt x="0" y="105"/>
                  </a:cubicBezTo>
                  <a:cubicBezTo>
                    <a:pt x="185" y="1"/>
                    <a:pt x="185" y="1"/>
                    <a:pt x="185" y="1"/>
                  </a:cubicBezTo>
                  <a:cubicBezTo>
                    <a:pt x="185" y="1"/>
                    <a:pt x="185" y="1"/>
                    <a:pt x="185" y="1"/>
                  </a:cubicBezTo>
                  <a:cubicBezTo>
                    <a:pt x="185" y="1"/>
                    <a:pt x="186" y="1"/>
                    <a:pt x="186" y="1"/>
                  </a:cubicBezTo>
                  <a:cubicBezTo>
                    <a:pt x="186" y="0"/>
                    <a:pt x="186" y="0"/>
                    <a:pt x="187" y="0"/>
                  </a:cubicBezTo>
                  <a:cubicBezTo>
                    <a:pt x="187" y="0"/>
                    <a:pt x="187" y="0"/>
                    <a:pt x="187" y="0"/>
                  </a:cubicBezTo>
                  <a:cubicBezTo>
                    <a:pt x="187" y="0"/>
                    <a:pt x="187" y="0"/>
                    <a:pt x="187" y="0"/>
                  </a:cubicBezTo>
                  <a:cubicBezTo>
                    <a:pt x="187" y="0"/>
                    <a:pt x="187" y="0"/>
                    <a:pt x="187" y="0"/>
                  </a:cubicBezTo>
                  <a:cubicBezTo>
                    <a:pt x="188" y="0"/>
                    <a:pt x="188" y="0"/>
                    <a:pt x="188" y="0"/>
                  </a:cubicBezTo>
                  <a:cubicBezTo>
                    <a:pt x="188" y="0"/>
                    <a:pt x="189" y="0"/>
                    <a:pt x="189" y="0"/>
                  </a:cubicBezTo>
                  <a:cubicBezTo>
                    <a:pt x="189" y="0"/>
                    <a:pt x="189" y="0"/>
                    <a:pt x="189" y="0"/>
                  </a:cubicBezTo>
                  <a:cubicBezTo>
                    <a:pt x="189" y="0"/>
                    <a:pt x="190" y="0"/>
                    <a:pt x="190" y="0"/>
                  </a:cubicBezTo>
                  <a:cubicBezTo>
                    <a:pt x="190" y="0"/>
                    <a:pt x="190" y="0"/>
                    <a:pt x="190" y="0"/>
                  </a:cubicBezTo>
                  <a:cubicBezTo>
                    <a:pt x="191" y="0"/>
                    <a:pt x="191" y="0"/>
                    <a:pt x="191" y="0"/>
                  </a:cubicBezTo>
                  <a:cubicBezTo>
                    <a:pt x="192" y="0"/>
                    <a:pt x="192" y="1"/>
                    <a:pt x="192" y="1"/>
                  </a:cubicBezTo>
                  <a:cubicBezTo>
                    <a:pt x="192" y="1"/>
                    <a:pt x="192" y="1"/>
                    <a:pt x="192" y="1"/>
                  </a:cubicBezTo>
                  <a:cubicBezTo>
                    <a:pt x="193" y="1"/>
                    <a:pt x="193" y="1"/>
                    <a:pt x="193" y="1"/>
                  </a:cubicBezTo>
                  <a:cubicBezTo>
                    <a:pt x="194" y="1"/>
                    <a:pt x="194" y="2"/>
                    <a:pt x="195" y="2"/>
                  </a:cubicBezTo>
                  <a:cubicBezTo>
                    <a:pt x="196" y="3"/>
                    <a:pt x="197" y="3"/>
                    <a:pt x="198" y="4"/>
                  </a:cubicBezTo>
                  <a:cubicBezTo>
                    <a:pt x="198" y="4"/>
                    <a:pt x="198" y="4"/>
                    <a:pt x="198" y="5"/>
                  </a:cubicBezTo>
                  <a:cubicBezTo>
                    <a:pt x="199" y="5"/>
                    <a:pt x="199" y="5"/>
                    <a:pt x="200" y="6"/>
                  </a:cubicBezTo>
                  <a:cubicBezTo>
                    <a:pt x="200" y="6"/>
                    <a:pt x="200" y="6"/>
                    <a:pt x="200" y="6"/>
                  </a:cubicBezTo>
                  <a:cubicBezTo>
                    <a:pt x="200" y="6"/>
                    <a:pt x="201" y="7"/>
                    <a:pt x="201" y="7"/>
                  </a:cubicBezTo>
                  <a:cubicBezTo>
                    <a:pt x="201" y="7"/>
                    <a:pt x="201" y="7"/>
                    <a:pt x="201" y="7"/>
                  </a:cubicBezTo>
                  <a:cubicBezTo>
                    <a:pt x="202" y="8"/>
                    <a:pt x="202" y="8"/>
                    <a:pt x="202" y="9"/>
                  </a:cubicBezTo>
                  <a:cubicBezTo>
                    <a:pt x="202" y="9"/>
                    <a:pt x="203" y="9"/>
                    <a:pt x="203" y="9"/>
                  </a:cubicBezTo>
                  <a:cubicBezTo>
                    <a:pt x="203" y="9"/>
                    <a:pt x="203" y="9"/>
                    <a:pt x="203" y="10"/>
                  </a:cubicBezTo>
                  <a:cubicBezTo>
                    <a:pt x="203" y="10"/>
                    <a:pt x="203" y="10"/>
                    <a:pt x="203" y="10"/>
                  </a:cubicBezTo>
                  <a:cubicBezTo>
                    <a:pt x="204" y="10"/>
                    <a:pt x="204" y="11"/>
                    <a:pt x="204" y="11"/>
                  </a:cubicBezTo>
                  <a:cubicBezTo>
                    <a:pt x="204" y="12"/>
                    <a:pt x="205" y="12"/>
                    <a:pt x="205" y="12"/>
                  </a:cubicBezTo>
                  <a:cubicBezTo>
                    <a:pt x="205" y="12"/>
                    <a:pt x="205" y="13"/>
                    <a:pt x="205" y="13"/>
                  </a:cubicBezTo>
                  <a:cubicBezTo>
                    <a:pt x="205" y="13"/>
                    <a:pt x="205" y="13"/>
                    <a:pt x="205" y="13"/>
                  </a:cubicBezTo>
                  <a:cubicBezTo>
                    <a:pt x="205" y="13"/>
                    <a:pt x="205" y="13"/>
                    <a:pt x="205" y="14"/>
                  </a:cubicBezTo>
                  <a:cubicBezTo>
                    <a:pt x="206" y="14"/>
                    <a:pt x="206" y="14"/>
                    <a:pt x="206" y="15"/>
                  </a:cubicBezTo>
                  <a:cubicBezTo>
                    <a:pt x="206" y="15"/>
                    <a:pt x="206" y="16"/>
                    <a:pt x="207" y="16"/>
                  </a:cubicBezTo>
                  <a:cubicBezTo>
                    <a:pt x="207" y="16"/>
                    <a:pt x="207" y="16"/>
                    <a:pt x="207" y="16"/>
                  </a:cubicBezTo>
                  <a:cubicBezTo>
                    <a:pt x="207" y="16"/>
                    <a:pt x="207" y="16"/>
                    <a:pt x="207" y="16"/>
                  </a:cubicBezTo>
                  <a:cubicBezTo>
                    <a:pt x="207" y="16"/>
                    <a:pt x="207" y="17"/>
                    <a:pt x="207" y="17"/>
                  </a:cubicBezTo>
                  <a:cubicBezTo>
                    <a:pt x="207" y="18"/>
                    <a:pt x="207" y="18"/>
                    <a:pt x="208" y="19"/>
                  </a:cubicBezTo>
                  <a:cubicBezTo>
                    <a:pt x="208" y="19"/>
                    <a:pt x="208" y="19"/>
                    <a:pt x="208" y="19"/>
                  </a:cubicBezTo>
                  <a:cubicBezTo>
                    <a:pt x="208" y="19"/>
                    <a:pt x="208" y="20"/>
                    <a:pt x="208" y="20"/>
                  </a:cubicBezTo>
                  <a:cubicBezTo>
                    <a:pt x="208" y="20"/>
                    <a:pt x="208" y="20"/>
                    <a:pt x="208" y="20"/>
                  </a:cubicBezTo>
                  <a:cubicBezTo>
                    <a:pt x="208" y="21"/>
                    <a:pt x="208" y="21"/>
                    <a:pt x="208" y="22"/>
                  </a:cubicBezTo>
                  <a:cubicBezTo>
                    <a:pt x="209" y="22"/>
                    <a:pt x="209" y="22"/>
                    <a:pt x="209" y="23"/>
                  </a:cubicBezTo>
                  <a:cubicBezTo>
                    <a:pt x="209" y="23"/>
                    <a:pt x="209" y="23"/>
                    <a:pt x="209" y="23"/>
                  </a:cubicBezTo>
                  <a:cubicBezTo>
                    <a:pt x="209" y="23"/>
                    <a:pt x="209" y="23"/>
                    <a:pt x="209" y="24"/>
                  </a:cubicBezTo>
                  <a:cubicBezTo>
                    <a:pt x="209" y="25"/>
                    <a:pt x="209" y="25"/>
                    <a:pt x="209" y="26"/>
                  </a:cubicBezTo>
                  <a:cubicBezTo>
                    <a:pt x="209" y="31"/>
                    <a:pt x="207" y="34"/>
                    <a:pt x="205" y="35"/>
                  </a:cubicBezTo>
                  <a:cubicBezTo>
                    <a:pt x="20" y="139"/>
                    <a:pt x="20" y="139"/>
                    <a:pt x="20" y="139"/>
                  </a:cubicBezTo>
                  <a:cubicBezTo>
                    <a:pt x="22" y="138"/>
                    <a:pt x="24" y="135"/>
                    <a:pt x="24" y="130"/>
                  </a:cubicBezTo>
                  <a:cubicBezTo>
                    <a:pt x="24" y="129"/>
                    <a:pt x="24" y="128"/>
                    <a:pt x="24" y="127"/>
                  </a:cubicBezTo>
                  <a:cubicBezTo>
                    <a:pt x="24" y="127"/>
                    <a:pt x="24" y="127"/>
                    <a:pt x="24" y="126"/>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2" name="íSḻîďe"/>
            <p:cNvSpPr>
              <a:spLocks noChangeArrowheads="1"/>
            </p:cNvSpPr>
            <p:nvPr/>
          </p:nvSpPr>
          <p:spPr bwMode="auto">
            <a:xfrm>
              <a:off x="303213" y="2865437"/>
              <a:ext cx="122238" cy="130175"/>
            </a:xfrm>
            <a:custGeom>
              <a:avLst/>
              <a:gdLst>
                <a:gd name="T0" fmla="*/ 122238 w 48"/>
                <a:gd name="T1" fmla="*/ 79126 h 51"/>
                <a:gd name="T2" fmla="*/ 122238 w 48"/>
                <a:gd name="T3" fmla="*/ 89336 h 51"/>
                <a:gd name="T4" fmla="*/ 50933 w 48"/>
                <a:gd name="T5" fmla="*/ 130175 h 51"/>
                <a:gd name="T6" fmla="*/ 61119 w 48"/>
                <a:gd name="T7" fmla="*/ 107203 h 51"/>
                <a:gd name="T8" fmla="*/ 61119 w 48"/>
                <a:gd name="T9" fmla="*/ 99546 h 51"/>
                <a:gd name="T10" fmla="*/ 61119 w 48"/>
                <a:gd name="T11" fmla="*/ 96993 h 51"/>
                <a:gd name="T12" fmla="*/ 58572 w 48"/>
                <a:gd name="T13" fmla="*/ 89336 h 51"/>
                <a:gd name="T14" fmla="*/ 58572 w 48"/>
                <a:gd name="T15" fmla="*/ 89336 h 51"/>
                <a:gd name="T16" fmla="*/ 56026 w 48"/>
                <a:gd name="T17" fmla="*/ 81678 h 51"/>
                <a:gd name="T18" fmla="*/ 56026 w 48"/>
                <a:gd name="T19" fmla="*/ 81678 h 51"/>
                <a:gd name="T20" fmla="*/ 50933 w 48"/>
                <a:gd name="T21" fmla="*/ 71469 h 51"/>
                <a:gd name="T22" fmla="*/ 50933 w 48"/>
                <a:gd name="T23" fmla="*/ 71469 h 51"/>
                <a:gd name="T24" fmla="*/ 45839 w 48"/>
                <a:gd name="T25" fmla="*/ 63811 h 51"/>
                <a:gd name="T26" fmla="*/ 45839 w 48"/>
                <a:gd name="T27" fmla="*/ 63811 h 51"/>
                <a:gd name="T28" fmla="*/ 40746 w 48"/>
                <a:gd name="T29" fmla="*/ 56154 h 51"/>
                <a:gd name="T30" fmla="*/ 38199 w 48"/>
                <a:gd name="T31" fmla="*/ 56154 h 51"/>
                <a:gd name="T32" fmla="*/ 33106 w 48"/>
                <a:gd name="T33" fmla="*/ 51049 h 51"/>
                <a:gd name="T34" fmla="*/ 33106 w 48"/>
                <a:gd name="T35" fmla="*/ 51049 h 51"/>
                <a:gd name="T36" fmla="*/ 25466 w 48"/>
                <a:gd name="T37" fmla="*/ 45944 h 51"/>
                <a:gd name="T38" fmla="*/ 17826 w 48"/>
                <a:gd name="T39" fmla="*/ 43392 h 51"/>
                <a:gd name="T40" fmla="*/ 17826 w 48"/>
                <a:gd name="T41" fmla="*/ 40839 h 51"/>
                <a:gd name="T42" fmla="*/ 12733 w 48"/>
                <a:gd name="T43" fmla="*/ 40839 h 51"/>
                <a:gd name="T44" fmla="*/ 10187 w 48"/>
                <a:gd name="T45" fmla="*/ 40839 h 51"/>
                <a:gd name="T46" fmla="*/ 5093 w 48"/>
                <a:gd name="T47" fmla="*/ 40839 h 51"/>
                <a:gd name="T48" fmla="*/ 5093 w 48"/>
                <a:gd name="T49" fmla="*/ 40839 h 51"/>
                <a:gd name="T50" fmla="*/ 0 w 48"/>
                <a:gd name="T51" fmla="*/ 43392 h 51"/>
                <a:gd name="T52" fmla="*/ 73852 w 48"/>
                <a:gd name="T53" fmla="*/ 0 h 51"/>
                <a:gd name="T54" fmla="*/ 78945 w 48"/>
                <a:gd name="T55" fmla="*/ 5105 h 51"/>
                <a:gd name="T56" fmla="*/ 86585 w 48"/>
                <a:gd name="T57" fmla="*/ 10210 h 51"/>
                <a:gd name="T58" fmla="*/ 89132 w 48"/>
                <a:gd name="T59" fmla="*/ 12762 h 51"/>
                <a:gd name="T60" fmla="*/ 96772 w 48"/>
                <a:gd name="T61" fmla="*/ 17867 h 51"/>
                <a:gd name="T62" fmla="*/ 96772 w 48"/>
                <a:gd name="T63" fmla="*/ 17867 h 51"/>
                <a:gd name="T64" fmla="*/ 104412 w 48"/>
                <a:gd name="T65" fmla="*/ 25525 h 51"/>
                <a:gd name="T66" fmla="*/ 104412 w 48"/>
                <a:gd name="T67" fmla="*/ 28077 h 51"/>
                <a:gd name="T68" fmla="*/ 109505 w 48"/>
                <a:gd name="T69" fmla="*/ 35734 h 51"/>
                <a:gd name="T70" fmla="*/ 109505 w 48"/>
                <a:gd name="T71" fmla="*/ 38287 h 51"/>
                <a:gd name="T72" fmla="*/ 114598 w 48"/>
                <a:gd name="T73" fmla="*/ 48497 h 51"/>
                <a:gd name="T74" fmla="*/ 114598 w 48"/>
                <a:gd name="T75" fmla="*/ 48497 h 51"/>
                <a:gd name="T76" fmla="*/ 119691 w 48"/>
                <a:gd name="T77" fmla="*/ 58706 h 51"/>
                <a:gd name="T78" fmla="*/ 119691 w 48"/>
                <a:gd name="T79" fmla="*/ 58706 h 51"/>
                <a:gd name="T80" fmla="*/ 122238 w 48"/>
                <a:gd name="T81" fmla="*/ 68916 h 51"/>
                <a:gd name="T82" fmla="*/ 122238 w 48"/>
                <a:gd name="T83" fmla="*/ 68916 h 51"/>
                <a:gd name="T84" fmla="*/ 122238 w 48"/>
                <a:gd name="T85" fmla="*/ 79126 h 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51"/>
                <a:gd name="T131" fmla="*/ 48 w 48"/>
                <a:gd name="T132" fmla="*/ 51 h 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51">
                  <a:moveTo>
                    <a:pt x="48" y="31"/>
                  </a:moveTo>
                  <a:cubicBezTo>
                    <a:pt x="48" y="33"/>
                    <a:pt x="48" y="34"/>
                    <a:pt x="48" y="35"/>
                  </a:cubicBezTo>
                  <a:cubicBezTo>
                    <a:pt x="20" y="51"/>
                    <a:pt x="20" y="51"/>
                    <a:pt x="20" y="51"/>
                  </a:cubicBezTo>
                  <a:cubicBezTo>
                    <a:pt x="22" y="50"/>
                    <a:pt x="24" y="47"/>
                    <a:pt x="24" y="42"/>
                  </a:cubicBezTo>
                  <a:cubicBezTo>
                    <a:pt x="24" y="41"/>
                    <a:pt x="24" y="40"/>
                    <a:pt x="24" y="39"/>
                  </a:cubicBezTo>
                  <a:cubicBezTo>
                    <a:pt x="24" y="39"/>
                    <a:pt x="24" y="39"/>
                    <a:pt x="24" y="38"/>
                  </a:cubicBezTo>
                  <a:cubicBezTo>
                    <a:pt x="23" y="37"/>
                    <a:pt x="23" y="36"/>
                    <a:pt x="23" y="35"/>
                  </a:cubicBezTo>
                  <a:cubicBezTo>
                    <a:pt x="23" y="35"/>
                    <a:pt x="23" y="35"/>
                    <a:pt x="23" y="35"/>
                  </a:cubicBezTo>
                  <a:cubicBezTo>
                    <a:pt x="23" y="34"/>
                    <a:pt x="22" y="33"/>
                    <a:pt x="22" y="32"/>
                  </a:cubicBezTo>
                  <a:cubicBezTo>
                    <a:pt x="22" y="32"/>
                    <a:pt x="22" y="32"/>
                    <a:pt x="22" y="32"/>
                  </a:cubicBezTo>
                  <a:cubicBezTo>
                    <a:pt x="21" y="31"/>
                    <a:pt x="21" y="29"/>
                    <a:pt x="20" y="28"/>
                  </a:cubicBezTo>
                  <a:cubicBezTo>
                    <a:pt x="20" y="28"/>
                    <a:pt x="20" y="28"/>
                    <a:pt x="20" y="28"/>
                  </a:cubicBezTo>
                  <a:cubicBezTo>
                    <a:pt x="19" y="27"/>
                    <a:pt x="19" y="26"/>
                    <a:pt x="18" y="25"/>
                  </a:cubicBezTo>
                  <a:cubicBezTo>
                    <a:pt x="18" y="25"/>
                    <a:pt x="18" y="25"/>
                    <a:pt x="18" y="25"/>
                  </a:cubicBezTo>
                  <a:cubicBezTo>
                    <a:pt x="17" y="24"/>
                    <a:pt x="16" y="23"/>
                    <a:pt x="16" y="22"/>
                  </a:cubicBezTo>
                  <a:cubicBezTo>
                    <a:pt x="16" y="22"/>
                    <a:pt x="15" y="22"/>
                    <a:pt x="15" y="22"/>
                  </a:cubicBezTo>
                  <a:cubicBezTo>
                    <a:pt x="15" y="21"/>
                    <a:pt x="14" y="21"/>
                    <a:pt x="13" y="20"/>
                  </a:cubicBezTo>
                  <a:cubicBezTo>
                    <a:pt x="13" y="20"/>
                    <a:pt x="13" y="20"/>
                    <a:pt x="13" y="20"/>
                  </a:cubicBezTo>
                  <a:cubicBezTo>
                    <a:pt x="12" y="19"/>
                    <a:pt x="11" y="18"/>
                    <a:pt x="10" y="18"/>
                  </a:cubicBezTo>
                  <a:cubicBezTo>
                    <a:pt x="9" y="17"/>
                    <a:pt x="8" y="17"/>
                    <a:pt x="7" y="17"/>
                  </a:cubicBezTo>
                  <a:cubicBezTo>
                    <a:pt x="7" y="16"/>
                    <a:pt x="7" y="16"/>
                    <a:pt x="7" y="16"/>
                  </a:cubicBezTo>
                  <a:cubicBezTo>
                    <a:pt x="6" y="16"/>
                    <a:pt x="5" y="16"/>
                    <a:pt x="5" y="16"/>
                  </a:cubicBezTo>
                  <a:cubicBezTo>
                    <a:pt x="4" y="16"/>
                    <a:pt x="4" y="16"/>
                    <a:pt x="4" y="16"/>
                  </a:cubicBezTo>
                  <a:cubicBezTo>
                    <a:pt x="4" y="16"/>
                    <a:pt x="3" y="16"/>
                    <a:pt x="2" y="16"/>
                  </a:cubicBezTo>
                  <a:cubicBezTo>
                    <a:pt x="2" y="16"/>
                    <a:pt x="2" y="16"/>
                    <a:pt x="2" y="16"/>
                  </a:cubicBezTo>
                  <a:cubicBezTo>
                    <a:pt x="1" y="16"/>
                    <a:pt x="1" y="16"/>
                    <a:pt x="0" y="17"/>
                  </a:cubicBezTo>
                  <a:cubicBezTo>
                    <a:pt x="29" y="0"/>
                    <a:pt x="29" y="0"/>
                    <a:pt x="29" y="0"/>
                  </a:cubicBezTo>
                  <a:cubicBezTo>
                    <a:pt x="30" y="1"/>
                    <a:pt x="30" y="1"/>
                    <a:pt x="31" y="2"/>
                  </a:cubicBezTo>
                  <a:cubicBezTo>
                    <a:pt x="32" y="2"/>
                    <a:pt x="33" y="3"/>
                    <a:pt x="34" y="4"/>
                  </a:cubicBezTo>
                  <a:cubicBezTo>
                    <a:pt x="35" y="4"/>
                    <a:pt x="35" y="4"/>
                    <a:pt x="35" y="5"/>
                  </a:cubicBezTo>
                  <a:cubicBezTo>
                    <a:pt x="36" y="5"/>
                    <a:pt x="37" y="6"/>
                    <a:pt x="38" y="7"/>
                  </a:cubicBezTo>
                  <a:cubicBezTo>
                    <a:pt x="38" y="7"/>
                    <a:pt x="38" y="7"/>
                    <a:pt x="38" y="7"/>
                  </a:cubicBezTo>
                  <a:cubicBezTo>
                    <a:pt x="39" y="8"/>
                    <a:pt x="40" y="9"/>
                    <a:pt x="41" y="10"/>
                  </a:cubicBezTo>
                  <a:cubicBezTo>
                    <a:pt x="41" y="11"/>
                    <a:pt x="41" y="11"/>
                    <a:pt x="41" y="11"/>
                  </a:cubicBezTo>
                  <a:cubicBezTo>
                    <a:pt x="42" y="12"/>
                    <a:pt x="43" y="13"/>
                    <a:pt x="43" y="14"/>
                  </a:cubicBezTo>
                  <a:cubicBezTo>
                    <a:pt x="43" y="14"/>
                    <a:pt x="43" y="15"/>
                    <a:pt x="43" y="15"/>
                  </a:cubicBezTo>
                  <a:cubicBezTo>
                    <a:pt x="44" y="16"/>
                    <a:pt x="45" y="17"/>
                    <a:pt x="45" y="19"/>
                  </a:cubicBezTo>
                  <a:cubicBezTo>
                    <a:pt x="45" y="19"/>
                    <a:pt x="45" y="19"/>
                    <a:pt x="45" y="19"/>
                  </a:cubicBezTo>
                  <a:cubicBezTo>
                    <a:pt x="46" y="20"/>
                    <a:pt x="46" y="21"/>
                    <a:pt x="47" y="23"/>
                  </a:cubicBezTo>
                  <a:cubicBezTo>
                    <a:pt x="47" y="23"/>
                    <a:pt x="47" y="23"/>
                    <a:pt x="47" y="23"/>
                  </a:cubicBezTo>
                  <a:cubicBezTo>
                    <a:pt x="47" y="24"/>
                    <a:pt x="48" y="26"/>
                    <a:pt x="48" y="27"/>
                  </a:cubicBezTo>
                  <a:cubicBezTo>
                    <a:pt x="48" y="27"/>
                    <a:pt x="48" y="27"/>
                    <a:pt x="48" y="27"/>
                  </a:cubicBezTo>
                  <a:cubicBezTo>
                    <a:pt x="48" y="29"/>
                    <a:pt x="48" y="30"/>
                    <a:pt x="48" y="31"/>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3" name="ïsḻîdê"/>
            <p:cNvSpPr>
              <a:spLocks noChangeArrowheads="1"/>
            </p:cNvSpPr>
            <p:nvPr/>
          </p:nvSpPr>
          <p:spPr bwMode="auto">
            <a:xfrm>
              <a:off x="293688" y="2898775"/>
              <a:ext cx="71438" cy="106363"/>
            </a:xfrm>
            <a:custGeom>
              <a:avLst/>
              <a:gdLst>
                <a:gd name="T0" fmla="*/ 35719 w 28"/>
                <a:gd name="T1" fmla="*/ 12662 h 42"/>
                <a:gd name="T2" fmla="*/ 0 w 28"/>
                <a:gd name="T3" fmla="*/ 32922 h 42"/>
                <a:gd name="T4" fmla="*/ 35719 w 28"/>
                <a:gd name="T5" fmla="*/ 93701 h 42"/>
                <a:gd name="T6" fmla="*/ 71438 w 28"/>
                <a:gd name="T7" fmla="*/ 73441 h 42"/>
                <a:gd name="T8" fmla="*/ 35719 w 28"/>
                <a:gd name="T9" fmla="*/ 12662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14" y="5"/>
                  </a:moveTo>
                  <a:cubicBezTo>
                    <a:pt x="6" y="0"/>
                    <a:pt x="0" y="4"/>
                    <a:pt x="0" y="13"/>
                  </a:cubicBezTo>
                  <a:cubicBezTo>
                    <a:pt x="0" y="22"/>
                    <a:pt x="6" y="32"/>
                    <a:pt x="14" y="37"/>
                  </a:cubicBezTo>
                  <a:cubicBezTo>
                    <a:pt x="22" y="42"/>
                    <a:pt x="28" y="38"/>
                    <a:pt x="28" y="29"/>
                  </a:cubicBezTo>
                  <a:cubicBezTo>
                    <a:pt x="28" y="20"/>
                    <a:pt x="22" y="9"/>
                    <a:pt x="14" y="5"/>
                  </a:cubicBezTo>
                  <a:close/>
                </a:path>
              </a:pathLst>
            </a:cu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4" name="i$1iḑe"/>
            <p:cNvSpPr>
              <a:spLocks noChangeArrowheads="1"/>
            </p:cNvSpPr>
            <p:nvPr/>
          </p:nvSpPr>
          <p:spPr bwMode="auto">
            <a:xfrm>
              <a:off x="307975" y="2924175"/>
              <a:ext cx="41275" cy="55563"/>
            </a:xfrm>
            <a:custGeom>
              <a:avLst/>
              <a:gdLst>
                <a:gd name="T0" fmla="*/ 20638 w 16"/>
                <a:gd name="T1" fmla="*/ 5051 h 22"/>
                <a:gd name="T2" fmla="*/ 0 w 16"/>
                <a:gd name="T3" fmla="*/ 15154 h 22"/>
                <a:gd name="T4" fmla="*/ 20638 w 16"/>
                <a:gd name="T5" fmla="*/ 50512 h 22"/>
                <a:gd name="T6" fmla="*/ 41275 w 16"/>
                <a:gd name="T7" fmla="*/ 37884 h 22"/>
                <a:gd name="T8" fmla="*/ 20638 w 16"/>
                <a:gd name="T9" fmla="*/ 5051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8" y="2"/>
                  </a:moveTo>
                  <a:cubicBezTo>
                    <a:pt x="4" y="0"/>
                    <a:pt x="1" y="2"/>
                    <a:pt x="0" y="6"/>
                  </a:cubicBezTo>
                  <a:cubicBezTo>
                    <a:pt x="0" y="11"/>
                    <a:pt x="4" y="17"/>
                    <a:pt x="8" y="20"/>
                  </a:cubicBezTo>
                  <a:cubicBezTo>
                    <a:pt x="12" y="22"/>
                    <a:pt x="15" y="20"/>
                    <a:pt x="16" y="15"/>
                  </a:cubicBezTo>
                  <a:cubicBezTo>
                    <a:pt x="16" y="11"/>
                    <a:pt x="12" y="5"/>
                    <a:pt x="8" y="2"/>
                  </a:cubicBezTo>
                  <a:close/>
                </a:path>
              </a:pathLst>
            </a:custGeom>
            <a:solidFill>
              <a:srgbClr val="03407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5" name="ís1iḍê"/>
            <p:cNvSpPr>
              <a:spLocks noChangeArrowheads="1"/>
            </p:cNvSpPr>
            <p:nvPr/>
          </p:nvSpPr>
          <p:spPr bwMode="auto">
            <a:xfrm>
              <a:off x="1541463" y="1652587"/>
              <a:ext cx="185738" cy="180975"/>
            </a:xfrm>
            <a:custGeom>
              <a:avLst/>
              <a:gdLst>
                <a:gd name="T0" fmla="*/ 0 w 73"/>
                <a:gd name="T1" fmla="*/ 137643 h 71"/>
                <a:gd name="T2" fmla="*/ 66153 w 73"/>
                <a:gd name="T3" fmla="*/ 89213 h 71"/>
                <a:gd name="T4" fmla="*/ 91597 w 73"/>
                <a:gd name="T5" fmla="*/ 58626 h 71"/>
                <a:gd name="T6" fmla="*/ 94141 w 73"/>
                <a:gd name="T7" fmla="*/ 56077 h 71"/>
                <a:gd name="T8" fmla="*/ 162839 w 73"/>
                <a:gd name="T9" fmla="*/ 5098 h 71"/>
                <a:gd name="T10" fmla="*/ 180649 w 73"/>
                <a:gd name="T11" fmla="*/ 7647 h 71"/>
                <a:gd name="T12" fmla="*/ 180649 w 73"/>
                <a:gd name="T13" fmla="*/ 7647 h 71"/>
                <a:gd name="T14" fmla="*/ 180649 w 73"/>
                <a:gd name="T15" fmla="*/ 25489 h 71"/>
                <a:gd name="T16" fmla="*/ 142484 w 73"/>
                <a:gd name="T17" fmla="*/ 58626 h 71"/>
                <a:gd name="T18" fmla="*/ 142484 w 73"/>
                <a:gd name="T19" fmla="*/ 68821 h 71"/>
                <a:gd name="T20" fmla="*/ 152661 w 73"/>
                <a:gd name="T21" fmla="*/ 81566 h 71"/>
                <a:gd name="T22" fmla="*/ 152661 w 73"/>
                <a:gd name="T23" fmla="*/ 112154 h 71"/>
                <a:gd name="T24" fmla="*/ 139940 w 73"/>
                <a:gd name="T25" fmla="*/ 129996 h 71"/>
                <a:gd name="T26" fmla="*/ 38165 w 73"/>
                <a:gd name="T27" fmla="*/ 180975 h 71"/>
                <a:gd name="T28" fmla="*/ 0 w 73"/>
                <a:gd name="T29" fmla="*/ 137643 h 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
                <a:gd name="T46" fmla="*/ 0 h 71"/>
                <a:gd name="T47" fmla="*/ 73 w 73"/>
                <a:gd name="T48" fmla="*/ 71 h 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 h="71">
                  <a:moveTo>
                    <a:pt x="0" y="54"/>
                  </a:moveTo>
                  <a:cubicBezTo>
                    <a:pt x="26" y="35"/>
                    <a:pt x="26" y="35"/>
                    <a:pt x="26" y="35"/>
                  </a:cubicBezTo>
                  <a:cubicBezTo>
                    <a:pt x="36" y="23"/>
                    <a:pt x="36" y="23"/>
                    <a:pt x="36" y="23"/>
                  </a:cubicBezTo>
                  <a:cubicBezTo>
                    <a:pt x="37" y="23"/>
                    <a:pt x="37" y="22"/>
                    <a:pt x="37" y="22"/>
                  </a:cubicBezTo>
                  <a:cubicBezTo>
                    <a:pt x="64" y="2"/>
                    <a:pt x="64" y="2"/>
                    <a:pt x="64" y="2"/>
                  </a:cubicBezTo>
                  <a:cubicBezTo>
                    <a:pt x="67" y="0"/>
                    <a:pt x="70" y="1"/>
                    <a:pt x="71" y="3"/>
                  </a:cubicBezTo>
                  <a:cubicBezTo>
                    <a:pt x="71" y="3"/>
                    <a:pt x="71" y="3"/>
                    <a:pt x="71" y="3"/>
                  </a:cubicBezTo>
                  <a:cubicBezTo>
                    <a:pt x="73" y="5"/>
                    <a:pt x="73" y="8"/>
                    <a:pt x="71" y="10"/>
                  </a:cubicBezTo>
                  <a:cubicBezTo>
                    <a:pt x="56" y="23"/>
                    <a:pt x="56" y="23"/>
                    <a:pt x="56" y="23"/>
                  </a:cubicBezTo>
                  <a:cubicBezTo>
                    <a:pt x="54" y="24"/>
                    <a:pt x="54" y="26"/>
                    <a:pt x="56" y="27"/>
                  </a:cubicBezTo>
                  <a:cubicBezTo>
                    <a:pt x="60" y="32"/>
                    <a:pt x="60" y="32"/>
                    <a:pt x="60" y="32"/>
                  </a:cubicBezTo>
                  <a:cubicBezTo>
                    <a:pt x="63" y="36"/>
                    <a:pt x="63" y="41"/>
                    <a:pt x="60" y="44"/>
                  </a:cubicBezTo>
                  <a:cubicBezTo>
                    <a:pt x="55" y="51"/>
                    <a:pt x="55" y="51"/>
                    <a:pt x="55" y="51"/>
                  </a:cubicBezTo>
                  <a:cubicBezTo>
                    <a:pt x="15" y="71"/>
                    <a:pt x="15" y="71"/>
                    <a:pt x="15" y="71"/>
                  </a:cubicBezTo>
                  <a:lnTo>
                    <a:pt x="0" y="54"/>
                  </a:ln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6" name="îšliḑé"/>
            <p:cNvSpPr>
              <a:spLocks noChangeArrowheads="1"/>
            </p:cNvSpPr>
            <p:nvPr/>
          </p:nvSpPr>
          <p:spPr bwMode="auto">
            <a:xfrm>
              <a:off x="984250" y="1584325"/>
              <a:ext cx="180975" cy="627063"/>
            </a:xfrm>
            <a:custGeom>
              <a:avLst/>
              <a:gdLst>
                <a:gd name="T0" fmla="*/ 149225 w 114"/>
                <a:gd name="T1" fmla="*/ 320675 h 395"/>
                <a:gd name="T2" fmla="*/ 136525 w 114"/>
                <a:gd name="T3" fmla="*/ 381000 h 395"/>
                <a:gd name="T4" fmla="*/ 101600 w 114"/>
                <a:gd name="T5" fmla="*/ 338138 h 395"/>
                <a:gd name="T6" fmla="*/ 144463 w 114"/>
                <a:gd name="T7" fmla="*/ 279400 h 395"/>
                <a:gd name="T8" fmla="*/ 111125 w 114"/>
                <a:gd name="T9" fmla="*/ 0 h 395"/>
                <a:gd name="T10" fmla="*/ 52388 w 114"/>
                <a:gd name="T11" fmla="*/ 60325 h 395"/>
                <a:gd name="T12" fmla="*/ 0 w 114"/>
                <a:gd name="T13" fmla="*/ 392113 h 395"/>
                <a:gd name="T14" fmla="*/ 134938 w 114"/>
                <a:gd name="T15" fmla="*/ 627063 h 395"/>
                <a:gd name="T16" fmla="*/ 180975 w 114"/>
                <a:gd name="T17" fmla="*/ 587375 h 395"/>
                <a:gd name="T18" fmla="*/ 149225 w 114"/>
                <a:gd name="T19" fmla="*/ 320675 h 3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395"/>
                <a:gd name="T32" fmla="*/ 114 w 114"/>
                <a:gd name="T33" fmla="*/ 395 h 3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395">
                  <a:moveTo>
                    <a:pt x="94" y="202"/>
                  </a:moveTo>
                  <a:lnTo>
                    <a:pt x="86" y="240"/>
                  </a:lnTo>
                  <a:lnTo>
                    <a:pt x="64" y="213"/>
                  </a:lnTo>
                  <a:lnTo>
                    <a:pt x="91" y="176"/>
                  </a:lnTo>
                  <a:lnTo>
                    <a:pt x="70" y="0"/>
                  </a:lnTo>
                  <a:lnTo>
                    <a:pt x="33" y="38"/>
                  </a:lnTo>
                  <a:lnTo>
                    <a:pt x="0" y="247"/>
                  </a:lnTo>
                  <a:lnTo>
                    <a:pt x="85" y="395"/>
                  </a:lnTo>
                  <a:lnTo>
                    <a:pt x="114" y="370"/>
                  </a:lnTo>
                  <a:lnTo>
                    <a:pt x="94" y="202"/>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7" name="ïSlîḑé"/>
            <p:cNvSpPr>
              <a:spLocks noChangeArrowheads="1"/>
            </p:cNvSpPr>
            <p:nvPr/>
          </p:nvSpPr>
          <p:spPr bwMode="auto">
            <a:xfrm>
              <a:off x="1069975" y="2754312"/>
              <a:ext cx="244475" cy="123825"/>
            </a:xfrm>
            <a:custGeom>
              <a:avLst/>
              <a:gdLst>
                <a:gd name="T0" fmla="*/ 241928 w 96"/>
                <a:gd name="T1" fmla="*/ 48014 h 49"/>
                <a:gd name="T2" fmla="*/ 137517 w 96"/>
                <a:gd name="T3" fmla="*/ 111190 h 49"/>
                <a:gd name="T4" fmla="*/ 43292 w 96"/>
                <a:gd name="T5" fmla="*/ 111190 h 49"/>
                <a:gd name="T6" fmla="*/ 10186 w 96"/>
                <a:gd name="T7" fmla="*/ 93501 h 49"/>
                <a:gd name="T8" fmla="*/ 15280 w 96"/>
                <a:gd name="T9" fmla="*/ 32852 h 49"/>
                <a:gd name="T10" fmla="*/ 119691 w 96"/>
                <a:gd name="T11" fmla="*/ 15162 h 49"/>
                <a:gd name="T12" fmla="*/ 150250 w 96"/>
                <a:gd name="T13" fmla="*/ 7581 h 49"/>
                <a:gd name="T14" fmla="*/ 241928 w 96"/>
                <a:gd name="T15" fmla="*/ 48014 h 49"/>
                <a:gd name="T16" fmla="*/ 0 60000 65536"/>
                <a:gd name="T17" fmla="*/ 0 60000 65536"/>
                <a:gd name="T18" fmla="*/ 0 60000 65536"/>
                <a:gd name="T19" fmla="*/ 0 60000 65536"/>
                <a:gd name="T20" fmla="*/ 0 60000 65536"/>
                <a:gd name="T21" fmla="*/ 0 60000 65536"/>
                <a:gd name="T22" fmla="*/ 0 60000 65536"/>
                <a:gd name="T23" fmla="*/ 0 60000 65536"/>
                <a:gd name="T24" fmla="*/ 0 w 96"/>
                <a:gd name="T25" fmla="*/ 0 h 49"/>
                <a:gd name="T26" fmla="*/ 96 w 96"/>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 h="49">
                  <a:moveTo>
                    <a:pt x="95" y="19"/>
                  </a:moveTo>
                  <a:cubicBezTo>
                    <a:pt x="96" y="30"/>
                    <a:pt x="72" y="35"/>
                    <a:pt x="54" y="44"/>
                  </a:cubicBezTo>
                  <a:cubicBezTo>
                    <a:pt x="42" y="49"/>
                    <a:pt x="29" y="49"/>
                    <a:pt x="17" y="44"/>
                  </a:cubicBezTo>
                  <a:cubicBezTo>
                    <a:pt x="11" y="42"/>
                    <a:pt x="6" y="39"/>
                    <a:pt x="4" y="37"/>
                  </a:cubicBezTo>
                  <a:cubicBezTo>
                    <a:pt x="0" y="32"/>
                    <a:pt x="6" y="13"/>
                    <a:pt x="6" y="13"/>
                  </a:cubicBezTo>
                  <a:cubicBezTo>
                    <a:pt x="22" y="11"/>
                    <a:pt x="37" y="8"/>
                    <a:pt x="47" y="6"/>
                  </a:cubicBezTo>
                  <a:cubicBezTo>
                    <a:pt x="52" y="5"/>
                    <a:pt x="56" y="4"/>
                    <a:pt x="59" y="3"/>
                  </a:cubicBezTo>
                  <a:cubicBezTo>
                    <a:pt x="65" y="0"/>
                    <a:pt x="92" y="4"/>
                    <a:pt x="95" y="19"/>
                  </a:cubicBez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8" name="ísḻïḍe"/>
            <p:cNvSpPr>
              <a:spLocks noChangeArrowheads="1"/>
            </p:cNvSpPr>
            <p:nvPr/>
          </p:nvSpPr>
          <p:spPr bwMode="auto">
            <a:xfrm>
              <a:off x="1085850" y="2774950"/>
              <a:ext cx="109538" cy="52388"/>
            </a:xfrm>
            <a:custGeom>
              <a:avLst/>
              <a:gdLst>
                <a:gd name="T0" fmla="*/ 86611 w 43"/>
                <a:gd name="T1" fmla="*/ 32431 h 21"/>
                <a:gd name="T2" fmla="*/ 0 w 43"/>
                <a:gd name="T3" fmla="*/ 12473 h 21"/>
                <a:gd name="T4" fmla="*/ 101896 w 43"/>
                <a:gd name="T5" fmla="*/ 0 h 21"/>
                <a:gd name="T6" fmla="*/ 86611 w 43"/>
                <a:gd name="T7" fmla="*/ 32431 h 21"/>
                <a:gd name="T8" fmla="*/ 0 60000 65536"/>
                <a:gd name="T9" fmla="*/ 0 60000 65536"/>
                <a:gd name="T10" fmla="*/ 0 60000 65536"/>
                <a:gd name="T11" fmla="*/ 0 60000 65536"/>
                <a:gd name="T12" fmla="*/ 0 w 43"/>
                <a:gd name="T13" fmla="*/ 0 h 21"/>
                <a:gd name="T14" fmla="*/ 43 w 43"/>
                <a:gd name="T15" fmla="*/ 21 h 21"/>
              </a:gdLst>
              <a:ahLst/>
              <a:cxnLst>
                <a:cxn ang="T8">
                  <a:pos x="T0" y="T1"/>
                </a:cxn>
                <a:cxn ang="T9">
                  <a:pos x="T2" y="T3"/>
                </a:cxn>
                <a:cxn ang="T10">
                  <a:pos x="T4" y="T5"/>
                </a:cxn>
                <a:cxn ang="T11">
                  <a:pos x="T6" y="T7"/>
                </a:cxn>
              </a:cxnLst>
              <a:rect l="T12" t="T13" r="T14" b="T15"/>
              <a:pathLst>
                <a:path w="43" h="21">
                  <a:moveTo>
                    <a:pt x="34" y="13"/>
                  </a:moveTo>
                  <a:cubicBezTo>
                    <a:pt x="25" y="21"/>
                    <a:pt x="0" y="5"/>
                    <a:pt x="0" y="5"/>
                  </a:cubicBezTo>
                  <a:cubicBezTo>
                    <a:pt x="16" y="3"/>
                    <a:pt x="30" y="2"/>
                    <a:pt x="40" y="0"/>
                  </a:cubicBezTo>
                  <a:cubicBezTo>
                    <a:pt x="43" y="6"/>
                    <a:pt x="41" y="6"/>
                    <a:pt x="34" y="13"/>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79" name="iş1ïdè"/>
            <p:cNvSpPr>
              <a:spLocks noChangeArrowheads="1"/>
            </p:cNvSpPr>
            <p:nvPr/>
          </p:nvSpPr>
          <p:spPr bwMode="auto">
            <a:xfrm>
              <a:off x="1287463" y="2825750"/>
              <a:ext cx="269875" cy="136525"/>
            </a:xfrm>
            <a:custGeom>
              <a:avLst/>
              <a:gdLst>
                <a:gd name="T0" fmla="*/ 264783 w 106"/>
                <a:gd name="T1" fmla="*/ 53093 h 54"/>
                <a:gd name="T2" fmla="*/ 150213 w 106"/>
                <a:gd name="T3" fmla="*/ 121356 h 54"/>
                <a:gd name="T4" fmla="*/ 48374 w 106"/>
                <a:gd name="T5" fmla="*/ 123884 h 54"/>
                <a:gd name="T6" fmla="*/ 12730 w 106"/>
                <a:gd name="T7" fmla="*/ 103658 h 54"/>
                <a:gd name="T8" fmla="*/ 17822 w 106"/>
                <a:gd name="T9" fmla="*/ 35395 h 54"/>
                <a:gd name="T10" fmla="*/ 132392 w 106"/>
                <a:gd name="T11" fmla="*/ 15169 h 54"/>
                <a:gd name="T12" fmla="*/ 165489 w 106"/>
                <a:gd name="T13" fmla="*/ 7585 h 54"/>
                <a:gd name="T14" fmla="*/ 264783 w 106"/>
                <a:gd name="T15" fmla="*/ 53093 h 54"/>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54"/>
                <a:gd name="T26" fmla="*/ 106 w 106"/>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54">
                  <a:moveTo>
                    <a:pt x="104" y="21"/>
                  </a:moveTo>
                  <a:cubicBezTo>
                    <a:pt x="106" y="32"/>
                    <a:pt x="79" y="39"/>
                    <a:pt x="59" y="48"/>
                  </a:cubicBezTo>
                  <a:cubicBezTo>
                    <a:pt x="46" y="54"/>
                    <a:pt x="32" y="54"/>
                    <a:pt x="19" y="49"/>
                  </a:cubicBezTo>
                  <a:cubicBezTo>
                    <a:pt x="12" y="46"/>
                    <a:pt x="7" y="43"/>
                    <a:pt x="5" y="41"/>
                  </a:cubicBezTo>
                  <a:cubicBezTo>
                    <a:pt x="0" y="35"/>
                    <a:pt x="7" y="14"/>
                    <a:pt x="7" y="14"/>
                  </a:cubicBezTo>
                  <a:cubicBezTo>
                    <a:pt x="25" y="12"/>
                    <a:pt x="41" y="9"/>
                    <a:pt x="52" y="6"/>
                  </a:cubicBezTo>
                  <a:cubicBezTo>
                    <a:pt x="58" y="5"/>
                    <a:pt x="62" y="4"/>
                    <a:pt x="65" y="3"/>
                  </a:cubicBezTo>
                  <a:cubicBezTo>
                    <a:pt x="72" y="0"/>
                    <a:pt x="102" y="5"/>
                    <a:pt x="104" y="21"/>
                  </a:cubicBez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0" name="ïšḷídê"/>
            <p:cNvSpPr>
              <a:spLocks noChangeArrowheads="1"/>
            </p:cNvSpPr>
            <p:nvPr/>
          </p:nvSpPr>
          <p:spPr bwMode="auto">
            <a:xfrm>
              <a:off x="1304925" y="2844800"/>
              <a:ext cx="119063" cy="58738"/>
            </a:xfrm>
            <a:custGeom>
              <a:avLst/>
              <a:gdLst>
                <a:gd name="T0" fmla="*/ 93730 w 47"/>
                <a:gd name="T1" fmla="*/ 35754 h 23"/>
                <a:gd name="T2" fmla="*/ 0 w 47"/>
                <a:gd name="T3" fmla="*/ 15323 h 23"/>
                <a:gd name="T4" fmla="*/ 111463 w 47"/>
                <a:gd name="T5" fmla="*/ 0 h 23"/>
                <a:gd name="T6" fmla="*/ 93730 w 47"/>
                <a:gd name="T7" fmla="*/ 35754 h 23"/>
                <a:gd name="T8" fmla="*/ 0 60000 65536"/>
                <a:gd name="T9" fmla="*/ 0 60000 65536"/>
                <a:gd name="T10" fmla="*/ 0 60000 65536"/>
                <a:gd name="T11" fmla="*/ 0 60000 65536"/>
                <a:gd name="T12" fmla="*/ 0 w 47"/>
                <a:gd name="T13" fmla="*/ 0 h 23"/>
                <a:gd name="T14" fmla="*/ 47 w 47"/>
                <a:gd name="T15" fmla="*/ 23 h 23"/>
              </a:gdLst>
              <a:ahLst/>
              <a:cxnLst>
                <a:cxn ang="T8">
                  <a:pos x="T0" y="T1"/>
                </a:cxn>
                <a:cxn ang="T9">
                  <a:pos x="T2" y="T3"/>
                </a:cxn>
                <a:cxn ang="T10">
                  <a:pos x="T4" y="T5"/>
                </a:cxn>
                <a:cxn ang="T11">
                  <a:pos x="T6" y="T7"/>
                </a:cxn>
              </a:cxnLst>
              <a:rect l="T12" t="T13" r="T14" b="T15"/>
              <a:pathLst>
                <a:path w="47" h="23">
                  <a:moveTo>
                    <a:pt x="37" y="14"/>
                  </a:moveTo>
                  <a:cubicBezTo>
                    <a:pt x="28" y="23"/>
                    <a:pt x="0" y="6"/>
                    <a:pt x="0" y="6"/>
                  </a:cubicBezTo>
                  <a:cubicBezTo>
                    <a:pt x="18" y="4"/>
                    <a:pt x="33" y="3"/>
                    <a:pt x="44" y="0"/>
                  </a:cubicBezTo>
                  <a:cubicBezTo>
                    <a:pt x="47" y="8"/>
                    <a:pt x="45" y="7"/>
                    <a:pt x="37" y="14"/>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1" name="íṡḷide"/>
            <p:cNvSpPr>
              <a:spLocks noChangeArrowheads="1"/>
            </p:cNvSpPr>
            <p:nvPr/>
          </p:nvSpPr>
          <p:spPr bwMode="auto">
            <a:xfrm>
              <a:off x="1085850" y="2028825"/>
              <a:ext cx="206375" cy="758825"/>
            </a:xfrm>
            <a:custGeom>
              <a:avLst/>
              <a:gdLst>
                <a:gd name="T0" fmla="*/ 9525 w 130"/>
                <a:gd name="T1" fmla="*/ 20638 h 478"/>
                <a:gd name="T2" fmla="*/ 0 w 130"/>
                <a:gd name="T3" fmla="*/ 758825 h 478"/>
                <a:gd name="T4" fmla="*/ 104775 w 130"/>
                <a:gd name="T5" fmla="*/ 758825 h 478"/>
                <a:gd name="T6" fmla="*/ 206375 w 130"/>
                <a:gd name="T7" fmla="*/ 223838 h 478"/>
                <a:gd name="T8" fmla="*/ 104775 w 130"/>
                <a:gd name="T9" fmla="*/ 0 h 478"/>
                <a:gd name="T10" fmla="*/ 9525 w 130"/>
                <a:gd name="T11" fmla="*/ 20638 h 478"/>
                <a:gd name="T12" fmla="*/ 0 60000 65536"/>
                <a:gd name="T13" fmla="*/ 0 60000 65536"/>
                <a:gd name="T14" fmla="*/ 0 60000 65536"/>
                <a:gd name="T15" fmla="*/ 0 60000 65536"/>
                <a:gd name="T16" fmla="*/ 0 60000 65536"/>
                <a:gd name="T17" fmla="*/ 0 60000 65536"/>
                <a:gd name="T18" fmla="*/ 0 w 130"/>
                <a:gd name="T19" fmla="*/ 0 h 478"/>
                <a:gd name="T20" fmla="*/ 130 w 130"/>
                <a:gd name="T21" fmla="*/ 478 h 478"/>
              </a:gdLst>
              <a:ahLst/>
              <a:cxnLst>
                <a:cxn ang="T12">
                  <a:pos x="T0" y="T1"/>
                </a:cxn>
                <a:cxn ang="T13">
                  <a:pos x="T2" y="T3"/>
                </a:cxn>
                <a:cxn ang="T14">
                  <a:pos x="T4" y="T5"/>
                </a:cxn>
                <a:cxn ang="T15">
                  <a:pos x="T6" y="T7"/>
                </a:cxn>
                <a:cxn ang="T16">
                  <a:pos x="T8" y="T9"/>
                </a:cxn>
                <a:cxn ang="T17">
                  <a:pos x="T10" y="T11"/>
                </a:cxn>
              </a:cxnLst>
              <a:rect l="T18" t="T19" r="T20" b="T21"/>
              <a:pathLst>
                <a:path w="130" h="478">
                  <a:moveTo>
                    <a:pt x="6" y="13"/>
                  </a:moveTo>
                  <a:lnTo>
                    <a:pt x="0" y="478"/>
                  </a:lnTo>
                  <a:lnTo>
                    <a:pt x="66" y="478"/>
                  </a:lnTo>
                  <a:lnTo>
                    <a:pt x="130" y="141"/>
                  </a:lnTo>
                  <a:lnTo>
                    <a:pt x="66" y="0"/>
                  </a:lnTo>
                  <a:lnTo>
                    <a:pt x="6" y="13"/>
                  </a:lnTo>
                  <a:close/>
                </a:path>
              </a:pathLst>
            </a:custGeom>
            <a:solidFill>
              <a:srgbClr val="22262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2" name="îṧļiḓe"/>
            <p:cNvSpPr>
              <a:spLocks noChangeArrowheads="1"/>
            </p:cNvSpPr>
            <p:nvPr/>
          </p:nvSpPr>
          <p:spPr bwMode="auto">
            <a:xfrm>
              <a:off x="1177925" y="2049462"/>
              <a:ext cx="244475" cy="814388"/>
            </a:xfrm>
            <a:custGeom>
              <a:avLst/>
              <a:gdLst>
                <a:gd name="T0" fmla="*/ 0 w 96"/>
                <a:gd name="T1" fmla="*/ 35629 h 320"/>
                <a:gd name="T2" fmla="*/ 66212 w 96"/>
                <a:gd name="T3" fmla="*/ 285036 h 320"/>
                <a:gd name="T4" fmla="*/ 127331 w 96"/>
                <a:gd name="T5" fmla="*/ 814388 h 320"/>
                <a:gd name="T6" fmla="*/ 241928 w 96"/>
                <a:gd name="T7" fmla="*/ 814388 h 320"/>
                <a:gd name="T8" fmla="*/ 244475 w 96"/>
                <a:gd name="T9" fmla="*/ 76349 h 320"/>
                <a:gd name="T10" fmla="*/ 112051 w 96"/>
                <a:gd name="T11" fmla="*/ 0 h 320"/>
                <a:gd name="T12" fmla="*/ 0 w 96"/>
                <a:gd name="T13" fmla="*/ 35629 h 320"/>
                <a:gd name="T14" fmla="*/ 0 60000 65536"/>
                <a:gd name="T15" fmla="*/ 0 60000 65536"/>
                <a:gd name="T16" fmla="*/ 0 60000 65536"/>
                <a:gd name="T17" fmla="*/ 0 60000 65536"/>
                <a:gd name="T18" fmla="*/ 0 60000 65536"/>
                <a:gd name="T19" fmla="*/ 0 60000 65536"/>
                <a:gd name="T20" fmla="*/ 0 60000 65536"/>
                <a:gd name="T21" fmla="*/ 0 w 96"/>
                <a:gd name="T22" fmla="*/ 0 h 320"/>
                <a:gd name="T23" fmla="*/ 96 w 96"/>
                <a:gd name="T24" fmla="*/ 320 h 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20">
                  <a:moveTo>
                    <a:pt x="0" y="14"/>
                  </a:moveTo>
                  <a:cubicBezTo>
                    <a:pt x="0" y="14"/>
                    <a:pt x="11" y="92"/>
                    <a:pt x="26" y="112"/>
                  </a:cubicBezTo>
                  <a:cubicBezTo>
                    <a:pt x="50" y="320"/>
                    <a:pt x="50" y="320"/>
                    <a:pt x="50" y="320"/>
                  </a:cubicBezTo>
                  <a:cubicBezTo>
                    <a:pt x="95" y="320"/>
                    <a:pt x="95" y="320"/>
                    <a:pt x="95" y="320"/>
                  </a:cubicBezTo>
                  <a:cubicBezTo>
                    <a:pt x="96" y="30"/>
                    <a:pt x="96" y="30"/>
                    <a:pt x="96" y="30"/>
                  </a:cubicBezTo>
                  <a:cubicBezTo>
                    <a:pt x="44" y="0"/>
                    <a:pt x="44" y="0"/>
                    <a:pt x="44" y="0"/>
                  </a:cubicBezTo>
                  <a:lnTo>
                    <a:pt x="0" y="14"/>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3" name="îṥḷíḓè"/>
            <p:cNvSpPr>
              <a:spLocks noChangeArrowheads="1"/>
            </p:cNvSpPr>
            <p:nvPr/>
          </p:nvSpPr>
          <p:spPr bwMode="auto">
            <a:xfrm>
              <a:off x="1087438" y="1555750"/>
              <a:ext cx="538163" cy="671513"/>
            </a:xfrm>
            <a:custGeom>
              <a:avLst/>
              <a:gdLst>
                <a:gd name="T0" fmla="*/ 538163 w 211"/>
                <a:gd name="T1" fmla="*/ 267079 h 264"/>
                <a:gd name="T2" fmla="*/ 321367 w 211"/>
                <a:gd name="T3" fmla="*/ 450219 h 264"/>
                <a:gd name="T4" fmla="*/ 308615 w 211"/>
                <a:gd name="T5" fmla="*/ 384085 h 264"/>
                <a:gd name="T6" fmla="*/ 334120 w 211"/>
                <a:gd name="T7" fmla="*/ 569769 h 264"/>
                <a:gd name="T8" fmla="*/ 334120 w 211"/>
                <a:gd name="T9" fmla="*/ 569769 h 264"/>
                <a:gd name="T10" fmla="*/ 7652 w 211"/>
                <a:gd name="T11" fmla="*/ 493460 h 264"/>
                <a:gd name="T12" fmla="*/ 22955 w 211"/>
                <a:gd name="T13" fmla="*/ 351018 h 264"/>
                <a:gd name="T14" fmla="*/ 7652 w 211"/>
                <a:gd name="T15" fmla="*/ 200945 h 264"/>
                <a:gd name="T16" fmla="*/ 7652 w 211"/>
                <a:gd name="T17" fmla="*/ 27980 h 264"/>
                <a:gd name="T18" fmla="*/ 51011 w 211"/>
                <a:gd name="T19" fmla="*/ 10174 h 264"/>
                <a:gd name="T20" fmla="*/ 102021 w 211"/>
                <a:gd name="T21" fmla="*/ 0 h 264"/>
                <a:gd name="T22" fmla="*/ 244851 w 211"/>
                <a:gd name="T23" fmla="*/ 15262 h 264"/>
                <a:gd name="T24" fmla="*/ 377479 w 211"/>
                <a:gd name="T25" fmla="*/ 81396 h 264"/>
                <a:gd name="T26" fmla="*/ 380030 w 211"/>
                <a:gd name="T27" fmla="*/ 287428 h 264"/>
                <a:gd name="T28" fmla="*/ 487152 w 211"/>
                <a:gd name="T29" fmla="*/ 195858 h 264"/>
                <a:gd name="T30" fmla="*/ 538163 w 211"/>
                <a:gd name="T31" fmla="*/ 267079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1"/>
                <a:gd name="T49" fmla="*/ 0 h 264"/>
                <a:gd name="T50" fmla="*/ 211 w 211"/>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1" h="264">
                  <a:moveTo>
                    <a:pt x="211" y="105"/>
                  </a:moveTo>
                  <a:cubicBezTo>
                    <a:pt x="126" y="177"/>
                    <a:pt x="126" y="177"/>
                    <a:pt x="126" y="177"/>
                  </a:cubicBezTo>
                  <a:cubicBezTo>
                    <a:pt x="121" y="151"/>
                    <a:pt x="121" y="151"/>
                    <a:pt x="121" y="151"/>
                  </a:cubicBezTo>
                  <a:cubicBezTo>
                    <a:pt x="131" y="224"/>
                    <a:pt x="131" y="224"/>
                    <a:pt x="131" y="224"/>
                  </a:cubicBezTo>
                  <a:cubicBezTo>
                    <a:pt x="131" y="224"/>
                    <a:pt x="131" y="224"/>
                    <a:pt x="131" y="224"/>
                  </a:cubicBezTo>
                  <a:cubicBezTo>
                    <a:pt x="46" y="264"/>
                    <a:pt x="3" y="194"/>
                    <a:pt x="3" y="194"/>
                  </a:cubicBezTo>
                  <a:cubicBezTo>
                    <a:pt x="9" y="138"/>
                    <a:pt x="9" y="138"/>
                    <a:pt x="9" y="138"/>
                  </a:cubicBezTo>
                  <a:cubicBezTo>
                    <a:pt x="3" y="79"/>
                    <a:pt x="3" y="79"/>
                    <a:pt x="3" y="79"/>
                  </a:cubicBezTo>
                  <a:cubicBezTo>
                    <a:pt x="3" y="79"/>
                    <a:pt x="0" y="41"/>
                    <a:pt x="3" y="11"/>
                  </a:cubicBezTo>
                  <a:cubicBezTo>
                    <a:pt x="9" y="8"/>
                    <a:pt x="14" y="6"/>
                    <a:pt x="20" y="4"/>
                  </a:cubicBezTo>
                  <a:cubicBezTo>
                    <a:pt x="40" y="0"/>
                    <a:pt x="40" y="0"/>
                    <a:pt x="40" y="0"/>
                  </a:cubicBezTo>
                  <a:cubicBezTo>
                    <a:pt x="96" y="6"/>
                    <a:pt x="96" y="6"/>
                    <a:pt x="96" y="6"/>
                  </a:cubicBezTo>
                  <a:cubicBezTo>
                    <a:pt x="96" y="6"/>
                    <a:pt x="143" y="22"/>
                    <a:pt x="148" y="32"/>
                  </a:cubicBezTo>
                  <a:cubicBezTo>
                    <a:pt x="154" y="43"/>
                    <a:pt x="149" y="113"/>
                    <a:pt x="149" y="113"/>
                  </a:cubicBezTo>
                  <a:cubicBezTo>
                    <a:pt x="191" y="77"/>
                    <a:pt x="191" y="77"/>
                    <a:pt x="191" y="77"/>
                  </a:cubicBezTo>
                  <a:lnTo>
                    <a:pt x="211" y="105"/>
                  </a:lnTo>
                  <a:close/>
                </a:path>
              </a:pathLst>
            </a:custGeom>
            <a:solidFill>
              <a:srgbClr val="6467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4" name="iśļïḓè"/>
            <p:cNvSpPr>
              <a:spLocks noChangeArrowheads="1"/>
            </p:cNvSpPr>
            <p:nvPr/>
          </p:nvSpPr>
          <p:spPr bwMode="auto">
            <a:xfrm>
              <a:off x="1187450" y="145891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5" name="îṧḷïḋé"/>
            <p:cNvSpPr>
              <a:spLocks noChangeArrowheads="1"/>
            </p:cNvSpPr>
            <p:nvPr/>
          </p:nvSpPr>
          <p:spPr bwMode="auto">
            <a:xfrm>
              <a:off x="1209675" y="1474787"/>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6" name="ïṡḻíde"/>
            <p:cNvSpPr>
              <a:spLocks noChangeArrowheads="1"/>
            </p:cNvSpPr>
            <p:nvPr/>
          </p:nvSpPr>
          <p:spPr bwMode="auto">
            <a:xfrm>
              <a:off x="1262063" y="149542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7" name="ï$1ïḋé"/>
            <p:cNvSpPr>
              <a:spLocks noChangeArrowheads="1"/>
            </p:cNvSpPr>
            <p:nvPr/>
          </p:nvSpPr>
          <p:spPr bwMode="auto">
            <a:xfrm>
              <a:off x="1182688" y="1454150"/>
              <a:ext cx="1" cy="3175"/>
            </a:xfrm>
            <a:custGeom>
              <a:avLst/>
              <a:gdLst>
                <a:gd name="T0" fmla="*/ 0 w 1"/>
                <a:gd name="T1" fmla="*/ 0 h 1"/>
                <a:gd name="T2" fmla="*/ 0 w 1"/>
                <a:gd name="T3" fmla="*/ 3175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1"/>
                    <a:pt x="0" y="1"/>
                    <a:pt x="0" y="1"/>
                  </a:cubicBezTo>
                  <a:cubicBezTo>
                    <a:pt x="0" y="1"/>
                    <a:pt x="0" y="1"/>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8" name="îSlïdé"/>
            <p:cNvSpPr>
              <a:spLocks noChangeArrowheads="1"/>
            </p:cNvSpPr>
            <p:nvPr/>
          </p:nvSpPr>
          <p:spPr bwMode="auto">
            <a:xfrm>
              <a:off x="1177925" y="1452562"/>
              <a:ext cx="1588" cy="1588"/>
            </a:xfrm>
            <a:custGeom>
              <a:avLst/>
              <a:gdLst>
                <a:gd name="T0" fmla="*/ 0 w 1"/>
                <a:gd name="T1" fmla="*/ 0 h 1"/>
                <a:gd name="T2" fmla="*/ 1588 w 1"/>
                <a:gd name="T3" fmla="*/ 1588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1"/>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89" name="îṥ1íḋê"/>
            <p:cNvSpPr>
              <a:spLocks noChangeArrowheads="1"/>
            </p:cNvSpPr>
            <p:nvPr/>
          </p:nvSpPr>
          <p:spPr bwMode="auto">
            <a:xfrm>
              <a:off x="1174750" y="1449387"/>
              <a:ext cx="3175" cy="3175"/>
            </a:xfrm>
            <a:custGeom>
              <a:avLst/>
              <a:gdLst>
                <a:gd name="T0" fmla="*/ 0 w 1"/>
                <a:gd name="T1" fmla="*/ 0 h 1"/>
                <a:gd name="T2" fmla="*/ 3175 w 1"/>
                <a:gd name="T3" fmla="*/ 3175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1"/>
                    <a:pt x="1" y="1"/>
                  </a:cubicBezTo>
                  <a:cubicBezTo>
                    <a:pt x="0" y="1"/>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0" name="íṣļíḍe"/>
            <p:cNvSpPr>
              <a:spLocks noChangeArrowheads="1"/>
            </p:cNvSpPr>
            <p:nvPr/>
          </p:nvSpPr>
          <p:spPr bwMode="auto">
            <a:xfrm>
              <a:off x="1217613" y="1479550"/>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1" y="0"/>
                    <a:pt x="1" y="0"/>
                    <a:pt x="1" y="0"/>
                  </a:cubicBezTo>
                  <a:cubicBezTo>
                    <a:pt x="1" y="0"/>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1" name="íŝļïḋè"/>
            <p:cNvSpPr>
              <a:spLocks noChangeArrowheads="1"/>
            </p:cNvSpPr>
            <p:nvPr/>
          </p:nvSpPr>
          <p:spPr bwMode="auto">
            <a:xfrm>
              <a:off x="1284288" y="149542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2" name="iṡľîḍé"/>
            <p:cNvSpPr>
              <a:spLocks noChangeArrowheads="1"/>
            </p:cNvSpPr>
            <p:nvPr/>
          </p:nvSpPr>
          <p:spPr bwMode="auto">
            <a:xfrm>
              <a:off x="1271588" y="1495425"/>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1" y="0"/>
                    <a:pt x="1" y="0"/>
                  </a:cubicBezTo>
                  <a:cubicBezTo>
                    <a:pt x="1"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3" name="íś1ïḋé"/>
            <p:cNvSpPr>
              <a:spLocks noChangeArrowheads="1"/>
            </p:cNvSpPr>
            <p:nvPr/>
          </p:nvSpPr>
          <p:spPr bwMode="auto">
            <a:xfrm>
              <a:off x="1314450" y="1547812"/>
              <a:ext cx="3175" cy="3175"/>
            </a:xfrm>
            <a:custGeom>
              <a:avLst/>
              <a:gdLst>
                <a:gd name="T0" fmla="*/ 3175 w 1"/>
                <a:gd name="T1" fmla="*/ 3175 h 1"/>
                <a:gd name="T2" fmla="*/ 0 w 1"/>
                <a:gd name="T3" fmla="*/ 0 h 1"/>
                <a:gd name="T4" fmla="*/ 3175 w 1"/>
                <a:gd name="T5" fmla="*/ 3175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1"/>
                  </a:moveTo>
                  <a:cubicBezTo>
                    <a:pt x="0" y="0"/>
                    <a:pt x="0" y="0"/>
                    <a:pt x="0" y="0"/>
                  </a:cubicBezTo>
                  <a:cubicBezTo>
                    <a:pt x="0" y="0"/>
                    <a:pt x="0" y="0"/>
                    <a:pt x="1" y="1"/>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4" name="iŝļiḋé"/>
            <p:cNvSpPr>
              <a:spLocks noChangeArrowheads="1"/>
            </p:cNvSpPr>
            <p:nvPr/>
          </p:nvSpPr>
          <p:spPr bwMode="auto">
            <a:xfrm>
              <a:off x="1177925" y="145256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5" name="îŝ1ïdé"/>
            <p:cNvSpPr>
              <a:spLocks noChangeArrowheads="1"/>
            </p:cNvSpPr>
            <p:nvPr/>
          </p:nvSpPr>
          <p:spPr bwMode="auto">
            <a:xfrm>
              <a:off x="1179513" y="1454150"/>
              <a:ext cx="3175" cy="1"/>
            </a:xfrm>
            <a:custGeom>
              <a:avLst/>
              <a:gdLst>
                <a:gd name="T0" fmla="*/ 0 w 1"/>
                <a:gd name="T1" fmla="*/ 0 h 1"/>
                <a:gd name="T2" fmla="*/ 3175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1"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6" name="îṣḷïḑé"/>
            <p:cNvSpPr>
              <a:spLocks noChangeArrowheads="1"/>
            </p:cNvSpPr>
            <p:nvPr/>
          </p:nvSpPr>
          <p:spPr bwMode="auto">
            <a:xfrm>
              <a:off x="1182688" y="1457325"/>
              <a:ext cx="4763" cy="1588"/>
            </a:xfrm>
            <a:custGeom>
              <a:avLst/>
              <a:gdLst>
                <a:gd name="T0" fmla="*/ 0 w 2"/>
                <a:gd name="T1" fmla="*/ 0 h 1"/>
                <a:gd name="T2" fmla="*/ 4763 w 2"/>
                <a:gd name="T3" fmla="*/ 1588 h 1"/>
                <a:gd name="T4" fmla="*/ 0 w 2"/>
                <a:gd name="T5" fmla="*/ 0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0"/>
                  </a:moveTo>
                  <a:cubicBezTo>
                    <a:pt x="1" y="0"/>
                    <a:pt x="1" y="1"/>
                    <a:pt x="2" y="1"/>
                  </a:cubicBezTo>
                  <a:cubicBezTo>
                    <a:pt x="1" y="1"/>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7" name="iŝḻïḓê"/>
            <p:cNvSpPr>
              <a:spLocks noChangeArrowheads="1"/>
            </p:cNvSpPr>
            <p:nvPr/>
          </p:nvSpPr>
          <p:spPr bwMode="auto">
            <a:xfrm>
              <a:off x="1209675" y="1474787"/>
              <a:ext cx="7938" cy="4763"/>
            </a:xfrm>
            <a:custGeom>
              <a:avLst/>
              <a:gdLst>
                <a:gd name="T0" fmla="*/ 0 w 3"/>
                <a:gd name="T1" fmla="*/ 0 h 2"/>
                <a:gd name="T2" fmla="*/ 7938 w 3"/>
                <a:gd name="T3" fmla="*/ 4763 h 2"/>
                <a:gd name="T4" fmla="*/ 0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0" y="0"/>
                  </a:moveTo>
                  <a:cubicBezTo>
                    <a:pt x="1" y="0"/>
                    <a:pt x="2" y="1"/>
                    <a:pt x="3" y="2"/>
                  </a:cubicBezTo>
                  <a:cubicBezTo>
                    <a:pt x="2" y="1"/>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8" name="is1îde"/>
            <p:cNvSpPr>
              <a:spLocks noChangeArrowheads="1"/>
            </p:cNvSpPr>
            <p:nvPr/>
          </p:nvSpPr>
          <p:spPr bwMode="auto">
            <a:xfrm>
              <a:off x="1284288" y="1492250"/>
              <a:ext cx="20638" cy="3175"/>
            </a:xfrm>
            <a:custGeom>
              <a:avLst/>
              <a:gdLst>
                <a:gd name="T0" fmla="*/ 20638 w 8"/>
                <a:gd name="T1" fmla="*/ 0 h 1"/>
                <a:gd name="T2" fmla="*/ 0 w 8"/>
                <a:gd name="T3" fmla="*/ 3175 h 1"/>
                <a:gd name="T4" fmla="*/ 20638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cubicBezTo>
                    <a:pt x="5" y="1"/>
                    <a:pt x="3" y="1"/>
                    <a:pt x="0" y="1"/>
                  </a:cubicBezTo>
                  <a:cubicBezTo>
                    <a:pt x="3" y="1"/>
                    <a:pt x="5" y="1"/>
                    <a:pt x="8"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499" name="ïśľïḋê"/>
            <p:cNvSpPr>
              <a:spLocks noChangeArrowheads="1"/>
            </p:cNvSpPr>
            <p:nvPr/>
          </p:nvSpPr>
          <p:spPr bwMode="auto">
            <a:xfrm>
              <a:off x="1262063" y="1495425"/>
              <a:ext cx="9525" cy="1"/>
            </a:xfrm>
            <a:custGeom>
              <a:avLst/>
              <a:gdLst>
                <a:gd name="T0" fmla="*/ 0 w 4"/>
                <a:gd name="T1" fmla="*/ 0 h 1"/>
                <a:gd name="T2" fmla="*/ 9525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cubicBezTo>
                    <a:pt x="1" y="0"/>
                    <a:pt x="3" y="0"/>
                    <a:pt x="4" y="0"/>
                  </a:cubicBezTo>
                  <a:cubicBezTo>
                    <a:pt x="3" y="0"/>
                    <a:pt x="1"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0" name="îsľïḍé"/>
            <p:cNvSpPr>
              <a:spLocks noChangeArrowheads="1"/>
            </p:cNvSpPr>
            <p:nvPr/>
          </p:nvSpPr>
          <p:spPr bwMode="auto">
            <a:xfrm>
              <a:off x="1220788" y="1479550"/>
              <a:ext cx="41275" cy="15875"/>
            </a:xfrm>
            <a:custGeom>
              <a:avLst/>
              <a:gdLst>
                <a:gd name="T0" fmla="*/ 0 w 16"/>
                <a:gd name="T1" fmla="*/ 0 h 6"/>
                <a:gd name="T2" fmla="*/ 41275 w 16"/>
                <a:gd name="T3" fmla="*/ 15875 h 6"/>
                <a:gd name="T4" fmla="*/ 0 w 16"/>
                <a:gd name="T5" fmla="*/ 0 h 6"/>
                <a:gd name="T6" fmla="*/ 0 60000 65536"/>
                <a:gd name="T7" fmla="*/ 0 60000 65536"/>
                <a:gd name="T8" fmla="*/ 0 60000 65536"/>
                <a:gd name="T9" fmla="*/ 0 w 16"/>
                <a:gd name="T10" fmla="*/ 0 h 6"/>
                <a:gd name="T11" fmla="*/ 16 w 16"/>
                <a:gd name="T12" fmla="*/ 6 h 6"/>
              </a:gdLst>
              <a:ahLst/>
              <a:cxnLst>
                <a:cxn ang="T6">
                  <a:pos x="T0" y="T1"/>
                </a:cxn>
                <a:cxn ang="T7">
                  <a:pos x="T2" y="T3"/>
                </a:cxn>
                <a:cxn ang="T8">
                  <a:pos x="T4" y="T5"/>
                </a:cxn>
              </a:cxnLst>
              <a:rect l="T9" t="T10" r="T11" b="T12"/>
              <a:pathLst>
                <a:path w="16" h="6">
                  <a:moveTo>
                    <a:pt x="0" y="0"/>
                  </a:moveTo>
                  <a:cubicBezTo>
                    <a:pt x="5" y="2"/>
                    <a:pt x="10" y="4"/>
                    <a:pt x="16" y="6"/>
                  </a:cubicBezTo>
                  <a:cubicBezTo>
                    <a:pt x="10" y="4"/>
                    <a:pt x="5" y="2"/>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1" name="i$lïďê"/>
            <p:cNvSpPr>
              <a:spLocks noChangeArrowheads="1"/>
            </p:cNvSpPr>
            <p:nvPr/>
          </p:nvSpPr>
          <p:spPr bwMode="auto">
            <a:xfrm>
              <a:off x="1274763" y="1495425"/>
              <a:ext cx="9525" cy="1588"/>
            </a:xfrm>
            <a:custGeom>
              <a:avLst/>
              <a:gdLst>
                <a:gd name="T0" fmla="*/ 9525 w 4"/>
                <a:gd name="T1" fmla="*/ 0 h 1"/>
                <a:gd name="T2" fmla="*/ 0 w 4"/>
                <a:gd name="T3" fmla="*/ 0 h 1"/>
                <a:gd name="T4" fmla="*/ 9525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cubicBezTo>
                    <a:pt x="2" y="1"/>
                    <a:pt x="1" y="0"/>
                    <a:pt x="0" y="0"/>
                  </a:cubicBezTo>
                  <a:cubicBezTo>
                    <a:pt x="1" y="0"/>
                    <a:pt x="2" y="1"/>
                    <a:pt x="4"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2" name="ïṡḷíḓé"/>
            <p:cNvSpPr>
              <a:spLocks noChangeArrowheads="1"/>
            </p:cNvSpPr>
            <p:nvPr/>
          </p:nvSpPr>
          <p:spPr bwMode="auto">
            <a:xfrm>
              <a:off x="1187450" y="1458912"/>
              <a:ext cx="22225" cy="15875"/>
            </a:xfrm>
            <a:custGeom>
              <a:avLst/>
              <a:gdLst>
                <a:gd name="T0" fmla="*/ 0 w 9"/>
                <a:gd name="T1" fmla="*/ 0 h 6"/>
                <a:gd name="T2" fmla="*/ 22225 w 9"/>
                <a:gd name="T3" fmla="*/ 15875 h 6"/>
                <a:gd name="T4" fmla="*/ 0 w 9"/>
                <a:gd name="T5" fmla="*/ 0 h 6"/>
                <a:gd name="T6" fmla="*/ 0 60000 65536"/>
                <a:gd name="T7" fmla="*/ 0 60000 65536"/>
                <a:gd name="T8" fmla="*/ 0 60000 65536"/>
                <a:gd name="T9" fmla="*/ 0 w 9"/>
                <a:gd name="T10" fmla="*/ 0 h 6"/>
                <a:gd name="T11" fmla="*/ 9 w 9"/>
                <a:gd name="T12" fmla="*/ 6 h 6"/>
              </a:gdLst>
              <a:ahLst/>
              <a:cxnLst>
                <a:cxn ang="T6">
                  <a:pos x="T0" y="T1"/>
                </a:cxn>
                <a:cxn ang="T7">
                  <a:pos x="T2" y="T3"/>
                </a:cxn>
                <a:cxn ang="T8">
                  <a:pos x="T4" y="T5"/>
                </a:cxn>
              </a:cxnLst>
              <a:rect l="T9" t="T10" r="T11" b="T12"/>
              <a:pathLst>
                <a:path w="9" h="6">
                  <a:moveTo>
                    <a:pt x="0" y="0"/>
                  </a:moveTo>
                  <a:cubicBezTo>
                    <a:pt x="3" y="2"/>
                    <a:pt x="5" y="4"/>
                    <a:pt x="9" y="6"/>
                  </a:cubicBezTo>
                  <a:cubicBezTo>
                    <a:pt x="5" y="4"/>
                    <a:pt x="3" y="2"/>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3" name="ïsḻïde"/>
            <p:cNvSpPr>
              <a:spLocks noChangeArrowheads="1"/>
            </p:cNvSpPr>
            <p:nvPr/>
          </p:nvSpPr>
          <p:spPr bwMode="auto">
            <a:xfrm>
              <a:off x="1289050" y="1317625"/>
              <a:ext cx="134938" cy="242888"/>
            </a:xfrm>
            <a:custGeom>
              <a:avLst/>
              <a:gdLst>
                <a:gd name="T0" fmla="*/ 129846 w 53"/>
                <a:gd name="T1" fmla="*/ 0 h 96"/>
                <a:gd name="T2" fmla="*/ 91656 w 53"/>
                <a:gd name="T3" fmla="*/ 25301 h 96"/>
                <a:gd name="T4" fmla="*/ 15276 w 53"/>
                <a:gd name="T5" fmla="*/ 174576 h 96"/>
                <a:gd name="T6" fmla="*/ 25460 w 53"/>
                <a:gd name="T7" fmla="*/ 230238 h 96"/>
                <a:gd name="T8" fmla="*/ 28006 w 53"/>
                <a:gd name="T9" fmla="*/ 232768 h 96"/>
                <a:gd name="T10" fmla="*/ 25460 w 53"/>
                <a:gd name="T11" fmla="*/ 230238 h 96"/>
                <a:gd name="T12" fmla="*/ 73834 w 53"/>
                <a:gd name="T13" fmla="*/ 225177 h 96"/>
                <a:gd name="T14" fmla="*/ 129846 w 53"/>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96"/>
                <a:gd name="T26" fmla="*/ 53 w 53"/>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96">
                  <a:moveTo>
                    <a:pt x="51" y="0"/>
                  </a:moveTo>
                  <a:cubicBezTo>
                    <a:pt x="36" y="10"/>
                    <a:pt x="36" y="10"/>
                    <a:pt x="36" y="10"/>
                  </a:cubicBezTo>
                  <a:cubicBezTo>
                    <a:pt x="36" y="10"/>
                    <a:pt x="0" y="4"/>
                    <a:pt x="6" y="69"/>
                  </a:cubicBezTo>
                  <a:cubicBezTo>
                    <a:pt x="10" y="91"/>
                    <a:pt x="10" y="91"/>
                    <a:pt x="10" y="91"/>
                  </a:cubicBezTo>
                  <a:cubicBezTo>
                    <a:pt x="11" y="92"/>
                    <a:pt x="11" y="92"/>
                    <a:pt x="11" y="92"/>
                  </a:cubicBezTo>
                  <a:cubicBezTo>
                    <a:pt x="10" y="91"/>
                    <a:pt x="10" y="91"/>
                    <a:pt x="10" y="91"/>
                  </a:cubicBezTo>
                  <a:cubicBezTo>
                    <a:pt x="10" y="91"/>
                    <a:pt x="10" y="96"/>
                    <a:pt x="29" y="89"/>
                  </a:cubicBezTo>
                  <a:cubicBezTo>
                    <a:pt x="45" y="84"/>
                    <a:pt x="53" y="19"/>
                    <a:pt x="51"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4" name="îSļidê"/>
            <p:cNvSpPr>
              <a:spLocks noChangeArrowheads="1"/>
            </p:cNvSpPr>
            <p:nvPr/>
          </p:nvSpPr>
          <p:spPr bwMode="auto">
            <a:xfrm>
              <a:off x="1314450" y="154781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5" name="iṧlïḋè"/>
            <p:cNvSpPr>
              <a:spLocks noChangeArrowheads="1"/>
            </p:cNvSpPr>
            <p:nvPr/>
          </p:nvSpPr>
          <p:spPr bwMode="auto">
            <a:xfrm>
              <a:off x="1190625" y="1462087"/>
              <a:ext cx="127000" cy="130175"/>
            </a:xfrm>
            <a:custGeom>
              <a:avLst/>
              <a:gdLst>
                <a:gd name="T0" fmla="*/ 124460 w 50"/>
                <a:gd name="T1" fmla="*/ 86783 h 51"/>
                <a:gd name="T2" fmla="*/ 114300 w 50"/>
                <a:gd name="T3" fmla="*/ 30629 h 51"/>
                <a:gd name="T4" fmla="*/ 93980 w 50"/>
                <a:gd name="T5" fmla="*/ 33182 h 51"/>
                <a:gd name="T6" fmla="*/ 93980 w 50"/>
                <a:gd name="T7" fmla="*/ 33182 h 51"/>
                <a:gd name="T8" fmla="*/ 83820 w 50"/>
                <a:gd name="T9" fmla="*/ 33182 h 51"/>
                <a:gd name="T10" fmla="*/ 81280 w 50"/>
                <a:gd name="T11" fmla="*/ 33182 h 51"/>
                <a:gd name="T12" fmla="*/ 71120 w 50"/>
                <a:gd name="T13" fmla="*/ 33182 h 51"/>
                <a:gd name="T14" fmla="*/ 71120 w 50"/>
                <a:gd name="T15" fmla="*/ 33182 h 51"/>
                <a:gd name="T16" fmla="*/ 30480 w 50"/>
                <a:gd name="T17" fmla="*/ 17867 h 51"/>
                <a:gd name="T18" fmla="*/ 27940 w 50"/>
                <a:gd name="T19" fmla="*/ 17867 h 51"/>
                <a:gd name="T20" fmla="*/ 20320 w 50"/>
                <a:gd name="T21" fmla="*/ 12762 h 51"/>
                <a:gd name="T22" fmla="*/ 20320 w 50"/>
                <a:gd name="T23" fmla="*/ 12762 h 51"/>
                <a:gd name="T24" fmla="*/ 0 w 50"/>
                <a:gd name="T25" fmla="*/ 0 h 51"/>
                <a:gd name="T26" fmla="*/ 0 w 50"/>
                <a:gd name="T27" fmla="*/ 96993 h 51"/>
                <a:gd name="T28" fmla="*/ 127000 w 50"/>
                <a:gd name="T29" fmla="*/ 109755 h 51"/>
                <a:gd name="T30" fmla="*/ 124460 w 50"/>
                <a:gd name="T31" fmla="*/ 86783 h 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
                <a:gd name="T49" fmla="*/ 0 h 51"/>
                <a:gd name="T50" fmla="*/ 50 w 50"/>
                <a:gd name="T51" fmla="*/ 51 h 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 h="51">
                  <a:moveTo>
                    <a:pt x="49" y="34"/>
                  </a:moveTo>
                  <a:cubicBezTo>
                    <a:pt x="45" y="12"/>
                    <a:pt x="45" y="12"/>
                    <a:pt x="45" y="12"/>
                  </a:cubicBezTo>
                  <a:cubicBezTo>
                    <a:pt x="42" y="13"/>
                    <a:pt x="40" y="13"/>
                    <a:pt x="37" y="13"/>
                  </a:cubicBezTo>
                  <a:cubicBezTo>
                    <a:pt x="37" y="13"/>
                    <a:pt x="37" y="13"/>
                    <a:pt x="37" y="13"/>
                  </a:cubicBezTo>
                  <a:cubicBezTo>
                    <a:pt x="35" y="14"/>
                    <a:pt x="34" y="13"/>
                    <a:pt x="33" y="13"/>
                  </a:cubicBezTo>
                  <a:cubicBezTo>
                    <a:pt x="33" y="13"/>
                    <a:pt x="32" y="13"/>
                    <a:pt x="32" y="13"/>
                  </a:cubicBezTo>
                  <a:cubicBezTo>
                    <a:pt x="31" y="13"/>
                    <a:pt x="29" y="13"/>
                    <a:pt x="28" y="13"/>
                  </a:cubicBezTo>
                  <a:cubicBezTo>
                    <a:pt x="28" y="13"/>
                    <a:pt x="28" y="13"/>
                    <a:pt x="28" y="13"/>
                  </a:cubicBezTo>
                  <a:cubicBezTo>
                    <a:pt x="22" y="11"/>
                    <a:pt x="17" y="9"/>
                    <a:pt x="12" y="7"/>
                  </a:cubicBezTo>
                  <a:cubicBezTo>
                    <a:pt x="12" y="7"/>
                    <a:pt x="12" y="7"/>
                    <a:pt x="11" y="7"/>
                  </a:cubicBezTo>
                  <a:cubicBezTo>
                    <a:pt x="10" y="6"/>
                    <a:pt x="9" y="5"/>
                    <a:pt x="8" y="5"/>
                  </a:cubicBezTo>
                  <a:cubicBezTo>
                    <a:pt x="8" y="5"/>
                    <a:pt x="8" y="5"/>
                    <a:pt x="8" y="5"/>
                  </a:cubicBezTo>
                  <a:cubicBezTo>
                    <a:pt x="5" y="3"/>
                    <a:pt x="2" y="1"/>
                    <a:pt x="0" y="0"/>
                  </a:cubicBezTo>
                  <a:cubicBezTo>
                    <a:pt x="0" y="38"/>
                    <a:pt x="0" y="38"/>
                    <a:pt x="0" y="38"/>
                  </a:cubicBezTo>
                  <a:cubicBezTo>
                    <a:pt x="16" y="45"/>
                    <a:pt x="34" y="51"/>
                    <a:pt x="50" y="43"/>
                  </a:cubicBezTo>
                  <a:lnTo>
                    <a:pt x="49" y="34"/>
                  </a:lnTo>
                  <a:close/>
                </a:path>
              </a:pathLst>
            </a:custGeom>
            <a:solidFill>
              <a:srgbClr val="FBB7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6" name="iślíḓé"/>
            <p:cNvSpPr>
              <a:spLocks noChangeArrowheads="1"/>
            </p:cNvSpPr>
            <p:nvPr/>
          </p:nvSpPr>
          <p:spPr bwMode="auto">
            <a:xfrm>
              <a:off x="1365250" y="1778000"/>
              <a:ext cx="57150" cy="347663"/>
            </a:xfrm>
            <a:custGeom>
              <a:avLst/>
              <a:gdLst>
                <a:gd name="T0" fmla="*/ 57150 w 22"/>
                <a:gd name="T1" fmla="*/ 347663 h 137"/>
                <a:gd name="T2" fmla="*/ 57150 w 22"/>
                <a:gd name="T3" fmla="*/ 347663 h 137"/>
                <a:gd name="T4" fmla="*/ 0 w 22"/>
                <a:gd name="T5" fmla="*/ 175100 h 137"/>
                <a:gd name="T6" fmla="*/ 20782 w 22"/>
                <a:gd name="T7" fmla="*/ 0 h 137"/>
                <a:gd name="T8" fmla="*/ 28575 w 22"/>
                <a:gd name="T9" fmla="*/ 152261 h 137"/>
                <a:gd name="T10" fmla="*/ 33770 w 22"/>
                <a:gd name="T11" fmla="*/ 177638 h 137"/>
                <a:gd name="T12" fmla="*/ 54552 w 22"/>
                <a:gd name="T13" fmla="*/ 284221 h 137"/>
                <a:gd name="T14" fmla="*/ 54552 w 22"/>
                <a:gd name="T15" fmla="*/ 286759 h 137"/>
                <a:gd name="T16" fmla="*/ 57150 w 22"/>
                <a:gd name="T17" fmla="*/ 347663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37"/>
                <a:gd name="T29" fmla="*/ 22 w 22"/>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37">
                  <a:moveTo>
                    <a:pt x="22" y="137"/>
                  </a:moveTo>
                  <a:cubicBezTo>
                    <a:pt x="22" y="137"/>
                    <a:pt x="22" y="137"/>
                    <a:pt x="22" y="137"/>
                  </a:cubicBezTo>
                  <a:cubicBezTo>
                    <a:pt x="0" y="69"/>
                    <a:pt x="0" y="69"/>
                    <a:pt x="0" y="69"/>
                  </a:cubicBezTo>
                  <a:cubicBezTo>
                    <a:pt x="8" y="0"/>
                    <a:pt x="8" y="0"/>
                    <a:pt x="8" y="0"/>
                  </a:cubicBezTo>
                  <a:cubicBezTo>
                    <a:pt x="11" y="60"/>
                    <a:pt x="11" y="60"/>
                    <a:pt x="11" y="60"/>
                  </a:cubicBezTo>
                  <a:cubicBezTo>
                    <a:pt x="13" y="70"/>
                    <a:pt x="13" y="70"/>
                    <a:pt x="13" y="70"/>
                  </a:cubicBezTo>
                  <a:cubicBezTo>
                    <a:pt x="21" y="112"/>
                    <a:pt x="21" y="112"/>
                    <a:pt x="21" y="112"/>
                  </a:cubicBezTo>
                  <a:cubicBezTo>
                    <a:pt x="21" y="113"/>
                    <a:pt x="21" y="113"/>
                    <a:pt x="21" y="113"/>
                  </a:cubicBezTo>
                  <a:lnTo>
                    <a:pt x="22" y="137"/>
                  </a:lnTo>
                  <a:close/>
                </a:path>
              </a:pathLst>
            </a:custGeom>
            <a:solidFill>
              <a:srgbClr val="3D41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7" name="í$liḓé"/>
            <p:cNvSpPr>
              <a:spLocks noChangeArrowheads="1"/>
            </p:cNvSpPr>
            <p:nvPr/>
          </p:nvSpPr>
          <p:spPr bwMode="auto">
            <a:xfrm>
              <a:off x="1136650" y="1187450"/>
              <a:ext cx="282575" cy="360363"/>
            </a:xfrm>
            <a:custGeom>
              <a:avLst/>
              <a:gdLst>
                <a:gd name="T0" fmla="*/ 231661 w 111"/>
                <a:gd name="T1" fmla="*/ 243626 h 142"/>
                <a:gd name="T2" fmla="*/ 254572 w 111"/>
                <a:gd name="T3" fmla="*/ 243626 h 142"/>
                <a:gd name="T4" fmla="*/ 282575 w 111"/>
                <a:gd name="T5" fmla="*/ 131964 h 142"/>
                <a:gd name="T6" fmla="*/ 112012 w 111"/>
                <a:gd name="T7" fmla="*/ 40604 h 142"/>
                <a:gd name="T8" fmla="*/ 5091 w 111"/>
                <a:gd name="T9" fmla="*/ 243626 h 142"/>
                <a:gd name="T10" fmla="*/ 96737 w 111"/>
                <a:gd name="T11" fmla="*/ 360363 h 142"/>
                <a:gd name="T12" fmla="*/ 224023 w 111"/>
                <a:gd name="T13" fmla="*/ 281692 h 142"/>
                <a:gd name="T14" fmla="*/ 193475 w 111"/>
                <a:gd name="T15" fmla="*/ 230937 h 142"/>
                <a:gd name="T16" fmla="*/ 231661 w 111"/>
                <a:gd name="T17" fmla="*/ 243626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142"/>
                <a:gd name="T29" fmla="*/ 111 w 111"/>
                <a:gd name="T30" fmla="*/ 142 h 1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142">
                  <a:moveTo>
                    <a:pt x="91" y="96"/>
                  </a:moveTo>
                  <a:cubicBezTo>
                    <a:pt x="100" y="96"/>
                    <a:pt x="100" y="96"/>
                    <a:pt x="100" y="96"/>
                  </a:cubicBezTo>
                  <a:cubicBezTo>
                    <a:pt x="100" y="96"/>
                    <a:pt x="98" y="58"/>
                    <a:pt x="111" y="52"/>
                  </a:cubicBezTo>
                  <a:cubicBezTo>
                    <a:pt x="111" y="52"/>
                    <a:pt x="84" y="0"/>
                    <a:pt x="44" y="16"/>
                  </a:cubicBezTo>
                  <a:cubicBezTo>
                    <a:pt x="5" y="32"/>
                    <a:pt x="0" y="68"/>
                    <a:pt x="2" y="96"/>
                  </a:cubicBezTo>
                  <a:cubicBezTo>
                    <a:pt x="5" y="130"/>
                    <a:pt x="29" y="141"/>
                    <a:pt x="38" y="142"/>
                  </a:cubicBezTo>
                  <a:cubicBezTo>
                    <a:pt x="47" y="142"/>
                    <a:pt x="79" y="134"/>
                    <a:pt x="88" y="111"/>
                  </a:cubicBezTo>
                  <a:cubicBezTo>
                    <a:pt x="88" y="111"/>
                    <a:pt x="71" y="102"/>
                    <a:pt x="76" y="91"/>
                  </a:cubicBezTo>
                  <a:cubicBezTo>
                    <a:pt x="81" y="81"/>
                    <a:pt x="84" y="70"/>
                    <a:pt x="91" y="96"/>
                  </a:cubicBezTo>
                  <a:close/>
                </a:path>
              </a:pathLst>
            </a:custGeom>
            <a:solidFill>
              <a:srgbClr val="22262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8" name="íṡļïďe"/>
            <p:cNvSpPr>
              <a:spLocks noChangeArrowheads="1"/>
            </p:cNvSpPr>
            <p:nvPr/>
          </p:nvSpPr>
          <p:spPr bwMode="auto">
            <a:xfrm>
              <a:off x="546100" y="130175"/>
              <a:ext cx="842963" cy="874713"/>
            </a:xfrm>
            <a:custGeom>
              <a:avLst/>
              <a:gdLst>
                <a:gd name="T0" fmla="*/ 842963 w 331"/>
                <a:gd name="T1" fmla="*/ 424643 h 344"/>
                <a:gd name="T2" fmla="*/ 407475 w 331"/>
                <a:gd name="T3" fmla="*/ 7628 h 344"/>
                <a:gd name="T4" fmla="*/ 7640 w 331"/>
                <a:gd name="T5" fmla="*/ 409386 h 344"/>
                <a:gd name="T6" fmla="*/ 425302 w 331"/>
                <a:gd name="T7" fmla="*/ 841657 h 344"/>
                <a:gd name="T8" fmla="*/ 491516 w 331"/>
                <a:gd name="T9" fmla="*/ 836571 h 344"/>
                <a:gd name="T10" fmla="*/ 522077 w 331"/>
                <a:gd name="T11" fmla="*/ 839114 h 344"/>
                <a:gd name="T12" fmla="*/ 618852 w 331"/>
                <a:gd name="T13" fmla="*/ 874713 h 344"/>
                <a:gd name="T14" fmla="*/ 634132 w 331"/>
                <a:gd name="T15" fmla="*/ 806058 h 344"/>
                <a:gd name="T16" fmla="*/ 659599 w 331"/>
                <a:gd name="T17" fmla="*/ 767917 h 344"/>
                <a:gd name="T18" fmla="*/ 842963 w 331"/>
                <a:gd name="T19" fmla="*/ 424643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1"/>
                <a:gd name="T31" fmla="*/ 0 h 344"/>
                <a:gd name="T32" fmla="*/ 331 w 331"/>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1" h="344">
                  <a:moveTo>
                    <a:pt x="331" y="167"/>
                  </a:moveTo>
                  <a:cubicBezTo>
                    <a:pt x="331" y="74"/>
                    <a:pt x="254" y="0"/>
                    <a:pt x="160" y="3"/>
                  </a:cubicBezTo>
                  <a:cubicBezTo>
                    <a:pt x="76" y="7"/>
                    <a:pt x="6" y="76"/>
                    <a:pt x="3" y="161"/>
                  </a:cubicBezTo>
                  <a:cubicBezTo>
                    <a:pt x="0" y="254"/>
                    <a:pt x="74" y="331"/>
                    <a:pt x="167" y="331"/>
                  </a:cubicBezTo>
                  <a:cubicBezTo>
                    <a:pt x="176" y="331"/>
                    <a:pt x="184" y="330"/>
                    <a:pt x="193" y="329"/>
                  </a:cubicBezTo>
                  <a:cubicBezTo>
                    <a:pt x="197" y="328"/>
                    <a:pt x="201" y="328"/>
                    <a:pt x="205" y="330"/>
                  </a:cubicBezTo>
                  <a:cubicBezTo>
                    <a:pt x="243" y="344"/>
                    <a:pt x="243" y="344"/>
                    <a:pt x="243" y="344"/>
                  </a:cubicBezTo>
                  <a:cubicBezTo>
                    <a:pt x="249" y="317"/>
                    <a:pt x="249" y="317"/>
                    <a:pt x="249" y="317"/>
                  </a:cubicBezTo>
                  <a:cubicBezTo>
                    <a:pt x="250" y="311"/>
                    <a:pt x="254" y="306"/>
                    <a:pt x="259" y="302"/>
                  </a:cubicBezTo>
                  <a:cubicBezTo>
                    <a:pt x="302" y="273"/>
                    <a:pt x="331" y="223"/>
                    <a:pt x="331" y="167"/>
                  </a:cubicBezTo>
                  <a:close/>
                </a:path>
              </a:pathLst>
            </a:custGeom>
            <a:solidFill>
              <a:srgbClr val="207E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09" name="ïŝ1íḋè"/>
            <p:cNvSpPr>
              <a:spLocks noChangeArrowheads="1"/>
            </p:cNvSpPr>
            <p:nvPr/>
          </p:nvSpPr>
          <p:spPr bwMode="auto">
            <a:xfrm>
              <a:off x="3214688" y="296862"/>
              <a:ext cx="630238" cy="654050"/>
            </a:xfrm>
            <a:custGeom>
              <a:avLst/>
              <a:gdLst>
                <a:gd name="T0" fmla="*/ 0 w 247"/>
                <a:gd name="T1" fmla="*/ 318118 h 257"/>
                <a:gd name="T2" fmla="*/ 324049 w 247"/>
                <a:gd name="T3" fmla="*/ 7635 h 257"/>
                <a:gd name="T4" fmla="*/ 622583 w 247"/>
                <a:gd name="T5" fmla="*/ 307938 h 257"/>
                <a:gd name="T6" fmla="*/ 311292 w 247"/>
                <a:gd name="T7" fmla="*/ 631146 h 257"/>
                <a:gd name="T8" fmla="*/ 262812 w 247"/>
                <a:gd name="T9" fmla="*/ 626056 h 257"/>
                <a:gd name="T10" fmla="*/ 239848 w 247"/>
                <a:gd name="T11" fmla="*/ 628601 h 257"/>
                <a:gd name="T12" fmla="*/ 168404 w 247"/>
                <a:gd name="T13" fmla="*/ 654050 h 257"/>
                <a:gd name="T14" fmla="*/ 155646 w 247"/>
                <a:gd name="T15" fmla="*/ 603151 h 257"/>
                <a:gd name="T16" fmla="*/ 137785 w 247"/>
                <a:gd name="T17" fmla="*/ 575157 h 257"/>
                <a:gd name="T18" fmla="*/ 0 w 247"/>
                <a:gd name="T19" fmla="*/ 318118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7"/>
                <a:gd name="T31" fmla="*/ 0 h 257"/>
                <a:gd name="T32" fmla="*/ 247 w 247"/>
                <a:gd name="T33" fmla="*/ 257 h 2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7" h="257">
                  <a:moveTo>
                    <a:pt x="0" y="125"/>
                  </a:moveTo>
                  <a:cubicBezTo>
                    <a:pt x="0" y="56"/>
                    <a:pt x="57" y="0"/>
                    <a:pt x="127" y="3"/>
                  </a:cubicBezTo>
                  <a:cubicBezTo>
                    <a:pt x="190" y="5"/>
                    <a:pt x="242" y="57"/>
                    <a:pt x="244" y="121"/>
                  </a:cubicBezTo>
                  <a:cubicBezTo>
                    <a:pt x="247" y="190"/>
                    <a:pt x="191" y="248"/>
                    <a:pt x="122" y="248"/>
                  </a:cubicBezTo>
                  <a:cubicBezTo>
                    <a:pt x="116" y="248"/>
                    <a:pt x="109" y="247"/>
                    <a:pt x="103" y="246"/>
                  </a:cubicBezTo>
                  <a:cubicBezTo>
                    <a:pt x="100" y="246"/>
                    <a:pt x="97" y="246"/>
                    <a:pt x="94" y="247"/>
                  </a:cubicBezTo>
                  <a:cubicBezTo>
                    <a:pt x="66" y="257"/>
                    <a:pt x="66" y="257"/>
                    <a:pt x="66" y="257"/>
                  </a:cubicBezTo>
                  <a:cubicBezTo>
                    <a:pt x="61" y="237"/>
                    <a:pt x="61" y="237"/>
                    <a:pt x="61" y="237"/>
                  </a:cubicBezTo>
                  <a:cubicBezTo>
                    <a:pt x="60" y="233"/>
                    <a:pt x="57" y="229"/>
                    <a:pt x="54" y="226"/>
                  </a:cubicBezTo>
                  <a:cubicBezTo>
                    <a:pt x="21" y="204"/>
                    <a:pt x="0" y="167"/>
                    <a:pt x="0" y="125"/>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0" name="ï$1íḓe"/>
            <p:cNvSpPr>
              <a:spLocks noChangeArrowheads="1"/>
            </p:cNvSpPr>
            <p:nvPr/>
          </p:nvSpPr>
          <p:spPr bwMode="auto">
            <a:xfrm>
              <a:off x="3846513" y="2133600"/>
              <a:ext cx="649288" cy="673100"/>
            </a:xfrm>
            <a:custGeom>
              <a:avLst/>
              <a:gdLst>
                <a:gd name="T0" fmla="*/ 89118 w 255"/>
                <a:gd name="T1" fmla="*/ 139700 h 265"/>
                <a:gd name="T2" fmla="*/ 521977 w 255"/>
                <a:gd name="T3" fmla="*/ 116840 h 265"/>
                <a:gd name="T4" fmla="*/ 552531 w 255"/>
                <a:gd name="T5" fmla="*/ 523240 h 265"/>
                <a:gd name="T6" fmla="*/ 119673 w 255"/>
                <a:gd name="T7" fmla="*/ 561340 h 265"/>
                <a:gd name="T8" fmla="*/ 86572 w 255"/>
                <a:gd name="T9" fmla="*/ 528320 h 265"/>
                <a:gd name="T10" fmla="*/ 68748 w 255"/>
                <a:gd name="T11" fmla="*/ 515620 h 265"/>
                <a:gd name="T12" fmla="*/ 0 w 255"/>
                <a:gd name="T13" fmla="*/ 490220 h 265"/>
                <a:gd name="T14" fmla="*/ 22916 w 255"/>
                <a:gd name="T15" fmla="*/ 444500 h 265"/>
                <a:gd name="T16" fmla="*/ 25462 w 255"/>
                <a:gd name="T17" fmla="*/ 414020 h 265"/>
                <a:gd name="T18" fmla="*/ 89118 w 255"/>
                <a:gd name="T19" fmla="*/ 139700 h 2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265"/>
                <a:gd name="T32" fmla="*/ 255 w 255"/>
                <a:gd name="T33" fmla="*/ 265 h 2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265">
                  <a:moveTo>
                    <a:pt x="35" y="55"/>
                  </a:moveTo>
                  <a:cubicBezTo>
                    <a:pt x="79" y="4"/>
                    <a:pt x="156" y="0"/>
                    <a:pt x="205" y="46"/>
                  </a:cubicBezTo>
                  <a:cubicBezTo>
                    <a:pt x="250" y="88"/>
                    <a:pt x="255" y="158"/>
                    <a:pt x="217" y="206"/>
                  </a:cubicBezTo>
                  <a:cubicBezTo>
                    <a:pt x="174" y="258"/>
                    <a:pt x="98" y="265"/>
                    <a:pt x="47" y="221"/>
                  </a:cubicBezTo>
                  <a:cubicBezTo>
                    <a:pt x="42" y="217"/>
                    <a:pt x="38" y="213"/>
                    <a:pt x="34" y="208"/>
                  </a:cubicBezTo>
                  <a:cubicBezTo>
                    <a:pt x="32" y="206"/>
                    <a:pt x="30" y="204"/>
                    <a:pt x="27" y="203"/>
                  </a:cubicBezTo>
                  <a:cubicBezTo>
                    <a:pt x="0" y="193"/>
                    <a:pt x="0" y="193"/>
                    <a:pt x="0" y="193"/>
                  </a:cubicBezTo>
                  <a:cubicBezTo>
                    <a:pt x="9" y="175"/>
                    <a:pt x="9" y="175"/>
                    <a:pt x="9" y="175"/>
                  </a:cubicBezTo>
                  <a:cubicBezTo>
                    <a:pt x="11" y="171"/>
                    <a:pt x="12" y="167"/>
                    <a:pt x="10" y="163"/>
                  </a:cubicBezTo>
                  <a:cubicBezTo>
                    <a:pt x="1" y="126"/>
                    <a:pt x="9" y="85"/>
                    <a:pt x="35" y="55"/>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1" name="îš1íḍè"/>
            <p:cNvSpPr>
              <a:spLocks noChangeArrowheads="1"/>
            </p:cNvSpPr>
            <p:nvPr/>
          </p:nvSpPr>
          <p:spPr bwMode="auto">
            <a:xfrm>
              <a:off x="1776413" y="0"/>
              <a:ext cx="396875" cy="409575"/>
            </a:xfrm>
            <a:custGeom>
              <a:avLst/>
              <a:gdLst>
                <a:gd name="T0" fmla="*/ 0 w 156"/>
                <a:gd name="T1" fmla="*/ 198428 h 161"/>
                <a:gd name="T2" fmla="*/ 203526 w 156"/>
                <a:gd name="T3" fmla="*/ 2544 h 161"/>
                <a:gd name="T4" fmla="*/ 391787 w 156"/>
                <a:gd name="T5" fmla="*/ 190796 h 161"/>
                <a:gd name="T6" fmla="*/ 195893 w 156"/>
                <a:gd name="T7" fmla="*/ 394311 h 161"/>
                <a:gd name="T8" fmla="*/ 165365 w 156"/>
                <a:gd name="T9" fmla="*/ 391767 h 161"/>
                <a:gd name="T10" fmla="*/ 152644 w 156"/>
                <a:gd name="T11" fmla="*/ 394311 h 161"/>
                <a:gd name="T12" fmla="*/ 106851 w 156"/>
                <a:gd name="T13" fmla="*/ 409575 h 161"/>
                <a:gd name="T14" fmla="*/ 99219 w 156"/>
                <a:gd name="T15" fmla="*/ 379048 h 161"/>
                <a:gd name="T16" fmla="*/ 86498 w 156"/>
                <a:gd name="T17" fmla="*/ 361240 h 161"/>
                <a:gd name="T18" fmla="*/ 0 w 156"/>
                <a:gd name="T19" fmla="*/ 198428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161"/>
                <a:gd name="T32" fmla="*/ 156 w 156"/>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161">
                  <a:moveTo>
                    <a:pt x="0" y="78"/>
                  </a:moveTo>
                  <a:cubicBezTo>
                    <a:pt x="0" y="35"/>
                    <a:pt x="37" y="0"/>
                    <a:pt x="80" y="1"/>
                  </a:cubicBezTo>
                  <a:cubicBezTo>
                    <a:pt x="120" y="3"/>
                    <a:pt x="153" y="35"/>
                    <a:pt x="154" y="75"/>
                  </a:cubicBezTo>
                  <a:cubicBezTo>
                    <a:pt x="156" y="119"/>
                    <a:pt x="121" y="155"/>
                    <a:pt x="77" y="155"/>
                  </a:cubicBezTo>
                  <a:cubicBezTo>
                    <a:pt x="73" y="155"/>
                    <a:pt x="69" y="155"/>
                    <a:pt x="65" y="154"/>
                  </a:cubicBezTo>
                  <a:cubicBezTo>
                    <a:pt x="63" y="154"/>
                    <a:pt x="61" y="154"/>
                    <a:pt x="60" y="155"/>
                  </a:cubicBezTo>
                  <a:cubicBezTo>
                    <a:pt x="42" y="161"/>
                    <a:pt x="42" y="161"/>
                    <a:pt x="42" y="161"/>
                  </a:cubicBezTo>
                  <a:cubicBezTo>
                    <a:pt x="39" y="149"/>
                    <a:pt x="39" y="149"/>
                    <a:pt x="39" y="149"/>
                  </a:cubicBezTo>
                  <a:cubicBezTo>
                    <a:pt x="38" y="146"/>
                    <a:pt x="37" y="143"/>
                    <a:pt x="34" y="142"/>
                  </a:cubicBezTo>
                  <a:cubicBezTo>
                    <a:pt x="14" y="128"/>
                    <a:pt x="0" y="105"/>
                    <a:pt x="0" y="78"/>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2" name="íṩľíḍê"/>
            <p:cNvSpPr>
              <a:spLocks noChangeArrowheads="1"/>
            </p:cNvSpPr>
            <p:nvPr/>
          </p:nvSpPr>
          <p:spPr bwMode="auto">
            <a:xfrm>
              <a:off x="392113" y="955675"/>
              <a:ext cx="196850" cy="196850"/>
            </a:xfrm>
            <a:custGeom>
              <a:avLst/>
              <a:gdLst>
                <a:gd name="T0" fmla="*/ 104816 w 77"/>
                <a:gd name="T1" fmla="*/ 7669 h 77"/>
                <a:gd name="T2" fmla="*/ 120155 w 77"/>
                <a:gd name="T3" fmla="*/ 71582 h 77"/>
                <a:gd name="T4" fmla="*/ 125268 w 77"/>
                <a:gd name="T5" fmla="*/ 76695 h 77"/>
                <a:gd name="T6" fmla="*/ 189181 w 77"/>
                <a:gd name="T7" fmla="*/ 92034 h 77"/>
                <a:gd name="T8" fmla="*/ 189181 w 77"/>
                <a:gd name="T9" fmla="*/ 104816 h 77"/>
                <a:gd name="T10" fmla="*/ 125268 w 77"/>
                <a:gd name="T11" fmla="*/ 122712 h 77"/>
                <a:gd name="T12" fmla="*/ 120155 w 77"/>
                <a:gd name="T13" fmla="*/ 127825 h 77"/>
                <a:gd name="T14" fmla="*/ 104816 w 77"/>
                <a:gd name="T15" fmla="*/ 191737 h 77"/>
                <a:gd name="T16" fmla="*/ 92034 w 77"/>
                <a:gd name="T17" fmla="*/ 191737 h 77"/>
                <a:gd name="T18" fmla="*/ 74138 w 77"/>
                <a:gd name="T19" fmla="*/ 127825 h 77"/>
                <a:gd name="T20" fmla="*/ 69025 w 77"/>
                <a:gd name="T21" fmla="*/ 122712 h 77"/>
                <a:gd name="T22" fmla="*/ 5113 w 77"/>
                <a:gd name="T23" fmla="*/ 104816 h 77"/>
                <a:gd name="T24" fmla="*/ 5113 w 77"/>
                <a:gd name="T25" fmla="*/ 92034 h 77"/>
                <a:gd name="T26" fmla="*/ 69025 w 77"/>
                <a:gd name="T27" fmla="*/ 76695 h 77"/>
                <a:gd name="T28" fmla="*/ 74138 w 77"/>
                <a:gd name="T29" fmla="*/ 71582 h 77"/>
                <a:gd name="T30" fmla="*/ 92034 w 77"/>
                <a:gd name="T31" fmla="*/ 7669 h 77"/>
                <a:gd name="T32" fmla="*/ 104816 w 77"/>
                <a:gd name="T33" fmla="*/ 7669 h 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77"/>
                <a:gd name="T53" fmla="*/ 77 w 77"/>
                <a:gd name="T54" fmla="*/ 77 h 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77">
                  <a:moveTo>
                    <a:pt x="41" y="3"/>
                  </a:moveTo>
                  <a:cubicBezTo>
                    <a:pt x="47" y="28"/>
                    <a:pt x="47" y="28"/>
                    <a:pt x="47" y="28"/>
                  </a:cubicBezTo>
                  <a:cubicBezTo>
                    <a:pt x="48" y="29"/>
                    <a:pt x="48" y="29"/>
                    <a:pt x="49" y="30"/>
                  </a:cubicBezTo>
                  <a:cubicBezTo>
                    <a:pt x="74" y="36"/>
                    <a:pt x="74" y="36"/>
                    <a:pt x="74" y="36"/>
                  </a:cubicBezTo>
                  <a:cubicBezTo>
                    <a:pt x="77" y="37"/>
                    <a:pt x="77" y="40"/>
                    <a:pt x="74" y="41"/>
                  </a:cubicBezTo>
                  <a:cubicBezTo>
                    <a:pt x="49" y="48"/>
                    <a:pt x="49" y="48"/>
                    <a:pt x="49" y="48"/>
                  </a:cubicBezTo>
                  <a:cubicBezTo>
                    <a:pt x="48" y="48"/>
                    <a:pt x="48" y="49"/>
                    <a:pt x="47" y="50"/>
                  </a:cubicBezTo>
                  <a:cubicBezTo>
                    <a:pt x="41" y="75"/>
                    <a:pt x="41" y="75"/>
                    <a:pt x="41" y="75"/>
                  </a:cubicBezTo>
                  <a:cubicBezTo>
                    <a:pt x="40" y="77"/>
                    <a:pt x="37" y="77"/>
                    <a:pt x="36" y="75"/>
                  </a:cubicBezTo>
                  <a:cubicBezTo>
                    <a:pt x="29" y="50"/>
                    <a:pt x="29" y="50"/>
                    <a:pt x="29" y="50"/>
                  </a:cubicBezTo>
                  <a:cubicBezTo>
                    <a:pt x="29" y="49"/>
                    <a:pt x="28" y="48"/>
                    <a:pt x="27" y="48"/>
                  </a:cubicBezTo>
                  <a:cubicBezTo>
                    <a:pt x="2" y="41"/>
                    <a:pt x="2" y="41"/>
                    <a:pt x="2" y="41"/>
                  </a:cubicBezTo>
                  <a:cubicBezTo>
                    <a:pt x="0" y="40"/>
                    <a:pt x="0" y="37"/>
                    <a:pt x="2" y="36"/>
                  </a:cubicBezTo>
                  <a:cubicBezTo>
                    <a:pt x="27" y="30"/>
                    <a:pt x="27" y="30"/>
                    <a:pt x="27" y="30"/>
                  </a:cubicBezTo>
                  <a:cubicBezTo>
                    <a:pt x="28" y="29"/>
                    <a:pt x="29" y="29"/>
                    <a:pt x="29" y="28"/>
                  </a:cubicBezTo>
                  <a:cubicBezTo>
                    <a:pt x="36" y="3"/>
                    <a:pt x="36" y="3"/>
                    <a:pt x="36" y="3"/>
                  </a:cubicBezTo>
                  <a:cubicBezTo>
                    <a:pt x="37" y="0"/>
                    <a:pt x="40" y="0"/>
                    <a:pt x="41" y="3"/>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3" name="ïṩlïḓê"/>
            <p:cNvSpPr>
              <a:spLocks noChangeArrowheads="1"/>
            </p:cNvSpPr>
            <p:nvPr/>
          </p:nvSpPr>
          <p:spPr bwMode="auto">
            <a:xfrm>
              <a:off x="2190750" y="482600"/>
              <a:ext cx="122238" cy="122238"/>
            </a:xfrm>
            <a:custGeom>
              <a:avLst/>
              <a:gdLst>
                <a:gd name="T0" fmla="*/ 66212 w 48"/>
                <a:gd name="T1" fmla="*/ 2547 h 48"/>
                <a:gd name="T2" fmla="*/ 76399 w 48"/>
                <a:gd name="T3" fmla="*/ 43293 h 48"/>
                <a:gd name="T4" fmla="*/ 78945 w 48"/>
                <a:gd name="T5" fmla="*/ 45839 h 48"/>
                <a:gd name="T6" fmla="*/ 119691 w 48"/>
                <a:gd name="T7" fmla="*/ 56026 h 48"/>
                <a:gd name="T8" fmla="*/ 119691 w 48"/>
                <a:gd name="T9" fmla="*/ 63666 h 48"/>
                <a:gd name="T10" fmla="*/ 78945 w 48"/>
                <a:gd name="T11" fmla="*/ 76399 h 48"/>
                <a:gd name="T12" fmla="*/ 76399 w 48"/>
                <a:gd name="T13" fmla="*/ 78945 h 48"/>
                <a:gd name="T14" fmla="*/ 66212 w 48"/>
                <a:gd name="T15" fmla="*/ 117145 h 48"/>
                <a:gd name="T16" fmla="*/ 58572 w 48"/>
                <a:gd name="T17" fmla="*/ 117145 h 48"/>
                <a:gd name="T18" fmla="*/ 45839 w 48"/>
                <a:gd name="T19" fmla="*/ 78945 h 48"/>
                <a:gd name="T20" fmla="*/ 43293 w 48"/>
                <a:gd name="T21" fmla="*/ 76399 h 48"/>
                <a:gd name="T22" fmla="*/ 2547 w 48"/>
                <a:gd name="T23" fmla="*/ 63666 h 48"/>
                <a:gd name="T24" fmla="*/ 2547 w 48"/>
                <a:gd name="T25" fmla="*/ 56026 h 48"/>
                <a:gd name="T26" fmla="*/ 43293 w 48"/>
                <a:gd name="T27" fmla="*/ 45839 h 48"/>
                <a:gd name="T28" fmla="*/ 45839 w 48"/>
                <a:gd name="T29" fmla="*/ 43293 h 48"/>
                <a:gd name="T30" fmla="*/ 58572 w 48"/>
                <a:gd name="T31" fmla="*/ 2547 h 48"/>
                <a:gd name="T32" fmla="*/ 66212 w 48"/>
                <a:gd name="T33" fmla="*/ 2547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48"/>
                <a:gd name="T53" fmla="*/ 48 w 48"/>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48">
                  <a:moveTo>
                    <a:pt x="26" y="1"/>
                  </a:moveTo>
                  <a:cubicBezTo>
                    <a:pt x="30" y="17"/>
                    <a:pt x="30" y="17"/>
                    <a:pt x="30" y="17"/>
                  </a:cubicBezTo>
                  <a:cubicBezTo>
                    <a:pt x="30" y="17"/>
                    <a:pt x="30" y="18"/>
                    <a:pt x="31" y="18"/>
                  </a:cubicBezTo>
                  <a:cubicBezTo>
                    <a:pt x="47" y="22"/>
                    <a:pt x="47" y="22"/>
                    <a:pt x="47" y="22"/>
                  </a:cubicBezTo>
                  <a:cubicBezTo>
                    <a:pt x="48" y="23"/>
                    <a:pt x="48" y="25"/>
                    <a:pt x="47" y="25"/>
                  </a:cubicBezTo>
                  <a:cubicBezTo>
                    <a:pt x="31" y="30"/>
                    <a:pt x="31" y="30"/>
                    <a:pt x="31" y="30"/>
                  </a:cubicBezTo>
                  <a:cubicBezTo>
                    <a:pt x="30" y="30"/>
                    <a:pt x="30" y="30"/>
                    <a:pt x="30" y="31"/>
                  </a:cubicBezTo>
                  <a:cubicBezTo>
                    <a:pt x="26" y="46"/>
                    <a:pt x="26" y="46"/>
                    <a:pt x="26" y="46"/>
                  </a:cubicBezTo>
                  <a:cubicBezTo>
                    <a:pt x="25" y="48"/>
                    <a:pt x="23" y="48"/>
                    <a:pt x="23" y="46"/>
                  </a:cubicBezTo>
                  <a:cubicBezTo>
                    <a:pt x="18" y="31"/>
                    <a:pt x="18" y="31"/>
                    <a:pt x="18" y="31"/>
                  </a:cubicBezTo>
                  <a:cubicBezTo>
                    <a:pt x="18" y="30"/>
                    <a:pt x="18" y="30"/>
                    <a:pt x="17" y="30"/>
                  </a:cubicBezTo>
                  <a:cubicBezTo>
                    <a:pt x="1" y="25"/>
                    <a:pt x="1" y="25"/>
                    <a:pt x="1" y="25"/>
                  </a:cubicBezTo>
                  <a:cubicBezTo>
                    <a:pt x="0" y="25"/>
                    <a:pt x="0" y="23"/>
                    <a:pt x="1" y="22"/>
                  </a:cubicBezTo>
                  <a:cubicBezTo>
                    <a:pt x="17" y="18"/>
                    <a:pt x="17" y="18"/>
                    <a:pt x="17" y="18"/>
                  </a:cubicBezTo>
                  <a:cubicBezTo>
                    <a:pt x="18" y="18"/>
                    <a:pt x="18" y="17"/>
                    <a:pt x="18" y="17"/>
                  </a:cubicBezTo>
                  <a:cubicBezTo>
                    <a:pt x="23" y="1"/>
                    <a:pt x="23" y="1"/>
                    <a:pt x="23" y="1"/>
                  </a:cubicBezTo>
                  <a:cubicBezTo>
                    <a:pt x="23" y="0"/>
                    <a:pt x="25" y="0"/>
                    <a:pt x="26" y="1"/>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4" name="iśḷiḋé"/>
            <p:cNvSpPr>
              <a:spLocks noChangeArrowheads="1"/>
            </p:cNvSpPr>
            <p:nvPr/>
          </p:nvSpPr>
          <p:spPr bwMode="auto">
            <a:xfrm>
              <a:off x="3032125" y="942975"/>
              <a:ext cx="168275" cy="168275"/>
            </a:xfrm>
            <a:custGeom>
              <a:avLst/>
              <a:gdLst>
                <a:gd name="T0" fmla="*/ 89237 w 66"/>
                <a:gd name="T1" fmla="*/ 5099 h 66"/>
                <a:gd name="T2" fmla="*/ 104534 w 66"/>
                <a:gd name="T3" fmla="*/ 61191 h 66"/>
                <a:gd name="T4" fmla="*/ 107084 w 66"/>
                <a:gd name="T5" fmla="*/ 63741 h 66"/>
                <a:gd name="T6" fmla="*/ 160626 w 66"/>
                <a:gd name="T7" fmla="*/ 79038 h 66"/>
                <a:gd name="T8" fmla="*/ 160626 w 66"/>
                <a:gd name="T9" fmla="*/ 89237 h 66"/>
                <a:gd name="T10" fmla="*/ 107084 w 66"/>
                <a:gd name="T11" fmla="*/ 104534 h 66"/>
                <a:gd name="T12" fmla="*/ 104534 w 66"/>
                <a:gd name="T13" fmla="*/ 107084 h 66"/>
                <a:gd name="T14" fmla="*/ 89237 w 66"/>
                <a:gd name="T15" fmla="*/ 163176 h 66"/>
                <a:gd name="T16" fmla="*/ 79038 w 66"/>
                <a:gd name="T17" fmla="*/ 163176 h 66"/>
                <a:gd name="T18" fmla="*/ 63741 w 66"/>
                <a:gd name="T19" fmla="*/ 107084 h 66"/>
                <a:gd name="T20" fmla="*/ 58641 w 66"/>
                <a:gd name="T21" fmla="*/ 104534 h 66"/>
                <a:gd name="T22" fmla="*/ 5099 w 66"/>
                <a:gd name="T23" fmla="*/ 89237 h 66"/>
                <a:gd name="T24" fmla="*/ 5099 w 66"/>
                <a:gd name="T25" fmla="*/ 79038 h 66"/>
                <a:gd name="T26" fmla="*/ 58641 w 66"/>
                <a:gd name="T27" fmla="*/ 63741 h 66"/>
                <a:gd name="T28" fmla="*/ 63741 w 66"/>
                <a:gd name="T29" fmla="*/ 61191 h 66"/>
                <a:gd name="T30" fmla="*/ 79038 w 66"/>
                <a:gd name="T31" fmla="*/ 5099 h 66"/>
                <a:gd name="T32" fmla="*/ 89237 w 66"/>
                <a:gd name="T33" fmla="*/ 5099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66"/>
                <a:gd name="T53" fmla="*/ 66 w 66"/>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66">
                  <a:moveTo>
                    <a:pt x="35" y="2"/>
                  </a:moveTo>
                  <a:cubicBezTo>
                    <a:pt x="41" y="24"/>
                    <a:pt x="41" y="24"/>
                    <a:pt x="41" y="24"/>
                  </a:cubicBezTo>
                  <a:cubicBezTo>
                    <a:pt x="41" y="25"/>
                    <a:pt x="41" y="25"/>
                    <a:pt x="42" y="25"/>
                  </a:cubicBezTo>
                  <a:cubicBezTo>
                    <a:pt x="63" y="31"/>
                    <a:pt x="63" y="31"/>
                    <a:pt x="63" y="31"/>
                  </a:cubicBezTo>
                  <a:cubicBezTo>
                    <a:pt x="66" y="32"/>
                    <a:pt x="66" y="35"/>
                    <a:pt x="63" y="35"/>
                  </a:cubicBezTo>
                  <a:cubicBezTo>
                    <a:pt x="42" y="41"/>
                    <a:pt x="42" y="41"/>
                    <a:pt x="42" y="41"/>
                  </a:cubicBezTo>
                  <a:cubicBezTo>
                    <a:pt x="41" y="41"/>
                    <a:pt x="41" y="42"/>
                    <a:pt x="41" y="42"/>
                  </a:cubicBezTo>
                  <a:cubicBezTo>
                    <a:pt x="35" y="64"/>
                    <a:pt x="35" y="64"/>
                    <a:pt x="35" y="64"/>
                  </a:cubicBezTo>
                  <a:cubicBezTo>
                    <a:pt x="34" y="66"/>
                    <a:pt x="31" y="66"/>
                    <a:pt x="31" y="64"/>
                  </a:cubicBezTo>
                  <a:cubicBezTo>
                    <a:pt x="25" y="42"/>
                    <a:pt x="25" y="42"/>
                    <a:pt x="25" y="42"/>
                  </a:cubicBezTo>
                  <a:cubicBezTo>
                    <a:pt x="25" y="42"/>
                    <a:pt x="24" y="41"/>
                    <a:pt x="23" y="41"/>
                  </a:cubicBezTo>
                  <a:cubicBezTo>
                    <a:pt x="2" y="35"/>
                    <a:pt x="2" y="35"/>
                    <a:pt x="2" y="35"/>
                  </a:cubicBezTo>
                  <a:cubicBezTo>
                    <a:pt x="0" y="35"/>
                    <a:pt x="0" y="32"/>
                    <a:pt x="2" y="31"/>
                  </a:cubicBezTo>
                  <a:cubicBezTo>
                    <a:pt x="23" y="25"/>
                    <a:pt x="23" y="25"/>
                    <a:pt x="23" y="25"/>
                  </a:cubicBezTo>
                  <a:cubicBezTo>
                    <a:pt x="24" y="25"/>
                    <a:pt x="25" y="25"/>
                    <a:pt x="25" y="24"/>
                  </a:cubicBezTo>
                  <a:cubicBezTo>
                    <a:pt x="31" y="2"/>
                    <a:pt x="31" y="2"/>
                    <a:pt x="31" y="2"/>
                  </a:cubicBezTo>
                  <a:cubicBezTo>
                    <a:pt x="31" y="0"/>
                    <a:pt x="34" y="0"/>
                    <a:pt x="35" y="2"/>
                  </a:cubicBezTo>
                  <a:close/>
                </a:path>
              </a:pathLst>
            </a:custGeom>
            <a:solidFill>
              <a:srgbClr val="45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5" name="iŝ1ïḍé"/>
            <p:cNvSpPr>
              <a:spLocks noChangeArrowheads="1"/>
            </p:cNvSpPr>
            <p:nvPr/>
          </p:nvSpPr>
          <p:spPr bwMode="auto">
            <a:xfrm>
              <a:off x="3095625" y="3802062"/>
              <a:ext cx="168275" cy="165100"/>
            </a:xfrm>
            <a:custGeom>
              <a:avLst/>
              <a:gdLst>
                <a:gd name="T0" fmla="*/ 89237 w 66"/>
                <a:gd name="T1" fmla="*/ 5080 h 65"/>
                <a:gd name="T2" fmla="*/ 104534 w 66"/>
                <a:gd name="T3" fmla="*/ 58420 h 65"/>
                <a:gd name="T4" fmla="*/ 109634 w 66"/>
                <a:gd name="T5" fmla="*/ 63500 h 65"/>
                <a:gd name="T6" fmla="*/ 163176 w 66"/>
                <a:gd name="T7" fmla="*/ 76200 h 65"/>
                <a:gd name="T8" fmla="*/ 163176 w 66"/>
                <a:gd name="T9" fmla="*/ 88900 h 65"/>
                <a:gd name="T10" fmla="*/ 109634 w 66"/>
                <a:gd name="T11" fmla="*/ 101600 h 65"/>
                <a:gd name="T12" fmla="*/ 104534 w 66"/>
                <a:gd name="T13" fmla="*/ 106680 h 65"/>
                <a:gd name="T14" fmla="*/ 89237 w 66"/>
                <a:gd name="T15" fmla="*/ 160020 h 65"/>
                <a:gd name="T16" fmla="*/ 79038 w 66"/>
                <a:gd name="T17" fmla="*/ 160020 h 65"/>
                <a:gd name="T18" fmla="*/ 63741 w 66"/>
                <a:gd name="T19" fmla="*/ 106680 h 65"/>
                <a:gd name="T20" fmla="*/ 61191 w 66"/>
                <a:gd name="T21" fmla="*/ 101600 h 65"/>
                <a:gd name="T22" fmla="*/ 7649 w 66"/>
                <a:gd name="T23" fmla="*/ 88900 h 65"/>
                <a:gd name="T24" fmla="*/ 7649 w 66"/>
                <a:gd name="T25" fmla="*/ 76200 h 65"/>
                <a:gd name="T26" fmla="*/ 61191 w 66"/>
                <a:gd name="T27" fmla="*/ 63500 h 65"/>
                <a:gd name="T28" fmla="*/ 63741 w 66"/>
                <a:gd name="T29" fmla="*/ 58420 h 65"/>
                <a:gd name="T30" fmla="*/ 79038 w 66"/>
                <a:gd name="T31" fmla="*/ 5080 h 65"/>
                <a:gd name="T32" fmla="*/ 89237 w 66"/>
                <a:gd name="T33" fmla="*/ 5080 h 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65"/>
                <a:gd name="T53" fmla="*/ 66 w 66"/>
                <a:gd name="T54" fmla="*/ 65 h 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65">
                  <a:moveTo>
                    <a:pt x="35" y="2"/>
                  </a:moveTo>
                  <a:cubicBezTo>
                    <a:pt x="41" y="23"/>
                    <a:pt x="41" y="23"/>
                    <a:pt x="41" y="23"/>
                  </a:cubicBezTo>
                  <a:cubicBezTo>
                    <a:pt x="41" y="24"/>
                    <a:pt x="42" y="25"/>
                    <a:pt x="43" y="25"/>
                  </a:cubicBezTo>
                  <a:cubicBezTo>
                    <a:pt x="64" y="30"/>
                    <a:pt x="64" y="30"/>
                    <a:pt x="64" y="30"/>
                  </a:cubicBezTo>
                  <a:cubicBezTo>
                    <a:pt x="66" y="31"/>
                    <a:pt x="66" y="34"/>
                    <a:pt x="64" y="35"/>
                  </a:cubicBezTo>
                  <a:cubicBezTo>
                    <a:pt x="43" y="40"/>
                    <a:pt x="43" y="40"/>
                    <a:pt x="43" y="40"/>
                  </a:cubicBezTo>
                  <a:cubicBezTo>
                    <a:pt x="42" y="41"/>
                    <a:pt x="41" y="41"/>
                    <a:pt x="41" y="42"/>
                  </a:cubicBezTo>
                  <a:cubicBezTo>
                    <a:pt x="35" y="63"/>
                    <a:pt x="35" y="63"/>
                    <a:pt x="35" y="63"/>
                  </a:cubicBezTo>
                  <a:cubicBezTo>
                    <a:pt x="35" y="65"/>
                    <a:pt x="32" y="65"/>
                    <a:pt x="31" y="63"/>
                  </a:cubicBezTo>
                  <a:cubicBezTo>
                    <a:pt x="25" y="42"/>
                    <a:pt x="25" y="42"/>
                    <a:pt x="25" y="42"/>
                  </a:cubicBezTo>
                  <a:cubicBezTo>
                    <a:pt x="25" y="41"/>
                    <a:pt x="25" y="41"/>
                    <a:pt x="24" y="40"/>
                  </a:cubicBezTo>
                  <a:cubicBezTo>
                    <a:pt x="3" y="35"/>
                    <a:pt x="3" y="35"/>
                    <a:pt x="3" y="35"/>
                  </a:cubicBezTo>
                  <a:cubicBezTo>
                    <a:pt x="0" y="34"/>
                    <a:pt x="0" y="31"/>
                    <a:pt x="3" y="30"/>
                  </a:cubicBezTo>
                  <a:cubicBezTo>
                    <a:pt x="24" y="25"/>
                    <a:pt x="24" y="25"/>
                    <a:pt x="24" y="25"/>
                  </a:cubicBezTo>
                  <a:cubicBezTo>
                    <a:pt x="25" y="25"/>
                    <a:pt x="25" y="24"/>
                    <a:pt x="25" y="23"/>
                  </a:cubicBezTo>
                  <a:cubicBezTo>
                    <a:pt x="31" y="2"/>
                    <a:pt x="31" y="2"/>
                    <a:pt x="31" y="2"/>
                  </a:cubicBezTo>
                  <a:cubicBezTo>
                    <a:pt x="32" y="0"/>
                    <a:pt x="35" y="0"/>
                    <a:pt x="35" y="2"/>
                  </a:cubicBezTo>
                  <a:close/>
                </a:path>
              </a:pathLst>
            </a:custGeom>
            <a:solidFill>
              <a:srgbClr val="44E0A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6" name="íşľiḑê"/>
            <p:cNvSpPr>
              <a:spLocks noChangeArrowheads="1"/>
            </p:cNvSpPr>
            <p:nvPr/>
          </p:nvSpPr>
          <p:spPr bwMode="auto">
            <a:xfrm>
              <a:off x="257175" y="1863725"/>
              <a:ext cx="120650" cy="117475"/>
            </a:xfrm>
            <a:custGeom>
              <a:avLst/>
              <a:gdLst>
                <a:gd name="T0" fmla="*/ 64176 w 47"/>
                <a:gd name="T1" fmla="*/ 2554 h 46"/>
                <a:gd name="T2" fmla="*/ 74444 w 47"/>
                <a:gd name="T3" fmla="*/ 40861 h 46"/>
                <a:gd name="T4" fmla="*/ 77011 w 47"/>
                <a:gd name="T5" fmla="*/ 43415 h 46"/>
                <a:gd name="T6" fmla="*/ 115516 w 47"/>
                <a:gd name="T7" fmla="*/ 53630 h 46"/>
                <a:gd name="T8" fmla="*/ 115516 w 47"/>
                <a:gd name="T9" fmla="*/ 61291 h 46"/>
                <a:gd name="T10" fmla="*/ 77011 w 47"/>
                <a:gd name="T11" fmla="*/ 74060 h 46"/>
                <a:gd name="T12" fmla="*/ 74444 w 47"/>
                <a:gd name="T13" fmla="*/ 76614 h 46"/>
                <a:gd name="T14" fmla="*/ 64176 w 47"/>
                <a:gd name="T15" fmla="*/ 114921 h 46"/>
                <a:gd name="T16" fmla="*/ 56474 w 47"/>
                <a:gd name="T17" fmla="*/ 114921 h 46"/>
                <a:gd name="T18" fmla="*/ 46206 w 47"/>
                <a:gd name="T19" fmla="*/ 76614 h 46"/>
                <a:gd name="T20" fmla="*/ 43639 w 47"/>
                <a:gd name="T21" fmla="*/ 74060 h 46"/>
                <a:gd name="T22" fmla="*/ 2567 w 47"/>
                <a:gd name="T23" fmla="*/ 61291 h 46"/>
                <a:gd name="T24" fmla="*/ 2567 w 47"/>
                <a:gd name="T25" fmla="*/ 53630 h 46"/>
                <a:gd name="T26" fmla="*/ 43639 w 47"/>
                <a:gd name="T27" fmla="*/ 43415 h 46"/>
                <a:gd name="T28" fmla="*/ 46206 w 47"/>
                <a:gd name="T29" fmla="*/ 40861 h 46"/>
                <a:gd name="T30" fmla="*/ 56474 w 47"/>
                <a:gd name="T31" fmla="*/ 2554 h 46"/>
                <a:gd name="T32" fmla="*/ 64176 w 47"/>
                <a:gd name="T33" fmla="*/ 2554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6"/>
                <a:gd name="T53" fmla="*/ 47 w 47"/>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6">
                  <a:moveTo>
                    <a:pt x="25" y="1"/>
                  </a:moveTo>
                  <a:cubicBezTo>
                    <a:pt x="29" y="16"/>
                    <a:pt x="29" y="16"/>
                    <a:pt x="29" y="16"/>
                  </a:cubicBezTo>
                  <a:cubicBezTo>
                    <a:pt x="29" y="17"/>
                    <a:pt x="29" y="17"/>
                    <a:pt x="30" y="17"/>
                  </a:cubicBezTo>
                  <a:cubicBezTo>
                    <a:pt x="45" y="21"/>
                    <a:pt x="45" y="21"/>
                    <a:pt x="45" y="21"/>
                  </a:cubicBezTo>
                  <a:cubicBezTo>
                    <a:pt x="47" y="22"/>
                    <a:pt x="47" y="24"/>
                    <a:pt x="45" y="24"/>
                  </a:cubicBezTo>
                  <a:cubicBezTo>
                    <a:pt x="30" y="29"/>
                    <a:pt x="30" y="29"/>
                    <a:pt x="30" y="29"/>
                  </a:cubicBezTo>
                  <a:cubicBezTo>
                    <a:pt x="29" y="29"/>
                    <a:pt x="29" y="29"/>
                    <a:pt x="29" y="30"/>
                  </a:cubicBezTo>
                  <a:cubicBezTo>
                    <a:pt x="25" y="45"/>
                    <a:pt x="25" y="45"/>
                    <a:pt x="25" y="45"/>
                  </a:cubicBezTo>
                  <a:cubicBezTo>
                    <a:pt x="24" y="46"/>
                    <a:pt x="22" y="46"/>
                    <a:pt x="22" y="45"/>
                  </a:cubicBezTo>
                  <a:cubicBezTo>
                    <a:pt x="18" y="30"/>
                    <a:pt x="18" y="30"/>
                    <a:pt x="18" y="30"/>
                  </a:cubicBezTo>
                  <a:cubicBezTo>
                    <a:pt x="18" y="29"/>
                    <a:pt x="17" y="29"/>
                    <a:pt x="17" y="29"/>
                  </a:cubicBezTo>
                  <a:cubicBezTo>
                    <a:pt x="1" y="24"/>
                    <a:pt x="1" y="24"/>
                    <a:pt x="1" y="24"/>
                  </a:cubicBezTo>
                  <a:cubicBezTo>
                    <a:pt x="0" y="24"/>
                    <a:pt x="0" y="22"/>
                    <a:pt x="1" y="21"/>
                  </a:cubicBezTo>
                  <a:cubicBezTo>
                    <a:pt x="17" y="17"/>
                    <a:pt x="17" y="17"/>
                    <a:pt x="17" y="17"/>
                  </a:cubicBezTo>
                  <a:cubicBezTo>
                    <a:pt x="17" y="17"/>
                    <a:pt x="18" y="17"/>
                    <a:pt x="18" y="16"/>
                  </a:cubicBezTo>
                  <a:cubicBezTo>
                    <a:pt x="22" y="1"/>
                    <a:pt x="22" y="1"/>
                    <a:pt x="22" y="1"/>
                  </a:cubicBezTo>
                  <a:cubicBezTo>
                    <a:pt x="22" y="0"/>
                    <a:pt x="24" y="0"/>
                    <a:pt x="25" y="1"/>
                  </a:cubicBezTo>
                  <a:close/>
                </a:path>
              </a:pathLst>
            </a:custGeom>
            <a:solidFill>
              <a:srgbClr val="45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17" name="îšḻiḑé"/>
            <p:cNvSpPr>
              <a:spLocks noChangeArrowheads="1"/>
            </p:cNvSpPr>
            <p:nvPr/>
          </p:nvSpPr>
          <p:spPr bwMode="auto">
            <a:xfrm>
              <a:off x="255588" y="1428750"/>
              <a:ext cx="106363" cy="106363"/>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18" name="ïṡlíḍê"/>
            <p:cNvSpPr>
              <a:spLocks noChangeArrowheads="1"/>
            </p:cNvSpPr>
            <p:nvPr/>
          </p:nvSpPr>
          <p:spPr bwMode="auto">
            <a:xfrm>
              <a:off x="1546225" y="244475"/>
              <a:ext cx="87313" cy="85725"/>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19" name="işľíḋé"/>
            <p:cNvSpPr>
              <a:spLocks noChangeArrowheads="1"/>
            </p:cNvSpPr>
            <p:nvPr/>
          </p:nvSpPr>
          <p:spPr bwMode="auto">
            <a:xfrm>
              <a:off x="3948113" y="933450"/>
              <a:ext cx="87313" cy="85725"/>
            </a:xfrm>
            <a:prstGeom prst="ellipse">
              <a:avLst/>
            </a:prstGeom>
            <a:solidFill>
              <a:srgbClr val="44E0AC"/>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0" name="íṥļíḋé"/>
            <p:cNvSpPr>
              <a:spLocks noChangeArrowheads="1"/>
            </p:cNvSpPr>
            <p:nvPr/>
          </p:nvSpPr>
          <p:spPr bwMode="auto">
            <a:xfrm>
              <a:off x="4259263" y="1339850"/>
              <a:ext cx="50800" cy="50800"/>
            </a:xfrm>
            <a:prstGeom prst="ellipse">
              <a:avLst/>
            </a:prstGeom>
            <a:solidFill>
              <a:srgbClr val="45AEE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1" name="íṡḻïďè"/>
            <p:cNvSpPr>
              <a:spLocks noChangeArrowheads="1"/>
            </p:cNvSpPr>
            <p:nvPr/>
          </p:nvSpPr>
          <p:spPr bwMode="auto">
            <a:xfrm>
              <a:off x="4275138" y="2027237"/>
              <a:ext cx="63500" cy="65088"/>
            </a:xfrm>
            <a:prstGeom prst="ellipse">
              <a:avLst/>
            </a:prstGeom>
            <a:solidFill>
              <a:srgbClr val="FF73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2" name="îŝḷíḋê"/>
            <p:cNvSpPr>
              <a:spLocks noChangeArrowheads="1"/>
            </p:cNvSpPr>
            <p:nvPr/>
          </p:nvSpPr>
          <p:spPr bwMode="auto">
            <a:xfrm>
              <a:off x="4187825" y="2886075"/>
              <a:ext cx="74613" cy="76200"/>
            </a:xfrm>
            <a:prstGeom prst="ellipse">
              <a:avLst/>
            </a:pr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3" name="ïsļíḋê"/>
            <p:cNvSpPr>
              <a:spLocks noChangeArrowheads="1"/>
            </p:cNvSpPr>
            <p:nvPr/>
          </p:nvSpPr>
          <p:spPr bwMode="auto">
            <a:xfrm>
              <a:off x="3778250" y="3476625"/>
              <a:ext cx="127000" cy="123825"/>
            </a:xfrm>
            <a:prstGeom prst="ellipse">
              <a:avLst/>
            </a:prstGeom>
            <a:solidFill>
              <a:srgbClr val="207EC4"/>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4" name="işlíḓé"/>
            <p:cNvSpPr>
              <a:spLocks noChangeArrowheads="1"/>
            </p:cNvSpPr>
            <p:nvPr/>
          </p:nvSpPr>
          <p:spPr bwMode="auto">
            <a:xfrm>
              <a:off x="320675" y="263525"/>
              <a:ext cx="107950" cy="107950"/>
            </a:xfrm>
            <a:prstGeom prst="ellipse">
              <a:avLst/>
            </a:prstGeom>
            <a:solidFill>
              <a:srgbClr val="FFAA0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5" name="i$ḷïďe"/>
            <p:cNvSpPr>
              <a:spLocks noChangeArrowheads="1"/>
            </p:cNvSpPr>
            <p:nvPr/>
          </p:nvSpPr>
          <p:spPr bwMode="auto">
            <a:xfrm>
              <a:off x="766763" y="511175"/>
              <a:ext cx="74613"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6" name="isḷíḓe"/>
            <p:cNvSpPr>
              <a:spLocks noChangeArrowheads="1"/>
            </p:cNvSpPr>
            <p:nvPr/>
          </p:nvSpPr>
          <p:spPr bwMode="auto">
            <a:xfrm>
              <a:off x="925513" y="511175"/>
              <a:ext cx="71438"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7" name="îsľïḓê"/>
            <p:cNvSpPr>
              <a:spLocks noChangeArrowheads="1"/>
            </p:cNvSpPr>
            <p:nvPr/>
          </p:nvSpPr>
          <p:spPr bwMode="auto">
            <a:xfrm>
              <a:off x="1081088" y="511175"/>
              <a:ext cx="71438" cy="730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28" name="ïṣļîḍe"/>
            <p:cNvSpPr>
              <a:spLocks noChangeArrowheads="1"/>
            </p:cNvSpPr>
            <p:nvPr/>
          </p:nvSpPr>
          <p:spPr bwMode="auto">
            <a:xfrm>
              <a:off x="3368675" y="449262"/>
              <a:ext cx="330200" cy="331788"/>
            </a:xfrm>
            <a:custGeom>
              <a:avLst/>
              <a:gdLst>
                <a:gd name="T0" fmla="*/ 330200 w 130"/>
                <a:gd name="T1" fmla="*/ 196521 h 130"/>
                <a:gd name="T2" fmla="*/ 330200 w 130"/>
                <a:gd name="T3" fmla="*/ 135267 h 130"/>
                <a:gd name="T4" fmla="*/ 302260 w 130"/>
                <a:gd name="T5" fmla="*/ 135267 h 130"/>
                <a:gd name="T6" fmla="*/ 284480 w 130"/>
                <a:gd name="T7" fmla="*/ 91880 h 130"/>
                <a:gd name="T8" fmla="*/ 304800 w 130"/>
                <a:gd name="T9" fmla="*/ 71462 h 130"/>
                <a:gd name="T10" fmla="*/ 259080 w 130"/>
                <a:gd name="T11" fmla="*/ 25522 h 130"/>
                <a:gd name="T12" fmla="*/ 238760 w 130"/>
                <a:gd name="T13" fmla="*/ 45940 h 130"/>
                <a:gd name="T14" fmla="*/ 195580 w 130"/>
                <a:gd name="T15" fmla="*/ 28074 h 130"/>
                <a:gd name="T16" fmla="*/ 195580 w 130"/>
                <a:gd name="T17" fmla="*/ 0 h 130"/>
                <a:gd name="T18" fmla="*/ 134620 w 130"/>
                <a:gd name="T19" fmla="*/ 0 h 130"/>
                <a:gd name="T20" fmla="*/ 134620 w 130"/>
                <a:gd name="T21" fmla="*/ 28074 h 130"/>
                <a:gd name="T22" fmla="*/ 88900 w 130"/>
                <a:gd name="T23" fmla="*/ 45940 h 130"/>
                <a:gd name="T24" fmla="*/ 71120 w 130"/>
                <a:gd name="T25" fmla="*/ 25522 h 130"/>
                <a:gd name="T26" fmla="*/ 25400 w 130"/>
                <a:gd name="T27" fmla="*/ 71462 h 130"/>
                <a:gd name="T28" fmla="*/ 45720 w 130"/>
                <a:gd name="T29" fmla="*/ 91880 h 130"/>
                <a:gd name="T30" fmla="*/ 27940 w 130"/>
                <a:gd name="T31" fmla="*/ 135267 h 130"/>
                <a:gd name="T32" fmla="*/ 0 w 130"/>
                <a:gd name="T33" fmla="*/ 135267 h 130"/>
                <a:gd name="T34" fmla="*/ 0 w 130"/>
                <a:gd name="T35" fmla="*/ 196521 h 130"/>
                <a:gd name="T36" fmla="*/ 27940 w 130"/>
                <a:gd name="T37" fmla="*/ 196521 h 130"/>
                <a:gd name="T38" fmla="*/ 45720 w 130"/>
                <a:gd name="T39" fmla="*/ 242460 h 130"/>
                <a:gd name="T40" fmla="*/ 25400 w 130"/>
                <a:gd name="T41" fmla="*/ 260326 h 130"/>
                <a:gd name="T42" fmla="*/ 71120 w 130"/>
                <a:gd name="T43" fmla="*/ 306266 h 130"/>
                <a:gd name="T44" fmla="*/ 88900 w 130"/>
                <a:gd name="T45" fmla="*/ 285848 h 130"/>
                <a:gd name="T46" fmla="*/ 134620 w 130"/>
                <a:gd name="T47" fmla="*/ 303714 h 130"/>
                <a:gd name="T48" fmla="*/ 134620 w 130"/>
                <a:gd name="T49" fmla="*/ 331788 h 130"/>
                <a:gd name="T50" fmla="*/ 195580 w 130"/>
                <a:gd name="T51" fmla="*/ 331788 h 130"/>
                <a:gd name="T52" fmla="*/ 195580 w 130"/>
                <a:gd name="T53" fmla="*/ 303714 h 130"/>
                <a:gd name="T54" fmla="*/ 238760 w 130"/>
                <a:gd name="T55" fmla="*/ 285848 h 130"/>
                <a:gd name="T56" fmla="*/ 259080 w 130"/>
                <a:gd name="T57" fmla="*/ 306266 h 130"/>
                <a:gd name="T58" fmla="*/ 304800 w 130"/>
                <a:gd name="T59" fmla="*/ 260326 h 130"/>
                <a:gd name="T60" fmla="*/ 284480 w 130"/>
                <a:gd name="T61" fmla="*/ 242460 h 130"/>
                <a:gd name="T62" fmla="*/ 302260 w 130"/>
                <a:gd name="T63" fmla="*/ 196521 h 130"/>
                <a:gd name="T64" fmla="*/ 330200 w 130"/>
                <a:gd name="T65" fmla="*/ 196521 h 130"/>
                <a:gd name="T66" fmla="*/ 165100 w 130"/>
                <a:gd name="T67" fmla="*/ 234804 h 130"/>
                <a:gd name="T68" fmla="*/ 96520 w 130"/>
                <a:gd name="T69" fmla="*/ 165894 h 130"/>
                <a:gd name="T70" fmla="*/ 165100 w 130"/>
                <a:gd name="T71" fmla="*/ 96984 h 130"/>
                <a:gd name="T72" fmla="*/ 233680 w 130"/>
                <a:gd name="T73" fmla="*/ 165894 h 130"/>
                <a:gd name="T74" fmla="*/ 165100 w 130"/>
                <a:gd name="T75" fmla="*/ 234804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0"/>
                <a:gd name="T115" fmla="*/ 0 h 130"/>
                <a:gd name="T116" fmla="*/ 130 w 130"/>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0" h="130">
                  <a:moveTo>
                    <a:pt x="130" y="77"/>
                  </a:moveTo>
                  <a:cubicBezTo>
                    <a:pt x="130" y="53"/>
                    <a:pt x="130" y="53"/>
                    <a:pt x="130" y="53"/>
                  </a:cubicBezTo>
                  <a:cubicBezTo>
                    <a:pt x="119" y="53"/>
                    <a:pt x="119" y="53"/>
                    <a:pt x="119" y="53"/>
                  </a:cubicBezTo>
                  <a:cubicBezTo>
                    <a:pt x="118" y="47"/>
                    <a:pt x="115" y="41"/>
                    <a:pt x="112" y="36"/>
                  </a:cubicBezTo>
                  <a:cubicBezTo>
                    <a:pt x="120" y="28"/>
                    <a:pt x="120" y="28"/>
                    <a:pt x="120" y="28"/>
                  </a:cubicBezTo>
                  <a:cubicBezTo>
                    <a:pt x="102" y="10"/>
                    <a:pt x="102" y="10"/>
                    <a:pt x="102" y="10"/>
                  </a:cubicBezTo>
                  <a:cubicBezTo>
                    <a:pt x="94" y="18"/>
                    <a:pt x="94" y="18"/>
                    <a:pt x="94" y="18"/>
                  </a:cubicBezTo>
                  <a:cubicBezTo>
                    <a:pt x="89" y="15"/>
                    <a:pt x="83" y="12"/>
                    <a:pt x="77" y="11"/>
                  </a:cubicBezTo>
                  <a:cubicBezTo>
                    <a:pt x="77" y="0"/>
                    <a:pt x="77" y="0"/>
                    <a:pt x="77" y="0"/>
                  </a:cubicBezTo>
                  <a:cubicBezTo>
                    <a:pt x="53" y="0"/>
                    <a:pt x="53" y="0"/>
                    <a:pt x="53" y="0"/>
                  </a:cubicBezTo>
                  <a:cubicBezTo>
                    <a:pt x="53" y="11"/>
                    <a:pt x="53" y="11"/>
                    <a:pt x="53" y="11"/>
                  </a:cubicBezTo>
                  <a:cubicBezTo>
                    <a:pt x="46" y="12"/>
                    <a:pt x="41" y="15"/>
                    <a:pt x="35" y="18"/>
                  </a:cubicBezTo>
                  <a:cubicBezTo>
                    <a:pt x="28" y="10"/>
                    <a:pt x="28" y="10"/>
                    <a:pt x="28" y="10"/>
                  </a:cubicBezTo>
                  <a:cubicBezTo>
                    <a:pt x="10" y="28"/>
                    <a:pt x="10" y="28"/>
                    <a:pt x="10" y="28"/>
                  </a:cubicBezTo>
                  <a:cubicBezTo>
                    <a:pt x="18" y="36"/>
                    <a:pt x="18" y="36"/>
                    <a:pt x="18" y="36"/>
                  </a:cubicBezTo>
                  <a:cubicBezTo>
                    <a:pt x="15" y="41"/>
                    <a:pt x="12" y="47"/>
                    <a:pt x="11" y="53"/>
                  </a:cubicBezTo>
                  <a:cubicBezTo>
                    <a:pt x="0" y="53"/>
                    <a:pt x="0" y="53"/>
                    <a:pt x="0" y="53"/>
                  </a:cubicBezTo>
                  <a:cubicBezTo>
                    <a:pt x="0" y="77"/>
                    <a:pt x="0" y="77"/>
                    <a:pt x="0" y="77"/>
                  </a:cubicBezTo>
                  <a:cubicBezTo>
                    <a:pt x="11" y="77"/>
                    <a:pt x="11" y="77"/>
                    <a:pt x="11" y="77"/>
                  </a:cubicBezTo>
                  <a:cubicBezTo>
                    <a:pt x="12" y="84"/>
                    <a:pt x="15" y="89"/>
                    <a:pt x="18" y="95"/>
                  </a:cubicBezTo>
                  <a:cubicBezTo>
                    <a:pt x="10" y="102"/>
                    <a:pt x="10" y="102"/>
                    <a:pt x="10" y="102"/>
                  </a:cubicBezTo>
                  <a:cubicBezTo>
                    <a:pt x="28" y="120"/>
                    <a:pt x="28" y="120"/>
                    <a:pt x="28" y="120"/>
                  </a:cubicBezTo>
                  <a:cubicBezTo>
                    <a:pt x="35" y="112"/>
                    <a:pt x="35" y="112"/>
                    <a:pt x="35" y="112"/>
                  </a:cubicBezTo>
                  <a:cubicBezTo>
                    <a:pt x="41" y="115"/>
                    <a:pt x="46" y="118"/>
                    <a:pt x="53" y="119"/>
                  </a:cubicBezTo>
                  <a:cubicBezTo>
                    <a:pt x="53" y="130"/>
                    <a:pt x="53" y="130"/>
                    <a:pt x="53" y="130"/>
                  </a:cubicBezTo>
                  <a:cubicBezTo>
                    <a:pt x="77" y="130"/>
                    <a:pt x="77" y="130"/>
                    <a:pt x="77" y="130"/>
                  </a:cubicBezTo>
                  <a:cubicBezTo>
                    <a:pt x="77" y="119"/>
                    <a:pt x="77" y="119"/>
                    <a:pt x="77" y="119"/>
                  </a:cubicBezTo>
                  <a:cubicBezTo>
                    <a:pt x="83" y="118"/>
                    <a:pt x="89" y="115"/>
                    <a:pt x="94" y="112"/>
                  </a:cubicBezTo>
                  <a:cubicBezTo>
                    <a:pt x="102" y="120"/>
                    <a:pt x="102" y="120"/>
                    <a:pt x="102" y="120"/>
                  </a:cubicBezTo>
                  <a:cubicBezTo>
                    <a:pt x="120" y="102"/>
                    <a:pt x="120" y="102"/>
                    <a:pt x="120" y="102"/>
                  </a:cubicBezTo>
                  <a:cubicBezTo>
                    <a:pt x="112" y="95"/>
                    <a:pt x="112" y="95"/>
                    <a:pt x="112" y="95"/>
                  </a:cubicBezTo>
                  <a:cubicBezTo>
                    <a:pt x="115" y="89"/>
                    <a:pt x="118" y="84"/>
                    <a:pt x="119" y="77"/>
                  </a:cubicBezTo>
                  <a:lnTo>
                    <a:pt x="130" y="77"/>
                  </a:lnTo>
                  <a:close/>
                  <a:moveTo>
                    <a:pt x="65" y="92"/>
                  </a:moveTo>
                  <a:cubicBezTo>
                    <a:pt x="50" y="92"/>
                    <a:pt x="38" y="80"/>
                    <a:pt x="38" y="65"/>
                  </a:cubicBezTo>
                  <a:cubicBezTo>
                    <a:pt x="38" y="50"/>
                    <a:pt x="50" y="38"/>
                    <a:pt x="65" y="38"/>
                  </a:cubicBezTo>
                  <a:cubicBezTo>
                    <a:pt x="80" y="38"/>
                    <a:pt x="92" y="50"/>
                    <a:pt x="92" y="65"/>
                  </a:cubicBezTo>
                  <a:cubicBezTo>
                    <a:pt x="92" y="80"/>
                    <a:pt x="80" y="92"/>
                    <a:pt x="65" y="9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29" name="ïşľïḋe"/>
            <p:cNvSpPr>
              <a:spLocks noChangeArrowheads="1"/>
            </p:cNvSpPr>
            <p:nvPr/>
          </p:nvSpPr>
          <p:spPr bwMode="auto">
            <a:xfrm>
              <a:off x="4002088" y="2320925"/>
              <a:ext cx="319088" cy="319088"/>
            </a:xfrm>
            <a:custGeom>
              <a:avLst/>
              <a:gdLst>
                <a:gd name="T0" fmla="*/ 319088 w 125"/>
                <a:gd name="T1" fmla="*/ 283350 h 125"/>
                <a:gd name="T2" fmla="*/ 250165 w 125"/>
                <a:gd name="T3" fmla="*/ 214427 h 125"/>
                <a:gd name="T4" fmla="*/ 262929 w 125"/>
                <a:gd name="T5" fmla="*/ 204216 h 125"/>
                <a:gd name="T6" fmla="*/ 245060 w 125"/>
                <a:gd name="T7" fmla="*/ 183795 h 125"/>
                <a:gd name="T8" fmla="*/ 219533 w 125"/>
                <a:gd name="T9" fmla="*/ 48501 h 125"/>
                <a:gd name="T10" fmla="*/ 48501 w 125"/>
                <a:gd name="T11" fmla="*/ 48501 h 125"/>
                <a:gd name="T12" fmla="*/ 48501 w 125"/>
                <a:gd name="T13" fmla="*/ 219533 h 125"/>
                <a:gd name="T14" fmla="*/ 183795 w 125"/>
                <a:gd name="T15" fmla="*/ 245060 h 125"/>
                <a:gd name="T16" fmla="*/ 204216 w 125"/>
                <a:gd name="T17" fmla="*/ 262929 h 125"/>
                <a:gd name="T18" fmla="*/ 214427 w 125"/>
                <a:gd name="T19" fmla="*/ 252718 h 125"/>
                <a:gd name="T20" fmla="*/ 283350 w 125"/>
                <a:gd name="T21" fmla="*/ 319088 h 125"/>
                <a:gd name="T22" fmla="*/ 319088 w 125"/>
                <a:gd name="T23" fmla="*/ 283350 h 125"/>
                <a:gd name="T24" fmla="*/ 81687 w 125"/>
                <a:gd name="T25" fmla="*/ 186347 h 125"/>
                <a:gd name="T26" fmla="*/ 81687 w 125"/>
                <a:gd name="T27" fmla="*/ 81687 h 125"/>
                <a:gd name="T28" fmla="*/ 186347 w 125"/>
                <a:gd name="T29" fmla="*/ 81687 h 125"/>
                <a:gd name="T30" fmla="*/ 186347 w 125"/>
                <a:gd name="T31" fmla="*/ 186347 h 125"/>
                <a:gd name="T32" fmla="*/ 81687 w 125"/>
                <a:gd name="T33" fmla="*/ 186347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5"/>
                <a:gd name="T52" fmla="*/ 0 h 125"/>
                <a:gd name="T53" fmla="*/ 125 w 125"/>
                <a:gd name="T54" fmla="*/ 125 h 1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5" h="125">
                  <a:moveTo>
                    <a:pt x="125" y="111"/>
                  </a:moveTo>
                  <a:cubicBezTo>
                    <a:pt x="98" y="84"/>
                    <a:pt x="98" y="84"/>
                    <a:pt x="98" y="84"/>
                  </a:cubicBezTo>
                  <a:cubicBezTo>
                    <a:pt x="103" y="80"/>
                    <a:pt x="103" y="80"/>
                    <a:pt x="103" y="80"/>
                  </a:cubicBezTo>
                  <a:cubicBezTo>
                    <a:pt x="96" y="72"/>
                    <a:pt x="96" y="72"/>
                    <a:pt x="96" y="72"/>
                  </a:cubicBezTo>
                  <a:cubicBezTo>
                    <a:pt x="104" y="55"/>
                    <a:pt x="101" y="33"/>
                    <a:pt x="86" y="19"/>
                  </a:cubicBezTo>
                  <a:cubicBezTo>
                    <a:pt x="68" y="0"/>
                    <a:pt x="37" y="0"/>
                    <a:pt x="19" y="19"/>
                  </a:cubicBezTo>
                  <a:cubicBezTo>
                    <a:pt x="0" y="37"/>
                    <a:pt x="0" y="68"/>
                    <a:pt x="19" y="86"/>
                  </a:cubicBezTo>
                  <a:cubicBezTo>
                    <a:pt x="33" y="101"/>
                    <a:pt x="55" y="104"/>
                    <a:pt x="72" y="96"/>
                  </a:cubicBezTo>
                  <a:cubicBezTo>
                    <a:pt x="80" y="103"/>
                    <a:pt x="80" y="103"/>
                    <a:pt x="80" y="103"/>
                  </a:cubicBezTo>
                  <a:cubicBezTo>
                    <a:pt x="84" y="99"/>
                    <a:pt x="84" y="99"/>
                    <a:pt x="84" y="99"/>
                  </a:cubicBezTo>
                  <a:cubicBezTo>
                    <a:pt x="111" y="125"/>
                    <a:pt x="111" y="125"/>
                    <a:pt x="111" y="125"/>
                  </a:cubicBezTo>
                  <a:lnTo>
                    <a:pt x="125" y="111"/>
                  </a:lnTo>
                  <a:close/>
                  <a:moveTo>
                    <a:pt x="32" y="73"/>
                  </a:moveTo>
                  <a:cubicBezTo>
                    <a:pt x="21" y="62"/>
                    <a:pt x="21" y="43"/>
                    <a:pt x="32" y="32"/>
                  </a:cubicBezTo>
                  <a:cubicBezTo>
                    <a:pt x="43" y="21"/>
                    <a:pt x="62" y="21"/>
                    <a:pt x="73" y="32"/>
                  </a:cubicBezTo>
                  <a:cubicBezTo>
                    <a:pt x="84" y="43"/>
                    <a:pt x="84" y="62"/>
                    <a:pt x="73" y="73"/>
                  </a:cubicBezTo>
                  <a:cubicBezTo>
                    <a:pt x="62" y="84"/>
                    <a:pt x="43" y="84"/>
                    <a:pt x="32" y="7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30" name="íSļíḑé"/>
            <p:cNvSpPr>
              <a:spLocks noChangeArrowheads="1"/>
            </p:cNvSpPr>
            <p:nvPr/>
          </p:nvSpPr>
          <p:spPr bwMode="auto">
            <a:xfrm>
              <a:off x="0" y="2109787"/>
              <a:ext cx="527050" cy="552450"/>
            </a:xfrm>
            <a:custGeom>
              <a:avLst/>
              <a:gdLst>
                <a:gd name="T0" fmla="*/ 468489 w 207"/>
                <a:gd name="T1" fmla="*/ 132384 h 217"/>
                <a:gd name="T2" fmla="*/ 122214 w 207"/>
                <a:gd name="T3" fmla="*/ 84013 h 217"/>
                <a:gd name="T4" fmla="*/ 68746 w 207"/>
                <a:gd name="T5" fmla="*/ 409882 h 217"/>
                <a:gd name="T6" fmla="*/ 415020 w 207"/>
                <a:gd name="T7" fmla="*/ 473529 h 217"/>
                <a:gd name="T8" fmla="*/ 443028 w 207"/>
                <a:gd name="T9" fmla="*/ 448070 h 217"/>
                <a:gd name="T10" fmla="*/ 458304 w 207"/>
                <a:gd name="T11" fmla="*/ 437887 h 217"/>
                <a:gd name="T12" fmla="*/ 516865 w 207"/>
                <a:gd name="T13" fmla="*/ 422612 h 217"/>
                <a:gd name="T14" fmla="*/ 501589 w 207"/>
                <a:gd name="T15" fmla="*/ 384424 h 217"/>
                <a:gd name="T16" fmla="*/ 501589 w 207"/>
                <a:gd name="T17" fmla="*/ 358965 h 217"/>
                <a:gd name="T18" fmla="*/ 468489 w 207"/>
                <a:gd name="T19" fmla="*/ 132384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7"/>
                <a:gd name="T31" fmla="*/ 0 h 217"/>
                <a:gd name="T32" fmla="*/ 207 w 207"/>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7" h="217">
                  <a:moveTo>
                    <a:pt x="184" y="52"/>
                  </a:moveTo>
                  <a:cubicBezTo>
                    <a:pt x="153" y="9"/>
                    <a:pt x="91" y="0"/>
                    <a:pt x="48" y="33"/>
                  </a:cubicBezTo>
                  <a:cubicBezTo>
                    <a:pt x="9" y="63"/>
                    <a:pt x="0" y="120"/>
                    <a:pt x="27" y="161"/>
                  </a:cubicBezTo>
                  <a:cubicBezTo>
                    <a:pt x="58" y="206"/>
                    <a:pt x="119" y="217"/>
                    <a:pt x="163" y="186"/>
                  </a:cubicBezTo>
                  <a:cubicBezTo>
                    <a:pt x="167" y="183"/>
                    <a:pt x="171" y="179"/>
                    <a:pt x="174" y="176"/>
                  </a:cubicBezTo>
                  <a:cubicBezTo>
                    <a:pt x="176" y="174"/>
                    <a:pt x="178" y="173"/>
                    <a:pt x="180" y="172"/>
                  </a:cubicBezTo>
                  <a:cubicBezTo>
                    <a:pt x="203" y="166"/>
                    <a:pt x="203" y="166"/>
                    <a:pt x="203" y="166"/>
                  </a:cubicBezTo>
                  <a:cubicBezTo>
                    <a:pt x="197" y="151"/>
                    <a:pt x="197" y="151"/>
                    <a:pt x="197" y="151"/>
                  </a:cubicBezTo>
                  <a:cubicBezTo>
                    <a:pt x="196" y="148"/>
                    <a:pt x="195" y="144"/>
                    <a:pt x="197" y="141"/>
                  </a:cubicBezTo>
                  <a:cubicBezTo>
                    <a:pt x="207" y="112"/>
                    <a:pt x="204" y="79"/>
                    <a:pt x="184" y="52"/>
                  </a:cubicBezTo>
                  <a:close/>
                </a:path>
              </a:pathLst>
            </a:custGeom>
            <a:solidFill>
              <a:srgbClr val="F254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0531" name="îŝḷîḋe"/>
            <p:cNvSpPr>
              <a:spLocks noChangeArrowheads="1"/>
            </p:cNvSpPr>
            <p:nvPr/>
          </p:nvSpPr>
          <p:spPr bwMode="auto">
            <a:xfrm>
              <a:off x="117475" y="2352675"/>
              <a:ext cx="61913"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2" name="iṣlíḓe"/>
            <p:cNvSpPr>
              <a:spLocks noChangeArrowheads="1"/>
            </p:cNvSpPr>
            <p:nvPr/>
          </p:nvSpPr>
          <p:spPr bwMode="auto">
            <a:xfrm>
              <a:off x="223838" y="2308225"/>
              <a:ext cx="61913" cy="163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3" name="íślíḍe"/>
            <p:cNvSpPr>
              <a:spLocks noChangeArrowheads="1"/>
            </p:cNvSpPr>
            <p:nvPr/>
          </p:nvSpPr>
          <p:spPr bwMode="auto">
            <a:xfrm>
              <a:off x="336550" y="2268537"/>
              <a:ext cx="61913" cy="20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0534" name="ïṣḷîďê"/>
            <p:cNvSpPr>
              <a:spLocks noChangeArrowheads="1"/>
            </p:cNvSpPr>
            <p:nvPr/>
          </p:nvSpPr>
          <p:spPr bwMode="auto">
            <a:xfrm>
              <a:off x="1890713" y="88900"/>
              <a:ext cx="165100" cy="187325"/>
            </a:xfrm>
            <a:custGeom>
              <a:avLst/>
              <a:gdLst>
                <a:gd name="T0" fmla="*/ 144780 w 65"/>
                <a:gd name="T1" fmla="*/ 106320 h 74"/>
                <a:gd name="T2" fmla="*/ 109220 w 65"/>
                <a:gd name="T3" fmla="*/ 93663 h 74"/>
                <a:gd name="T4" fmla="*/ 132080 w 65"/>
                <a:gd name="T5" fmla="*/ 50628 h 74"/>
                <a:gd name="T6" fmla="*/ 81280 w 65"/>
                <a:gd name="T7" fmla="*/ 0 h 74"/>
                <a:gd name="T8" fmla="*/ 33020 w 65"/>
                <a:gd name="T9" fmla="*/ 50628 h 74"/>
                <a:gd name="T10" fmla="*/ 53340 w 65"/>
                <a:gd name="T11" fmla="*/ 93663 h 74"/>
                <a:gd name="T12" fmla="*/ 20320 w 65"/>
                <a:gd name="T13" fmla="*/ 106320 h 74"/>
                <a:gd name="T14" fmla="*/ 0 w 65"/>
                <a:gd name="T15" fmla="*/ 136697 h 74"/>
                <a:gd name="T16" fmla="*/ 0 w 65"/>
                <a:gd name="T17" fmla="*/ 187325 h 74"/>
                <a:gd name="T18" fmla="*/ 81280 w 65"/>
                <a:gd name="T19" fmla="*/ 187325 h 74"/>
                <a:gd name="T20" fmla="*/ 83820 w 65"/>
                <a:gd name="T21" fmla="*/ 187325 h 74"/>
                <a:gd name="T22" fmla="*/ 165100 w 65"/>
                <a:gd name="T23" fmla="*/ 187325 h 74"/>
                <a:gd name="T24" fmla="*/ 165100 w 65"/>
                <a:gd name="T25" fmla="*/ 136697 h 74"/>
                <a:gd name="T26" fmla="*/ 144780 w 65"/>
                <a:gd name="T27" fmla="*/ 106320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74"/>
                <a:gd name="T44" fmla="*/ 65 w 65"/>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74">
                  <a:moveTo>
                    <a:pt x="57" y="42"/>
                  </a:moveTo>
                  <a:cubicBezTo>
                    <a:pt x="43" y="37"/>
                    <a:pt x="43" y="37"/>
                    <a:pt x="43" y="37"/>
                  </a:cubicBezTo>
                  <a:cubicBezTo>
                    <a:pt x="49" y="33"/>
                    <a:pt x="52" y="27"/>
                    <a:pt x="52" y="20"/>
                  </a:cubicBezTo>
                  <a:cubicBezTo>
                    <a:pt x="52" y="9"/>
                    <a:pt x="43" y="0"/>
                    <a:pt x="32" y="0"/>
                  </a:cubicBezTo>
                  <a:cubicBezTo>
                    <a:pt x="21" y="0"/>
                    <a:pt x="13" y="9"/>
                    <a:pt x="13" y="20"/>
                  </a:cubicBezTo>
                  <a:cubicBezTo>
                    <a:pt x="13" y="27"/>
                    <a:pt x="16" y="33"/>
                    <a:pt x="21" y="37"/>
                  </a:cubicBezTo>
                  <a:cubicBezTo>
                    <a:pt x="8" y="42"/>
                    <a:pt x="8" y="42"/>
                    <a:pt x="8" y="42"/>
                  </a:cubicBezTo>
                  <a:cubicBezTo>
                    <a:pt x="3" y="44"/>
                    <a:pt x="0" y="49"/>
                    <a:pt x="0" y="54"/>
                  </a:cubicBezTo>
                  <a:cubicBezTo>
                    <a:pt x="0" y="74"/>
                    <a:pt x="0" y="74"/>
                    <a:pt x="0" y="74"/>
                  </a:cubicBezTo>
                  <a:cubicBezTo>
                    <a:pt x="32" y="74"/>
                    <a:pt x="32" y="74"/>
                    <a:pt x="32" y="74"/>
                  </a:cubicBezTo>
                  <a:cubicBezTo>
                    <a:pt x="33" y="74"/>
                    <a:pt x="33" y="74"/>
                    <a:pt x="33" y="74"/>
                  </a:cubicBezTo>
                  <a:cubicBezTo>
                    <a:pt x="65" y="74"/>
                    <a:pt x="65" y="74"/>
                    <a:pt x="65" y="74"/>
                  </a:cubicBezTo>
                  <a:cubicBezTo>
                    <a:pt x="65" y="54"/>
                    <a:pt x="65" y="54"/>
                    <a:pt x="65" y="54"/>
                  </a:cubicBezTo>
                  <a:cubicBezTo>
                    <a:pt x="65" y="49"/>
                    <a:pt x="62" y="44"/>
                    <a:pt x="57" y="4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10535" name="íš1íďê"/>
          <p:cNvGrpSpPr/>
          <p:nvPr/>
        </p:nvGrpSpPr>
        <p:grpSpPr bwMode="auto">
          <a:xfrm>
            <a:off x="8248650" y="3821049"/>
            <a:ext cx="1162050" cy="1160463"/>
            <a:chOff x="0" y="0"/>
            <a:chExt cx="580308" cy="580308"/>
          </a:xfrm>
        </p:grpSpPr>
        <p:sp>
          <p:nvSpPr>
            <p:cNvPr id="10536" name="íṣliḋe"/>
            <p:cNvSpPr>
              <a:spLocks noChangeArrowheads="1"/>
            </p:cNvSpPr>
            <p:nvPr/>
          </p:nvSpPr>
          <p:spPr bwMode="auto">
            <a:xfrm>
              <a:off x="0" y="0"/>
              <a:ext cx="580308" cy="580308"/>
            </a:xfrm>
            <a:prstGeom prst="ellipse">
              <a:avLst/>
            </a:prstGeom>
            <a:solidFill>
              <a:schemeClr val="accent1"/>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10537" name="íśliḑê"/>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10542" name="íṩḷïḍé"/>
          <p:cNvGrpSpPr/>
          <p:nvPr/>
        </p:nvGrpSpPr>
        <p:grpSpPr bwMode="auto">
          <a:xfrm>
            <a:off x="8248650" y="9672574"/>
            <a:ext cx="1162050" cy="1162050"/>
            <a:chOff x="0" y="0"/>
            <a:chExt cx="580308" cy="580308"/>
          </a:xfrm>
        </p:grpSpPr>
        <p:sp>
          <p:nvSpPr>
            <p:cNvPr id="10543" name="îs1îdê"/>
            <p:cNvSpPr>
              <a:spLocks noChangeArrowheads="1"/>
            </p:cNvSpPr>
            <p:nvPr/>
          </p:nvSpPr>
          <p:spPr bwMode="auto">
            <a:xfrm>
              <a:off x="0" y="0"/>
              <a:ext cx="580308" cy="580308"/>
            </a:xfrm>
            <a:prstGeom prst="ellipse">
              <a:avLst/>
            </a:prstGeom>
            <a:solidFill>
              <a:srgbClr val="FCDE02"/>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10544" name="îšļîḋè"/>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10545" name="ïšľîḍe"/>
          <p:cNvSpPr>
            <a:spLocks noChangeArrowheads="1"/>
          </p:cNvSpPr>
          <p:nvPr/>
        </p:nvSpPr>
        <p:spPr bwMode="auto">
          <a:xfrm>
            <a:off x="9967595" y="8733155"/>
            <a:ext cx="13475335" cy="467741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10548" name="iṧlíďe"/>
          <p:cNvSpPr>
            <a:spLocks noChangeArrowheads="1"/>
          </p:cNvSpPr>
          <p:nvPr/>
        </p:nvSpPr>
        <p:spPr bwMode="auto">
          <a:xfrm>
            <a:off x="14686545" y="9473688"/>
            <a:ext cx="79905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0" indent="0" algn="just">
              <a:lnSpc>
                <a:spcPct val="150000"/>
              </a:lnSpc>
              <a:buFont typeface="Wingdings" panose="05000000000000000000" pitchFamily="2" charset="2"/>
              <a:buNone/>
            </a:pPr>
            <a:endParaRPr lang="en-US" altLang="zh-CN" sz="2800" dirty="0">
              <a:latin typeface="+mn-lt"/>
              <a:ea typeface="+mn-ea"/>
              <a:cs typeface="+mn-ea"/>
              <a:sym typeface="+mn-lt"/>
            </a:endParaRPr>
          </a:p>
        </p:txBody>
      </p:sp>
      <p:sp>
        <p:nvSpPr>
          <p:cNvPr id="10549" name="标题 1"/>
          <p:cNvSpPr>
            <a:spLocks noGrp="1" noChangeArrowheads="1"/>
          </p:cNvSpPr>
          <p:nvPr>
            <p:ph type="title" idx="4294967295"/>
          </p:nvPr>
        </p:nvSpPr>
        <p:spPr bwMode="auto">
          <a:xfrm>
            <a:off x="2624379" y="1151338"/>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a:latin typeface="+mn-lt"/>
                <a:ea typeface="+mn-ea"/>
                <a:cs typeface="+mn-ea"/>
                <a:sym typeface="+mn-lt"/>
              </a:rPr>
              <a:t>市级总部扶持政策</a:t>
            </a:r>
            <a:endParaRPr lang="zh-CN" altLang="en-US" b="1" dirty="0">
              <a:latin typeface="+mn-lt"/>
              <a:ea typeface="+mn-ea"/>
              <a:cs typeface="+mn-ea"/>
              <a:sym typeface="+mn-lt"/>
            </a:endParaRPr>
          </a:p>
        </p:txBody>
      </p:sp>
      <p:sp>
        <p:nvSpPr>
          <p:cNvPr id="10564" name="Text Box 324"/>
          <p:cNvSpPr txBox="1">
            <a:spLocks noChangeArrowheads="1"/>
          </p:cNvSpPr>
          <p:nvPr/>
        </p:nvSpPr>
        <p:spPr bwMode="auto">
          <a:xfrm>
            <a:off x="2738679" y="1940325"/>
            <a:ext cx="3501390"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zh-CN" altLang="en-US" sz="2800" b="1">
                <a:solidFill>
                  <a:schemeClr val="accent2"/>
                </a:solidFill>
                <a:latin typeface="+mn-lt"/>
                <a:ea typeface="+mn-ea"/>
                <a:cs typeface="+mn-ea"/>
                <a:sym typeface="+mn-lt"/>
              </a:rPr>
              <a:t>厦委发〔</a:t>
            </a:r>
            <a:r>
              <a:rPr lang="en-US" altLang="zh-CN" sz="2800" b="1">
                <a:solidFill>
                  <a:schemeClr val="accent2"/>
                </a:solidFill>
                <a:latin typeface="+mn-lt"/>
                <a:ea typeface="+mn-ea"/>
                <a:cs typeface="+mn-ea"/>
                <a:sym typeface="+mn-lt"/>
              </a:rPr>
              <a:t>2020〕12</a:t>
            </a:r>
            <a:r>
              <a:rPr lang="zh-CN" altLang="en-US" sz="2800" b="1">
                <a:solidFill>
                  <a:schemeClr val="accent2"/>
                </a:solidFill>
                <a:latin typeface="+mn-lt"/>
                <a:ea typeface="+mn-ea"/>
                <a:cs typeface="+mn-ea"/>
                <a:sym typeface="+mn-lt"/>
              </a:rPr>
              <a:t>号</a:t>
            </a:r>
            <a:endParaRPr lang="zh-CN" altLang="en-US" sz="2800" b="1">
              <a:latin typeface="+mn-lt"/>
              <a:ea typeface="+mn-ea"/>
              <a:cs typeface="+mn-ea"/>
              <a:sym typeface="+mn-lt"/>
            </a:endParaRPr>
          </a:p>
        </p:txBody>
      </p:sp>
      <p:sp>
        <p:nvSpPr>
          <p:cNvPr id="327" name="îšlíḋe"/>
          <p:cNvSpPr>
            <a:spLocks noChangeArrowheads="1"/>
          </p:cNvSpPr>
          <p:nvPr/>
        </p:nvSpPr>
        <p:spPr bwMode="auto">
          <a:xfrm>
            <a:off x="10040620" y="10579100"/>
            <a:ext cx="38258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solidFill>
                  <a:srgbClr val="000000"/>
                </a:solidFill>
                <a:latin typeface="+mn-lt"/>
                <a:ea typeface="+mn-ea"/>
                <a:cs typeface="+mn-ea"/>
                <a:sym typeface="+mn-lt"/>
              </a:rPr>
              <a:t>优化金融服务</a:t>
            </a:r>
            <a:endParaRPr lang="zh-CN" altLang="en-US" sz="4000" b="1" dirty="0">
              <a:solidFill>
                <a:srgbClr val="000000"/>
              </a:solidFill>
              <a:latin typeface="+mn-lt"/>
              <a:ea typeface="+mn-ea"/>
              <a:cs typeface="+mn-ea"/>
              <a:sym typeface="+mn-lt"/>
            </a:endParaRPr>
          </a:p>
        </p:txBody>
      </p:sp>
      <p:grpSp>
        <p:nvGrpSpPr>
          <p:cNvPr id="328"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329"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0"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1"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2"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3"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4"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5"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6"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7"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8"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9"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40"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41"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8" name="îšļíḍê"/>
          <p:cNvSpPr>
            <a:spLocks noChangeArrowheads="1"/>
          </p:cNvSpPr>
          <p:nvPr/>
        </p:nvSpPr>
        <p:spPr bwMode="auto">
          <a:xfrm>
            <a:off x="9968230" y="2085975"/>
            <a:ext cx="13474700" cy="2634615"/>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9" name="îšlíḋe"/>
          <p:cNvSpPr>
            <a:spLocks noChangeArrowheads="1"/>
          </p:cNvSpPr>
          <p:nvPr/>
        </p:nvSpPr>
        <p:spPr bwMode="auto">
          <a:xfrm>
            <a:off x="10013897" y="2981833"/>
            <a:ext cx="3479801" cy="73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zh-CN" sz="4000" b="1" dirty="0">
                <a:latin typeface="+mn-lt"/>
                <a:ea typeface="+mn-ea"/>
                <a:cs typeface="+mn-ea"/>
                <a:sym typeface="+mn-lt"/>
              </a:rPr>
              <a:t>办公用房补助</a:t>
            </a:r>
            <a:endParaRPr lang="zh-CN" altLang="zh-CN" sz="4000" b="1" dirty="0">
              <a:latin typeface="+mn-lt"/>
              <a:ea typeface="+mn-ea"/>
              <a:cs typeface="+mn-ea"/>
              <a:sym typeface="+mn-lt"/>
            </a:endParaRPr>
          </a:p>
        </p:txBody>
      </p:sp>
      <p:sp>
        <p:nvSpPr>
          <p:cNvPr id="7" name="文本框 6"/>
          <p:cNvSpPr txBox="1"/>
          <p:nvPr/>
        </p:nvSpPr>
        <p:spPr>
          <a:xfrm>
            <a:off x="13646150" y="2381885"/>
            <a:ext cx="9792335" cy="2030095"/>
          </a:xfrm>
          <a:prstGeom prst="rect">
            <a:avLst/>
          </a:prstGeom>
          <a:noFill/>
        </p:spPr>
        <p:txBody>
          <a:bodyPr wrap="square" rtlCol="0" anchor="t">
            <a:spAutoFit/>
          </a:bodyPr>
          <a:lstStyle/>
          <a:p>
            <a:pPr marL="457200" indent="-457200" algn="just" eaLnBrk="1" hangingPunct="1">
              <a:lnSpc>
                <a:spcPct val="150000"/>
              </a:lnSpc>
              <a:buFont typeface="Wingdings" panose="05000000000000000000" pitchFamily="2" charset="2"/>
              <a:buChar char="l"/>
            </a:pPr>
            <a:r>
              <a:rPr lang="zh-CN" altLang="en-US" sz="2800" dirty="0">
                <a:latin typeface="+mn-lt"/>
                <a:ea typeface="+mn-ea"/>
                <a:cs typeface="+mn-ea"/>
                <a:sym typeface="+mn-lt"/>
              </a:rPr>
              <a:t>租用办公用房，给予3年不超过</a:t>
            </a:r>
            <a:r>
              <a:rPr lang="en-US" altLang="zh-CN" sz="2800" b="1" dirty="0">
                <a:solidFill>
                  <a:schemeClr val="accent1"/>
                </a:solidFill>
                <a:latin typeface="+mn-lt"/>
                <a:ea typeface="+mn-ea"/>
                <a:cs typeface="+mn-ea"/>
                <a:sym typeface="+mn-lt"/>
              </a:rPr>
              <a:t>6</a:t>
            </a:r>
            <a:r>
              <a:rPr lang="zh-CN" altLang="en-US" sz="2800" b="1" dirty="0">
                <a:solidFill>
                  <a:schemeClr val="accent1"/>
                </a:solidFill>
                <a:latin typeface="+mn-lt"/>
                <a:ea typeface="+mn-ea"/>
                <a:cs typeface="+mn-ea"/>
                <a:sym typeface="+mn-lt"/>
              </a:rPr>
              <a:t>00万元</a:t>
            </a:r>
            <a:r>
              <a:rPr lang="zh-CN" altLang="en-US" sz="2800" dirty="0">
                <a:latin typeface="+mn-lt"/>
                <a:ea typeface="+mn-ea"/>
                <a:cs typeface="+mn-ea"/>
                <a:sym typeface="+mn-lt"/>
              </a:rPr>
              <a:t>补助；</a:t>
            </a:r>
            <a:endParaRPr lang="zh-CN" altLang="en-US" sz="2800" dirty="0">
              <a:latin typeface="+mn-lt"/>
              <a:ea typeface="+mn-ea"/>
              <a:cs typeface="+mn-ea"/>
              <a:sym typeface="+mn-lt"/>
            </a:endParaRPr>
          </a:p>
          <a:p>
            <a:pPr marL="457200" indent="-457200" algn="just" eaLnBrk="1" hangingPunct="1">
              <a:lnSpc>
                <a:spcPct val="150000"/>
              </a:lnSpc>
              <a:buFont typeface="Wingdings" panose="05000000000000000000" pitchFamily="2" charset="2"/>
              <a:buChar char="l"/>
            </a:pPr>
            <a:r>
              <a:rPr lang="zh-CN" altLang="en-US" sz="2800" dirty="0">
                <a:latin typeface="+mn-lt"/>
                <a:ea typeface="+mn-ea"/>
                <a:cs typeface="+mn-ea"/>
                <a:sym typeface="+mn-lt"/>
              </a:rPr>
              <a:t>购买办公用房，给予</a:t>
            </a:r>
            <a:r>
              <a:rPr lang="zh-CN" altLang="en-US" sz="2800" b="1" dirty="0">
                <a:solidFill>
                  <a:schemeClr val="accent1"/>
                </a:solidFill>
                <a:latin typeface="+mn-lt"/>
                <a:ea typeface="+mn-ea"/>
                <a:cs typeface="+mn-ea"/>
                <a:sym typeface="+mn-lt"/>
              </a:rPr>
              <a:t>5%</a:t>
            </a:r>
            <a:r>
              <a:rPr lang="zh-CN" altLang="en-US" sz="2800" dirty="0">
                <a:latin typeface="+mn-lt"/>
                <a:ea typeface="+mn-ea"/>
                <a:cs typeface="+mn-ea"/>
                <a:sym typeface="+mn-lt"/>
              </a:rPr>
              <a:t>购房房价补助，累计不超过</a:t>
            </a:r>
            <a:r>
              <a:rPr lang="en-US" altLang="zh-CN" sz="2800" b="1" dirty="0">
                <a:solidFill>
                  <a:schemeClr val="accent1"/>
                </a:solidFill>
                <a:latin typeface="微软雅黑" charset="-122"/>
                <a:ea typeface="微软雅黑" charset="-122"/>
                <a:cs typeface="微软雅黑" charset="-122"/>
                <a:sym typeface="+mn-lt"/>
              </a:rPr>
              <a:t>10</a:t>
            </a:r>
            <a:r>
              <a:rPr lang="zh-CN" altLang="en-US" sz="2800" b="1" dirty="0">
                <a:solidFill>
                  <a:schemeClr val="accent1"/>
                </a:solidFill>
                <a:latin typeface="微软雅黑" charset="-122"/>
                <a:ea typeface="微软雅黑" charset="-122"/>
                <a:cs typeface="微软雅黑" charset="-122"/>
                <a:sym typeface="+mn-lt"/>
              </a:rPr>
              <a:t>00万元；</a:t>
            </a:r>
            <a:r>
              <a:rPr lang="zh-CN" altLang="en-US" sz="2800" dirty="0">
                <a:solidFill>
                  <a:schemeClr val="tx1"/>
                </a:solidFill>
                <a:latin typeface="微软雅黑" charset="-122"/>
                <a:ea typeface="微软雅黑" charset="-122"/>
                <a:cs typeface="微软雅黑" charset="-122"/>
                <a:sym typeface="+mn-lt"/>
              </a:rPr>
              <a:t>前</a:t>
            </a:r>
            <a:r>
              <a:rPr lang="en-US" altLang="zh-CN" sz="2800" dirty="0">
                <a:solidFill>
                  <a:schemeClr val="tx1"/>
                </a:solidFill>
                <a:latin typeface="微软雅黑" charset="-122"/>
                <a:ea typeface="微软雅黑" charset="-122"/>
                <a:cs typeface="微软雅黑" charset="-122"/>
                <a:sym typeface="+mn-lt"/>
              </a:rPr>
              <a:t>3</a:t>
            </a:r>
            <a:r>
              <a:rPr lang="zh-CN" altLang="en-US" sz="2800" dirty="0">
                <a:solidFill>
                  <a:schemeClr val="tx1"/>
                </a:solidFill>
                <a:latin typeface="微软雅黑" charset="-122"/>
                <a:ea typeface="微软雅黑" charset="-122"/>
                <a:cs typeface="微软雅黑" charset="-122"/>
                <a:sym typeface="+mn-lt"/>
              </a:rPr>
              <a:t>年土地使用税和房产税</a:t>
            </a:r>
            <a:r>
              <a:rPr lang="zh-CN" altLang="en-US" sz="2800" b="1" dirty="0">
                <a:solidFill>
                  <a:schemeClr val="accent1"/>
                </a:solidFill>
                <a:latin typeface="微软雅黑" charset="-122"/>
                <a:ea typeface="微软雅黑" charset="-122"/>
                <a:cs typeface="微软雅黑" charset="-122"/>
                <a:sym typeface="+mn-lt"/>
              </a:rPr>
              <a:t>全额奖励</a:t>
            </a:r>
            <a:endParaRPr lang="zh-CN" altLang="en-US" sz="2800" b="1" dirty="0">
              <a:solidFill>
                <a:schemeClr val="accent1"/>
              </a:solidFill>
              <a:latin typeface="微软雅黑" charset="-122"/>
              <a:ea typeface="微软雅黑" charset="-122"/>
              <a:cs typeface="微软雅黑" charset="-122"/>
              <a:sym typeface="+mn-lt"/>
            </a:endParaRPr>
          </a:p>
        </p:txBody>
      </p:sp>
      <p:sp>
        <p:nvSpPr>
          <p:cNvPr id="12" name="îšļíḍê"/>
          <p:cNvSpPr>
            <a:spLocks noChangeArrowheads="1"/>
          </p:cNvSpPr>
          <p:nvPr/>
        </p:nvSpPr>
        <p:spPr bwMode="auto">
          <a:xfrm>
            <a:off x="9968230" y="5417185"/>
            <a:ext cx="13474700" cy="277495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13" name="îšlíḋe"/>
          <p:cNvSpPr>
            <a:spLocks noChangeArrowheads="1"/>
          </p:cNvSpPr>
          <p:nvPr/>
        </p:nvSpPr>
        <p:spPr bwMode="auto">
          <a:xfrm>
            <a:off x="10128832" y="6296533"/>
            <a:ext cx="3479801" cy="73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latin typeface="+mn-lt"/>
                <a:ea typeface="+mn-ea"/>
                <a:cs typeface="+mn-ea"/>
                <a:sym typeface="+mn-lt"/>
              </a:rPr>
              <a:t>总部用地</a:t>
            </a:r>
            <a:endParaRPr lang="zh-CN" altLang="en-US" sz="4000" b="1" dirty="0">
              <a:latin typeface="+mn-lt"/>
              <a:ea typeface="+mn-ea"/>
              <a:cs typeface="+mn-ea"/>
              <a:sym typeface="+mn-lt"/>
            </a:endParaRPr>
          </a:p>
        </p:txBody>
      </p:sp>
      <p:sp>
        <p:nvSpPr>
          <p:cNvPr id="14" name="îsļiḍè"/>
          <p:cNvSpPr>
            <a:spLocks noChangeArrowheads="1"/>
          </p:cNvSpPr>
          <p:nvPr/>
        </p:nvSpPr>
        <p:spPr bwMode="auto">
          <a:xfrm rot="5400000">
            <a:off x="12920133" y="3370262"/>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5" name="îsļiḍè"/>
          <p:cNvSpPr>
            <a:spLocks noChangeArrowheads="1"/>
          </p:cNvSpPr>
          <p:nvPr/>
        </p:nvSpPr>
        <p:spPr bwMode="auto">
          <a:xfrm rot="5400000">
            <a:off x="12974743" y="6619557"/>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6" name="îsļiḍè"/>
          <p:cNvSpPr>
            <a:spLocks noChangeArrowheads="1"/>
          </p:cNvSpPr>
          <p:nvPr/>
        </p:nvSpPr>
        <p:spPr bwMode="auto">
          <a:xfrm rot="5400000">
            <a:off x="13210328" y="10872787"/>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17" name="文本框 16"/>
          <p:cNvSpPr txBox="1"/>
          <p:nvPr/>
        </p:nvSpPr>
        <p:spPr>
          <a:xfrm>
            <a:off x="13866495" y="5569585"/>
            <a:ext cx="9520555" cy="2676525"/>
          </a:xfrm>
          <a:prstGeom prst="rect">
            <a:avLst/>
          </a:prstGeom>
          <a:noFill/>
        </p:spPr>
        <p:txBody>
          <a:bodyPr wrap="square" rtlCol="0" anchor="t">
            <a:spAutoFit/>
          </a:bodyPr>
          <a:lstStyle/>
          <a:p>
            <a:pPr marL="457200" indent="-457200">
              <a:lnSpc>
                <a:spcPct val="150000"/>
              </a:lnSpc>
              <a:buFont typeface="Wingdings" panose="05000000000000000000" pitchFamily="2" charset="2"/>
              <a:buChar char="l"/>
            </a:pPr>
            <a:r>
              <a:rPr lang="zh-CN" altLang="en-US" sz="2800">
                <a:solidFill>
                  <a:schemeClr val="tx1"/>
                </a:solidFill>
                <a:latin typeface="微软雅黑" charset="-122"/>
                <a:ea typeface="微软雅黑" charset="-122"/>
                <a:cs typeface="微软雅黑" charset="-122"/>
              </a:rPr>
              <a:t>支持符合条件的企业单独或联合（不包含房地产开发企业，不超过</a:t>
            </a:r>
            <a:r>
              <a:rPr lang="en-US" altLang="zh-CN" sz="2800">
                <a:solidFill>
                  <a:schemeClr val="tx1"/>
                </a:solidFill>
                <a:latin typeface="微软雅黑" charset="-122"/>
                <a:ea typeface="微软雅黑" charset="-122"/>
                <a:cs typeface="微软雅黑" charset="-122"/>
              </a:rPr>
              <a:t>2</a:t>
            </a:r>
            <a:r>
              <a:rPr lang="zh-CN" altLang="en-US" sz="2800">
                <a:solidFill>
                  <a:schemeClr val="tx1"/>
                </a:solidFill>
                <a:latin typeface="微软雅黑" charset="-122"/>
                <a:ea typeface="微软雅黑" charset="-122"/>
                <a:cs typeface="微软雅黑" charset="-122"/>
              </a:rPr>
              <a:t>家）申请总部用地建设办公用房</a:t>
            </a:r>
            <a:endParaRPr lang="zh-CN" altLang="en-US" sz="2800">
              <a:solidFill>
                <a:schemeClr val="tx1"/>
              </a:solidFill>
              <a:latin typeface="微软雅黑" charset="-122"/>
              <a:ea typeface="微软雅黑" charset="-122"/>
              <a:cs typeface="微软雅黑" charset="-122"/>
            </a:endParaRPr>
          </a:p>
          <a:p>
            <a:pPr marL="457200" indent="-457200">
              <a:lnSpc>
                <a:spcPct val="150000"/>
              </a:lnSpc>
              <a:buFont typeface="Wingdings" panose="05000000000000000000" pitchFamily="2" charset="2"/>
              <a:buChar char="l"/>
            </a:pPr>
            <a:r>
              <a:rPr lang="zh-CN" altLang="en-US" sz="2800">
                <a:solidFill>
                  <a:schemeClr val="tx1"/>
                </a:solidFill>
                <a:latin typeface="微软雅黑" charset="-122"/>
                <a:ea typeface="微软雅黑" charset="-122"/>
                <a:cs typeface="微软雅黑" charset="-122"/>
              </a:rPr>
              <a:t>总部项目地价可按地块市场评估价的</a:t>
            </a:r>
            <a:r>
              <a:rPr lang="en-US" altLang="zh-CN" sz="2800">
                <a:solidFill>
                  <a:schemeClr val="tx1"/>
                </a:solidFill>
                <a:latin typeface="微软雅黑" charset="-122"/>
                <a:ea typeface="微软雅黑" charset="-122"/>
                <a:cs typeface="微软雅黑" charset="-122"/>
              </a:rPr>
              <a:t>85%</a:t>
            </a:r>
            <a:r>
              <a:rPr lang="zh-CN" altLang="en-US" sz="2800">
                <a:solidFill>
                  <a:schemeClr val="tx1"/>
                </a:solidFill>
                <a:latin typeface="微软雅黑" charset="-122"/>
                <a:ea typeface="微软雅黑" charset="-122"/>
                <a:cs typeface="微软雅黑" charset="-122"/>
              </a:rPr>
              <a:t>确定出让底价，不低于基准地价</a:t>
            </a:r>
            <a:endParaRPr lang="zh-CN" altLang="en-US" sz="2800">
              <a:solidFill>
                <a:schemeClr val="tx1"/>
              </a:solidFill>
              <a:latin typeface="微软雅黑" charset="-122"/>
              <a:ea typeface="微软雅黑" charset="-122"/>
              <a:cs typeface="微软雅黑" charset="-122"/>
            </a:endParaRPr>
          </a:p>
        </p:txBody>
      </p:sp>
      <p:sp>
        <p:nvSpPr>
          <p:cNvPr id="18" name="文本框 17"/>
          <p:cNvSpPr txBox="1"/>
          <p:nvPr/>
        </p:nvSpPr>
        <p:spPr>
          <a:xfrm>
            <a:off x="14041120" y="8746490"/>
            <a:ext cx="9038590" cy="4615815"/>
          </a:xfrm>
          <a:prstGeom prst="rect">
            <a:avLst/>
          </a:prstGeom>
          <a:noFill/>
        </p:spPr>
        <p:txBody>
          <a:bodyPr wrap="square" rtlCol="0" anchor="t">
            <a:spAutoFit/>
          </a:bodyPr>
          <a:lstStyle/>
          <a:p>
            <a:pPr marL="457200" indent="-457200">
              <a:lnSpc>
                <a:spcPct val="150000"/>
              </a:lnSpc>
              <a:buFont typeface="Wingdings" panose="05000000000000000000" pitchFamily="2" charset="2"/>
              <a:buChar char="l"/>
            </a:pPr>
            <a:r>
              <a:rPr lang="zh-CN" altLang="en-US" sz="2800" dirty="0">
                <a:latin typeface="微软雅黑" charset="-122"/>
                <a:ea typeface="微软雅黑" charset="-122"/>
                <a:cs typeface="微软雅黑" charset="-122"/>
                <a:sym typeface="+mn-lt"/>
              </a:rPr>
              <a:t>对获得能级提升奖励和品牌升级奖励的企业，享受奖励的当年度年末流动资金贷款余额比上一年度年末增加的，可对其当年度新增的流动资金银行贷款利息给予</a:t>
            </a:r>
            <a:r>
              <a:rPr lang="en-US" altLang="zh-CN" sz="2800" dirty="0">
                <a:latin typeface="微软雅黑" charset="-122"/>
                <a:ea typeface="微软雅黑" charset="-122"/>
                <a:cs typeface="微软雅黑" charset="-122"/>
                <a:sym typeface="+mn-lt"/>
              </a:rPr>
              <a:t>30%</a:t>
            </a:r>
            <a:r>
              <a:rPr lang="zh-CN" altLang="en-US" sz="2800" dirty="0">
                <a:latin typeface="微软雅黑" charset="-122"/>
                <a:ea typeface="微软雅黑" charset="-122"/>
                <a:cs typeface="微软雅黑" charset="-122"/>
                <a:sym typeface="+mn-lt"/>
              </a:rPr>
              <a:t>补贴，最高不超过</a:t>
            </a:r>
            <a:r>
              <a:rPr lang="en-US" altLang="zh-CN" sz="2800" b="1" dirty="0">
                <a:solidFill>
                  <a:schemeClr val="accent1"/>
                </a:solidFill>
                <a:latin typeface="微软雅黑" charset="-122"/>
                <a:ea typeface="微软雅黑" charset="-122"/>
                <a:cs typeface="微软雅黑" charset="-122"/>
                <a:sym typeface="+mn-lt"/>
              </a:rPr>
              <a:t>300</a:t>
            </a:r>
            <a:r>
              <a:rPr lang="zh-CN" altLang="en-US" sz="2800" b="1" dirty="0">
                <a:solidFill>
                  <a:schemeClr val="accent1"/>
                </a:solidFill>
                <a:latin typeface="微软雅黑" charset="-122"/>
                <a:ea typeface="微软雅黑" charset="-122"/>
                <a:cs typeface="微软雅黑" charset="-122"/>
                <a:sym typeface="+mn-lt"/>
              </a:rPr>
              <a:t>万元</a:t>
            </a:r>
            <a:endParaRPr lang="zh-CN" altLang="en-US" sz="2800" b="1" dirty="0">
              <a:solidFill>
                <a:schemeClr val="accent1"/>
              </a:solidFill>
              <a:latin typeface="微软雅黑" charset="-122"/>
              <a:ea typeface="微软雅黑" charset="-122"/>
              <a:cs typeface="微软雅黑" charset="-122"/>
              <a:sym typeface="+mn-lt"/>
            </a:endParaRPr>
          </a:p>
          <a:p>
            <a:pPr marL="457200" indent="-457200">
              <a:lnSpc>
                <a:spcPct val="150000"/>
              </a:lnSpc>
              <a:buFont typeface="Wingdings" panose="05000000000000000000" pitchFamily="2" charset="2"/>
              <a:buChar char="l"/>
            </a:pPr>
            <a:r>
              <a:rPr lang="zh-CN" altLang="en-US" sz="2800" dirty="0">
                <a:solidFill>
                  <a:schemeClr val="tx1"/>
                </a:solidFill>
                <a:latin typeface="微软雅黑" charset="-122"/>
                <a:ea typeface="微软雅黑" charset="-122"/>
                <a:cs typeface="微软雅黑" charset="-122"/>
                <a:sym typeface="+mn-lt"/>
              </a:rPr>
              <a:t>给予首发上市融资一次性奖励</a:t>
            </a:r>
            <a:endParaRPr lang="zh-CN" altLang="en-US" sz="2800" dirty="0">
              <a:solidFill>
                <a:schemeClr val="tx1"/>
              </a:solidFill>
              <a:latin typeface="微软雅黑" charset="-122"/>
              <a:ea typeface="微软雅黑" charset="-122"/>
              <a:cs typeface="微软雅黑" charset="-122"/>
              <a:sym typeface="+mn-lt"/>
            </a:endParaRPr>
          </a:p>
          <a:p>
            <a:pPr marL="457200" indent="-457200">
              <a:lnSpc>
                <a:spcPct val="150000"/>
              </a:lnSpc>
              <a:buFont typeface="Wingdings" panose="05000000000000000000" pitchFamily="2" charset="2"/>
              <a:buChar char="l"/>
            </a:pPr>
            <a:r>
              <a:rPr lang="zh-CN" altLang="en-US" sz="2800" dirty="0">
                <a:solidFill>
                  <a:schemeClr val="tx1"/>
                </a:solidFill>
                <a:latin typeface="微软雅黑" charset="-122"/>
                <a:ea typeface="微软雅黑" charset="-122"/>
                <a:cs typeface="微软雅黑" charset="-122"/>
                <a:sym typeface="+mn-lt"/>
              </a:rPr>
              <a:t>在境内外主要证券市场成功发行债券用于生产投资的，按照发行金额</a:t>
            </a:r>
            <a:r>
              <a:rPr lang="en-US" altLang="zh-CN" sz="2800" dirty="0">
                <a:solidFill>
                  <a:schemeClr val="tx1"/>
                </a:solidFill>
                <a:latin typeface="微软雅黑" charset="-122"/>
                <a:ea typeface="微软雅黑" charset="-122"/>
                <a:cs typeface="微软雅黑" charset="-122"/>
                <a:sym typeface="+mn-lt"/>
              </a:rPr>
              <a:t>0.5%</a:t>
            </a:r>
            <a:r>
              <a:rPr lang="zh-CN" altLang="en-US" sz="2800" dirty="0">
                <a:solidFill>
                  <a:schemeClr val="tx1"/>
                </a:solidFill>
                <a:latin typeface="微软雅黑" charset="-122"/>
                <a:ea typeface="微软雅黑" charset="-122"/>
                <a:cs typeface="微软雅黑" charset="-122"/>
                <a:sym typeface="+mn-lt"/>
              </a:rPr>
              <a:t>给予奖励，最高</a:t>
            </a:r>
            <a:r>
              <a:rPr lang="en-US" altLang="zh-CN" sz="2800" b="1" dirty="0">
                <a:solidFill>
                  <a:srgbClr val="C00000"/>
                </a:solidFill>
                <a:latin typeface="微软雅黑" charset="-122"/>
                <a:ea typeface="微软雅黑" charset="-122"/>
                <a:cs typeface="微软雅黑" charset="-122"/>
                <a:sym typeface="+mn-lt"/>
              </a:rPr>
              <a:t>100</a:t>
            </a:r>
            <a:r>
              <a:rPr lang="zh-CN" altLang="en-US" sz="2800" b="1" dirty="0">
                <a:solidFill>
                  <a:srgbClr val="C00000"/>
                </a:solidFill>
                <a:latin typeface="微软雅黑" charset="-122"/>
                <a:ea typeface="微软雅黑" charset="-122"/>
                <a:cs typeface="微软雅黑" charset="-122"/>
                <a:sym typeface="+mn-lt"/>
              </a:rPr>
              <a:t>万元</a:t>
            </a:r>
            <a:endParaRPr lang="zh-CN" altLang="en-US" sz="2800" b="1" dirty="0">
              <a:solidFill>
                <a:srgbClr val="C00000"/>
              </a:solidFill>
              <a:latin typeface="微软雅黑" charset="-122"/>
              <a:ea typeface="微软雅黑" charset="-122"/>
              <a:cs typeface="微软雅黑" charset="-122"/>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ṡḷïdè"/>
          <p:cNvSpPr>
            <a:spLocks noChangeArrowheads="1"/>
          </p:cNvSpPr>
          <p:nvPr/>
        </p:nvSpPr>
        <p:spPr bwMode="auto">
          <a:xfrm>
            <a:off x="1711325" y="4406900"/>
            <a:ext cx="3548063" cy="2133600"/>
          </a:xfrm>
          <a:prstGeom prst="roundRect">
            <a:avLst>
              <a:gd name="adj" fmla="val 16667"/>
            </a:avLst>
          </a:pr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15" name="íšlîḋè"/>
          <p:cNvSpPr>
            <a:spLocks noChangeArrowheads="1"/>
          </p:cNvSpPr>
          <p:nvPr/>
        </p:nvSpPr>
        <p:spPr bwMode="auto">
          <a:xfrm>
            <a:off x="1701800" y="2806700"/>
            <a:ext cx="20591463" cy="5334000"/>
          </a:xfrm>
          <a:prstGeom prst="rightArrow">
            <a:avLst>
              <a:gd name="adj1" fmla="val 50000"/>
              <a:gd name="adj2" fmla="val 49971"/>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16" name="直接箭头连接符 4"/>
          <p:cNvSpPr>
            <a:spLocks noChangeShapeType="1"/>
          </p:cNvSpPr>
          <p:nvPr/>
        </p:nvSpPr>
        <p:spPr bwMode="auto">
          <a:xfrm>
            <a:off x="1320800" y="8397875"/>
            <a:ext cx="21717000" cy="4763"/>
          </a:xfrm>
          <a:prstGeom prst="straightConnector1">
            <a:avLst/>
          </a:prstGeom>
          <a:noFill/>
          <a:ln w="12700" cmpd="sng">
            <a:solidFill>
              <a:srgbClr val="9E9E9E"/>
            </a:solidFill>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21" name="îṥḻiḋe"/>
          <p:cNvSpPr>
            <a:spLocks noChangeArrowheads="1"/>
          </p:cNvSpPr>
          <p:nvPr/>
        </p:nvSpPr>
        <p:spPr bwMode="auto">
          <a:xfrm>
            <a:off x="15828963" y="4406900"/>
            <a:ext cx="3548062" cy="2133600"/>
          </a:xfrm>
          <a:prstGeom prst="roundRect">
            <a:avLst>
              <a:gd name="adj" fmla="val 16667"/>
            </a:avLst>
          </a:prstGeom>
          <a:solidFill>
            <a:srgbClr val="F15D0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23" name="îṥļîďe"/>
          <p:cNvSpPr>
            <a:spLocks noChangeArrowheads="1"/>
          </p:cNvSpPr>
          <p:nvPr/>
        </p:nvSpPr>
        <p:spPr bwMode="auto">
          <a:xfrm>
            <a:off x="15981363" y="5376863"/>
            <a:ext cx="33226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3200" b="1" dirty="0">
                <a:latin typeface="微软雅黑" charset="-122"/>
                <a:ea typeface="微软雅黑" charset="-122"/>
                <a:cs typeface="微软雅黑" charset="-122"/>
                <a:sym typeface="+mn-lt"/>
              </a:rPr>
              <a:t>优化财税相关</a:t>
            </a:r>
            <a:endParaRPr lang="zh-CN" altLang="en-US" sz="3200" b="1" dirty="0">
              <a:latin typeface="微软雅黑" charset="-122"/>
              <a:ea typeface="微软雅黑" charset="-122"/>
              <a:cs typeface="微软雅黑" charset="-122"/>
              <a:sym typeface="+mn-lt"/>
            </a:endParaRPr>
          </a:p>
          <a:p>
            <a:pPr algn="ctr">
              <a:buSzPct val="25000"/>
            </a:pPr>
            <a:r>
              <a:rPr lang="zh-CN" altLang="en-US" sz="3200" b="1" dirty="0">
                <a:latin typeface="微软雅黑" charset="-122"/>
                <a:ea typeface="微软雅黑" charset="-122"/>
                <a:cs typeface="微软雅黑" charset="-122"/>
                <a:sym typeface="+mn-lt"/>
              </a:rPr>
              <a:t>服务</a:t>
            </a:r>
            <a:endParaRPr lang="zh-CN" altLang="en-US" sz="3200" b="1" dirty="0">
              <a:solidFill>
                <a:schemeClr val="tx1"/>
              </a:solidFill>
              <a:latin typeface="微软雅黑" charset="-122"/>
              <a:ea typeface="微软雅黑" charset="-122"/>
              <a:cs typeface="微软雅黑" charset="-122"/>
              <a:sym typeface="+mn-lt"/>
            </a:endParaRPr>
          </a:p>
          <a:p>
            <a:pPr algn="ctr">
              <a:buSzPct val="25000"/>
            </a:pPr>
            <a:endParaRPr lang="zh-CN" altLang="en-US" sz="2400" b="1" i="1">
              <a:solidFill>
                <a:srgbClr val="FFFFFF"/>
              </a:solidFill>
              <a:latin typeface="+mn-lt"/>
              <a:ea typeface="+mn-ea"/>
              <a:cs typeface="+mn-ea"/>
              <a:sym typeface="+mn-lt"/>
            </a:endParaRPr>
          </a:p>
        </p:txBody>
      </p:sp>
      <p:sp>
        <p:nvSpPr>
          <p:cNvPr id="13324" name="直接箭头连接符 14"/>
          <p:cNvSpPr>
            <a:spLocks noChangeShapeType="1"/>
          </p:cNvSpPr>
          <p:nvPr/>
        </p:nvSpPr>
        <p:spPr bwMode="auto">
          <a:xfrm>
            <a:off x="17491075" y="6580188"/>
            <a:ext cx="0"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25" name="išḷîḓè"/>
          <p:cNvSpPr>
            <a:spLocks noChangeArrowheads="1"/>
          </p:cNvSpPr>
          <p:nvPr/>
        </p:nvSpPr>
        <p:spPr bwMode="auto">
          <a:xfrm>
            <a:off x="16557625" y="8286750"/>
            <a:ext cx="225425" cy="223838"/>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26" name="iṡḷïdè"/>
          <p:cNvSpPr>
            <a:spLocks noChangeArrowheads="1"/>
          </p:cNvSpPr>
          <p:nvPr/>
        </p:nvSpPr>
        <p:spPr bwMode="auto">
          <a:xfrm>
            <a:off x="6753225" y="4406900"/>
            <a:ext cx="3549650" cy="2133600"/>
          </a:xfrm>
          <a:prstGeom prst="roundRect">
            <a:avLst>
              <a:gd name="adj" fmla="val 16667"/>
            </a:avLst>
          </a:prstGeom>
          <a:solidFill>
            <a:srgbClr val="F15D0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28" name="ïṥ1ïḍé"/>
          <p:cNvSpPr>
            <a:spLocks noChangeArrowheads="1"/>
          </p:cNvSpPr>
          <p:nvPr/>
        </p:nvSpPr>
        <p:spPr bwMode="auto">
          <a:xfrm>
            <a:off x="6943725" y="5166678"/>
            <a:ext cx="33242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0" indent="0" algn="ctr" eaLnBrk="1" hangingPunct="1">
              <a:lnSpc>
                <a:spcPct val="150000"/>
              </a:lnSpc>
              <a:buFont typeface="Wingdings" panose="05000000000000000000" pitchFamily="2" charset="2"/>
              <a:buNone/>
            </a:pPr>
            <a:r>
              <a:rPr lang="zh-CN" sz="3200" b="1" dirty="0">
                <a:latin typeface="微软雅黑" charset="-122"/>
                <a:ea typeface="微软雅黑" charset="-122"/>
                <a:cs typeface="微软雅黑" charset="-122"/>
                <a:sym typeface="+mn-lt"/>
              </a:rPr>
              <a:t>提供</a:t>
            </a:r>
            <a:r>
              <a:rPr lang="en-US" altLang="zh-CN" sz="3200" b="1" dirty="0">
                <a:latin typeface="微软雅黑" charset="-122"/>
                <a:ea typeface="微软雅黑" charset="-122"/>
                <a:cs typeface="微软雅黑" charset="-122"/>
                <a:sym typeface="+mn-lt"/>
              </a:rPr>
              <a:t>“</a:t>
            </a:r>
            <a:r>
              <a:rPr lang="zh-CN" altLang="en-US" sz="3200" b="1" dirty="0">
                <a:latin typeface="微软雅黑" charset="-122"/>
                <a:ea typeface="微软雅黑" charset="-122"/>
                <a:cs typeface="微软雅黑" charset="-122"/>
                <a:sym typeface="+mn-lt"/>
              </a:rPr>
              <a:t>一站式</a:t>
            </a:r>
            <a:r>
              <a:rPr lang="en-US" altLang="zh-CN" sz="3200" b="1" dirty="0">
                <a:latin typeface="微软雅黑" charset="-122"/>
                <a:ea typeface="微软雅黑" charset="-122"/>
                <a:cs typeface="微软雅黑" charset="-122"/>
                <a:sym typeface="+mn-lt"/>
              </a:rPr>
              <a:t>”</a:t>
            </a:r>
            <a:r>
              <a:rPr lang="zh-CN" altLang="en-US" sz="3200" b="1" dirty="0">
                <a:latin typeface="微软雅黑" charset="-122"/>
                <a:ea typeface="微软雅黑" charset="-122"/>
                <a:cs typeface="微软雅黑" charset="-122"/>
                <a:sym typeface="+mn-lt"/>
              </a:rPr>
              <a:t>政府服务</a:t>
            </a:r>
            <a:endParaRPr lang="zh-CN" altLang="en-US" sz="2400" b="1" i="1">
              <a:solidFill>
                <a:srgbClr val="FFFFFF"/>
              </a:solidFill>
              <a:latin typeface="+mn-lt"/>
              <a:ea typeface="+mn-ea"/>
              <a:cs typeface="+mn-ea"/>
              <a:sym typeface="+mn-lt"/>
            </a:endParaRPr>
          </a:p>
        </p:txBody>
      </p:sp>
      <p:sp>
        <p:nvSpPr>
          <p:cNvPr id="13329" name="直接箭头连接符 20"/>
          <p:cNvSpPr>
            <a:spLocks noChangeShapeType="1"/>
          </p:cNvSpPr>
          <p:nvPr/>
        </p:nvSpPr>
        <p:spPr bwMode="auto">
          <a:xfrm>
            <a:off x="8526463" y="6580188"/>
            <a:ext cx="0"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0" name="îSḷîdê"/>
          <p:cNvSpPr>
            <a:spLocks noChangeArrowheads="1"/>
          </p:cNvSpPr>
          <p:nvPr/>
        </p:nvSpPr>
        <p:spPr bwMode="auto">
          <a:xfrm>
            <a:off x="7575550" y="8286750"/>
            <a:ext cx="223838" cy="223838"/>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31" name="í$ḷíḍé"/>
          <p:cNvSpPr>
            <a:spLocks noChangeArrowheads="1"/>
          </p:cNvSpPr>
          <p:nvPr/>
        </p:nvSpPr>
        <p:spPr bwMode="auto">
          <a:xfrm>
            <a:off x="11222355" y="4446588"/>
            <a:ext cx="3552825" cy="21336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32" name="直接箭头连接符 26"/>
          <p:cNvSpPr>
            <a:spLocks noChangeShapeType="1"/>
          </p:cNvSpPr>
          <p:nvPr/>
        </p:nvSpPr>
        <p:spPr bwMode="auto">
          <a:xfrm>
            <a:off x="3479800" y="6580188"/>
            <a:ext cx="1588"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3" name="ïṥlïḋê"/>
          <p:cNvSpPr>
            <a:spLocks noChangeArrowheads="1"/>
          </p:cNvSpPr>
          <p:nvPr/>
        </p:nvSpPr>
        <p:spPr bwMode="auto">
          <a:xfrm>
            <a:off x="12066588" y="8291513"/>
            <a:ext cx="225425" cy="223837"/>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34" name="直接箭头连接符 29"/>
          <p:cNvSpPr>
            <a:spLocks noChangeShapeType="1"/>
          </p:cNvSpPr>
          <p:nvPr/>
        </p:nvSpPr>
        <p:spPr bwMode="auto">
          <a:xfrm>
            <a:off x="12998450" y="6580188"/>
            <a:ext cx="0" cy="1817687"/>
          </a:xfrm>
          <a:prstGeom prst="straightConnector1">
            <a:avLst/>
          </a:prstGeom>
          <a:noFill/>
          <a:ln w="9525" cmpd="sng">
            <a:solidFill>
              <a:schemeClr val="accent1"/>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5" name="ïśļiḍé"/>
          <p:cNvSpPr>
            <a:spLocks noChangeArrowheads="1"/>
          </p:cNvSpPr>
          <p:nvPr/>
        </p:nvSpPr>
        <p:spPr bwMode="auto">
          <a:xfrm>
            <a:off x="3086100" y="8291513"/>
            <a:ext cx="222250" cy="223837"/>
          </a:xfrm>
          <a:prstGeom prst="ellipse">
            <a:avLst/>
          </a:prstGeom>
          <a:solidFill>
            <a:schemeClr val="accent1"/>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3337" name="iṩ1ïdê"/>
          <p:cNvSpPr>
            <a:spLocks noChangeArrowheads="1"/>
          </p:cNvSpPr>
          <p:nvPr/>
        </p:nvSpPr>
        <p:spPr bwMode="auto">
          <a:xfrm>
            <a:off x="11068685" y="4995545"/>
            <a:ext cx="38608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0" indent="0" algn="ctr" eaLnBrk="1" hangingPunct="1">
              <a:lnSpc>
                <a:spcPct val="150000"/>
              </a:lnSpc>
              <a:buFont typeface="Wingdings" panose="05000000000000000000" pitchFamily="2" charset="2"/>
              <a:buNone/>
            </a:pPr>
            <a:r>
              <a:rPr lang="zh-CN" altLang="en-US" sz="3200" b="1" dirty="0">
                <a:latin typeface="微软雅黑" charset="-122"/>
                <a:ea typeface="微软雅黑" charset="-122"/>
                <a:cs typeface="微软雅黑" charset="-122"/>
                <a:sym typeface="+mn-lt"/>
              </a:rPr>
              <a:t>鼓励发展新业态</a:t>
            </a:r>
            <a:endParaRPr lang="zh-CN" altLang="en-US" sz="2400" b="1" i="1">
              <a:solidFill>
                <a:srgbClr val="FFFFFF"/>
              </a:solidFill>
              <a:latin typeface="+mn-lt"/>
              <a:ea typeface="+mn-ea"/>
              <a:cs typeface="+mn-ea"/>
              <a:sym typeface="+mn-lt"/>
            </a:endParaRPr>
          </a:p>
        </p:txBody>
      </p:sp>
      <p:sp>
        <p:nvSpPr>
          <p:cNvPr id="13359" name="iṡḷïdè"/>
          <p:cNvSpPr>
            <a:spLocks noChangeArrowheads="1"/>
          </p:cNvSpPr>
          <p:nvPr/>
        </p:nvSpPr>
        <p:spPr bwMode="auto">
          <a:xfrm>
            <a:off x="1766888" y="4406900"/>
            <a:ext cx="3551237" cy="21336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61" name="îsḻíḍé"/>
          <p:cNvSpPr>
            <a:spLocks noChangeArrowheads="1"/>
          </p:cNvSpPr>
          <p:nvPr/>
        </p:nvSpPr>
        <p:spPr bwMode="auto">
          <a:xfrm>
            <a:off x="1880870" y="5126673"/>
            <a:ext cx="3322638"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0" indent="0" algn="ctr" eaLnBrk="1" hangingPunct="1">
              <a:lnSpc>
                <a:spcPct val="150000"/>
              </a:lnSpc>
              <a:buFont typeface="Wingdings" panose="05000000000000000000" pitchFamily="2" charset="2"/>
              <a:buNone/>
            </a:pPr>
            <a:r>
              <a:rPr lang="zh-CN" sz="3200" b="1" dirty="0">
                <a:latin typeface="微软雅黑" charset="-122"/>
                <a:ea typeface="微软雅黑" charset="-122"/>
                <a:cs typeface="微软雅黑" charset="-122"/>
                <a:sym typeface="+mn-lt"/>
              </a:rPr>
              <a:t>大力引进高能级专业服务机构</a:t>
            </a:r>
            <a:endParaRPr lang="zh-CN" altLang="en-US" sz="3200" b="1" i="1" dirty="0">
              <a:solidFill>
                <a:srgbClr val="FFFFFF"/>
              </a:solidFill>
              <a:latin typeface="+mn-lt"/>
              <a:ea typeface="+mn-ea"/>
              <a:cs typeface="+mn-ea"/>
              <a:sym typeface="+mn-lt"/>
            </a:endParaRPr>
          </a:p>
        </p:txBody>
      </p:sp>
      <p:sp>
        <p:nvSpPr>
          <p:cNvPr id="13362" name="Text Box 49"/>
          <p:cNvSpPr>
            <a:spLocks noChangeArrowheads="1"/>
          </p:cNvSpPr>
          <p:nvPr/>
        </p:nvSpPr>
        <p:spPr bwMode="auto">
          <a:xfrm>
            <a:off x="1827213" y="2838450"/>
            <a:ext cx="41036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endParaRPr lang="zh-CN" altLang="zh-CN" sz="4400">
              <a:latin typeface="+mn-lt"/>
              <a:ea typeface="+mn-ea"/>
              <a:cs typeface="+mn-ea"/>
              <a:sym typeface="+mn-lt"/>
            </a:endParaRPr>
          </a:p>
          <a:p>
            <a:endParaRPr lang="zh-CN" altLang="zh-CN" sz="4400">
              <a:latin typeface="+mn-lt"/>
              <a:ea typeface="+mn-ea"/>
              <a:cs typeface="+mn-ea"/>
              <a:sym typeface="+mn-lt"/>
            </a:endParaRPr>
          </a:p>
        </p:txBody>
      </p:sp>
      <p:sp>
        <p:nvSpPr>
          <p:cNvPr id="10549" name="标题 1"/>
          <p:cNvSpPr>
            <a:spLocks noGrp="1" noChangeArrowheads="1"/>
          </p:cNvSpPr>
          <p:nvPr/>
        </p:nvSpPr>
        <p:spPr bwMode="auto">
          <a:xfrm>
            <a:off x="2624379" y="1151338"/>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sym typeface="汉仪正圆-45W" pitchFamily="18" charset="-122"/>
              </a:defRPr>
            </a:lvl1pPr>
            <a:lvl2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2pPr>
            <a:lvl3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3pPr>
            <a:lvl4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4pPr>
            <a:lvl5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5pPr>
            <a:lvl6pPr marL="4572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6pPr>
            <a:lvl7pPr marL="9144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7pPr>
            <a:lvl8pPr marL="13716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8pPr>
            <a:lvl9pPr marL="18288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9pPr>
          </a:lstStyle>
          <a:p>
            <a:pPr eaLnBrk="1" hangingPunct="1"/>
            <a:r>
              <a:rPr lang="zh-CN" altLang="en-US" b="1" dirty="0">
                <a:latin typeface="+mn-lt"/>
                <a:ea typeface="+mn-ea"/>
                <a:cs typeface="+mn-ea"/>
                <a:sym typeface="+mn-lt"/>
              </a:rPr>
              <a:t>市级总部扶持政策</a:t>
            </a:r>
            <a:endParaRPr lang="zh-CN" altLang="en-US" b="1" dirty="0">
              <a:latin typeface="+mn-lt"/>
              <a:ea typeface="+mn-ea"/>
              <a:cs typeface="+mn-ea"/>
              <a:sym typeface="+mn-lt"/>
            </a:endParaRPr>
          </a:p>
        </p:txBody>
      </p:sp>
      <p:sp>
        <p:nvSpPr>
          <p:cNvPr id="10564" name="Text Box 324"/>
          <p:cNvSpPr txBox="1">
            <a:spLocks noChangeArrowheads="1"/>
          </p:cNvSpPr>
          <p:nvPr/>
        </p:nvSpPr>
        <p:spPr bwMode="auto">
          <a:xfrm>
            <a:off x="2738679" y="1940325"/>
            <a:ext cx="3501390"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zh-CN" altLang="en-US" sz="2800" b="1">
                <a:solidFill>
                  <a:schemeClr val="accent2"/>
                </a:solidFill>
                <a:latin typeface="+mn-lt"/>
                <a:ea typeface="+mn-ea"/>
                <a:cs typeface="+mn-ea"/>
                <a:sym typeface="+mn-lt"/>
              </a:rPr>
              <a:t>厦委发〔</a:t>
            </a:r>
            <a:r>
              <a:rPr lang="en-US" altLang="zh-CN" sz="2800" b="1">
                <a:solidFill>
                  <a:schemeClr val="accent2"/>
                </a:solidFill>
                <a:latin typeface="+mn-lt"/>
                <a:ea typeface="+mn-ea"/>
                <a:cs typeface="+mn-ea"/>
                <a:sym typeface="+mn-lt"/>
              </a:rPr>
              <a:t>2020〕12</a:t>
            </a:r>
            <a:r>
              <a:rPr lang="zh-CN" altLang="en-US" sz="2800" b="1">
                <a:solidFill>
                  <a:schemeClr val="accent2"/>
                </a:solidFill>
                <a:latin typeface="+mn-lt"/>
                <a:ea typeface="+mn-ea"/>
                <a:cs typeface="+mn-ea"/>
                <a:sym typeface="+mn-lt"/>
              </a:rPr>
              <a:t>号</a:t>
            </a:r>
            <a:endParaRPr lang="zh-CN" altLang="en-US" sz="2800" b="1">
              <a:latin typeface="+mn-lt"/>
              <a:ea typeface="+mn-ea"/>
              <a:cs typeface="+mn-ea"/>
              <a:sym typeface="+mn-lt"/>
            </a:endParaRPr>
          </a:p>
        </p:txBody>
      </p:sp>
      <p:grpSp>
        <p:nvGrpSpPr>
          <p:cNvPr id="328"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329"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0"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1"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2"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3"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4"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5"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36"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7"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8"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9"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40"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41"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2" name="文本框 1"/>
          <p:cNvSpPr txBox="1"/>
          <p:nvPr/>
        </p:nvSpPr>
        <p:spPr>
          <a:xfrm>
            <a:off x="5243830" y="9058910"/>
            <a:ext cx="11358880" cy="1938020"/>
          </a:xfrm>
          <a:prstGeom prst="rect">
            <a:avLst/>
          </a:prstGeom>
          <a:noFill/>
        </p:spPr>
        <p:txBody>
          <a:bodyPr wrap="none" rtlCol="0" anchor="t">
            <a:spAutoFit/>
          </a:bodyPr>
          <a:lstStyle/>
          <a:p>
            <a:pPr marL="0" indent="0" algn="just" eaLnBrk="1" hangingPunct="1">
              <a:lnSpc>
                <a:spcPct val="150000"/>
              </a:lnSpc>
              <a:buFont typeface="Wingdings" panose="05000000000000000000" pitchFamily="2" charset="2"/>
              <a:buNone/>
            </a:pPr>
            <a:r>
              <a:rPr lang="zh-CN" sz="8000" b="1" dirty="0">
                <a:latin typeface="微软雅黑" charset="-122"/>
                <a:ea typeface="微软雅黑" charset="-122"/>
                <a:cs typeface="微软雅黑" charset="-122"/>
                <a:sym typeface="+mn-lt"/>
              </a:rPr>
              <a:t>打造全生命周期服务体系</a:t>
            </a:r>
            <a:endParaRPr lang="zh-CN" altLang="en-US" sz="8000" b="1" dirty="0">
              <a:latin typeface="微软雅黑" charset="-122"/>
              <a:ea typeface="微软雅黑" charset="-122"/>
              <a:cs typeface="微软雅黑" charset="-122"/>
              <a:sym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ísḷiḋe"/>
          <p:cNvSpPr>
            <a:spLocks noChangeArrowheads="1"/>
          </p:cNvSpPr>
          <p:nvPr/>
        </p:nvSpPr>
        <p:spPr bwMode="auto">
          <a:xfrm>
            <a:off x="0" y="0"/>
            <a:ext cx="24384000" cy="13716000"/>
          </a:xfrm>
          <a:prstGeom prst="rect">
            <a:avLst/>
          </a:prstGeom>
          <a:blipFill dpi="0" rotWithShape="1">
            <a:blip r:embed="rId1"/>
            <a:srcRect/>
            <a:stretch>
              <a:fillRect l="-15000" t="-10000" r="-15000" b="-20000"/>
            </a:stretch>
          </a:blipFill>
          <a:ln>
            <a:noFill/>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7171" name="ïṡlîḓé"/>
          <p:cNvSpPr>
            <a:spLocks noChangeArrowheads="1"/>
          </p:cNvSpPr>
          <p:nvPr/>
        </p:nvSpPr>
        <p:spPr bwMode="auto">
          <a:xfrm>
            <a:off x="1346200" y="4002088"/>
            <a:ext cx="21691600" cy="6550025"/>
          </a:xfrm>
          <a:prstGeom prst="rect">
            <a:avLst/>
          </a:prstGeom>
          <a:solidFill>
            <a:srgbClr val="FFFFFF">
              <a:alpha val="68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pic>
        <p:nvPicPr>
          <p:cNvPr id="7172" name="Picture"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663" y="4624388"/>
            <a:ext cx="413067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ïšḷíḑê">
            <a:hlinkClick r:id="rId3" action="ppaction://hlinksldjump"/>
          </p:cNvPr>
          <p:cNvSpPr>
            <a:spLocks noChangeArrowheads="1"/>
          </p:cNvSpPr>
          <p:nvPr/>
        </p:nvSpPr>
        <p:spPr bwMode="auto">
          <a:xfrm>
            <a:off x="3524250" y="4878388"/>
            <a:ext cx="3621088" cy="3621087"/>
          </a:xfrm>
          <a:prstGeom prst="ellipse">
            <a:avLst/>
          </a:prstGeom>
          <a:solidFill>
            <a:schemeClr val="accent1"/>
          </a:solidFill>
          <a:ln w="57150" cmpd="sng">
            <a:solidFill>
              <a:srgbClr val="F9D0CD"/>
            </a:solidFill>
            <a:round/>
          </a:ln>
        </p:spPr>
        <p:txBody>
          <a:bodyPr wrap="none"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3100"/>
              </a:lnSpc>
            </a:pPr>
            <a:r>
              <a:rPr lang="en-US" altLang="zh-CN" sz="9600" b="1" dirty="0" smtClean="0">
                <a:solidFill>
                  <a:srgbClr val="FFFFFF"/>
                </a:solidFill>
                <a:latin typeface="+mn-lt"/>
                <a:ea typeface="+mn-ea"/>
                <a:cs typeface="+mn-ea"/>
                <a:sym typeface="+mn-lt"/>
              </a:rPr>
              <a:t>0</a:t>
            </a:r>
            <a:r>
              <a:rPr lang="en-US" sz="9600" b="1" dirty="0" smtClean="0">
                <a:solidFill>
                  <a:srgbClr val="FFFFFF"/>
                </a:solidFill>
                <a:latin typeface="+mn-lt"/>
                <a:ea typeface="+mn-ea"/>
                <a:cs typeface="+mn-ea"/>
                <a:sym typeface="+mn-lt"/>
              </a:rPr>
              <a:t>3</a:t>
            </a:r>
            <a:endParaRPr lang="en-US" sz="800" b="1" dirty="0">
              <a:solidFill>
                <a:srgbClr val="000000"/>
              </a:solidFill>
              <a:latin typeface="+mn-lt"/>
              <a:ea typeface="+mn-ea"/>
              <a:cs typeface="+mn-ea"/>
              <a:sym typeface="+mn-lt"/>
            </a:endParaRPr>
          </a:p>
        </p:txBody>
      </p:sp>
      <p:sp>
        <p:nvSpPr>
          <p:cNvPr id="7174" name="文本"/>
          <p:cNvSpPr>
            <a:spLocks noChangeArrowheads="1"/>
          </p:cNvSpPr>
          <p:nvPr/>
        </p:nvSpPr>
        <p:spPr bwMode="auto">
          <a:xfrm>
            <a:off x="9930130" y="5854700"/>
            <a:ext cx="119935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ts val="11400"/>
              </a:lnSpc>
            </a:pPr>
            <a:r>
              <a:rPr lang="zh-CN" altLang="en-US" sz="8000" b="1" dirty="0">
                <a:latin typeface="+mn-lt"/>
                <a:ea typeface="+mn-ea"/>
                <a:cs typeface="+mn-ea"/>
                <a:sym typeface="+mn-lt"/>
              </a:rPr>
              <a:t>新经济产业园政策</a:t>
            </a:r>
            <a:endParaRPr lang="zh-CN" altLang="en-US" sz="8000" b="1" dirty="0">
              <a:latin typeface="+mn-lt"/>
              <a:ea typeface="+mn-ea"/>
              <a:cs typeface="+mn-ea"/>
              <a:sym typeface="+mn-lt"/>
            </a:endParaRPr>
          </a:p>
        </p:txBody>
      </p:sp>
      <p:pic>
        <p:nvPicPr>
          <p:cNvPr id="7176" name="Picture"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0" y="5922963"/>
            <a:ext cx="14446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íṧľïḓè"/>
          <p:cNvSpPr>
            <a:spLocks noChangeArrowheads="1"/>
          </p:cNvSpPr>
          <p:nvPr/>
        </p:nvSpPr>
        <p:spPr bwMode="auto">
          <a:xfrm>
            <a:off x="0" y="0"/>
            <a:ext cx="12636500" cy="13716000"/>
          </a:xfrm>
          <a:custGeom>
            <a:avLst/>
            <a:gdLst>
              <a:gd name="T0" fmla="*/ 3898180 w 6318251"/>
              <a:gd name="T1" fmla="*/ 2603978 h 6858000"/>
              <a:gd name="T2" fmla="*/ 6318251 w 6318251"/>
              <a:gd name="T3" fmla="*/ 2603978 h 6858000"/>
              <a:gd name="T4" fmla="*/ 3080472 w 6318251"/>
              <a:gd name="T5" fmla="*/ 6858000 h 6858000"/>
              <a:gd name="T6" fmla="*/ 660400 w 6318251"/>
              <a:gd name="T7" fmla="*/ 6858000 h 6858000"/>
              <a:gd name="T8" fmla="*/ 3262309 w 6318251"/>
              <a:gd name="T9" fmla="*/ 0 h 6858000"/>
              <a:gd name="T10" fmla="*/ 5700714 w 6318251"/>
              <a:gd name="T11" fmla="*/ 0 h 6858000"/>
              <a:gd name="T12" fmla="*/ 2438406 w 6318251"/>
              <a:gd name="T13" fmla="*/ 4286250 h 6858000"/>
              <a:gd name="T14" fmla="*/ 0 w 6318251"/>
              <a:gd name="T15" fmla="*/ 4286250 h 6858000"/>
              <a:gd name="T16" fmla="*/ 0 60000 65536"/>
              <a:gd name="T17" fmla="*/ 0 60000 65536"/>
              <a:gd name="T18" fmla="*/ 0 60000 65536"/>
              <a:gd name="T19" fmla="*/ 0 60000 65536"/>
              <a:gd name="T20" fmla="*/ 0 60000 65536"/>
              <a:gd name="T21" fmla="*/ 0 60000 65536"/>
              <a:gd name="T22" fmla="*/ 0 60000 65536"/>
              <a:gd name="T23" fmla="*/ 0 60000 65536"/>
              <a:gd name="T24" fmla="*/ 0 w 6318251"/>
              <a:gd name="T25" fmla="*/ 0 h 6858000"/>
              <a:gd name="T26" fmla="*/ 6318251 w 6318251"/>
              <a:gd name="T27" fmla="*/ 6858000 h 6858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18251" h="6858000">
                <a:moveTo>
                  <a:pt x="3898180" y="2603978"/>
                </a:moveTo>
                <a:lnTo>
                  <a:pt x="6318251" y="2603978"/>
                </a:lnTo>
                <a:lnTo>
                  <a:pt x="3080472" y="6858000"/>
                </a:lnTo>
                <a:lnTo>
                  <a:pt x="660400" y="6858000"/>
                </a:lnTo>
                <a:close/>
                <a:moveTo>
                  <a:pt x="3262309" y="0"/>
                </a:moveTo>
                <a:lnTo>
                  <a:pt x="5700714" y="0"/>
                </a:lnTo>
                <a:lnTo>
                  <a:pt x="2438406" y="4286250"/>
                </a:lnTo>
                <a:lnTo>
                  <a:pt x="0" y="4286250"/>
                </a:lnTo>
                <a:close/>
              </a:path>
            </a:pathLst>
          </a:custGeom>
          <a:blipFill dpi="0" rotWithShape="0">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mn-lt"/>
              <a:ea typeface="+mn-ea"/>
              <a:cs typeface="+mn-ea"/>
              <a:sym typeface="+mn-lt"/>
            </a:endParaRPr>
          </a:p>
        </p:txBody>
      </p:sp>
      <p:sp>
        <p:nvSpPr>
          <p:cNvPr id="12292" name="íṧ1îde"/>
          <p:cNvSpPr>
            <a:spLocks noChangeArrowheads="1"/>
          </p:cNvSpPr>
          <p:nvPr/>
        </p:nvSpPr>
        <p:spPr bwMode="auto">
          <a:xfrm>
            <a:off x="15519175" y="3068003"/>
            <a:ext cx="7202488" cy="84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r>
              <a:rPr lang="zh-CN" altLang="en-US" sz="3600" b="1" dirty="0">
                <a:solidFill>
                  <a:schemeClr val="accent1"/>
                </a:solidFill>
                <a:latin typeface="+mn-lt"/>
                <a:ea typeface="+mn-ea"/>
                <a:cs typeface="+mn-ea"/>
                <a:sym typeface="+mn-lt"/>
              </a:rPr>
              <a:t>扶持条件</a:t>
            </a:r>
            <a:endParaRPr lang="zh-CN" altLang="en-US" b="1" dirty="0">
              <a:latin typeface="+mn-lt"/>
              <a:ea typeface="+mn-ea"/>
              <a:cs typeface="+mn-ea"/>
              <a:sym typeface="+mn-lt"/>
            </a:endParaRPr>
          </a:p>
        </p:txBody>
      </p:sp>
      <p:sp>
        <p:nvSpPr>
          <p:cNvPr id="12293" name="i$ľiďe"/>
          <p:cNvSpPr>
            <a:spLocks noChangeArrowheads="1"/>
          </p:cNvSpPr>
          <p:nvPr/>
        </p:nvSpPr>
        <p:spPr bwMode="auto">
          <a:xfrm>
            <a:off x="15519175" y="3908941"/>
            <a:ext cx="7339238" cy="174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eaLnBrk="1" hangingPunct="1">
              <a:lnSpc>
                <a:spcPct val="130000"/>
              </a:lnSpc>
              <a:buFont typeface="Wingdings" panose="05000000000000000000" pitchFamily="2" charset="2"/>
              <a:buChar char="l"/>
            </a:pPr>
            <a:r>
              <a:rPr lang="zh-CN" altLang="en-US" sz="2800" dirty="0">
                <a:latin typeface="+mn-lt"/>
                <a:ea typeface="+mn-ea"/>
                <a:cs typeface="+mn-ea"/>
                <a:sym typeface="+mn-lt"/>
              </a:rPr>
              <a:t>企业需获得市场化股权投资机构及天使投资人的融资规模不少于</a:t>
            </a:r>
            <a:r>
              <a:rPr lang="en-US" altLang="zh-CN" sz="2800" dirty="0">
                <a:latin typeface="+mn-lt"/>
                <a:ea typeface="+mn-ea"/>
                <a:cs typeface="+mn-ea"/>
                <a:sym typeface="+mn-lt"/>
              </a:rPr>
              <a:t>1</a:t>
            </a:r>
            <a:r>
              <a:rPr lang="zh-CN" altLang="en-US" sz="2800" dirty="0">
                <a:latin typeface="+mn-lt"/>
                <a:ea typeface="+mn-ea"/>
                <a:cs typeface="+mn-ea"/>
                <a:sym typeface="+mn-lt"/>
              </a:rPr>
              <a:t>亿元，或达到市级总部企业、成长型企业认定标准。</a:t>
            </a:r>
            <a:endParaRPr lang="zh-CN" altLang="en-US" dirty="0">
              <a:latin typeface="+mn-lt"/>
              <a:ea typeface="+mn-ea"/>
              <a:cs typeface="+mn-ea"/>
              <a:sym typeface="+mn-lt"/>
            </a:endParaRPr>
          </a:p>
        </p:txBody>
      </p:sp>
      <p:sp>
        <p:nvSpPr>
          <p:cNvPr id="12294" name="íŝḻîḋè"/>
          <p:cNvSpPr>
            <a:spLocks noChangeArrowheads="1"/>
          </p:cNvSpPr>
          <p:nvPr/>
        </p:nvSpPr>
        <p:spPr bwMode="auto">
          <a:xfrm>
            <a:off x="13849125" y="2634615"/>
            <a:ext cx="1784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r>
              <a:rPr lang="en-US" altLang="zh-CN" sz="8000" b="1" dirty="0">
                <a:solidFill>
                  <a:schemeClr val="tx2"/>
                </a:solidFill>
                <a:latin typeface="+mn-lt"/>
                <a:ea typeface="+mn-ea"/>
                <a:cs typeface="+mn-ea"/>
                <a:sym typeface="+mn-lt"/>
              </a:rPr>
              <a:t>01</a:t>
            </a:r>
            <a:endParaRPr lang="zh-CN" altLang="en-US" sz="8000" b="1" dirty="0">
              <a:solidFill>
                <a:schemeClr val="tx2"/>
              </a:solidFill>
              <a:latin typeface="+mn-lt"/>
              <a:ea typeface="+mn-ea"/>
              <a:cs typeface="+mn-ea"/>
              <a:sym typeface="+mn-lt"/>
            </a:endParaRPr>
          </a:p>
        </p:txBody>
      </p:sp>
      <p:sp>
        <p:nvSpPr>
          <p:cNvPr id="12295" name="标题 1"/>
          <p:cNvSpPr>
            <a:spLocks noGrp="1" noChangeArrowheads="1"/>
          </p:cNvSpPr>
          <p:nvPr>
            <p:ph type="title" idx="4294967295"/>
          </p:nvPr>
        </p:nvSpPr>
        <p:spPr bwMode="auto">
          <a:xfrm>
            <a:off x="2630383" y="1130300"/>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smtClean="0">
                <a:latin typeface="+mn-lt"/>
                <a:ea typeface="+mn-ea"/>
                <a:cs typeface="+mn-ea"/>
                <a:sym typeface="+mn-lt"/>
              </a:rPr>
              <a:t>新经济产业政策</a:t>
            </a:r>
            <a:endParaRPr lang="zh-CN" altLang="en-US" b="1" dirty="0">
              <a:latin typeface="+mn-lt"/>
              <a:ea typeface="+mn-ea"/>
              <a:cs typeface="+mn-ea"/>
              <a:sym typeface="+mn-lt"/>
            </a:endParaRPr>
          </a:p>
        </p:txBody>
      </p:sp>
      <p:sp>
        <p:nvSpPr>
          <p:cNvPr id="12313" name="直接连接符 43"/>
          <p:cNvSpPr>
            <a:spLocks noChangeShapeType="1"/>
          </p:cNvSpPr>
          <p:nvPr/>
        </p:nvSpPr>
        <p:spPr bwMode="auto">
          <a:xfrm>
            <a:off x="14077203" y="5805415"/>
            <a:ext cx="8781209" cy="0"/>
          </a:xfrm>
          <a:prstGeom prst="line">
            <a:avLst/>
          </a:prstGeom>
        </p:spPr>
        <p:style>
          <a:lnRef idx="1">
            <a:schemeClr val="accent2"/>
          </a:lnRef>
          <a:fillRef idx="0">
            <a:schemeClr val="accent2"/>
          </a:fillRef>
          <a:effectRef idx="0">
            <a:schemeClr val="accent2"/>
          </a:effectRef>
          <a:fontRef idx="minor">
            <a:schemeClr val="tx1"/>
          </a:fontRef>
        </p:style>
        <p:txBody>
          <a:bodyPr/>
          <a:lstStyle/>
          <a:p>
            <a:endParaRPr lang="zh-CN" altLang="zh-CN">
              <a:solidFill>
                <a:srgbClr val="000000"/>
              </a:solidFill>
              <a:cs typeface="+mn-ea"/>
              <a:sym typeface="+mn-lt"/>
            </a:endParaRPr>
          </a:p>
        </p:txBody>
      </p:sp>
      <p:sp>
        <p:nvSpPr>
          <p:cNvPr id="12315" name="íṧ1îde"/>
          <p:cNvSpPr>
            <a:spLocks noChangeArrowheads="1"/>
          </p:cNvSpPr>
          <p:nvPr/>
        </p:nvSpPr>
        <p:spPr bwMode="auto">
          <a:xfrm>
            <a:off x="14077205" y="6103745"/>
            <a:ext cx="7203379" cy="84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r>
              <a:rPr lang="zh-CN" altLang="en-US" sz="3600" b="1" dirty="0" smtClean="0">
                <a:solidFill>
                  <a:schemeClr val="accent1"/>
                </a:solidFill>
                <a:latin typeface="+mn-lt"/>
                <a:ea typeface="+mn-ea"/>
                <a:cs typeface="+mn-ea"/>
                <a:sym typeface="+mn-lt"/>
              </a:rPr>
              <a:t>租购补助</a:t>
            </a:r>
            <a:endParaRPr lang="zh-CN" altLang="en-US" dirty="0">
              <a:latin typeface="+mn-lt"/>
              <a:ea typeface="+mn-ea"/>
              <a:cs typeface="+mn-ea"/>
              <a:sym typeface="+mn-lt"/>
            </a:endParaRPr>
          </a:p>
        </p:txBody>
      </p:sp>
      <p:sp>
        <p:nvSpPr>
          <p:cNvPr id="12316" name="i$ľiďe"/>
          <p:cNvSpPr>
            <a:spLocks noChangeArrowheads="1"/>
          </p:cNvSpPr>
          <p:nvPr/>
        </p:nvSpPr>
        <p:spPr bwMode="auto">
          <a:xfrm>
            <a:off x="13299329" y="7013844"/>
            <a:ext cx="9701348" cy="174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eaLnBrk="1" hangingPunct="1">
              <a:lnSpc>
                <a:spcPct val="130000"/>
              </a:lnSpc>
              <a:buFont typeface="Wingdings" panose="05000000000000000000" pitchFamily="2" charset="2"/>
              <a:buChar char="l"/>
            </a:pPr>
            <a:r>
              <a:rPr lang="zh-CN" altLang="en-US" sz="2800" b="1" dirty="0">
                <a:latin typeface="+mn-lt"/>
                <a:ea typeface="+mn-ea"/>
                <a:cs typeface="+mn-ea"/>
                <a:sym typeface="+mn-lt"/>
              </a:rPr>
              <a:t>购房过渡期租金补贴</a:t>
            </a:r>
            <a:r>
              <a:rPr lang="zh-CN" altLang="en-US" sz="2800" dirty="0" smtClean="0">
                <a:latin typeface="+mn-lt"/>
                <a:ea typeface="+mn-ea"/>
                <a:cs typeface="+mn-ea"/>
                <a:sym typeface="+mn-lt"/>
              </a:rPr>
              <a:t>：补贴三年，总额</a:t>
            </a:r>
            <a:r>
              <a:rPr lang="zh-CN" altLang="en-US" sz="2800" dirty="0">
                <a:latin typeface="+mn-lt"/>
                <a:ea typeface="+mn-ea"/>
                <a:cs typeface="+mn-ea"/>
                <a:sym typeface="+mn-lt"/>
              </a:rPr>
              <a:t>不超过</a:t>
            </a:r>
            <a:r>
              <a:rPr lang="en-US" altLang="zh-CN" sz="2800" dirty="0">
                <a:solidFill>
                  <a:srgbClr val="C00000"/>
                </a:solidFill>
                <a:latin typeface="+mn-lt"/>
                <a:ea typeface="+mn-ea"/>
                <a:cs typeface="+mn-ea"/>
                <a:sym typeface="+mn-lt"/>
              </a:rPr>
              <a:t>300</a:t>
            </a:r>
            <a:r>
              <a:rPr lang="zh-CN" altLang="en-US" sz="2800" dirty="0" smtClean="0">
                <a:solidFill>
                  <a:srgbClr val="C00000"/>
                </a:solidFill>
                <a:latin typeface="+mn-lt"/>
                <a:ea typeface="+mn-ea"/>
                <a:cs typeface="+mn-ea"/>
                <a:sym typeface="+mn-lt"/>
              </a:rPr>
              <a:t>万</a:t>
            </a:r>
            <a:endParaRPr lang="zh-CN" altLang="en-US" sz="2800" dirty="0">
              <a:solidFill>
                <a:srgbClr val="C00000"/>
              </a:solidFill>
              <a:latin typeface="+mn-lt"/>
              <a:ea typeface="+mn-ea"/>
              <a:cs typeface="+mn-ea"/>
              <a:sym typeface="+mn-lt"/>
            </a:endParaRPr>
          </a:p>
          <a:p>
            <a:pPr marL="457200" indent="-457200" eaLnBrk="1" hangingPunct="1">
              <a:lnSpc>
                <a:spcPct val="130000"/>
              </a:lnSpc>
              <a:buFont typeface="Wingdings" panose="05000000000000000000" pitchFamily="2" charset="2"/>
              <a:buChar char="l"/>
            </a:pPr>
            <a:r>
              <a:rPr lang="zh-CN" altLang="en-US" sz="2800" b="1" dirty="0">
                <a:latin typeface="+mn-lt"/>
                <a:ea typeface="+mn-ea"/>
                <a:cs typeface="+mn-ea"/>
                <a:sym typeface="+mn-lt"/>
              </a:rPr>
              <a:t>购房补贴：</a:t>
            </a:r>
            <a:r>
              <a:rPr lang="zh-CN" altLang="en-US" sz="2800" dirty="0">
                <a:latin typeface="+mn-lt"/>
                <a:ea typeface="+mn-ea"/>
                <a:cs typeface="+mn-ea"/>
                <a:sym typeface="+mn-lt"/>
              </a:rPr>
              <a:t>按购房价款给予</a:t>
            </a:r>
            <a:r>
              <a:rPr lang="en-US" altLang="zh-CN" sz="2800" dirty="0">
                <a:latin typeface="+mn-lt"/>
                <a:ea typeface="+mn-ea"/>
                <a:cs typeface="+mn-ea"/>
                <a:sym typeface="+mn-lt"/>
              </a:rPr>
              <a:t>10%</a:t>
            </a:r>
            <a:r>
              <a:rPr lang="zh-CN" altLang="en-US" sz="2800" dirty="0">
                <a:latin typeface="+mn-lt"/>
                <a:ea typeface="+mn-ea"/>
                <a:cs typeface="+mn-ea"/>
                <a:sym typeface="+mn-lt"/>
              </a:rPr>
              <a:t>补助，最高不超过</a:t>
            </a:r>
            <a:r>
              <a:rPr lang="en-US" altLang="zh-CN" sz="2800" dirty="0">
                <a:solidFill>
                  <a:srgbClr val="C00000"/>
                </a:solidFill>
                <a:latin typeface="+mn-lt"/>
                <a:ea typeface="+mn-ea"/>
                <a:cs typeface="+mn-ea"/>
                <a:sym typeface="+mn-lt"/>
              </a:rPr>
              <a:t>1000</a:t>
            </a:r>
            <a:r>
              <a:rPr lang="zh-CN" altLang="en-US" sz="2800" dirty="0" smtClean="0">
                <a:solidFill>
                  <a:srgbClr val="C00000"/>
                </a:solidFill>
                <a:latin typeface="+mn-lt"/>
                <a:ea typeface="+mn-ea"/>
                <a:cs typeface="+mn-ea"/>
                <a:sym typeface="+mn-lt"/>
              </a:rPr>
              <a:t>万</a:t>
            </a:r>
            <a:endParaRPr lang="zh-CN" altLang="en-US" sz="2800" dirty="0">
              <a:solidFill>
                <a:srgbClr val="C00000"/>
              </a:solidFill>
              <a:latin typeface="+mn-lt"/>
              <a:ea typeface="+mn-ea"/>
              <a:cs typeface="+mn-ea"/>
              <a:sym typeface="+mn-lt"/>
            </a:endParaRPr>
          </a:p>
        </p:txBody>
      </p:sp>
      <p:sp>
        <p:nvSpPr>
          <p:cNvPr id="12317" name="直接连接符 48"/>
          <p:cNvSpPr>
            <a:spLocks noChangeShapeType="1"/>
          </p:cNvSpPr>
          <p:nvPr/>
        </p:nvSpPr>
        <p:spPr bwMode="auto">
          <a:xfrm>
            <a:off x="9741877" y="12796838"/>
            <a:ext cx="13116536" cy="0"/>
          </a:xfrm>
          <a:prstGeom prst="line">
            <a:avLst/>
          </a:prstGeom>
        </p:spPr>
        <p:style>
          <a:lnRef idx="1">
            <a:schemeClr val="accent2"/>
          </a:lnRef>
          <a:fillRef idx="0">
            <a:schemeClr val="accent2"/>
          </a:fillRef>
          <a:effectRef idx="0">
            <a:schemeClr val="accent2"/>
          </a:effectRef>
          <a:fontRef idx="minor">
            <a:schemeClr val="tx1"/>
          </a:fontRef>
        </p:style>
        <p:txBody>
          <a:bodyPr/>
          <a:lstStyle/>
          <a:p>
            <a:endParaRPr lang="zh-CN" altLang="zh-CN">
              <a:solidFill>
                <a:srgbClr val="000000"/>
              </a:solidFill>
              <a:cs typeface="+mn-ea"/>
              <a:sym typeface="+mn-lt"/>
            </a:endParaRPr>
          </a:p>
        </p:txBody>
      </p:sp>
      <p:sp>
        <p:nvSpPr>
          <p:cNvPr id="12318" name="íŝḻîḋè"/>
          <p:cNvSpPr>
            <a:spLocks noChangeArrowheads="1"/>
          </p:cNvSpPr>
          <p:nvPr/>
        </p:nvSpPr>
        <p:spPr bwMode="auto">
          <a:xfrm>
            <a:off x="12407155" y="5652895"/>
            <a:ext cx="178435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r>
              <a:rPr lang="en-US" altLang="zh-CN" sz="8000" b="1" dirty="0">
                <a:solidFill>
                  <a:schemeClr val="tx2"/>
                </a:solidFill>
                <a:latin typeface="+mn-lt"/>
                <a:ea typeface="+mn-ea"/>
                <a:cs typeface="+mn-ea"/>
                <a:sym typeface="+mn-lt"/>
              </a:rPr>
              <a:t>02</a:t>
            </a:r>
            <a:endParaRPr lang="zh-CN" altLang="en-US" sz="8000" b="1" dirty="0">
              <a:solidFill>
                <a:schemeClr val="tx2"/>
              </a:solidFill>
              <a:latin typeface="+mn-lt"/>
              <a:ea typeface="+mn-ea"/>
              <a:cs typeface="+mn-ea"/>
              <a:sym typeface="+mn-lt"/>
            </a:endParaRPr>
          </a:p>
        </p:txBody>
      </p:sp>
      <p:sp>
        <p:nvSpPr>
          <p:cNvPr id="12319" name="矩形 35"/>
          <p:cNvSpPr>
            <a:spLocks noChangeArrowheads="1"/>
          </p:cNvSpPr>
          <p:nvPr/>
        </p:nvSpPr>
        <p:spPr bwMode="auto">
          <a:xfrm>
            <a:off x="2630383" y="1830387"/>
            <a:ext cx="4630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dirty="0" smtClean="0">
                <a:solidFill>
                  <a:schemeClr val="accent2"/>
                </a:solidFill>
                <a:latin typeface="+mn-lt"/>
                <a:ea typeface="+mn-ea"/>
                <a:cs typeface="+mn-ea"/>
                <a:sym typeface="+mn-lt"/>
              </a:rPr>
              <a:t>厦</a:t>
            </a:r>
            <a:r>
              <a:rPr lang="zh-CN" altLang="en-US" sz="2800" dirty="0">
                <a:solidFill>
                  <a:schemeClr val="accent2"/>
                </a:solidFill>
                <a:latin typeface="+mn-lt"/>
                <a:ea typeface="+mn-ea"/>
                <a:cs typeface="+mn-ea"/>
                <a:sym typeface="+mn-lt"/>
              </a:rPr>
              <a:t>同政</a:t>
            </a:r>
            <a:r>
              <a:rPr lang="en-US" altLang="zh-CN" sz="2800" dirty="0">
                <a:solidFill>
                  <a:schemeClr val="accent2"/>
                </a:solidFill>
                <a:latin typeface="+mn-lt"/>
                <a:ea typeface="+mn-ea"/>
                <a:cs typeface="+mn-ea"/>
                <a:sym typeface="+mn-lt"/>
              </a:rPr>
              <a:t>〔2019〕149</a:t>
            </a:r>
            <a:r>
              <a:rPr lang="zh-CN" altLang="en-US" sz="2800" dirty="0">
                <a:solidFill>
                  <a:schemeClr val="accent2"/>
                </a:solidFill>
                <a:latin typeface="+mn-lt"/>
                <a:ea typeface="+mn-ea"/>
                <a:cs typeface="+mn-ea"/>
                <a:sym typeface="+mn-lt"/>
              </a:rPr>
              <a:t>号</a:t>
            </a:r>
            <a:endParaRPr lang="zh-CN" altLang="en-US" sz="2800" dirty="0">
              <a:solidFill>
                <a:srgbClr val="000000"/>
              </a:solidFill>
              <a:latin typeface="+mn-lt"/>
              <a:ea typeface="+mn-ea"/>
              <a:cs typeface="+mn-ea"/>
              <a:sym typeface="+mn-lt"/>
            </a:endParaRPr>
          </a:p>
        </p:txBody>
      </p:sp>
      <p:grpSp>
        <p:nvGrpSpPr>
          <p:cNvPr id="2"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33"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4"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5"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6"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7"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8"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9"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40"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41"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42"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43"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44"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45"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30" name="直接连接符 43"/>
          <p:cNvSpPr>
            <a:spLocks noChangeShapeType="1"/>
          </p:cNvSpPr>
          <p:nvPr/>
        </p:nvSpPr>
        <p:spPr bwMode="auto">
          <a:xfrm>
            <a:off x="12082914" y="8794309"/>
            <a:ext cx="10775499" cy="0"/>
          </a:xfrm>
          <a:prstGeom prst="line">
            <a:avLst/>
          </a:prstGeom>
        </p:spPr>
        <p:style>
          <a:lnRef idx="1">
            <a:schemeClr val="accent2"/>
          </a:lnRef>
          <a:fillRef idx="0">
            <a:schemeClr val="accent2"/>
          </a:fillRef>
          <a:effectRef idx="0">
            <a:schemeClr val="accent2"/>
          </a:effectRef>
          <a:fontRef idx="minor">
            <a:schemeClr val="tx1"/>
          </a:fontRef>
        </p:style>
        <p:txBody>
          <a:bodyPr/>
          <a:lstStyle/>
          <a:p>
            <a:endParaRPr lang="zh-CN" altLang="zh-CN">
              <a:solidFill>
                <a:srgbClr val="000000"/>
              </a:solidFill>
              <a:cs typeface="+mn-ea"/>
              <a:sym typeface="+mn-lt"/>
            </a:endParaRPr>
          </a:p>
        </p:txBody>
      </p:sp>
      <p:sp>
        <p:nvSpPr>
          <p:cNvPr id="31" name="íṧ1îde"/>
          <p:cNvSpPr>
            <a:spLocks noChangeArrowheads="1"/>
          </p:cNvSpPr>
          <p:nvPr/>
        </p:nvSpPr>
        <p:spPr bwMode="auto">
          <a:xfrm>
            <a:off x="11968614" y="9077106"/>
            <a:ext cx="7203379" cy="84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r>
              <a:rPr lang="zh-CN" altLang="en-US" sz="3600" b="1" dirty="0" smtClean="0">
                <a:solidFill>
                  <a:schemeClr val="accent1"/>
                </a:solidFill>
                <a:latin typeface="+mn-lt"/>
                <a:ea typeface="+mn-ea"/>
                <a:cs typeface="+mn-ea"/>
                <a:sym typeface="+mn-lt"/>
              </a:rPr>
              <a:t>经营贡献奖励</a:t>
            </a:r>
            <a:endParaRPr lang="zh-CN" altLang="en-US" dirty="0">
              <a:latin typeface="+mn-lt"/>
              <a:ea typeface="+mn-ea"/>
              <a:cs typeface="+mn-ea"/>
              <a:sym typeface="+mn-lt"/>
            </a:endParaRPr>
          </a:p>
        </p:txBody>
      </p:sp>
      <p:sp>
        <p:nvSpPr>
          <p:cNvPr id="46" name="i$ľiďe"/>
          <p:cNvSpPr>
            <a:spLocks noChangeArrowheads="1"/>
          </p:cNvSpPr>
          <p:nvPr/>
        </p:nvSpPr>
        <p:spPr bwMode="auto">
          <a:xfrm>
            <a:off x="11043285" y="9721215"/>
            <a:ext cx="13070205" cy="307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eaLnBrk="1" hangingPunct="1">
              <a:lnSpc>
                <a:spcPct val="130000"/>
              </a:lnSpc>
              <a:buFont typeface="Wingdings" panose="05000000000000000000" pitchFamily="2" charset="2"/>
              <a:buChar char="l"/>
            </a:pPr>
            <a:r>
              <a:rPr lang="zh-CN" altLang="en-US" sz="2800" b="1" kern="0" dirty="0" smtClean="0">
                <a:latin typeface="微软雅黑" charset="-122"/>
                <a:ea typeface="微软雅黑" charset="-122"/>
              </a:rPr>
              <a:t>市区两级补助</a:t>
            </a:r>
            <a:r>
              <a:rPr lang="zh-CN" altLang="en-US" sz="2800" b="1" kern="0" dirty="0">
                <a:solidFill>
                  <a:srgbClr val="C00000"/>
                </a:solidFill>
                <a:latin typeface="微软雅黑" charset="-122"/>
                <a:ea typeface="微软雅黑" charset="-122"/>
              </a:rPr>
              <a:t>期限</a:t>
            </a:r>
            <a:r>
              <a:rPr lang="en-US" altLang="zh-CN" sz="4800" b="1" kern="0" dirty="0">
                <a:solidFill>
                  <a:srgbClr val="C00000"/>
                </a:solidFill>
                <a:latin typeface="微软雅黑" charset="-122"/>
                <a:ea typeface="微软雅黑" charset="-122"/>
              </a:rPr>
              <a:t>10</a:t>
            </a:r>
            <a:r>
              <a:rPr lang="zh-CN" altLang="en-US" sz="4800" b="1" kern="0" dirty="0">
                <a:solidFill>
                  <a:srgbClr val="C00000"/>
                </a:solidFill>
                <a:latin typeface="微软雅黑" charset="-122"/>
                <a:ea typeface="微软雅黑" charset="-122"/>
              </a:rPr>
              <a:t>年</a:t>
            </a:r>
            <a:endParaRPr lang="en-US" altLang="zh-CN" sz="2800" b="1" dirty="0" smtClean="0">
              <a:latin typeface="+mn-lt"/>
              <a:ea typeface="+mn-ea"/>
              <a:cs typeface="+mn-ea"/>
              <a:sym typeface="+mn-lt"/>
            </a:endParaRPr>
          </a:p>
          <a:p>
            <a:pPr marL="457200" indent="-457200" eaLnBrk="1" hangingPunct="1">
              <a:lnSpc>
                <a:spcPct val="130000"/>
              </a:lnSpc>
              <a:buFont typeface="Wingdings" panose="05000000000000000000" pitchFamily="2" charset="2"/>
              <a:buChar char="l"/>
            </a:pPr>
            <a:r>
              <a:rPr lang="zh-CN" altLang="en-US" sz="2800" b="1" dirty="0">
                <a:latin typeface="+mn-lt"/>
                <a:ea typeface="+mn-ea"/>
                <a:cs typeface="+mn-ea"/>
                <a:sym typeface="+mn-lt"/>
              </a:rPr>
              <a:t>按年度两税</a:t>
            </a:r>
            <a:r>
              <a:rPr lang="zh-CN" altLang="en-US" sz="2800" b="1" dirty="0">
                <a:solidFill>
                  <a:srgbClr val="C00000"/>
                </a:solidFill>
                <a:latin typeface="+mn-lt"/>
                <a:ea typeface="+mn-ea"/>
                <a:cs typeface="+mn-ea"/>
                <a:sym typeface="+mn-lt"/>
              </a:rPr>
              <a:t>地方留成</a:t>
            </a:r>
            <a:r>
              <a:rPr lang="zh-CN" altLang="en-US" sz="2800" b="1" dirty="0">
                <a:latin typeface="+mn-lt"/>
                <a:ea typeface="+mn-ea"/>
                <a:cs typeface="+mn-ea"/>
                <a:sym typeface="+mn-lt"/>
              </a:rPr>
              <a:t>奖励</a:t>
            </a:r>
            <a:r>
              <a:rPr lang="zh-CN" altLang="en-US" sz="2800" b="1" dirty="0" smtClean="0">
                <a:latin typeface="+mn-lt"/>
                <a:ea typeface="+mn-ea"/>
                <a:cs typeface="+mn-ea"/>
                <a:sym typeface="+mn-lt"/>
              </a:rPr>
              <a:t>，</a:t>
            </a:r>
            <a:endParaRPr lang="en-US" altLang="zh-CN" sz="2800" b="1" dirty="0" smtClean="0">
              <a:latin typeface="+mn-lt"/>
              <a:ea typeface="+mn-ea"/>
              <a:cs typeface="+mn-ea"/>
              <a:sym typeface="+mn-lt"/>
            </a:endParaRPr>
          </a:p>
          <a:p>
            <a:pPr marL="457200" indent="-457200" eaLnBrk="1" hangingPunct="1">
              <a:lnSpc>
                <a:spcPct val="130000"/>
              </a:lnSpc>
              <a:buFont typeface="Wingdings" panose="05000000000000000000" pitchFamily="2" charset="2"/>
              <a:buChar char="l"/>
            </a:pPr>
            <a:r>
              <a:rPr lang="zh-CN" altLang="en-US" sz="2800" dirty="0" smtClean="0">
                <a:solidFill>
                  <a:srgbClr val="C00000"/>
                </a:solidFill>
                <a:latin typeface="+mn-lt"/>
                <a:ea typeface="+mn-ea"/>
                <a:cs typeface="+mn-ea"/>
                <a:sym typeface="+mn-lt"/>
              </a:rPr>
              <a:t>前五年</a:t>
            </a:r>
            <a:r>
              <a:rPr lang="en-US" altLang="zh-CN" sz="2800" dirty="0">
                <a:latin typeface="+mn-lt"/>
                <a:ea typeface="+mn-ea"/>
                <a:cs typeface="+mn-ea"/>
                <a:sym typeface="+mn-lt"/>
              </a:rPr>
              <a:t>1000</a:t>
            </a:r>
            <a:r>
              <a:rPr lang="zh-CN" altLang="en-US" sz="2800" dirty="0">
                <a:latin typeface="+mn-lt"/>
                <a:ea typeface="+mn-ea"/>
                <a:cs typeface="+mn-ea"/>
                <a:sym typeface="+mn-lt"/>
              </a:rPr>
              <a:t>万（含</a:t>
            </a:r>
            <a:r>
              <a:rPr lang="en-US" altLang="zh-CN" sz="2800" dirty="0">
                <a:latin typeface="+mn-lt"/>
                <a:ea typeface="+mn-ea"/>
                <a:cs typeface="+mn-ea"/>
                <a:sym typeface="+mn-lt"/>
              </a:rPr>
              <a:t>)</a:t>
            </a:r>
            <a:r>
              <a:rPr lang="zh-CN" altLang="en-US" sz="2800" dirty="0">
                <a:latin typeface="+mn-lt"/>
                <a:ea typeface="+mn-ea"/>
                <a:cs typeface="+mn-ea"/>
                <a:sym typeface="+mn-lt"/>
              </a:rPr>
              <a:t>以内部分，奖</a:t>
            </a:r>
            <a:r>
              <a:rPr lang="en-US" altLang="zh-CN" sz="2800" dirty="0">
                <a:solidFill>
                  <a:srgbClr val="C00000"/>
                </a:solidFill>
                <a:latin typeface="+mn-lt"/>
                <a:ea typeface="+mn-ea"/>
                <a:cs typeface="+mn-ea"/>
                <a:sym typeface="+mn-lt"/>
              </a:rPr>
              <a:t>60%</a:t>
            </a:r>
            <a:r>
              <a:rPr lang="zh-CN" altLang="en-US" sz="2800" dirty="0">
                <a:latin typeface="+mn-lt"/>
                <a:ea typeface="+mn-ea"/>
                <a:cs typeface="+mn-ea"/>
                <a:sym typeface="+mn-lt"/>
              </a:rPr>
              <a:t>；</a:t>
            </a:r>
            <a:r>
              <a:rPr lang="en-US" altLang="zh-CN" sz="2800" dirty="0">
                <a:latin typeface="+mn-lt"/>
                <a:ea typeface="+mn-ea"/>
                <a:cs typeface="+mn-ea"/>
                <a:sym typeface="+mn-lt"/>
              </a:rPr>
              <a:t>1000</a:t>
            </a:r>
            <a:r>
              <a:rPr lang="zh-CN" altLang="en-US" sz="2800" dirty="0">
                <a:latin typeface="+mn-lt"/>
                <a:ea typeface="+mn-ea"/>
                <a:cs typeface="+mn-ea"/>
                <a:sym typeface="+mn-lt"/>
              </a:rPr>
              <a:t>万（不含</a:t>
            </a:r>
            <a:r>
              <a:rPr lang="en-US" altLang="zh-CN" sz="2800" dirty="0">
                <a:latin typeface="+mn-lt"/>
                <a:ea typeface="+mn-ea"/>
                <a:cs typeface="+mn-ea"/>
                <a:sym typeface="+mn-lt"/>
              </a:rPr>
              <a:t>)</a:t>
            </a:r>
            <a:r>
              <a:rPr lang="zh-CN" altLang="en-US" sz="2800" dirty="0">
                <a:latin typeface="+mn-lt"/>
                <a:ea typeface="+mn-ea"/>
                <a:cs typeface="+mn-ea"/>
                <a:sym typeface="+mn-lt"/>
              </a:rPr>
              <a:t>以上部分，奖</a:t>
            </a:r>
            <a:r>
              <a:rPr lang="en-US" altLang="zh-CN" sz="2800" dirty="0">
                <a:solidFill>
                  <a:srgbClr val="C00000"/>
                </a:solidFill>
                <a:latin typeface="+mn-lt"/>
                <a:ea typeface="+mn-ea"/>
                <a:cs typeface="+mn-ea"/>
                <a:sym typeface="+mn-lt"/>
              </a:rPr>
              <a:t>70%</a:t>
            </a:r>
            <a:r>
              <a:rPr lang="zh-CN" altLang="en-US" sz="2800" dirty="0" smtClean="0">
                <a:latin typeface="+mn-lt"/>
                <a:ea typeface="+mn-ea"/>
                <a:cs typeface="+mn-ea"/>
                <a:sym typeface="+mn-lt"/>
              </a:rPr>
              <a:t>；</a:t>
            </a:r>
            <a:endParaRPr lang="en-US" altLang="zh-CN" sz="2800" dirty="0" smtClean="0">
              <a:latin typeface="+mn-lt"/>
              <a:ea typeface="+mn-ea"/>
              <a:cs typeface="+mn-ea"/>
              <a:sym typeface="+mn-lt"/>
            </a:endParaRPr>
          </a:p>
          <a:p>
            <a:pPr marL="457200" indent="-457200" eaLnBrk="1" hangingPunct="1">
              <a:lnSpc>
                <a:spcPct val="130000"/>
              </a:lnSpc>
              <a:buFont typeface="Wingdings" panose="05000000000000000000" pitchFamily="2" charset="2"/>
              <a:buChar char="l"/>
            </a:pPr>
            <a:r>
              <a:rPr lang="zh-CN" altLang="en-US" sz="2800" dirty="0" smtClean="0">
                <a:solidFill>
                  <a:srgbClr val="C00000"/>
                </a:solidFill>
                <a:latin typeface="+mn-lt"/>
                <a:ea typeface="+mn-ea"/>
                <a:cs typeface="+mn-ea"/>
                <a:sym typeface="+mn-lt"/>
              </a:rPr>
              <a:t>后五年</a:t>
            </a:r>
            <a:r>
              <a:rPr lang="en-US" altLang="zh-CN" sz="2800" dirty="0">
                <a:latin typeface="+mn-lt"/>
                <a:ea typeface="+mn-ea"/>
                <a:cs typeface="+mn-ea"/>
                <a:sym typeface="+mn-lt"/>
              </a:rPr>
              <a:t>1000</a:t>
            </a:r>
            <a:r>
              <a:rPr lang="zh-CN" altLang="en-US" sz="2800" dirty="0">
                <a:latin typeface="+mn-lt"/>
                <a:ea typeface="+mn-ea"/>
                <a:cs typeface="+mn-ea"/>
                <a:sym typeface="+mn-lt"/>
              </a:rPr>
              <a:t>万（含</a:t>
            </a:r>
            <a:r>
              <a:rPr lang="en-US" altLang="zh-CN" sz="2800" dirty="0">
                <a:latin typeface="+mn-lt"/>
                <a:ea typeface="+mn-ea"/>
                <a:cs typeface="+mn-ea"/>
                <a:sym typeface="+mn-lt"/>
              </a:rPr>
              <a:t>)</a:t>
            </a:r>
            <a:r>
              <a:rPr lang="zh-CN" altLang="en-US" sz="2800" dirty="0">
                <a:latin typeface="+mn-lt"/>
                <a:ea typeface="+mn-ea"/>
                <a:cs typeface="+mn-ea"/>
                <a:sym typeface="+mn-lt"/>
              </a:rPr>
              <a:t>以内部分，奖</a:t>
            </a:r>
            <a:r>
              <a:rPr lang="en-US" altLang="zh-CN" sz="2800" dirty="0">
                <a:solidFill>
                  <a:srgbClr val="C00000"/>
                </a:solidFill>
                <a:latin typeface="+mn-lt"/>
                <a:ea typeface="+mn-ea"/>
                <a:cs typeface="+mn-ea"/>
                <a:sym typeface="+mn-lt"/>
              </a:rPr>
              <a:t>30%</a:t>
            </a:r>
            <a:r>
              <a:rPr lang="zh-CN" altLang="en-US" sz="2800" dirty="0">
                <a:latin typeface="+mn-lt"/>
                <a:ea typeface="+mn-ea"/>
                <a:cs typeface="+mn-ea"/>
                <a:sym typeface="+mn-lt"/>
              </a:rPr>
              <a:t>；</a:t>
            </a:r>
            <a:r>
              <a:rPr lang="en-US" altLang="zh-CN" sz="2800" dirty="0">
                <a:latin typeface="+mn-lt"/>
                <a:ea typeface="+mn-ea"/>
                <a:cs typeface="+mn-ea"/>
                <a:sym typeface="+mn-lt"/>
              </a:rPr>
              <a:t>1000</a:t>
            </a:r>
            <a:r>
              <a:rPr lang="zh-CN" altLang="en-US" sz="2800" dirty="0">
                <a:latin typeface="+mn-lt"/>
                <a:ea typeface="+mn-ea"/>
                <a:cs typeface="+mn-ea"/>
                <a:sym typeface="+mn-lt"/>
              </a:rPr>
              <a:t>万（不含</a:t>
            </a:r>
            <a:r>
              <a:rPr lang="en-US" altLang="zh-CN" sz="2800" dirty="0">
                <a:latin typeface="+mn-lt"/>
                <a:ea typeface="+mn-ea"/>
                <a:cs typeface="+mn-ea"/>
                <a:sym typeface="+mn-lt"/>
              </a:rPr>
              <a:t>)</a:t>
            </a:r>
            <a:r>
              <a:rPr lang="zh-CN" altLang="en-US" sz="2800" dirty="0">
                <a:latin typeface="+mn-lt"/>
                <a:ea typeface="+mn-ea"/>
                <a:cs typeface="+mn-ea"/>
                <a:sym typeface="+mn-lt"/>
              </a:rPr>
              <a:t>以上部分，奖</a:t>
            </a:r>
            <a:r>
              <a:rPr lang="en-US" altLang="zh-CN" sz="2800" dirty="0">
                <a:solidFill>
                  <a:srgbClr val="C00000"/>
                </a:solidFill>
                <a:latin typeface="+mn-lt"/>
                <a:ea typeface="+mn-ea"/>
                <a:cs typeface="+mn-ea"/>
                <a:sym typeface="+mn-lt"/>
              </a:rPr>
              <a:t>35%</a:t>
            </a:r>
            <a:r>
              <a:rPr lang="zh-CN" altLang="en-US" sz="2800" dirty="0">
                <a:latin typeface="+mn-lt"/>
                <a:ea typeface="+mn-ea"/>
                <a:cs typeface="+mn-ea"/>
                <a:sym typeface="+mn-lt"/>
              </a:rPr>
              <a:t>。</a:t>
            </a:r>
            <a:endParaRPr lang="zh-CN" altLang="en-US" sz="2800" dirty="0">
              <a:latin typeface="+mn-lt"/>
              <a:ea typeface="+mn-ea"/>
              <a:cs typeface="+mn-ea"/>
              <a:sym typeface="+mn-lt"/>
            </a:endParaRPr>
          </a:p>
        </p:txBody>
      </p:sp>
      <p:sp>
        <p:nvSpPr>
          <p:cNvPr id="47" name="íŝḻîḋè"/>
          <p:cNvSpPr>
            <a:spLocks noChangeArrowheads="1"/>
          </p:cNvSpPr>
          <p:nvPr/>
        </p:nvSpPr>
        <p:spPr bwMode="auto">
          <a:xfrm>
            <a:off x="10298564" y="8626256"/>
            <a:ext cx="178435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r>
              <a:rPr lang="en-US" altLang="zh-CN" sz="8000" b="1" dirty="0" smtClean="0">
                <a:solidFill>
                  <a:schemeClr val="tx2"/>
                </a:solidFill>
                <a:latin typeface="+mn-lt"/>
                <a:ea typeface="+mn-ea"/>
                <a:cs typeface="+mn-ea"/>
                <a:sym typeface="+mn-lt"/>
              </a:rPr>
              <a:t>03</a:t>
            </a:r>
            <a:endParaRPr lang="zh-CN" altLang="en-US" sz="8000" b="1" dirty="0">
              <a:solidFill>
                <a:schemeClr val="tx2"/>
              </a:solidFill>
              <a:latin typeface="+mn-lt"/>
              <a:ea typeface="+mn-ea"/>
              <a:cs typeface="+mn-ea"/>
              <a:sym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ṡḷïdè"/>
          <p:cNvSpPr>
            <a:spLocks noChangeArrowheads="1"/>
          </p:cNvSpPr>
          <p:nvPr/>
        </p:nvSpPr>
        <p:spPr bwMode="auto">
          <a:xfrm>
            <a:off x="1577975" y="4406900"/>
            <a:ext cx="3548063" cy="2133600"/>
          </a:xfrm>
          <a:prstGeom prst="roundRect">
            <a:avLst>
              <a:gd name="adj" fmla="val 16667"/>
            </a:avLst>
          </a:pr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15" name="íšlîḋè"/>
          <p:cNvSpPr>
            <a:spLocks noChangeArrowheads="1"/>
          </p:cNvSpPr>
          <p:nvPr/>
        </p:nvSpPr>
        <p:spPr bwMode="auto">
          <a:xfrm>
            <a:off x="1320800" y="2806700"/>
            <a:ext cx="20591463" cy="5334000"/>
          </a:xfrm>
          <a:prstGeom prst="rightArrow">
            <a:avLst>
              <a:gd name="adj1" fmla="val 50000"/>
              <a:gd name="adj2" fmla="val 49971"/>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16" name="直接箭头连接符 4"/>
          <p:cNvSpPr>
            <a:spLocks noChangeShapeType="1"/>
          </p:cNvSpPr>
          <p:nvPr/>
        </p:nvSpPr>
        <p:spPr bwMode="auto">
          <a:xfrm>
            <a:off x="1320800" y="8397875"/>
            <a:ext cx="21717000" cy="4763"/>
          </a:xfrm>
          <a:prstGeom prst="straightConnector1">
            <a:avLst/>
          </a:prstGeom>
          <a:noFill/>
          <a:ln w="12700" cmpd="sng">
            <a:solidFill>
              <a:srgbClr val="9E9E9E"/>
            </a:solidFill>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17" name="îṣḷîḑe"/>
          <p:cNvSpPr>
            <a:spLocks noChangeArrowheads="1"/>
          </p:cNvSpPr>
          <p:nvPr/>
        </p:nvSpPr>
        <p:spPr bwMode="auto">
          <a:xfrm>
            <a:off x="19388138" y="4406900"/>
            <a:ext cx="3551237" cy="21336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18" name="i$ļide"/>
          <p:cNvSpPr>
            <a:spLocks noChangeArrowheads="1"/>
          </p:cNvSpPr>
          <p:nvPr/>
        </p:nvSpPr>
        <p:spPr bwMode="auto">
          <a:xfrm>
            <a:off x="19502438" y="5627688"/>
            <a:ext cx="33242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SzPct val="25000"/>
            </a:pPr>
            <a:r>
              <a:rPr lang="zh-CN" altLang="en-US" sz="3200" b="1" i="1" dirty="0">
                <a:solidFill>
                  <a:srgbClr val="FFFFFF"/>
                </a:solidFill>
                <a:latin typeface="+mn-lt"/>
                <a:ea typeface="+mn-ea"/>
                <a:cs typeface="+mn-ea"/>
                <a:sym typeface="+mn-lt"/>
              </a:rPr>
              <a:t>融资服务</a:t>
            </a:r>
            <a:endParaRPr lang="zh-CN" altLang="en-US" sz="3200" b="1" i="1" dirty="0">
              <a:solidFill>
                <a:srgbClr val="FFFFFF"/>
              </a:solidFill>
              <a:latin typeface="+mn-lt"/>
              <a:ea typeface="+mn-ea"/>
              <a:cs typeface="+mn-ea"/>
              <a:sym typeface="+mn-lt"/>
            </a:endParaRPr>
          </a:p>
        </p:txBody>
      </p:sp>
      <p:sp>
        <p:nvSpPr>
          <p:cNvPr id="13319" name="直接箭头连接符 8"/>
          <p:cNvSpPr>
            <a:spLocks noChangeShapeType="1"/>
          </p:cNvSpPr>
          <p:nvPr/>
        </p:nvSpPr>
        <p:spPr bwMode="auto">
          <a:xfrm>
            <a:off x="21164550" y="6580188"/>
            <a:ext cx="1588"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20" name="îşḻîdè"/>
          <p:cNvSpPr>
            <a:spLocks noChangeArrowheads="1"/>
          </p:cNvSpPr>
          <p:nvPr/>
        </p:nvSpPr>
        <p:spPr bwMode="auto">
          <a:xfrm>
            <a:off x="21053425" y="8286750"/>
            <a:ext cx="222250" cy="223838"/>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21" name="îṥḻiḋe"/>
          <p:cNvSpPr>
            <a:spLocks noChangeArrowheads="1"/>
          </p:cNvSpPr>
          <p:nvPr/>
        </p:nvSpPr>
        <p:spPr bwMode="auto">
          <a:xfrm>
            <a:off x="15009813" y="4406900"/>
            <a:ext cx="3548062" cy="2133600"/>
          </a:xfrm>
          <a:prstGeom prst="roundRect">
            <a:avLst>
              <a:gd name="adj" fmla="val 16667"/>
            </a:avLst>
          </a:prstGeom>
          <a:solidFill>
            <a:srgbClr val="F15D0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22" name="îṣliḑe"/>
          <p:cNvSpPr>
            <a:spLocks noChangeArrowheads="1"/>
          </p:cNvSpPr>
          <p:nvPr/>
        </p:nvSpPr>
        <p:spPr bwMode="auto">
          <a:xfrm>
            <a:off x="20758150" y="4630738"/>
            <a:ext cx="812800" cy="747712"/>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23" name="îṥļîďe"/>
          <p:cNvSpPr>
            <a:spLocks noChangeArrowheads="1"/>
          </p:cNvSpPr>
          <p:nvPr/>
        </p:nvSpPr>
        <p:spPr bwMode="auto">
          <a:xfrm>
            <a:off x="15105063" y="5627688"/>
            <a:ext cx="33226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SzPct val="25000"/>
            </a:pPr>
            <a:r>
              <a:rPr lang="zh-CN" altLang="en-US" sz="3200" b="1" i="1" dirty="0">
                <a:solidFill>
                  <a:srgbClr val="FFFFFF"/>
                </a:solidFill>
                <a:latin typeface="+mn-lt"/>
                <a:ea typeface="+mn-ea"/>
                <a:cs typeface="+mn-ea"/>
                <a:sym typeface="+mn-lt"/>
              </a:rPr>
              <a:t>研发支持</a:t>
            </a:r>
            <a:endParaRPr lang="zh-CN" altLang="en-US" sz="3200" b="1" i="1" dirty="0">
              <a:solidFill>
                <a:srgbClr val="FFFFFF"/>
              </a:solidFill>
              <a:latin typeface="+mn-lt"/>
              <a:ea typeface="+mn-ea"/>
              <a:cs typeface="+mn-ea"/>
              <a:sym typeface="+mn-lt"/>
            </a:endParaRPr>
          </a:p>
        </p:txBody>
      </p:sp>
      <p:sp>
        <p:nvSpPr>
          <p:cNvPr id="13324" name="直接箭头连接符 14"/>
          <p:cNvSpPr>
            <a:spLocks noChangeShapeType="1"/>
          </p:cNvSpPr>
          <p:nvPr/>
        </p:nvSpPr>
        <p:spPr bwMode="auto">
          <a:xfrm>
            <a:off x="16671925" y="6580188"/>
            <a:ext cx="0"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25" name="išḷîḓè"/>
          <p:cNvSpPr>
            <a:spLocks noChangeArrowheads="1"/>
          </p:cNvSpPr>
          <p:nvPr/>
        </p:nvSpPr>
        <p:spPr bwMode="auto">
          <a:xfrm>
            <a:off x="16557625" y="8286750"/>
            <a:ext cx="225425" cy="223838"/>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26" name="iṡḷïdè"/>
          <p:cNvSpPr>
            <a:spLocks noChangeArrowheads="1"/>
          </p:cNvSpPr>
          <p:nvPr/>
        </p:nvSpPr>
        <p:spPr bwMode="auto">
          <a:xfrm>
            <a:off x="5915025" y="4406900"/>
            <a:ext cx="3549650" cy="2133600"/>
          </a:xfrm>
          <a:prstGeom prst="roundRect">
            <a:avLst>
              <a:gd name="adj" fmla="val 16667"/>
            </a:avLst>
          </a:prstGeom>
          <a:solidFill>
            <a:srgbClr val="F15D0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27" name="isľîḓê"/>
          <p:cNvSpPr>
            <a:spLocks noChangeArrowheads="1"/>
          </p:cNvSpPr>
          <p:nvPr/>
        </p:nvSpPr>
        <p:spPr bwMode="auto">
          <a:xfrm>
            <a:off x="7246938" y="4630738"/>
            <a:ext cx="812800" cy="747712"/>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28" name="ïṥ1ïḍé"/>
          <p:cNvSpPr>
            <a:spLocks noChangeArrowheads="1"/>
          </p:cNvSpPr>
          <p:nvPr/>
        </p:nvSpPr>
        <p:spPr bwMode="auto">
          <a:xfrm>
            <a:off x="5930900" y="5627688"/>
            <a:ext cx="33242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SzPct val="25000"/>
            </a:pPr>
            <a:r>
              <a:rPr lang="zh-CN" altLang="en-US" sz="3200" b="1" i="1" dirty="0">
                <a:solidFill>
                  <a:srgbClr val="FFFFFF"/>
                </a:solidFill>
                <a:latin typeface="+mn-lt"/>
                <a:ea typeface="+mn-ea"/>
                <a:cs typeface="+mn-ea"/>
                <a:sym typeface="+mn-lt"/>
              </a:rPr>
              <a:t>员工持股</a:t>
            </a:r>
            <a:endParaRPr lang="zh-CN" altLang="en-US" sz="3200" b="1" i="1" dirty="0">
              <a:solidFill>
                <a:srgbClr val="FFFFFF"/>
              </a:solidFill>
              <a:latin typeface="+mn-lt"/>
              <a:ea typeface="+mn-ea"/>
              <a:cs typeface="+mn-ea"/>
              <a:sym typeface="+mn-lt"/>
            </a:endParaRPr>
          </a:p>
        </p:txBody>
      </p:sp>
      <p:sp>
        <p:nvSpPr>
          <p:cNvPr id="13329" name="直接箭头连接符 20"/>
          <p:cNvSpPr>
            <a:spLocks noChangeShapeType="1"/>
          </p:cNvSpPr>
          <p:nvPr/>
        </p:nvSpPr>
        <p:spPr bwMode="auto">
          <a:xfrm>
            <a:off x="7688263" y="6580188"/>
            <a:ext cx="0"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0" name="îSḷîdê"/>
          <p:cNvSpPr>
            <a:spLocks noChangeArrowheads="1"/>
          </p:cNvSpPr>
          <p:nvPr/>
        </p:nvSpPr>
        <p:spPr bwMode="auto">
          <a:xfrm>
            <a:off x="7575550" y="8286750"/>
            <a:ext cx="223838" cy="223838"/>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31" name="í$ḷíḍé"/>
          <p:cNvSpPr>
            <a:spLocks noChangeArrowheads="1"/>
          </p:cNvSpPr>
          <p:nvPr/>
        </p:nvSpPr>
        <p:spPr bwMode="auto">
          <a:xfrm>
            <a:off x="10404475" y="4446588"/>
            <a:ext cx="3552825" cy="21336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32" name="直接箭头连接符 26"/>
          <p:cNvSpPr>
            <a:spLocks noChangeShapeType="1"/>
          </p:cNvSpPr>
          <p:nvPr/>
        </p:nvSpPr>
        <p:spPr bwMode="auto">
          <a:xfrm>
            <a:off x="3194050" y="6580188"/>
            <a:ext cx="1588"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3" name="ïṥlïḋê"/>
          <p:cNvSpPr>
            <a:spLocks noChangeArrowheads="1"/>
          </p:cNvSpPr>
          <p:nvPr/>
        </p:nvSpPr>
        <p:spPr bwMode="auto">
          <a:xfrm>
            <a:off x="12066588" y="8291513"/>
            <a:ext cx="225425" cy="223837"/>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34" name="直接箭头连接符 29"/>
          <p:cNvSpPr>
            <a:spLocks noChangeShapeType="1"/>
          </p:cNvSpPr>
          <p:nvPr/>
        </p:nvSpPr>
        <p:spPr bwMode="auto">
          <a:xfrm>
            <a:off x="12179300" y="6580188"/>
            <a:ext cx="0" cy="1817687"/>
          </a:xfrm>
          <a:prstGeom prst="straightConnector1">
            <a:avLst/>
          </a:prstGeom>
          <a:noFill/>
          <a:ln w="9525" cmpd="sng">
            <a:solidFill>
              <a:schemeClr val="accent1"/>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5" name="ïśļiḍé"/>
          <p:cNvSpPr>
            <a:spLocks noChangeArrowheads="1"/>
          </p:cNvSpPr>
          <p:nvPr/>
        </p:nvSpPr>
        <p:spPr bwMode="auto">
          <a:xfrm>
            <a:off x="3086100" y="8291513"/>
            <a:ext cx="222250" cy="223837"/>
          </a:xfrm>
          <a:prstGeom prst="ellipse">
            <a:avLst/>
          </a:prstGeom>
          <a:solidFill>
            <a:schemeClr val="accent1"/>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3336" name="işlídê"/>
          <p:cNvSpPr>
            <a:spLocks noChangeArrowheads="1"/>
          </p:cNvSpPr>
          <p:nvPr/>
        </p:nvSpPr>
        <p:spPr bwMode="auto">
          <a:xfrm>
            <a:off x="11706225" y="4518025"/>
            <a:ext cx="946150" cy="868363"/>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37" name="iṩ1ïdê"/>
          <p:cNvSpPr>
            <a:spLocks noChangeArrowheads="1"/>
          </p:cNvSpPr>
          <p:nvPr/>
        </p:nvSpPr>
        <p:spPr bwMode="auto">
          <a:xfrm>
            <a:off x="10248900" y="5651500"/>
            <a:ext cx="38608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SzPct val="25000"/>
            </a:pPr>
            <a:r>
              <a:rPr lang="zh-CN" altLang="en-US" sz="3200" b="1" i="1" dirty="0">
                <a:solidFill>
                  <a:srgbClr val="FFFFFF"/>
                </a:solidFill>
                <a:latin typeface="+mn-lt"/>
                <a:ea typeface="+mn-ea"/>
                <a:cs typeface="+mn-ea"/>
                <a:sym typeface="+mn-lt"/>
              </a:rPr>
              <a:t>住房保障</a:t>
            </a:r>
            <a:endParaRPr lang="zh-CN" altLang="en-US" sz="3200" b="1" i="1" dirty="0">
              <a:solidFill>
                <a:srgbClr val="FFFFFF"/>
              </a:solidFill>
              <a:latin typeface="+mn-lt"/>
              <a:ea typeface="+mn-ea"/>
              <a:cs typeface="+mn-ea"/>
              <a:sym typeface="+mn-lt"/>
            </a:endParaRPr>
          </a:p>
        </p:txBody>
      </p:sp>
      <p:sp>
        <p:nvSpPr>
          <p:cNvPr id="13338" name="îŝ1îḓe"/>
          <p:cNvSpPr>
            <a:spLocks noChangeArrowheads="1"/>
          </p:cNvSpPr>
          <p:nvPr/>
        </p:nvSpPr>
        <p:spPr bwMode="auto">
          <a:xfrm>
            <a:off x="16297275" y="4630738"/>
            <a:ext cx="812800" cy="747712"/>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54" name="í$ḷiḍe"/>
          <p:cNvSpPr>
            <a:spLocks noChangeArrowheads="1"/>
          </p:cNvSpPr>
          <p:nvPr/>
        </p:nvSpPr>
        <p:spPr bwMode="auto">
          <a:xfrm>
            <a:off x="271849" y="9129713"/>
            <a:ext cx="5659051"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ct val="120000"/>
              </a:lnSpc>
            </a:pPr>
            <a:r>
              <a:rPr lang="zh-CN" altLang="en-US" sz="2400" b="1" dirty="0" smtClean="0">
                <a:solidFill>
                  <a:srgbClr val="C00000"/>
                </a:solidFill>
                <a:latin typeface="+mn-lt"/>
                <a:ea typeface="+mn-ea"/>
                <a:cs typeface="+mn-ea"/>
                <a:sym typeface="+mn-lt"/>
              </a:rPr>
              <a:t>年</a:t>
            </a:r>
            <a:r>
              <a:rPr lang="zh-CN" altLang="en-US" sz="2400" b="1" dirty="0">
                <a:solidFill>
                  <a:srgbClr val="C00000"/>
                </a:solidFill>
                <a:latin typeface="+mn-lt"/>
                <a:ea typeface="+mn-ea"/>
                <a:cs typeface="+mn-ea"/>
                <a:sym typeface="+mn-lt"/>
              </a:rPr>
              <a:t>个人所得</a:t>
            </a:r>
            <a:r>
              <a:rPr lang="zh-CN" altLang="en-US" sz="2400" b="1" dirty="0" smtClean="0">
                <a:solidFill>
                  <a:srgbClr val="C00000"/>
                </a:solidFill>
                <a:latin typeface="+mn-lt"/>
                <a:ea typeface="+mn-ea"/>
                <a:cs typeface="+mn-ea"/>
                <a:sym typeface="+mn-lt"/>
              </a:rPr>
              <a:t>税</a:t>
            </a:r>
            <a:endParaRPr lang="en-US" altLang="zh-CN" sz="2400" b="1" dirty="0" smtClean="0">
              <a:solidFill>
                <a:srgbClr val="C00000"/>
              </a:solidFill>
              <a:latin typeface="+mn-lt"/>
              <a:ea typeface="+mn-ea"/>
              <a:cs typeface="+mn-ea"/>
              <a:sym typeface="+mn-lt"/>
            </a:endParaRPr>
          </a:p>
          <a:p>
            <a:pPr algn="ctr" eaLnBrk="1" hangingPunct="1">
              <a:lnSpc>
                <a:spcPct val="120000"/>
              </a:lnSpc>
            </a:pPr>
            <a:r>
              <a:rPr lang="en-US" altLang="zh-CN" sz="2000" dirty="0" smtClean="0">
                <a:cs typeface="+mn-ea"/>
                <a:sym typeface="+mn-lt"/>
              </a:rPr>
              <a:t>3</a:t>
            </a:r>
            <a:r>
              <a:rPr lang="zh-CN" altLang="en-US" sz="2000" dirty="0" smtClean="0">
                <a:cs typeface="+mn-ea"/>
                <a:sym typeface="+mn-lt"/>
              </a:rPr>
              <a:t>万元</a:t>
            </a:r>
            <a:r>
              <a:rPr lang="en-US" altLang="zh-CN" sz="2000" dirty="0" smtClean="0">
                <a:cs typeface="+mn-ea"/>
                <a:sym typeface="+mn-lt"/>
              </a:rPr>
              <a:t>(</a:t>
            </a:r>
            <a:r>
              <a:rPr lang="zh-CN" altLang="en-US" sz="2000" dirty="0" smtClean="0">
                <a:cs typeface="+mn-ea"/>
                <a:sym typeface="+mn-lt"/>
              </a:rPr>
              <a:t>不含</a:t>
            </a:r>
            <a:r>
              <a:rPr lang="en-US" altLang="zh-CN" sz="2000" dirty="0" smtClean="0">
                <a:cs typeface="+mn-ea"/>
                <a:sym typeface="+mn-lt"/>
              </a:rPr>
              <a:t>)</a:t>
            </a:r>
            <a:r>
              <a:rPr lang="zh-CN" altLang="en-US" sz="2000" dirty="0" smtClean="0">
                <a:cs typeface="+mn-ea"/>
                <a:sym typeface="+mn-lt"/>
              </a:rPr>
              <a:t>至</a:t>
            </a:r>
            <a:r>
              <a:rPr lang="en-US" altLang="zh-CN" sz="2000" dirty="0" smtClean="0">
                <a:latin typeface="+mn-lt"/>
                <a:ea typeface="+mn-ea"/>
                <a:cs typeface="+mn-ea"/>
                <a:sym typeface="+mn-lt"/>
              </a:rPr>
              <a:t>8</a:t>
            </a:r>
            <a:r>
              <a:rPr lang="zh-CN" altLang="en-US" sz="2000" dirty="0">
                <a:latin typeface="+mn-lt"/>
                <a:ea typeface="+mn-ea"/>
                <a:cs typeface="+mn-ea"/>
                <a:sym typeface="+mn-lt"/>
              </a:rPr>
              <a:t>万元</a:t>
            </a:r>
            <a:r>
              <a:rPr lang="en-US" altLang="zh-CN" sz="2000" dirty="0">
                <a:latin typeface="+mn-lt"/>
                <a:ea typeface="+mn-ea"/>
                <a:cs typeface="+mn-ea"/>
                <a:sym typeface="+mn-lt"/>
              </a:rPr>
              <a:t>(</a:t>
            </a:r>
            <a:r>
              <a:rPr lang="zh-CN" altLang="en-US" sz="2000" dirty="0">
                <a:latin typeface="+mn-lt"/>
                <a:ea typeface="+mn-ea"/>
                <a:cs typeface="+mn-ea"/>
                <a:sym typeface="+mn-lt"/>
              </a:rPr>
              <a:t>含</a:t>
            </a:r>
            <a:r>
              <a:rPr lang="en-US" altLang="zh-CN" sz="2000" dirty="0" smtClean="0">
                <a:latin typeface="+mn-lt"/>
                <a:ea typeface="+mn-ea"/>
                <a:cs typeface="+mn-ea"/>
                <a:sym typeface="+mn-lt"/>
              </a:rPr>
              <a:t>)</a:t>
            </a:r>
            <a:r>
              <a:rPr lang="zh-CN" altLang="en-US" sz="2000" dirty="0" smtClean="0">
                <a:latin typeface="+mn-lt"/>
                <a:ea typeface="+mn-ea"/>
                <a:cs typeface="+mn-ea"/>
                <a:sym typeface="+mn-lt"/>
              </a:rPr>
              <a:t>的</a:t>
            </a:r>
            <a:r>
              <a:rPr lang="zh-CN" altLang="en-US" sz="2000" dirty="0">
                <a:latin typeface="+mn-lt"/>
                <a:ea typeface="+mn-ea"/>
                <a:cs typeface="+mn-ea"/>
                <a:sym typeface="+mn-lt"/>
              </a:rPr>
              <a:t>部分</a:t>
            </a:r>
            <a:r>
              <a:rPr lang="zh-CN" altLang="en-US" sz="2000" dirty="0" smtClean="0">
                <a:latin typeface="+mn-lt"/>
                <a:ea typeface="+mn-ea"/>
                <a:cs typeface="+mn-ea"/>
                <a:sym typeface="+mn-lt"/>
              </a:rPr>
              <a:t>补贴</a:t>
            </a:r>
            <a:r>
              <a:rPr lang="en-US" altLang="zh-CN" sz="2000" dirty="0" smtClean="0">
                <a:solidFill>
                  <a:srgbClr val="C00000"/>
                </a:solidFill>
                <a:latin typeface="+mn-lt"/>
                <a:ea typeface="+mn-ea"/>
                <a:cs typeface="+mn-ea"/>
                <a:sym typeface="+mn-lt"/>
              </a:rPr>
              <a:t>50%</a:t>
            </a:r>
            <a:r>
              <a:rPr lang="en-US" altLang="zh-CN" sz="2000" dirty="0" smtClean="0">
                <a:latin typeface="+mn-lt"/>
                <a:ea typeface="+mn-ea"/>
                <a:cs typeface="+mn-ea"/>
                <a:sym typeface="+mn-lt"/>
              </a:rPr>
              <a:t>,</a:t>
            </a:r>
            <a:endParaRPr lang="en-US" altLang="zh-CN" sz="2000" dirty="0" smtClean="0">
              <a:latin typeface="+mn-lt"/>
              <a:ea typeface="+mn-ea"/>
              <a:cs typeface="+mn-ea"/>
              <a:sym typeface="+mn-lt"/>
            </a:endParaRPr>
          </a:p>
          <a:p>
            <a:pPr algn="ctr" eaLnBrk="1" hangingPunct="1">
              <a:lnSpc>
                <a:spcPct val="120000"/>
              </a:lnSpc>
            </a:pPr>
            <a:r>
              <a:rPr lang="en-US" altLang="zh-CN" sz="2000" dirty="0" smtClean="0">
                <a:latin typeface="+mn-lt"/>
                <a:ea typeface="+mn-ea"/>
                <a:cs typeface="+mn-ea"/>
                <a:sym typeface="+mn-lt"/>
              </a:rPr>
              <a:t>8</a:t>
            </a:r>
            <a:r>
              <a:rPr lang="zh-CN" altLang="en-US" sz="2000" dirty="0" smtClean="0">
                <a:latin typeface="+mn-lt"/>
                <a:ea typeface="+mn-ea"/>
                <a:cs typeface="+mn-ea"/>
                <a:sym typeface="+mn-lt"/>
              </a:rPr>
              <a:t>万元</a:t>
            </a:r>
            <a:r>
              <a:rPr lang="en-US" altLang="zh-CN" sz="2000" dirty="0" smtClean="0">
                <a:latin typeface="+mn-lt"/>
                <a:ea typeface="+mn-ea"/>
                <a:cs typeface="+mn-ea"/>
                <a:sym typeface="+mn-lt"/>
              </a:rPr>
              <a:t>(</a:t>
            </a:r>
            <a:r>
              <a:rPr lang="zh-CN" altLang="en-US" sz="2000" dirty="0" smtClean="0">
                <a:latin typeface="+mn-lt"/>
                <a:ea typeface="+mn-ea"/>
                <a:cs typeface="+mn-ea"/>
                <a:sym typeface="+mn-lt"/>
              </a:rPr>
              <a:t>不含</a:t>
            </a:r>
            <a:r>
              <a:rPr lang="en-US" altLang="zh-CN" sz="2000" dirty="0" smtClean="0">
                <a:latin typeface="+mn-lt"/>
                <a:ea typeface="+mn-ea"/>
                <a:cs typeface="+mn-ea"/>
                <a:sym typeface="+mn-lt"/>
              </a:rPr>
              <a:t>)</a:t>
            </a:r>
            <a:r>
              <a:rPr lang="zh-CN" altLang="en-US" sz="2000" dirty="0" smtClean="0">
                <a:latin typeface="+mn-lt"/>
                <a:ea typeface="+mn-ea"/>
                <a:cs typeface="+mn-ea"/>
                <a:sym typeface="+mn-lt"/>
              </a:rPr>
              <a:t>至</a:t>
            </a:r>
            <a:r>
              <a:rPr lang="en-US" altLang="zh-CN" sz="2000" dirty="0" smtClean="0">
                <a:latin typeface="+mn-lt"/>
                <a:ea typeface="+mn-ea"/>
                <a:cs typeface="+mn-ea"/>
                <a:sym typeface="+mn-lt"/>
              </a:rPr>
              <a:t>25</a:t>
            </a:r>
            <a:r>
              <a:rPr lang="zh-CN" altLang="en-US" sz="2000" dirty="0" smtClean="0">
                <a:latin typeface="+mn-lt"/>
                <a:ea typeface="+mn-ea"/>
                <a:cs typeface="+mn-ea"/>
                <a:sym typeface="+mn-lt"/>
              </a:rPr>
              <a:t>万</a:t>
            </a:r>
            <a:r>
              <a:rPr lang="zh-CN" altLang="en-US" sz="2000" dirty="0">
                <a:latin typeface="+mn-lt"/>
                <a:ea typeface="+mn-ea"/>
                <a:cs typeface="+mn-ea"/>
                <a:sym typeface="+mn-lt"/>
              </a:rPr>
              <a:t>元</a:t>
            </a:r>
            <a:r>
              <a:rPr lang="en-US" altLang="zh-CN" sz="2000" dirty="0">
                <a:latin typeface="+mn-lt"/>
                <a:ea typeface="+mn-ea"/>
                <a:cs typeface="+mn-ea"/>
                <a:sym typeface="+mn-lt"/>
              </a:rPr>
              <a:t>(</a:t>
            </a:r>
            <a:r>
              <a:rPr lang="zh-CN" altLang="en-US" sz="2000" dirty="0">
                <a:latin typeface="+mn-lt"/>
                <a:ea typeface="+mn-ea"/>
                <a:cs typeface="+mn-ea"/>
                <a:sym typeface="+mn-lt"/>
              </a:rPr>
              <a:t>含</a:t>
            </a:r>
            <a:r>
              <a:rPr lang="en-US" altLang="zh-CN" sz="2000" dirty="0">
                <a:latin typeface="+mn-lt"/>
                <a:ea typeface="+mn-ea"/>
                <a:cs typeface="+mn-ea"/>
                <a:sym typeface="+mn-lt"/>
              </a:rPr>
              <a:t>)</a:t>
            </a:r>
            <a:r>
              <a:rPr lang="zh-CN" altLang="en-US" sz="2000" dirty="0">
                <a:latin typeface="+mn-lt"/>
                <a:ea typeface="+mn-ea"/>
                <a:cs typeface="+mn-ea"/>
                <a:sym typeface="+mn-lt"/>
              </a:rPr>
              <a:t>的部分</a:t>
            </a:r>
            <a:r>
              <a:rPr lang="zh-CN" altLang="en-US" sz="2000" dirty="0" smtClean="0">
                <a:latin typeface="+mn-lt"/>
                <a:ea typeface="+mn-ea"/>
                <a:cs typeface="+mn-ea"/>
                <a:sym typeface="+mn-lt"/>
              </a:rPr>
              <a:t>补贴</a:t>
            </a:r>
            <a:r>
              <a:rPr lang="en-US" altLang="zh-CN" sz="2000" dirty="0" smtClean="0">
                <a:solidFill>
                  <a:srgbClr val="C00000"/>
                </a:solidFill>
                <a:latin typeface="+mn-lt"/>
                <a:ea typeface="+mn-ea"/>
                <a:cs typeface="+mn-ea"/>
                <a:sym typeface="+mn-lt"/>
              </a:rPr>
              <a:t>75%</a:t>
            </a:r>
            <a:r>
              <a:rPr lang="en-US" altLang="zh-CN" sz="2000" dirty="0" smtClean="0">
                <a:latin typeface="+mn-lt"/>
                <a:ea typeface="+mn-ea"/>
                <a:cs typeface="+mn-ea"/>
                <a:sym typeface="+mn-lt"/>
              </a:rPr>
              <a:t>,</a:t>
            </a:r>
            <a:endParaRPr lang="en-US" altLang="zh-CN" sz="2000" dirty="0" smtClean="0">
              <a:latin typeface="+mn-lt"/>
              <a:ea typeface="+mn-ea"/>
              <a:cs typeface="+mn-ea"/>
              <a:sym typeface="+mn-lt"/>
            </a:endParaRPr>
          </a:p>
          <a:p>
            <a:pPr algn="ctr" eaLnBrk="1" hangingPunct="1">
              <a:lnSpc>
                <a:spcPct val="120000"/>
              </a:lnSpc>
            </a:pPr>
            <a:r>
              <a:rPr lang="en-US" altLang="zh-CN" sz="2000" dirty="0" smtClean="0">
                <a:latin typeface="+mn-lt"/>
                <a:ea typeface="+mn-ea"/>
                <a:cs typeface="+mn-ea"/>
                <a:sym typeface="+mn-lt"/>
              </a:rPr>
              <a:t>25</a:t>
            </a:r>
            <a:r>
              <a:rPr lang="zh-CN" altLang="en-US" sz="2000" dirty="0">
                <a:latin typeface="+mn-lt"/>
                <a:ea typeface="+mn-ea"/>
                <a:cs typeface="+mn-ea"/>
                <a:sym typeface="+mn-lt"/>
              </a:rPr>
              <a:t>万元</a:t>
            </a:r>
            <a:r>
              <a:rPr lang="en-US" altLang="zh-CN" sz="2000" dirty="0">
                <a:latin typeface="+mn-lt"/>
                <a:ea typeface="+mn-ea"/>
                <a:cs typeface="+mn-ea"/>
                <a:sym typeface="+mn-lt"/>
              </a:rPr>
              <a:t>(</a:t>
            </a:r>
            <a:r>
              <a:rPr lang="zh-CN" altLang="en-US" sz="2000" dirty="0">
                <a:latin typeface="+mn-lt"/>
                <a:ea typeface="+mn-ea"/>
                <a:cs typeface="+mn-ea"/>
                <a:sym typeface="+mn-lt"/>
              </a:rPr>
              <a:t>不含</a:t>
            </a:r>
            <a:r>
              <a:rPr lang="en-US" altLang="zh-CN" sz="2000" dirty="0">
                <a:latin typeface="+mn-lt"/>
                <a:ea typeface="+mn-ea"/>
                <a:cs typeface="+mn-ea"/>
                <a:sym typeface="+mn-lt"/>
              </a:rPr>
              <a:t>)</a:t>
            </a:r>
            <a:r>
              <a:rPr lang="zh-CN" altLang="en-US" sz="2000" dirty="0">
                <a:latin typeface="+mn-lt"/>
                <a:ea typeface="+mn-ea"/>
                <a:cs typeface="+mn-ea"/>
                <a:sym typeface="+mn-lt"/>
              </a:rPr>
              <a:t>以上的部分</a:t>
            </a:r>
            <a:r>
              <a:rPr lang="zh-CN" altLang="en-US" sz="2000" dirty="0" smtClean="0">
                <a:latin typeface="+mn-lt"/>
                <a:ea typeface="+mn-ea"/>
                <a:cs typeface="+mn-ea"/>
                <a:sym typeface="+mn-lt"/>
              </a:rPr>
              <a:t>补贴</a:t>
            </a:r>
            <a:r>
              <a:rPr lang="en-US" altLang="zh-CN" sz="2000" dirty="0" smtClean="0">
                <a:solidFill>
                  <a:srgbClr val="C00000"/>
                </a:solidFill>
                <a:latin typeface="+mn-lt"/>
                <a:ea typeface="+mn-ea"/>
                <a:cs typeface="+mn-ea"/>
                <a:sym typeface="+mn-lt"/>
              </a:rPr>
              <a:t>100</a:t>
            </a:r>
            <a:r>
              <a:rPr lang="en-US" altLang="zh-CN" sz="2000" dirty="0">
                <a:solidFill>
                  <a:srgbClr val="C00000"/>
                </a:solidFill>
                <a:latin typeface="+mn-lt"/>
                <a:ea typeface="+mn-ea"/>
                <a:cs typeface="+mn-ea"/>
                <a:sym typeface="+mn-lt"/>
              </a:rPr>
              <a:t>%</a:t>
            </a:r>
            <a:endParaRPr lang="zh-CN" altLang="en-US" sz="2000" dirty="0" smtClean="0">
              <a:solidFill>
                <a:srgbClr val="C00000"/>
              </a:solidFill>
              <a:latin typeface="+mn-lt"/>
              <a:ea typeface="+mn-ea"/>
              <a:cs typeface="+mn-ea"/>
              <a:sym typeface="+mn-lt"/>
            </a:endParaRPr>
          </a:p>
          <a:p>
            <a:pPr algn="ctr" eaLnBrk="1" hangingPunct="1">
              <a:lnSpc>
                <a:spcPct val="120000"/>
              </a:lnSpc>
            </a:pPr>
            <a:endParaRPr lang="zh-CN" altLang="en-US" sz="2400" dirty="0">
              <a:solidFill>
                <a:srgbClr val="C00000"/>
              </a:solidFill>
              <a:latin typeface="+mn-lt"/>
              <a:ea typeface="+mn-ea"/>
              <a:cs typeface="+mn-ea"/>
              <a:sym typeface="+mn-lt"/>
            </a:endParaRPr>
          </a:p>
        </p:txBody>
      </p:sp>
      <p:sp>
        <p:nvSpPr>
          <p:cNvPr id="13355" name="í$ḷiḍe"/>
          <p:cNvSpPr>
            <a:spLocks noChangeArrowheads="1"/>
          </p:cNvSpPr>
          <p:nvPr/>
        </p:nvSpPr>
        <p:spPr bwMode="auto">
          <a:xfrm>
            <a:off x="5679831" y="9129713"/>
            <a:ext cx="3974124" cy="279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ct val="120000"/>
              </a:lnSpc>
            </a:pPr>
            <a:r>
              <a:rPr lang="zh-CN" altLang="en-US" sz="2000" dirty="0" smtClean="0">
                <a:latin typeface="+mn-lt"/>
                <a:ea typeface="+mn-ea"/>
                <a:cs typeface="+mn-ea"/>
                <a:sym typeface="+mn-lt"/>
              </a:rPr>
              <a:t>对</a:t>
            </a:r>
            <a:r>
              <a:rPr lang="zh-CN" altLang="en-US" sz="2000" dirty="0">
                <a:latin typeface="+mn-lt"/>
                <a:ea typeface="+mn-ea"/>
                <a:cs typeface="+mn-ea"/>
                <a:sym typeface="+mn-lt"/>
              </a:rPr>
              <a:t>企业设立的员工持股平台</a:t>
            </a:r>
            <a:r>
              <a:rPr lang="en-US" altLang="zh-CN" sz="2000" dirty="0">
                <a:latin typeface="+mn-lt"/>
                <a:ea typeface="+mn-ea"/>
                <a:cs typeface="+mn-ea"/>
                <a:sym typeface="+mn-lt"/>
              </a:rPr>
              <a:t>(</a:t>
            </a:r>
            <a:r>
              <a:rPr lang="zh-CN" altLang="en-US" sz="2000" dirty="0">
                <a:latin typeface="+mn-lt"/>
                <a:ea typeface="+mn-ea"/>
                <a:cs typeface="+mn-ea"/>
                <a:sym typeface="+mn-lt"/>
              </a:rPr>
              <a:t>有限合伙企业</a:t>
            </a:r>
            <a:r>
              <a:rPr lang="en-US" altLang="zh-CN" sz="2000" dirty="0">
                <a:latin typeface="+mn-lt"/>
                <a:ea typeface="+mn-ea"/>
                <a:cs typeface="+mn-ea"/>
                <a:sym typeface="+mn-lt"/>
              </a:rPr>
              <a:t>),</a:t>
            </a:r>
            <a:r>
              <a:rPr lang="zh-CN" altLang="en-US" sz="2000" dirty="0">
                <a:latin typeface="+mn-lt"/>
                <a:ea typeface="+mn-ea"/>
                <a:cs typeface="+mn-ea"/>
                <a:sym typeface="+mn-lt"/>
              </a:rPr>
              <a:t>因企业上市发生“减持、并购、重组”等事项而为其员工</a:t>
            </a:r>
            <a:r>
              <a:rPr lang="en-US" altLang="zh-CN" sz="2000" dirty="0">
                <a:latin typeface="+mn-lt"/>
                <a:ea typeface="+mn-ea"/>
                <a:cs typeface="+mn-ea"/>
                <a:sym typeface="+mn-lt"/>
              </a:rPr>
              <a:t>(</a:t>
            </a:r>
            <a:r>
              <a:rPr lang="zh-CN" altLang="en-US" sz="2000" dirty="0">
                <a:latin typeface="+mn-lt"/>
                <a:ea typeface="+mn-ea"/>
                <a:cs typeface="+mn-ea"/>
                <a:sym typeface="+mn-lt"/>
              </a:rPr>
              <a:t>合伙人</a:t>
            </a:r>
            <a:r>
              <a:rPr lang="en-US" altLang="zh-CN" sz="2000" dirty="0">
                <a:latin typeface="+mn-lt"/>
                <a:ea typeface="+mn-ea"/>
                <a:cs typeface="+mn-ea"/>
                <a:sym typeface="+mn-lt"/>
              </a:rPr>
              <a:t>)</a:t>
            </a:r>
            <a:r>
              <a:rPr lang="zh-CN" altLang="en-US" sz="2000" dirty="0">
                <a:latin typeface="+mn-lt"/>
                <a:ea typeface="+mn-ea"/>
                <a:cs typeface="+mn-ea"/>
                <a:sym typeface="+mn-lt"/>
              </a:rPr>
              <a:t>代扣代缴个人所得税当年度合计达</a:t>
            </a:r>
            <a:r>
              <a:rPr lang="en-US" altLang="zh-CN" sz="2000" dirty="0">
                <a:latin typeface="+mn-lt"/>
                <a:ea typeface="+mn-ea"/>
                <a:cs typeface="+mn-ea"/>
                <a:sym typeface="+mn-lt"/>
              </a:rPr>
              <a:t>50</a:t>
            </a:r>
            <a:r>
              <a:rPr lang="zh-CN" altLang="en-US" sz="2000" dirty="0">
                <a:latin typeface="+mn-lt"/>
                <a:ea typeface="+mn-ea"/>
                <a:cs typeface="+mn-ea"/>
                <a:sym typeface="+mn-lt"/>
              </a:rPr>
              <a:t>万元及以上的</a:t>
            </a:r>
            <a:r>
              <a:rPr lang="en-US" altLang="zh-CN" sz="2000" dirty="0">
                <a:latin typeface="+mn-lt"/>
                <a:ea typeface="+mn-ea"/>
                <a:cs typeface="+mn-ea"/>
                <a:sym typeface="+mn-lt"/>
              </a:rPr>
              <a:t>,</a:t>
            </a:r>
            <a:r>
              <a:rPr lang="zh-CN" altLang="en-US" sz="2000" dirty="0">
                <a:latin typeface="+mn-lt"/>
                <a:ea typeface="+mn-ea"/>
                <a:cs typeface="+mn-ea"/>
                <a:sym typeface="+mn-lt"/>
              </a:rPr>
              <a:t>按其合伙人在厦缴纳的个人所得税地方留成部分</a:t>
            </a:r>
            <a:r>
              <a:rPr lang="en-US" altLang="zh-CN" sz="2000" dirty="0">
                <a:latin typeface="+mn-lt"/>
                <a:ea typeface="+mn-ea"/>
                <a:cs typeface="+mn-ea"/>
                <a:sym typeface="+mn-lt"/>
              </a:rPr>
              <a:t>80%</a:t>
            </a:r>
            <a:r>
              <a:rPr lang="zh-CN" altLang="en-US" sz="2000" dirty="0">
                <a:latin typeface="+mn-lt"/>
                <a:ea typeface="+mn-ea"/>
                <a:cs typeface="+mn-ea"/>
                <a:sym typeface="+mn-lt"/>
              </a:rPr>
              <a:t>对持股平台给予奖励。</a:t>
            </a:r>
            <a:endParaRPr lang="zh-CN" altLang="en-US" sz="2000" dirty="0">
              <a:latin typeface="+mn-lt"/>
              <a:ea typeface="+mn-ea"/>
              <a:cs typeface="+mn-ea"/>
              <a:sym typeface="+mn-lt"/>
            </a:endParaRPr>
          </a:p>
          <a:p>
            <a:pPr algn="ctr" eaLnBrk="1" hangingPunct="1">
              <a:lnSpc>
                <a:spcPct val="120000"/>
              </a:lnSpc>
            </a:pPr>
            <a:endParaRPr lang="en-US" altLang="zh-CN" sz="2000" dirty="0">
              <a:latin typeface="+mn-lt"/>
              <a:ea typeface="+mn-ea"/>
              <a:cs typeface="+mn-ea"/>
              <a:sym typeface="+mn-lt"/>
            </a:endParaRPr>
          </a:p>
        </p:txBody>
      </p:sp>
      <p:sp>
        <p:nvSpPr>
          <p:cNvPr id="13356" name="í$ḷiḍe"/>
          <p:cNvSpPr>
            <a:spLocks noChangeArrowheads="1"/>
          </p:cNvSpPr>
          <p:nvPr/>
        </p:nvSpPr>
        <p:spPr bwMode="auto">
          <a:xfrm>
            <a:off x="9794875" y="9129713"/>
            <a:ext cx="4767263"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ct val="120000"/>
              </a:lnSpc>
            </a:pPr>
            <a:r>
              <a:rPr lang="zh-CN" altLang="en-US" sz="2000" dirty="0">
                <a:latin typeface="+mn-lt"/>
                <a:ea typeface="+mn-ea"/>
                <a:cs typeface="+mn-ea"/>
                <a:sym typeface="+mn-lt"/>
              </a:rPr>
              <a:t>对满足“三高”企业标准的企业</a:t>
            </a:r>
            <a:r>
              <a:rPr lang="en-US" altLang="zh-CN" sz="2000" dirty="0">
                <a:latin typeface="+mn-lt"/>
                <a:ea typeface="+mn-ea"/>
                <a:cs typeface="+mn-ea"/>
                <a:sym typeface="+mn-lt"/>
              </a:rPr>
              <a:t>,</a:t>
            </a:r>
            <a:r>
              <a:rPr lang="zh-CN" altLang="en-US" sz="2000" dirty="0">
                <a:latin typeface="+mn-lt"/>
                <a:ea typeface="+mn-ea"/>
                <a:cs typeface="+mn-ea"/>
                <a:sym typeface="+mn-lt"/>
              </a:rPr>
              <a:t>给予骨干员工住房保障</a:t>
            </a:r>
            <a:r>
              <a:rPr lang="en-US" altLang="zh-CN" sz="2000" dirty="0">
                <a:latin typeface="+mn-lt"/>
                <a:ea typeface="+mn-ea"/>
                <a:cs typeface="+mn-ea"/>
                <a:sym typeface="+mn-lt"/>
              </a:rPr>
              <a:t>,</a:t>
            </a:r>
            <a:r>
              <a:rPr lang="zh-CN" altLang="en-US" sz="2000" dirty="0">
                <a:latin typeface="+mn-lt"/>
                <a:ea typeface="+mn-ea"/>
                <a:cs typeface="+mn-ea"/>
                <a:sym typeface="+mn-lt"/>
              </a:rPr>
              <a:t>按照高技术高成长高附加值企业骨干员工住房保障政策执行。</a:t>
            </a:r>
            <a:endParaRPr lang="zh-CN" altLang="en-US" sz="2000" dirty="0">
              <a:latin typeface="+mn-lt"/>
              <a:ea typeface="+mn-ea"/>
              <a:cs typeface="+mn-ea"/>
              <a:sym typeface="+mn-lt"/>
            </a:endParaRPr>
          </a:p>
        </p:txBody>
      </p:sp>
      <p:sp>
        <p:nvSpPr>
          <p:cNvPr id="13357" name="í$ḷiḍe"/>
          <p:cNvSpPr>
            <a:spLocks noChangeArrowheads="1"/>
          </p:cNvSpPr>
          <p:nvPr/>
        </p:nvSpPr>
        <p:spPr bwMode="auto">
          <a:xfrm>
            <a:off x="14806246" y="9129713"/>
            <a:ext cx="3621454"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ct val="120000"/>
              </a:lnSpc>
            </a:pPr>
            <a:r>
              <a:rPr lang="zh-CN" altLang="en-US" sz="2000" dirty="0">
                <a:latin typeface="+mn-lt"/>
                <a:ea typeface="+mn-ea"/>
                <a:cs typeface="+mn-ea"/>
                <a:sym typeface="+mn-lt"/>
              </a:rPr>
              <a:t>满足“三高”的新经济企业，按三高政策，享扶持措施。</a:t>
            </a:r>
            <a:endParaRPr lang="zh-CN" altLang="en-US" dirty="0">
              <a:latin typeface="+mn-lt"/>
              <a:ea typeface="+mn-ea"/>
              <a:cs typeface="+mn-ea"/>
              <a:sym typeface="+mn-lt"/>
            </a:endParaRPr>
          </a:p>
        </p:txBody>
      </p:sp>
      <p:sp>
        <p:nvSpPr>
          <p:cNvPr id="13358" name="í$ḷiḍe"/>
          <p:cNvSpPr>
            <a:spLocks noChangeArrowheads="1"/>
          </p:cNvSpPr>
          <p:nvPr/>
        </p:nvSpPr>
        <p:spPr bwMode="auto">
          <a:xfrm>
            <a:off x="18314380" y="9129712"/>
            <a:ext cx="59817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ct val="120000"/>
              </a:lnSpc>
            </a:pPr>
            <a:r>
              <a:rPr lang="en-US" altLang="zh-CN" sz="2000" dirty="0">
                <a:latin typeface="+mn-lt"/>
                <a:ea typeface="+mn-ea"/>
                <a:cs typeface="+mn-ea"/>
                <a:sym typeface="+mn-lt"/>
              </a:rPr>
              <a:t>1. </a:t>
            </a:r>
            <a:r>
              <a:rPr lang="zh-CN" altLang="en-US" sz="2000" dirty="0">
                <a:latin typeface="+mn-lt"/>
                <a:ea typeface="+mn-ea"/>
                <a:cs typeface="+mn-ea"/>
                <a:sym typeface="+mn-lt"/>
              </a:rPr>
              <a:t>推出科技信用贷，单户贷款金额最高可达</a:t>
            </a:r>
            <a:r>
              <a:rPr lang="en-US" altLang="zh-CN" sz="2000" dirty="0">
                <a:latin typeface="+mn-lt"/>
                <a:ea typeface="+mn-ea"/>
                <a:cs typeface="+mn-ea"/>
                <a:sym typeface="+mn-lt"/>
              </a:rPr>
              <a:t>500</a:t>
            </a:r>
            <a:r>
              <a:rPr lang="zh-CN" altLang="en-US" sz="2000" dirty="0" smtClean="0">
                <a:latin typeface="+mn-lt"/>
                <a:ea typeface="+mn-ea"/>
                <a:cs typeface="+mn-ea"/>
                <a:sym typeface="+mn-lt"/>
              </a:rPr>
              <a:t>万     </a:t>
            </a:r>
            <a:r>
              <a:rPr lang="en-US" altLang="zh-CN" sz="2000" dirty="0">
                <a:latin typeface="+mn-lt"/>
                <a:ea typeface="+mn-ea"/>
                <a:cs typeface="+mn-ea"/>
                <a:sym typeface="+mn-lt"/>
              </a:rPr>
              <a:t>2. </a:t>
            </a:r>
            <a:r>
              <a:rPr lang="zh-CN" altLang="en-US" sz="2000" dirty="0">
                <a:latin typeface="+mn-lt"/>
                <a:ea typeface="+mn-ea"/>
                <a:cs typeface="+mn-ea"/>
                <a:sym typeface="+mn-lt"/>
              </a:rPr>
              <a:t>重大产业并购基金可申请市区两级产业投资基金适当参股。</a:t>
            </a:r>
            <a:endParaRPr lang="zh-CN" altLang="en-US" sz="2000" dirty="0">
              <a:latin typeface="+mn-lt"/>
              <a:ea typeface="+mn-ea"/>
              <a:cs typeface="+mn-ea"/>
              <a:sym typeface="+mn-lt"/>
            </a:endParaRPr>
          </a:p>
          <a:p>
            <a:pPr eaLnBrk="1" hangingPunct="1">
              <a:lnSpc>
                <a:spcPct val="120000"/>
              </a:lnSpc>
            </a:pPr>
            <a:r>
              <a:rPr lang="en-US" altLang="zh-CN" sz="2000" dirty="0" smtClean="0">
                <a:latin typeface="+mn-lt"/>
                <a:ea typeface="+mn-ea"/>
                <a:cs typeface="+mn-ea"/>
                <a:sym typeface="+mn-lt"/>
              </a:rPr>
              <a:t>3</a:t>
            </a:r>
            <a:r>
              <a:rPr lang="en-US" altLang="zh-CN" sz="2000" dirty="0">
                <a:latin typeface="+mn-lt"/>
                <a:ea typeface="+mn-ea"/>
                <a:cs typeface="+mn-ea"/>
                <a:sym typeface="+mn-lt"/>
              </a:rPr>
              <a:t>. </a:t>
            </a:r>
            <a:r>
              <a:rPr lang="zh-CN" altLang="en-US" sz="2000" dirty="0">
                <a:latin typeface="+mn-lt"/>
                <a:ea typeface="+mn-ea"/>
                <a:cs typeface="+mn-ea"/>
                <a:sym typeface="+mn-lt"/>
              </a:rPr>
              <a:t>融资金额﹥</a:t>
            </a:r>
            <a:r>
              <a:rPr lang="en-US" altLang="zh-CN" sz="2000" dirty="0">
                <a:latin typeface="+mn-lt"/>
                <a:ea typeface="+mn-ea"/>
                <a:cs typeface="+mn-ea"/>
                <a:sym typeface="+mn-lt"/>
              </a:rPr>
              <a:t>10</a:t>
            </a:r>
            <a:r>
              <a:rPr lang="zh-CN" altLang="en-US" sz="2000" dirty="0">
                <a:latin typeface="+mn-lt"/>
                <a:ea typeface="+mn-ea"/>
                <a:cs typeface="+mn-ea"/>
                <a:sym typeface="+mn-lt"/>
              </a:rPr>
              <a:t>亿，一次性奖励</a:t>
            </a:r>
            <a:r>
              <a:rPr lang="en-US" altLang="zh-CN" sz="2000" dirty="0">
                <a:solidFill>
                  <a:srgbClr val="C00000"/>
                </a:solidFill>
                <a:latin typeface="+mn-lt"/>
                <a:ea typeface="+mn-ea"/>
                <a:cs typeface="+mn-ea"/>
                <a:sym typeface="+mn-lt"/>
              </a:rPr>
              <a:t>150</a:t>
            </a:r>
            <a:r>
              <a:rPr lang="zh-CN" altLang="en-US" sz="2000" dirty="0">
                <a:solidFill>
                  <a:srgbClr val="C00000"/>
                </a:solidFill>
                <a:latin typeface="+mn-lt"/>
                <a:ea typeface="+mn-ea"/>
                <a:cs typeface="+mn-ea"/>
                <a:sym typeface="+mn-lt"/>
              </a:rPr>
              <a:t>万</a:t>
            </a:r>
            <a:r>
              <a:rPr lang="zh-CN" altLang="en-US" sz="2000" dirty="0" smtClean="0">
                <a:latin typeface="+mn-lt"/>
                <a:ea typeface="+mn-ea"/>
                <a:cs typeface="+mn-ea"/>
                <a:sym typeface="+mn-lt"/>
              </a:rPr>
              <a:t>；</a:t>
            </a:r>
            <a:endParaRPr lang="en-US" altLang="zh-CN" sz="2000" dirty="0" smtClean="0">
              <a:latin typeface="+mn-lt"/>
              <a:ea typeface="+mn-ea"/>
              <a:cs typeface="+mn-ea"/>
              <a:sym typeface="+mn-lt"/>
            </a:endParaRPr>
          </a:p>
          <a:p>
            <a:pPr eaLnBrk="1" hangingPunct="1">
              <a:lnSpc>
                <a:spcPct val="120000"/>
              </a:lnSpc>
            </a:pPr>
            <a:r>
              <a:rPr lang="en-US" altLang="zh-CN" sz="2000" dirty="0" smtClean="0">
                <a:latin typeface="+mn-lt"/>
                <a:ea typeface="+mn-ea"/>
                <a:cs typeface="+mn-ea"/>
                <a:sym typeface="+mn-lt"/>
              </a:rPr>
              <a:t>10</a:t>
            </a:r>
            <a:r>
              <a:rPr lang="zh-CN" altLang="en-US" sz="2000" dirty="0">
                <a:latin typeface="+mn-lt"/>
                <a:ea typeface="+mn-ea"/>
                <a:cs typeface="+mn-ea"/>
                <a:sym typeface="+mn-lt"/>
              </a:rPr>
              <a:t>亿﹥融资金额≥</a:t>
            </a:r>
            <a:r>
              <a:rPr lang="en-US" altLang="zh-CN" sz="2000" dirty="0">
                <a:latin typeface="+mn-lt"/>
                <a:ea typeface="+mn-ea"/>
                <a:cs typeface="+mn-ea"/>
                <a:sym typeface="+mn-lt"/>
              </a:rPr>
              <a:t>5</a:t>
            </a:r>
            <a:r>
              <a:rPr lang="zh-CN" altLang="en-US" sz="2000" dirty="0">
                <a:latin typeface="+mn-lt"/>
                <a:ea typeface="+mn-ea"/>
                <a:cs typeface="+mn-ea"/>
                <a:sym typeface="+mn-lt"/>
              </a:rPr>
              <a:t>亿，一次性奖励</a:t>
            </a:r>
            <a:r>
              <a:rPr lang="en-US" altLang="zh-CN" sz="2000" dirty="0">
                <a:solidFill>
                  <a:srgbClr val="C00000"/>
                </a:solidFill>
                <a:latin typeface="+mn-lt"/>
                <a:ea typeface="+mn-ea"/>
                <a:cs typeface="+mn-ea"/>
                <a:sym typeface="+mn-lt"/>
              </a:rPr>
              <a:t>100</a:t>
            </a:r>
            <a:r>
              <a:rPr lang="zh-CN" altLang="en-US" sz="2000" dirty="0">
                <a:solidFill>
                  <a:srgbClr val="C00000"/>
                </a:solidFill>
                <a:latin typeface="+mn-lt"/>
                <a:ea typeface="+mn-ea"/>
                <a:cs typeface="+mn-ea"/>
                <a:sym typeface="+mn-lt"/>
              </a:rPr>
              <a:t>万</a:t>
            </a:r>
            <a:r>
              <a:rPr lang="zh-CN" altLang="en-US" sz="2000" dirty="0" smtClean="0">
                <a:latin typeface="+mn-lt"/>
                <a:ea typeface="+mn-ea"/>
                <a:cs typeface="+mn-ea"/>
                <a:sym typeface="+mn-lt"/>
              </a:rPr>
              <a:t>；</a:t>
            </a:r>
            <a:endParaRPr lang="en-US" altLang="zh-CN" sz="2000" dirty="0" smtClean="0">
              <a:latin typeface="+mn-lt"/>
              <a:ea typeface="+mn-ea"/>
              <a:cs typeface="+mn-ea"/>
              <a:sym typeface="+mn-lt"/>
            </a:endParaRPr>
          </a:p>
          <a:p>
            <a:pPr eaLnBrk="1" hangingPunct="1">
              <a:lnSpc>
                <a:spcPct val="120000"/>
              </a:lnSpc>
            </a:pPr>
            <a:r>
              <a:rPr lang="en-US" altLang="zh-CN" sz="2000" dirty="0" smtClean="0">
                <a:latin typeface="+mn-lt"/>
                <a:ea typeface="+mn-ea"/>
                <a:cs typeface="+mn-ea"/>
                <a:sym typeface="+mn-lt"/>
              </a:rPr>
              <a:t>5</a:t>
            </a:r>
            <a:r>
              <a:rPr lang="zh-CN" altLang="en-US" sz="2000" dirty="0">
                <a:latin typeface="+mn-lt"/>
                <a:ea typeface="+mn-ea"/>
                <a:cs typeface="+mn-ea"/>
                <a:sym typeface="+mn-lt"/>
              </a:rPr>
              <a:t>亿﹥融资金额≥</a:t>
            </a:r>
            <a:r>
              <a:rPr lang="en-US" altLang="zh-CN" sz="2000" dirty="0">
                <a:latin typeface="+mn-lt"/>
                <a:ea typeface="+mn-ea"/>
                <a:cs typeface="+mn-ea"/>
                <a:sym typeface="+mn-lt"/>
              </a:rPr>
              <a:t>2</a:t>
            </a:r>
            <a:r>
              <a:rPr lang="zh-CN" altLang="en-US" sz="2000" dirty="0">
                <a:latin typeface="+mn-lt"/>
                <a:ea typeface="+mn-ea"/>
                <a:cs typeface="+mn-ea"/>
                <a:sym typeface="+mn-lt"/>
              </a:rPr>
              <a:t>亿，一次性奖励</a:t>
            </a:r>
            <a:r>
              <a:rPr lang="en-US" altLang="zh-CN" sz="2000" dirty="0">
                <a:solidFill>
                  <a:srgbClr val="C00000"/>
                </a:solidFill>
                <a:latin typeface="+mn-lt"/>
                <a:ea typeface="+mn-ea"/>
                <a:cs typeface="+mn-ea"/>
                <a:sym typeface="+mn-lt"/>
              </a:rPr>
              <a:t>50</a:t>
            </a:r>
            <a:r>
              <a:rPr lang="zh-CN" altLang="en-US" sz="2000" dirty="0">
                <a:solidFill>
                  <a:srgbClr val="C00000"/>
                </a:solidFill>
                <a:latin typeface="+mn-lt"/>
                <a:ea typeface="+mn-ea"/>
                <a:cs typeface="+mn-ea"/>
                <a:sym typeface="+mn-lt"/>
              </a:rPr>
              <a:t>万</a:t>
            </a:r>
            <a:r>
              <a:rPr lang="zh-CN" altLang="en-US" sz="2000" dirty="0" smtClean="0">
                <a:latin typeface="+mn-lt"/>
                <a:ea typeface="+mn-ea"/>
                <a:cs typeface="+mn-ea"/>
                <a:sym typeface="+mn-lt"/>
              </a:rPr>
              <a:t>；</a:t>
            </a:r>
            <a:endParaRPr lang="en-US" altLang="zh-CN" sz="2000" dirty="0" smtClean="0">
              <a:latin typeface="+mn-lt"/>
              <a:ea typeface="+mn-ea"/>
              <a:cs typeface="+mn-ea"/>
              <a:sym typeface="+mn-lt"/>
            </a:endParaRPr>
          </a:p>
          <a:p>
            <a:pPr eaLnBrk="1" hangingPunct="1">
              <a:lnSpc>
                <a:spcPct val="120000"/>
              </a:lnSpc>
            </a:pPr>
            <a:r>
              <a:rPr lang="en-US" altLang="zh-CN" sz="2000" dirty="0" smtClean="0">
                <a:latin typeface="+mn-lt"/>
                <a:ea typeface="+mn-ea"/>
                <a:cs typeface="+mn-ea"/>
                <a:sym typeface="+mn-lt"/>
              </a:rPr>
              <a:t>2</a:t>
            </a:r>
            <a:r>
              <a:rPr lang="zh-CN" altLang="en-US" sz="2000" dirty="0">
                <a:latin typeface="+mn-lt"/>
                <a:ea typeface="+mn-ea"/>
                <a:cs typeface="+mn-ea"/>
                <a:sym typeface="+mn-lt"/>
              </a:rPr>
              <a:t>亿﹥融资金额≥</a:t>
            </a:r>
            <a:r>
              <a:rPr lang="en-US" altLang="zh-CN" sz="2000" dirty="0">
                <a:latin typeface="+mn-lt"/>
                <a:ea typeface="+mn-ea"/>
                <a:cs typeface="+mn-ea"/>
                <a:sym typeface="+mn-lt"/>
              </a:rPr>
              <a:t>5000</a:t>
            </a:r>
            <a:r>
              <a:rPr lang="zh-CN" altLang="en-US" sz="2000" dirty="0">
                <a:latin typeface="+mn-lt"/>
                <a:ea typeface="+mn-ea"/>
                <a:cs typeface="+mn-ea"/>
                <a:sym typeface="+mn-lt"/>
              </a:rPr>
              <a:t>万，一次性奖励</a:t>
            </a:r>
            <a:r>
              <a:rPr lang="en-US" altLang="zh-CN" sz="2000" dirty="0">
                <a:solidFill>
                  <a:srgbClr val="C00000"/>
                </a:solidFill>
                <a:latin typeface="+mn-lt"/>
                <a:ea typeface="+mn-ea"/>
                <a:cs typeface="+mn-ea"/>
                <a:sym typeface="+mn-lt"/>
              </a:rPr>
              <a:t>25</a:t>
            </a:r>
            <a:r>
              <a:rPr lang="zh-CN" altLang="en-US" sz="2000" dirty="0">
                <a:solidFill>
                  <a:srgbClr val="C00000"/>
                </a:solidFill>
                <a:latin typeface="+mn-lt"/>
                <a:ea typeface="+mn-ea"/>
                <a:cs typeface="+mn-ea"/>
                <a:sym typeface="+mn-lt"/>
              </a:rPr>
              <a:t>万</a:t>
            </a:r>
            <a:r>
              <a:rPr lang="zh-CN" altLang="en-US" sz="2000" dirty="0" smtClean="0">
                <a:latin typeface="+mn-lt"/>
                <a:ea typeface="+mn-ea"/>
                <a:cs typeface="+mn-ea"/>
                <a:sym typeface="+mn-lt"/>
              </a:rPr>
              <a:t>。</a:t>
            </a:r>
            <a:endParaRPr lang="en-US" altLang="zh-CN" sz="2000" dirty="0" smtClean="0">
              <a:latin typeface="+mn-lt"/>
              <a:ea typeface="+mn-ea"/>
              <a:cs typeface="+mn-ea"/>
              <a:sym typeface="+mn-lt"/>
            </a:endParaRPr>
          </a:p>
          <a:p>
            <a:pPr eaLnBrk="1" hangingPunct="1">
              <a:lnSpc>
                <a:spcPct val="120000"/>
              </a:lnSpc>
            </a:pPr>
            <a:r>
              <a:rPr lang="zh-CN" altLang="en-US" sz="2000" dirty="0" smtClean="0">
                <a:latin typeface="+mn-lt"/>
                <a:ea typeface="+mn-ea"/>
                <a:cs typeface="+mn-ea"/>
                <a:sym typeface="+mn-lt"/>
              </a:rPr>
              <a:t>募集</a:t>
            </a:r>
            <a:r>
              <a:rPr lang="zh-CN" altLang="en-US" sz="2000" dirty="0">
                <a:latin typeface="+mn-lt"/>
                <a:ea typeface="+mn-ea"/>
                <a:cs typeface="+mn-ea"/>
                <a:sym typeface="+mn-lt"/>
              </a:rPr>
              <a:t>资金</a:t>
            </a:r>
            <a:r>
              <a:rPr lang="en-US" altLang="zh-CN" sz="2000" dirty="0">
                <a:latin typeface="+mn-lt"/>
                <a:ea typeface="+mn-ea"/>
                <a:cs typeface="+mn-ea"/>
                <a:sym typeface="+mn-lt"/>
              </a:rPr>
              <a:t>40﹪</a:t>
            </a:r>
            <a:r>
              <a:rPr lang="zh-CN" altLang="en-US" sz="2000" dirty="0">
                <a:latin typeface="+mn-lt"/>
                <a:ea typeface="+mn-ea"/>
                <a:cs typeface="+mn-ea"/>
                <a:sym typeface="+mn-lt"/>
              </a:rPr>
              <a:t>以上在本市投资的再给予同档次同等金额奖励。</a:t>
            </a:r>
            <a:endParaRPr lang="zh-CN" altLang="en-US" sz="2000" dirty="0">
              <a:latin typeface="+mn-lt"/>
              <a:ea typeface="+mn-ea"/>
              <a:cs typeface="+mn-ea"/>
              <a:sym typeface="+mn-lt"/>
            </a:endParaRPr>
          </a:p>
          <a:p>
            <a:pPr eaLnBrk="1" hangingPunct="1">
              <a:lnSpc>
                <a:spcPct val="120000"/>
              </a:lnSpc>
            </a:pPr>
            <a:endParaRPr lang="zh-CN" altLang="en-US" dirty="0">
              <a:latin typeface="+mn-lt"/>
              <a:ea typeface="+mn-ea"/>
              <a:cs typeface="+mn-ea"/>
              <a:sym typeface="+mn-lt"/>
            </a:endParaRPr>
          </a:p>
        </p:txBody>
      </p:sp>
      <p:sp>
        <p:nvSpPr>
          <p:cNvPr id="13359" name="iṡḷïdè"/>
          <p:cNvSpPr>
            <a:spLocks noChangeArrowheads="1"/>
          </p:cNvSpPr>
          <p:nvPr/>
        </p:nvSpPr>
        <p:spPr bwMode="auto">
          <a:xfrm>
            <a:off x="1481138" y="4406900"/>
            <a:ext cx="3551237" cy="21336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60" name="iṡḷîḋê"/>
          <p:cNvSpPr>
            <a:spLocks noChangeArrowheads="1"/>
          </p:cNvSpPr>
          <p:nvPr/>
        </p:nvSpPr>
        <p:spPr bwMode="auto">
          <a:xfrm>
            <a:off x="2787650" y="4630738"/>
            <a:ext cx="812800" cy="747712"/>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61" name="îsḻíḍé"/>
          <p:cNvSpPr>
            <a:spLocks noChangeArrowheads="1"/>
          </p:cNvSpPr>
          <p:nvPr/>
        </p:nvSpPr>
        <p:spPr bwMode="auto">
          <a:xfrm>
            <a:off x="1533525" y="5627688"/>
            <a:ext cx="3322638"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3200" b="1" i="1" dirty="0" smtClean="0">
                <a:solidFill>
                  <a:srgbClr val="FFFFFF"/>
                </a:solidFill>
                <a:latin typeface="+mn-lt"/>
                <a:ea typeface="+mn-ea"/>
                <a:cs typeface="+mn-ea"/>
                <a:sym typeface="+mn-lt"/>
              </a:rPr>
              <a:t>个税返还</a:t>
            </a:r>
            <a:endParaRPr lang="zh-CN" altLang="en-US" b="1" dirty="0">
              <a:latin typeface="+mn-lt"/>
              <a:ea typeface="+mn-ea"/>
              <a:cs typeface="+mn-ea"/>
              <a:sym typeface="+mn-lt"/>
            </a:endParaRPr>
          </a:p>
        </p:txBody>
      </p:sp>
      <p:sp>
        <p:nvSpPr>
          <p:cNvPr id="13362" name="Text Box 49"/>
          <p:cNvSpPr>
            <a:spLocks noChangeArrowheads="1"/>
          </p:cNvSpPr>
          <p:nvPr/>
        </p:nvSpPr>
        <p:spPr bwMode="auto">
          <a:xfrm>
            <a:off x="1827213" y="2838450"/>
            <a:ext cx="41036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endParaRPr lang="zh-CN" altLang="zh-CN" sz="4400">
              <a:latin typeface="+mn-lt"/>
              <a:ea typeface="+mn-ea"/>
              <a:cs typeface="+mn-ea"/>
              <a:sym typeface="+mn-lt"/>
            </a:endParaRPr>
          </a:p>
          <a:p>
            <a:endParaRPr lang="zh-CN" altLang="zh-CN" sz="4400">
              <a:latin typeface="+mn-lt"/>
              <a:ea typeface="+mn-ea"/>
              <a:cs typeface="+mn-ea"/>
              <a:sym typeface="+mn-lt"/>
            </a:endParaRPr>
          </a:p>
        </p:txBody>
      </p:sp>
      <p:grpSp>
        <p:nvGrpSpPr>
          <p:cNvPr id="2"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53"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4"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5"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6"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7"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8"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59"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0"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61"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62"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63"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64"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5"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66" name="标题 1"/>
          <p:cNvSpPr txBox="1">
            <a:spLocks noChangeArrowheads="1"/>
          </p:cNvSpPr>
          <p:nvPr/>
        </p:nvSpPr>
        <p:spPr bwMode="auto">
          <a:xfrm>
            <a:off x="2630383" y="1130300"/>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sym typeface="汉仪正圆-45W" pitchFamily="18" charset="-122"/>
              </a:defRPr>
            </a:lvl1pPr>
            <a:lvl2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2pPr>
            <a:lvl3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3pPr>
            <a:lvl4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4pPr>
            <a:lvl5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5pPr>
            <a:lvl6pPr marL="4572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6pPr>
            <a:lvl7pPr marL="9144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7pPr>
            <a:lvl8pPr marL="13716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8pPr>
            <a:lvl9pPr marL="18288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9pPr>
          </a:lstStyle>
          <a:p>
            <a:pPr eaLnBrk="1" hangingPunct="1"/>
            <a:r>
              <a:rPr lang="zh-CN" altLang="en-US" b="1" smtClean="0">
                <a:latin typeface="+mn-lt"/>
                <a:ea typeface="+mn-ea"/>
                <a:cs typeface="+mn-ea"/>
                <a:sym typeface="+mn-lt"/>
              </a:rPr>
              <a:t>新经济产业政策</a:t>
            </a:r>
            <a:endParaRPr lang="zh-CN" altLang="en-US" b="1" dirty="0">
              <a:latin typeface="+mn-lt"/>
              <a:ea typeface="+mn-ea"/>
              <a:cs typeface="+mn-ea"/>
              <a:sym typeface="+mn-lt"/>
            </a:endParaRPr>
          </a:p>
        </p:txBody>
      </p:sp>
      <p:sp>
        <p:nvSpPr>
          <p:cNvPr id="67" name="矩形 35"/>
          <p:cNvSpPr>
            <a:spLocks noChangeArrowheads="1"/>
          </p:cNvSpPr>
          <p:nvPr/>
        </p:nvSpPr>
        <p:spPr bwMode="auto">
          <a:xfrm>
            <a:off x="2630383" y="1830387"/>
            <a:ext cx="4630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dirty="0" smtClean="0">
                <a:solidFill>
                  <a:schemeClr val="accent2"/>
                </a:solidFill>
                <a:latin typeface="+mn-lt"/>
                <a:ea typeface="+mn-ea"/>
                <a:cs typeface="+mn-ea"/>
                <a:sym typeface="+mn-lt"/>
              </a:rPr>
              <a:t>厦</a:t>
            </a:r>
            <a:r>
              <a:rPr lang="zh-CN" altLang="en-US" sz="2800" dirty="0">
                <a:solidFill>
                  <a:schemeClr val="accent2"/>
                </a:solidFill>
                <a:latin typeface="+mn-lt"/>
                <a:ea typeface="+mn-ea"/>
                <a:cs typeface="+mn-ea"/>
                <a:sym typeface="+mn-lt"/>
              </a:rPr>
              <a:t>同政</a:t>
            </a:r>
            <a:r>
              <a:rPr lang="en-US" altLang="zh-CN" sz="2800" dirty="0">
                <a:solidFill>
                  <a:schemeClr val="accent2"/>
                </a:solidFill>
                <a:latin typeface="+mn-lt"/>
                <a:ea typeface="+mn-ea"/>
                <a:cs typeface="+mn-ea"/>
                <a:sym typeface="+mn-lt"/>
              </a:rPr>
              <a:t>〔2019〕149</a:t>
            </a:r>
            <a:r>
              <a:rPr lang="zh-CN" altLang="en-US" sz="2800" dirty="0">
                <a:solidFill>
                  <a:schemeClr val="accent2"/>
                </a:solidFill>
                <a:latin typeface="+mn-lt"/>
                <a:ea typeface="+mn-ea"/>
                <a:cs typeface="+mn-ea"/>
                <a:sym typeface="+mn-lt"/>
              </a:rPr>
              <a:t>号</a:t>
            </a:r>
            <a:endParaRPr lang="zh-CN" altLang="en-US" sz="2800" dirty="0">
              <a:solidFill>
                <a:srgbClr val="000000"/>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直接连接符 3"/>
          <p:cNvSpPr>
            <a:spLocks noChangeShapeType="1"/>
          </p:cNvSpPr>
          <p:nvPr/>
        </p:nvSpPr>
        <p:spPr bwMode="auto">
          <a:xfrm>
            <a:off x="8829675" y="4371153"/>
            <a:ext cx="0" cy="7013575"/>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16387" name="îSḻíďè"/>
          <p:cNvSpPr>
            <a:spLocks noChangeArrowheads="1"/>
          </p:cNvSpPr>
          <p:nvPr/>
        </p:nvSpPr>
        <p:spPr bwMode="auto">
          <a:xfrm>
            <a:off x="1320800" y="4371153"/>
            <a:ext cx="7508875" cy="7013575"/>
          </a:xfrm>
          <a:custGeom>
            <a:avLst/>
            <a:gdLst>
              <a:gd name="T0" fmla="*/ 7508875 w 2365"/>
              <a:gd name="T1" fmla="*/ 7013575 h 2209"/>
              <a:gd name="T2" fmla="*/ 0 w 2365"/>
              <a:gd name="T3" fmla="*/ 3505200 h 2209"/>
              <a:gd name="T4" fmla="*/ 7508875 w 2365"/>
              <a:gd name="T5" fmla="*/ 0 h 2209"/>
              <a:gd name="T6" fmla="*/ 7508875 w 2365"/>
              <a:gd name="T7" fmla="*/ 7013575 h 2209"/>
              <a:gd name="T8" fmla="*/ 0 60000 65536"/>
              <a:gd name="T9" fmla="*/ 0 60000 65536"/>
              <a:gd name="T10" fmla="*/ 0 60000 65536"/>
              <a:gd name="T11" fmla="*/ 0 60000 65536"/>
              <a:gd name="T12" fmla="*/ 0 w 2365"/>
              <a:gd name="T13" fmla="*/ 0 h 2209"/>
              <a:gd name="T14" fmla="*/ 2365 w 2365"/>
              <a:gd name="T15" fmla="*/ 2209 h 2209"/>
            </a:gdLst>
            <a:ahLst/>
            <a:cxnLst>
              <a:cxn ang="T8">
                <a:pos x="T0" y="T1"/>
              </a:cxn>
              <a:cxn ang="T9">
                <a:pos x="T2" y="T3"/>
              </a:cxn>
              <a:cxn ang="T10">
                <a:pos x="T4" y="T5"/>
              </a:cxn>
              <a:cxn ang="T11">
                <a:pos x="T6" y="T7"/>
              </a:cxn>
            </a:cxnLst>
            <a:rect l="T12" t="T13" r="T14" b="T15"/>
            <a:pathLst>
              <a:path w="2365" h="2209">
                <a:moveTo>
                  <a:pt x="2365" y="2209"/>
                </a:moveTo>
                <a:lnTo>
                  <a:pt x="0" y="1104"/>
                </a:lnTo>
                <a:lnTo>
                  <a:pt x="2365" y="0"/>
                </a:lnTo>
                <a:lnTo>
                  <a:pt x="2365" y="2209"/>
                </a:lnTo>
                <a:close/>
              </a:path>
            </a:pathLst>
          </a:custGeom>
          <a:gradFill rotWithShape="1">
            <a:gsLst>
              <a:gs pos="0">
                <a:srgbClr val="F2F2F2"/>
              </a:gs>
              <a:gs pos="100000">
                <a:srgbClr val="D8D8D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latin typeface="+mn-lt"/>
              <a:ea typeface="+mn-ea"/>
              <a:cs typeface="+mn-ea"/>
              <a:sym typeface="+mn-lt"/>
            </a:endParaRPr>
          </a:p>
        </p:txBody>
      </p:sp>
      <p:grpSp>
        <p:nvGrpSpPr>
          <p:cNvPr id="16388" name="Group 17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1320800" y="6228528"/>
            <a:ext cx="4781550" cy="4111625"/>
            <a:chOff x="0" y="0"/>
            <a:chExt cx="5650979" cy="4858315"/>
          </a:xfrm>
        </p:grpSpPr>
        <p:sp>
          <p:nvSpPr>
            <p:cNvPr id="16389" name="išlidé"/>
            <p:cNvSpPr>
              <a:spLocks noChangeArrowheads="1"/>
            </p:cNvSpPr>
            <p:nvPr/>
          </p:nvSpPr>
          <p:spPr bwMode="auto">
            <a:xfrm>
              <a:off x="2207546" y="3758800"/>
              <a:ext cx="494355" cy="750056"/>
            </a:xfrm>
            <a:custGeom>
              <a:avLst/>
              <a:gdLst>
                <a:gd name="T0" fmla="*/ 494355 w 58"/>
                <a:gd name="T1" fmla="*/ 0 h 88"/>
                <a:gd name="T2" fmla="*/ 0 w 58"/>
                <a:gd name="T3" fmla="*/ 750056 h 88"/>
                <a:gd name="T4" fmla="*/ 494355 w 58"/>
                <a:gd name="T5" fmla="*/ 0 h 88"/>
                <a:gd name="T6" fmla="*/ 0 60000 65536"/>
                <a:gd name="T7" fmla="*/ 0 60000 65536"/>
                <a:gd name="T8" fmla="*/ 0 60000 65536"/>
                <a:gd name="T9" fmla="*/ 0 w 58"/>
                <a:gd name="T10" fmla="*/ 0 h 88"/>
                <a:gd name="T11" fmla="*/ 58 w 58"/>
                <a:gd name="T12" fmla="*/ 88 h 88"/>
              </a:gdLst>
              <a:ahLst/>
              <a:cxnLst>
                <a:cxn ang="T6">
                  <a:pos x="T0" y="T1"/>
                </a:cxn>
                <a:cxn ang="T7">
                  <a:pos x="T2" y="T3"/>
                </a:cxn>
                <a:cxn ang="T8">
                  <a:pos x="T4" y="T5"/>
                </a:cxn>
              </a:cxnLst>
              <a:rect l="T9" t="T10" r="T11" b="T12"/>
              <a:pathLst>
                <a:path w="58" h="88">
                  <a:moveTo>
                    <a:pt x="58" y="0"/>
                  </a:moveTo>
                  <a:lnTo>
                    <a:pt x="0" y="88"/>
                  </a:lnTo>
                  <a:lnTo>
                    <a:pt x="58" y="0"/>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0" name="íṥḷiḑé"/>
            <p:cNvSpPr>
              <a:spLocks noChangeShapeType="1"/>
            </p:cNvSpPr>
            <p:nvPr/>
          </p:nvSpPr>
          <p:spPr bwMode="auto">
            <a:xfrm flipH="1">
              <a:off x="2207546" y="3758800"/>
              <a:ext cx="494355" cy="75005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endParaRPr lang="zh-CN" altLang="zh-CN">
                <a:solidFill>
                  <a:srgbClr val="000000"/>
                </a:solidFill>
                <a:latin typeface="+mn-lt"/>
                <a:ea typeface="+mn-ea"/>
                <a:cs typeface="+mn-ea"/>
                <a:sym typeface="+mn-lt"/>
              </a:endParaRPr>
            </a:p>
          </p:txBody>
        </p:sp>
        <p:sp>
          <p:nvSpPr>
            <p:cNvPr id="16391" name="îṧļïḋè"/>
            <p:cNvSpPr>
              <a:spLocks noChangeArrowheads="1"/>
            </p:cNvSpPr>
            <p:nvPr/>
          </p:nvSpPr>
          <p:spPr bwMode="auto">
            <a:xfrm>
              <a:off x="2181978" y="4116781"/>
              <a:ext cx="298320" cy="409121"/>
            </a:xfrm>
            <a:custGeom>
              <a:avLst/>
              <a:gdLst>
                <a:gd name="T0" fmla="*/ 51141 w 35"/>
                <a:gd name="T1" fmla="*/ 409121 h 48"/>
                <a:gd name="T2" fmla="*/ 298320 w 35"/>
                <a:gd name="T3" fmla="*/ 25570 h 48"/>
                <a:gd name="T4" fmla="*/ 255703 w 35"/>
                <a:gd name="T5" fmla="*/ 0 h 48"/>
                <a:gd name="T6" fmla="*/ 0 w 35"/>
                <a:gd name="T7" fmla="*/ 383551 h 48"/>
                <a:gd name="T8" fmla="*/ 51141 w 35"/>
                <a:gd name="T9" fmla="*/ 409121 h 48"/>
                <a:gd name="T10" fmla="*/ 0 60000 65536"/>
                <a:gd name="T11" fmla="*/ 0 60000 65536"/>
                <a:gd name="T12" fmla="*/ 0 60000 65536"/>
                <a:gd name="T13" fmla="*/ 0 60000 65536"/>
                <a:gd name="T14" fmla="*/ 0 60000 65536"/>
                <a:gd name="T15" fmla="*/ 0 w 35"/>
                <a:gd name="T16" fmla="*/ 0 h 48"/>
                <a:gd name="T17" fmla="*/ 35 w 35"/>
                <a:gd name="T18" fmla="*/ 48 h 48"/>
              </a:gdLst>
              <a:ahLst/>
              <a:cxnLst>
                <a:cxn ang="T10">
                  <a:pos x="T0" y="T1"/>
                </a:cxn>
                <a:cxn ang="T11">
                  <a:pos x="T2" y="T3"/>
                </a:cxn>
                <a:cxn ang="T12">
                  <a:pos x="T4" y="T5"/>
                </a:cxn>
                <a:cxn ang="T13">
                  <a:pos x="T6" y="T7"/>
                </a:cxn>
                <a:cxn ang="T14">
                  <a:pos x="T8" y="T9"/>
                </a:cxn>
              </a:cxnLst>
              <a:rect l="T15" t="T16" r="T17" b="T18"/>
              <a:pathLst>
                <a:path w="35" h="48">
                  <a:moveTo>
                    <a:pt x="6" y="48"/>
                  </a:moveTo>
                  <a:lnTo>
                    <a:pt x="35" y="3"/>
                  </a:lnTo>
                  <a:lnTo>
                    <a:pt x="30" y="0"/>
                  </a:lnTo>
                  <a:lnTo>
                    <a:pt x="0" y="45"/>
                  </a:lnTo>
                  <a:lnTo>
                    <a:pt x="6" y="48"/>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2" name="îSlîḓé"/>
            <p:cNvSpPr>
              <a:spLocks noChangeArrowheads="1"/>
            </p:cNvSpPr>
            <p:nvPr/>
          </p:nvSpPr>
          <p:spPr bwMode="auto">
            <a:xfrm>
              <a:off x="2181978" y="3758800"/>
              <a:ext cx="519928" cy="656302"/>
            </a:xfrm>
            <a:custGeom>
              <a:avLst/>
              <a:gdLst>
                <a:gd name="T0" fmla="*/ 227228 w 270"/>
                <a:gd name="T1" fmla="*/ 449760 h 340"/>
                <a:gd name="T2" fmla="*/ 0 w 270"/>
                <a:gd name="T3" fmla="*/ 443969 h 340"/>
                <a:gd name="T4" fmla="*/ 0 w 270"/>
                <a:gd name="T5" fmla="*/ 436248 h 340"/>
                <a:gd name="T6" fmla="*/ 277295 w 270"/>
                <a:gd name="T7" fmla="*/ 239357 h 340"/>
                <a:gd name="T8" fmla="*/ 519928 w 270"/>
                <a:gd name="T9" fmla="*/ 0 h 340"/>
                <a:gd name="T10" fmla="*/ 400537 w 270"/>
                <a:gd name="T11" fmla="*/ 318500 h 340"/>
                <a:gd name="T12" fmla="*/ 333139 w 270"/>
                <a:gd name="T13" fmla="*/ 652441 h 340"/>
                <a:gd name="T14" fmla="*/ 325436 w 270"/>
                <a:gd name="T15" fmla="*/ 656302 h 340"/>
                <a:gd name="T16" fmla="*/ 227228 w 270"/>
                <a:gd name="T17" fmla="*/ 449760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
                <a:gd name="T28" fmla="*/ 0 h 340"/>
                <a:gd name="T29" fmla="*/ 270 w 270"/>
                <a:gd name="T30" fmla="*/ 340 h 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 h="340">
                  <a:moveTo>
                    <a:pt x="118" y="233"/>
                  </a:moveTo>
                  <a:cubicBezTo>
                    <a:pt x="0" y="230"/>
                    <a:pt x="0" y="230"/>
                    <a:pt x="0" y="230"/>
                  </a:cubicBezTo>
                  <a:cubicBezTo>
                    <a:pt x="0" y="226"/>
                    <a:pt x="0" y="226"/>
                    <a:pt x="0" y="226"/>
                  </a:cubicBezTo>
                  <a:cubicBezTo>
                    <a:pt x="144" y="124"/>
                    <a:pt x="144" y="124"/>
                    <a:pt x="144" y="124"/>
                  </a:cubicBezTo>
                  <a:cubicBezTo>
                    <a:pt x="186" y="82"/>
                    <a:pt x="228" y="41"/>
                    <a:pt x="270" y="0"/>
                  </a:cubicBezTo>
                  <a:cubicBezTo>
                    <a:pt x="249" y="55"/>
                    <a:pt x="228" y="110"/>
                    <a:pt x="208" y="165"/>
                  </a:cubicBezTo>
                  <a:cubicBezTo>
                    <a:pt x="173" y="338"/>
                    <a:pt x="173" y="338"/>
                    <a:pt x="173" y="338"/>
                  </a:cubicBezTo>
                  <a:cubicBezTo>
                    <a:pt x="169" y="340"/>
                    <a:pt x="169" y="340"/>
                    <a:pt x="169" y="340"/>
                  </a:cubicBezTo>
                  <a:lnTo>
                    <a:pt x="118" y="233"/>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3" name="ïṡḷïḍê"/>
            <p:cNvSpPr>
              <a:spLocks noChangeArrowheads="1"/>
            </p:cNvSpPr>
            <p:nvPr/>
          </p:nvSpPr>
          <p:spPr bwMode="auto">
            <a:xfrm>
              <a:off x="2181978" y="3758800"/>
              <a:ext cx="519928" cy="750056"/>
            </a:xfrm>
            <a:custGeom>
              <a:avLst/>
              <a:gdLst>
                <a:gd name="T0" fmla="*/ 516077 w 270"/>
                <a:gd name="T1" fmla="*/ 1918 h 391"/>
                <a:gd name="T2" fmla="*/ 277295 w 270"/>
                <a:gd name="T3" fmla="*/ 237869 h 391"/>
                <a:gd name="T4" fmla="*/ 0 w 270"/>
                <a:gd name="T5" fmla="*/ 433536 h 391"/>
                <a:gd name="T6" fmla="*/ 0 w 270"/>
                <a:gd name="T7" fmla="*/ 441209 h 391"/>
                <a:gd name="T8" fmla="*/ 194492 w 270"/>
                <a:gd name="T9" fmla="*/ 446964 h 391"/>
                <a:gd name="T10" fmla="*/ 5777 w 270"/>
                <a:gd name="T11" fmla="*/ 734710 h 391"/>
                <a:gd name="T12" fmla="*/ 30811 w 270"/>
                <a:gd name="T13" fmla="*/ 750056 h 391"/>
                <a:gd name="T14" fmla="*/ 227228 w 270"/>
                <a:gd name="T15" fmla="*/ 448883 h 391"/>
                <a:gd name="T16" fmla="*/ 279221 w 270"/>
                <a:gd name="T17" fmla="*/ 366396 h 391"/>
                <a:gd name="T18" fmla="*/ 308105 w 270"/>
                <a:gd name="T19" fmla="*/ 324193 h 391"/>
                <a:gd name="T20" fmla="*/ 519928 w 270"/>
                <a:gd name="T21" fmla="*/ 0 h 391"/>
                <a:gd name="T22" fmla="*/ 516077 w 270"/>
                <a:gd name="T23" fmla="*/ 1918 h 3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0"/>
                <a:gd name="T37" fmla="*/ 0 h 391"/>
                <a:gd name="T38" fmla="*/ 270 w 270"/>
                <a:gd name="T39" fmla="*/ 391 h 3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0" h="391">
                  <a:moveTo>
                    <a:pt x="268" y="1"/>
                  </a:moveTo>
                  <a:cubicBezTo>
                    <a:pt x="227" y="42"/>
                    <a:pt x="186" y="83"/>
                    <a:pt x="144" y="124"/>
                  </a:cubicBezTo>
                  <a:cubicBezTo>
                    <a:pt x="0" y="226"/>
                    <a:pt x="0" y="226"/>
                    <a:pt x="0" y="226"/>
                  </a:cubicBezTo>
                  <a:cubicBezTo>
                    <a:pt x="0" y="230"/>
                    <a:pt x="0" y="230"/>
                    <a:pt x="0" y="230"/>
                  </a:cubicBezTo>
                  <a:cubicBezTo>
                    <a:pt x="101" y="233"/>
                    <a:pt x="101" y="233"/>
                    <a:pt x="101" y="233"/>
                  </a:cubicBezTo>
                  <a:cubicBezTo>
                    <a:pt x="3" y="383"/>
                    <a:pt x="3" y="383"/>
                    <a:pt x="3" y="383"/>
                  </a:cubicBezTo>
                  <a:cubicBezTo>
                    <a:pt x="16" y="391"/>
                    <a:pt x="16" y="391"/>
                    <a:pt x="16" y="391"/>
                  </a:cubicBezTo>
                  <a:cubicBezTo>
                    <a:pt x="118" y="234"/>
                    <a:pt x="118" y="234"/>
                    <a:pt x="118" y="234"/>
                  </a:cubicBezTo>
                  <a:cubicBezTo>
                    <a:pt x="145" y="191"/>
                    <a:pt x="145" y="191"/>
                    <a:pt x="145" y="191"/>
                  </a:cubicBezTo>
                  <a:cubicBezTo>
                    <a:pt x="160" y="169"/>
                    <a:pt x="160" y="169"/>
                    <a:pt x="160" y="169"/>
                  </a:cubicBezTo>
                  <a:cubicBezTo>
                    <a:pt x="270" y="0"/>
                    <a:pt x="270" y="0"/>
                    <a:pt x="270" y="0"/>
                  </a:cubicBezTo>
                  <a:cubicBezTo>
                    <a:pt x="269" y="1"/>
                    <a:pt x="269" y="1"/>
                    <a:pt x="268" y="1"/>
                  </a:cubicBezTo>
                  <a:close/>
                </a:path>
              </a:pathLst>
            </a:custGeom>
            <a:solidFill>
              <a:srgbClr val="B3B3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4" name="islîďe"/>
            <p:cNvSpPr>
              <a:spLocks noChangeArrowheads="1"/>
            </p:cNvSpPr>
            <p:nvPr/>
          </p:nvSpPr>
          <p:spPr bwMode="auto">
            <a:xfrm>
              <a:off x="2608146" y="2829755"/>
              <a:ext cx="1295549" cy="519928"/>
            </a:xfrm>
            <a:custGeom>
              <a:avLst/>
              <a:gdLst>
                <a:gd name="T0" fmla="*/ 1125387 w 670"/>
                <a:gd name="T1" fmla="*/ 0 h 269"/>
                <a:gd name="T2" fmla="*/ 653575 w 670"/>
                <a:gd name="T3" fmla="*/ 0 h 269"/>
                <a:gd name="T4" fmla="*/ 641974 w 670"/>
                <a:gd name="T5" fmla="*/ 0 h 269"/>
                <a:gd name="T6" fmla="*/ 170162 w 670"/>
                <a:gd name="T7" fmla="*/ 0 h 269"/>
                <a:gd name="T8" fmla="*/ 0 w 670"/>
                <a:gd name="T9" fmla="*/ 519928 h 269"/>
                <a:gd name="T10" fmla="*/ 641974 w 670"/>
                <a:gd name="T11" fmla="*/ 519928 h 269"/>
                <a:gd name="T12" fmla="*/ 653575 w 670"/>
                <a:gd name="T13" fmla="*/ 519928 h 269"/>
                <a:gd name="T14" fmla="*/ 1295549 w 670"/>
                <a:gd name="T15" fmla="*/ 519928 h 269"/>
                <a:gd name="T16" fmla="*/ 1125387 w 670"/>
                <a:gd name="T17" fmla="*/ 0 h 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0"/>
                <a:gd name="T28" fmla="*/ 0 h 269"/>
                <a:gd name="T29" fmla="*/ 670 w 670"/>
                <a:gd name="T30" fmla="*/ 269 h 2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0" h="269">
                  <a:moveTo>
                    <a:pt x="582" y="0"/>
                  </a:moveTo>
                  <a:cubicBezTo>
                    <a:pt x="338" y="0"/>
                    <a:pt x="338" y="0"/>
                    <a:pt x="338" y="0"/>
                  </a:cubicBezTo>
                  <a:cubicBezTo>
                    <a:pt x="332" y="0"/>
                    <a:pt x="332" y="0"/>
                    <a:pt x="332" y="0"/>
                  </a:cubicBezTo>
                  <a:cubicBezTo>
                    <a:pt x="88" y="0"/>
                    <a:pt x="88" y="0"/>
                    <a:pt x="88" y="0"/>
                  </a:cubicBezTo>
                  <a:cubicBezTo>
                    <a:pt x="88" y="0"/>
                    <a:pt x="25" y="244"/>
                    <a:pt x="0" y="269"/>
                  </a:cubicBezTo>
                  <a:cubicBezTo>
                    <a:pt x="332" y="269"/>
                    <a:pt x="332" y="269"/>
                    <a:pt x="332" y="269"/>
                  </a:cubicBezTo>
                  <a:cubicBezTo>
                    <a:pt x="338" y="269"/>
                    <a:pt x="338" y="269"/>
                    <a:pt x="338" y="269"/>
                  </a:cubicBezTo>
                  <a:cubicBezTo>
                    <a:pt x="670" y="269"/>
                    <a:pt x="670" y="269"/>
                    <a:pt x="670" y="269"/>
                  </a:cubicBezTo>
                  <a:cubicBezTo>
                    <a:pt x="645" y="244"/>
                    <a:pt x="582" y="0"/>
                    <a:pt x="582" y="0"/>
                  </a:cubicBezTo>
                  <a:close/>
                </a:path>
              </a:pathLst>
            </a:custGeom>
            <a:solidFill>
              <a:srgbClr val="B6C9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5" name="íś1íďe"/>
            <p:cNvSpPr>
              <a:spLocks noChangeArrowheads="1"/>
            </p:cNvSpPr>
            <p:nvPr/>
          </p:nvSpPr>
          <p:spPr bwMode="auto">
            <a:xfrm>
              <a:off x="2437678" y="3315584"/>
              <a:ext cx="1627962" cy="102281"/>
            </a:xfrm>
            <a:custGeom>
              <a:avLst/>
              <a:gdLst>
                <a:gd name="T0" fmla="*/ 1627962 w 842"/>
                <a:gd name="T1" fmla="*/ 50138 h 51"/>
                <a:gd name="T2" fmla="*/ 1604761 w 842"/>
                <a:gd name="T3" fmla="*/ 102281 h 51"/>
                <a:gd name="T4" fmla="*/ 23201 w 842"/>
                <a:gd name="T5" fmla="*/ 102281 h 51"/>
                <a:gd name="T6" fmla="*/ 0 w 842"/>
                <a:gd name="T7" fmla="*/ 50138 h 51"/>
                <a:gd name="T8" fmla="*/ 23201 w 842"/>
                <a:gd name="T9" fmla="*/ 0 h 51"/>
                <a:gd name="T10" fmla="*/ 1604761 w 842"/>
                <a:gd name="T11" fmla="*/ 0 h 51"/>
                <a:gd name="T12" fmla="*/ 1627962 w 842"/>
                <a:gd name="T13" fmla="*/ 50138 h 51"/>
                <a:gd name="T14" fmla="*/ 0 60000 65536"/>
                <a:gd name="T15" fmla="*/ 0 60000 65536"/>
                <a:gd name="T16" fmla="*/ 0 60000 65536"/>
                <a:gd name="T17" fmla="*/ 0 60000 65536"/>
                <a:gd name="T18" fmla="*/ 0 60000 65536"/>
                <a:gd name="T19" fmla="*/ 0 60000 65536"/>
                <a:gd name="T20" fmla="*/ 0 60000 65536"/>
                <a:gd name="T21" fmla="*/ 0 w 842"/>
                <a:gd name="T22" fmla="*/ 0 h 51"/>
                <a:gd name="T23" fmla="*/ 842 w 842"/>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2" h="51">
                  <a:moveTo>
                    <a:pt x="842" y="25"/>
                  </a:moveTo>
                  <a:cubicBezTo>
                    <a:pt x="842" y="39"/>
                    <a:pt x="837" y="51"/>
                    <a:pt x="830" y="51"/>
                  </a:cubicBezTo>
                  <a:cubicBezTo>
                    <a:pt x="12" y="51"/>
                    <a:pt x="12" y="51"/>
                    <a:pt x="12" y="51"/>
                  </a:cubicBezTo>
                  <a:cubicBezTo>
                    <a:pt x="5" y="51"/>
                    <a:pt x="0" y="39"/>
                    <a:pt x="0" y="25"/>
                  </a:cubicBezTo>
                  <a:cubicBezTo>
                    <a:pt x="0" y="12"/>
                    <a:pt x="5" y="0"/>
                    <a:pt x="12" y="0"/>
                  </a:cubicBezTo>
                  <a:cubicBezTo>
                    <a:pt x="830" y="0"/>
                    <a:pt x="830" y="0"/>
                    <a:pt x="830" y="0"/>
                  </a:cubicBezTo>
                  <a:cubicBezTo>
                    <a:pt x="837" y="0"/>
                    <a:pt x="842" y="12"/>
                    <a:pt x="842" y="25"/>
                  </a:cubicBezTo>
                  <a:close/>
                </a:path>
              </a:pathLst>
            </a:custGeom>
            <a:solidFill>
              <a:srgbClr val="EA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6" name="îṡḷiďe"/>
            <p:cNvSpPr>
              <a:spLocks noChangeArrowheads="1"/>
            </p:cNvSpPr>
            <p:nvPr/>
          </p:nvSpPr>
          <p:spPr bwMode="auto">
            <a:xfrm>
              <a:off x="946089" y="2548482"/>
              <a:ext cx="4619656" cy="409121"/>
            </a:xfrm>
            <a:custGeom>
              <a:avLst/>
              <a:gdLst>
                <a:gd name="T0" fmla="*/ 0 w 2396"/>
                <a:gd name="T1" fmla="*/ 0 h 212"/>
                <a:gd name="T2" fmla="*/ 0 w 2396"/>
                <a:gd name="T3" fmla="*/ 274034 h 212"/>
                <a:gd name="T4" fmla="*/ 210160 w 2396"/>
                <a:gd name="T5" fmla="*/ 409121 h 212"/>
                <a:gd name="T6" fmla="*/ 4409496 w 2396"/>
                <a:gd name="T7" fmla="*/ 409121 h 212"/>
                <a:gd name="T8" fmla="*/ 4619656 w 2396"/>
                <a:gd name="T9" fmla="*/ 274034 h 212"/>
                <a:gd name="T10" fmla="*/ 4619656 w 2396"/>
                <a:gd name="T11" fmla="*/ 0 h 212"/>
                <a:gd name="T12" fmla="*/ 0 w 2396"/>
                <a:gd name="T13" fmla="*/ 0 h 212"/>
                <a:gd name="T14" fmla="*/ 0 60000 65536"/>
                <a:gd name="T15" fmla="*/ 0 60000 65536"/>
                <a:gd name="T16" fmla="*/ 0 60000 65536"/>
                <a:gd name="T17" fmla="*/ 0 60000 65536"/>
                <a:gd name="T18" fmla="*/ 0 60000 65536"/>
                <a:gd name="T19" fmla="*/ 0 60000 65536"/>
                <a:gd name="T20" fmla="*/ 0 60000 65536"/>
                <a:gd name="T21" fmla="*/ 0 w 2396"/>
                <a:gd name="T22" fmla="*/ 0 h 212"/>
                <a:gd name="T23" fmla="*/ 2396 w 2396"/>
                <a:gd name="T24" fmla="*/ 212 h 2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6" h="212">
                  <a:moveTo>
                    <a:pt x="0" y="0"/>
                  </a:moveTo>
                  <a:cubicBezTo>
                    <a:pt x="0" y="142"/>
                    <a:pt x="0" y="142"/>
                    <a:pt x="0" y="142"/>
                  </a:cubicBezTo>
                  <a:cubicBezTo>
                    <a:pt x="0" y="181"/>
                    <a:pt x="50" y="212"/>
                    <a:pt x="109" y="212"/>
                  </a:cubicBezTo>
                  <a:cubicBezTo>
                    <a:pt x="2287" y="212"/>
                    <a:pt x="2287" y="212"/>
                    <a:pt x="2287" y="212"/>
                  </a:cubicBezTo>
                  <a:cubicBezTo>
                    <a:pt x="2346" y="212"/>
                    <a:pt x="2396" y="181"/>
                    <a:pt x="2396" y="142"/>
                  </a:cubicBezTo>
                  <a:cubicBezTo>
                    <a:pt x="2396" y="0"/>
                    <a:pt x="2396" y="0"/>
                    <a:pt x="2396" y="0"/>
                  </a:cubicBezTo>
                  <a:lnTo>
                    <a:pt x="0" y="0"/>
                  </a:lnTo>
                  <a:close/>
                </a:path>
              </a:pathLst>
            </a:custGeom>
            <a:solidFill>
              <a:srgbClr val="DDE5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7" name="ïśḷîdê"/>
            <p:cNvSpPr>
              <a:spLocks noChangeArrowheads="1"/>
            </p:cNvSpPr>
            <p:nvPr/>
          </p:nvSpPr>
          <p:spPr bwMode="auto">
            <a:xfrm>
              <a:off x="946089" y="0"/>
              <a:ext cx="4619656" cy="2548487"/>
            </a:xfrm>
            <a:custGeom>
              <a:avLst/>
              <a:gdLst>
                <a:gd name="T0" fmla="*/ 4619656 w 2396"/>
                <a:gd name="T1" fmla="*/ 235542 h 1320"/>
                <a:gd name="T2" fmla="*/ 4409496 w 2396"/>
                <a:gd name="T3" fmla="*/ 0 h 1320"/>
                <a:gd name="T4" fmla="*/ 210160 w 2396"/>
                <a:gd name="T5" fmla="*/ 0 h 1320"/>
                <a:gd name="T6" fmla="*/ 0 w 2396"/>
                <a:gd name="T7" fmla="*/ 235542 h 1320"/>
                <a:gd name="T8" fmla="*/ 0 w 2396"/>
                <a:gd name="T9" fmla="*/ 2548487 h 1320"/>
                <a:gd name="T10" fmla="*/ 4619656 w 2396"/>
                <a:gd name="T11" fmla="*/ 2548487 h 1320"/>
                <a:gd name="T12" fmla="*/ 4619656 w 2396"/>
                <a:gd name="T13" fmla="*/ 235542 h 1320"/>
                <a:gd name="T14" fmla="*/ 0 60000 65536"/>
                <a:gd name="T15" fmla="*/ 0 60000 65536"/>
                <a:gd name="T16" fmla="*/ 0 60000 65536"/>
                <a:gd name="T17" fmla="*/ 0 60000 65536"/>
                <a:gd name="T18" fmla="*/ 0 60000 65536"/>
                <a:gd name="T19" fmla="*/ 0 60000 65536"/>
                <a:gd name="T20" fmla="*/ 0 60000 65536"/>
                <a:gd name="T21" fmla="*/ 0 w 2396"/>
                <a:gd name="T22" fmla="*/ 0 h 1320"/>
                <a:gd name="T23" fmla="*/ 2396 w 2396"/>
                <a:gd name="T24" fmla="*/ 1320 h 13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6" h="1320">
                  <a:moveTo>
                    <a:pt x="2396" y="122"/>
                  </a:moveTo>
                  <a:cubicBezTo>
                    <a:pt x="2396" y="52"/>
                    <a:pt x="2346" y="0"/>
                    <a:pt x="2287" y="0"/>
                  </a:cubicBezTo>
                  <a:cubicBezTo>
                    <a:pt x="109" y="0"/>
                    <a:pt x="109" y="0"/>
                    <a:pt x="109" y="0"/>
                  </a:cubicBezTo>
                  <a:cubicBezTo>
                    <a:pt x="50" y="0"/>
                    <a:pt x="0" y="52"/>
                    <a:pt x="0" y="122"/>
                  </a:cubicBezTo>
                  <a:cubicBezTo>
                    <a:pt x="0" y="1320"/>
                    <a:pt x="0" y="1320"/>
                    <a:pt x="0" y="1320"/>
                  </a:cubicBezTo>
                  <a:cubicBezTo>
                    <a:pt x="2396" y="1320"/>
                    <a:pt x="2396" y="1320"/>
                    <a:pt x="2396" y="1320"/>
                  </a:cubicBezTo>
                  <a:cubicBezTo>
                    <a:pt x="2396" y="122"/>
                    <a:pt x="2396" y="122"/>
                    <a:pt x="2396" y="122"/>
                  </a:cubicBezTo>
                </a:path>
              </a:pathLst>
            </a:custGeom>
            <a:solidFill>
              <a:srgbClr val="2D36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8" name="íṥ1îḍé"/>
            <p:cNvSpPr>
              <a:spLocks noChangeArrowheads="1"/>
            </p:cNvSpPr>
            <p:nvPr/>
          </p:nvSpPr>
          <p:spPr bwMode="auto">
            <a:xfrm>
              <a:off x="1133603" y="161942"/>
              <a:ext cx="4244629" cy="2216074"/>
            </a:xfrm>
            <a:custGeom>
              <a:avLst/>
              <a:gdLst>
                <a:gd name="T0" fmla="*/ 4244629 w 2196"/>
                <a:gd name="T1" fmla="*/ 204620 h 1148"/>
                <a:gd name="T2" fmla="*/ 4055206 w 2196"/>
                <a:gd name="T3" fmla="*/ 0 h 1148"/>
                <a:gd name="T4" fmla="*/ 189423 w 2196"/>
                <a:gd name="T5" fmla="*/ 0 h 1148"/>
                <a:gd name="T6" fmla="*/ 0 w 2196"/>
                <a:gd name="T7" fmla="*/ 204620 h 1148"/>
                <a:gd name="T8" fmla="*/ 0 w 2196"/>
                <a:gd name="T9" fmla="*/ 2216074 h 1148"/>
                <a:gd name="T10" fmla="*/ 4244629 w 2196"/>
                <a:gd name="T11" fmla="*/ 2216074 h 1148"/>
                <a:gd name="T12" fmla="*/ 4244629 w 2196"/>
                <a:gd name="T13" fmla="*/ 204620 h 1148"/>
                <a:gd name="T14" fmla="*/ 0 60000 65536"/>
                <a:gd name="T15" fmla="*/ 0 60000 65536"/>
                <a:gd name="T16" fmla="*/ 0 60000 65536"/>
                <a:gd name="T17" fmla="*/ 0 60000 65536"/>
                <a:gd name="T18" fmla="*/ 0 60000 65536"/>
                <a:gd name="T19" fmla="*/ 0 60000 65536"/>
                <a:gd name="T20" fmla="*/ 0 60000 65536"/>
                <a:gd name="T21" fmla="*/ 0 w 2196"/>
                <a:gd name="T22" fmla="*/ 0 h 1148"/>
                <a:gd name="T23" fmla="*/ 2196 w 2196"/>
                <a:gd name="T24" fmla="*/ 1148 h 1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96" h="1148">
                  <a:moveTo>
                    <a:pt x="2196" y="106"/>
                  </a:moveTo>
                  <a:cubicBezTo>
                    <a:pt x="2196" y="45"/>
                    <a:pt x="2152" y="0"/>
                    <a:pt x="2098" y="0"/>
                  </a:cubicBezTo>
                  <a:cubicBezTo>
                    <a:pt x="98" y="0"/>
                    <a:pt x="98" y="0"/>
                    <a:pt x="98" y="0"/>
                  </a:cubicBezTo>
                  <a:cubicBezTo>
                    <a:pt x="44" y="0"/>
                    <a:pt x="0" y="45"/>
                    <a:pt x="0" y="106"/>
                  </a:cubicBezTo>
                  <a:cubicBezTo>
                    <a:pt x="0" y="1148"/>
                    <a:pt x="0" y="1148"/>
                    <a:pt x="0" y="1148"/>
                  </a:cubicBezTo>
                  <a:cubicBezTo>
                    <a:pt x="2196" y="1148"/>
                    <a:pt x="2196" y="1148"/>
                    <a:pt x="2196" y="1148"/>
                  </a:cubicBezTo>
                  <a:cubicBezTo>
                    <a:pt x="2196" y="106"/>
                    <a:pt x="2196" y="106"/>
                    <a:pt x="2196" y="106"/>
                  </a:cubicBezTo>
                </a:path>
              </a:pathLst>
            </a:custGeom>
            <a:solidFill>
              <a:srgbClr val="D67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399" name="ïṥ1ïdè"/>
            <p:cNvSpPr>
              <a:spLocks noChangeArrowheads="1"/>
            </p:cNvSpPr>
            <p:nvPr/>
          </p:nvSpPr>
          <p:spPr bwMode="auto">
            <a:xfrm>
              <a:off x="3153640" y="2676336"/>
              <a:ext cx="221607" cy="213087"/>
            </a:xfrm>
            <a:prstGeom prst="ellipse">
              <a:avLst/>
            </a:prstGeom>
            <a:solidFill>
              <a:srgbClr val="2D3640"/>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00" name="îšḻíḑê"/>
            <p:cNvSpPr>
              <a:spLocks noChangeArrowheads="1"/>
            </p:cNvSpPr>
            <p:nvPr/>
          </p:nvSpPr>
          <p:spPr bwMode="auto">
            <a:xfrm>
              <a:off x="5335618" y="247174"/>
              <a:ext cx="34094" cy="76713"/>
            </a:xfrm>
            <a:custGeom>
              <a:avLst/>
              <a:gdLst>
                <a:gd name="T0" fmla="*/ 0 w 18"/>
                <a:gd name="T1" fmla="*/ 0 h 40"/>
                <a:gd name="T2" fmla="*/ 34094 w 18"/>
                <a:gd name="T3" fmla="*/ 76713 h 40"/>
                <a:gd name="T4" fmla="*/ 0 w 18"/>
                <a:gd name="T5" fmla="*/ 0 h 40"/>
                <a:gd name="T6" fmla="*/ 0 60000 65536"/>
                <a:gd name="T7" fmla="*/ 0 60000 65536"/>
                <a:gd name="T8" fmla="*/ 0 60000 65536"/>
                <a:gd name="T9" fmla="*/ 0 w 18"/>
                <a:gd name="T10" fmla="*/ 0 h 40"/>
                <a:gd name="T11" fmla="*/ 18 w 18"/>
                <a:gd name="T12" fmla="*/ 40 h 40"/>
              </a:gdLst>
              <a:ahLst/>
              <a:cxnLst>
                <a:cxn ang="T6">
                  <a:pos x="T0" y="T1"/>
                </a:cxn>
                <a:cxn ang="T7">
                  <a:pos x="T2" y="T3"/>
                </a:cxn>
                <a:cxn ang="T8">
                  <a:pos x="T4" y="T5"/>
                </a:cxn>
              </a:cxnLst>
              <a:rect l="T9" t="T10" r="T11" b="T12"/>
              <a:pathLst>
                <a:path w="18" h="40">
                  <a:moveTo>
                    <a:pt x="0" y="0"/>
                  </a:moveTo>
                  <a:cubicBezTo>
                    <a:pt x="9" y="11"/>
                    <a:pt x="15" y="25"/>
                    <a:pt x="18" y="40"/>
                  </a:cubicBezTo>
                  <a:cubicBezTo>
                    <a:pt x="15" y="25"/>
                    <a:pt x="9" y="11"/>
                    <a:pt x="0" y="0"/>
                  </a:cubicBezTo>
                </a:path>
              </a:pathLst>
            </a:custGeom>
            <a:solidFill>
              <a:srgbClr val="4247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01" name="ís1iďè"/>
            <p:cNvSpPr>
              <a:spLocks noChangeArrowheads="1"/>
            </p:cNvSpPr>
            <p:nvPr/>
          </p:nvSpPr>
          <p:spPr bwMode="auto">
            <a:xfrm>
              <a:off x="2437678" y="170468"/>
              <a:ext cx="2932033" cy="1747292"/>
            </a:xfrm>
            <a:custGeom>
              <a:avLst/>
              <a:gdLst>
                <a:gd name="T0" fmla="*/ 2743118 w 1521"/>
                <a:gd name="T1" fmla="*/ 0 h 909"/>
                <a:gd name="T2" fmla="*/ 0 w 1521"/>
                <a:gd name="T3" fmla="*/ 0 h 909"/>
                <a:gd name="T4" fmla="*/ 489636 w 1521"/>
                <a:gd name="T5" fmla="*/ 292176 h 909"/>
                <a:gd name="T6" fmla="*/ 1058308 w 1521"/>
                <a:gd name="T7" fmla="*/ 259499 h 909"/>
                <a:gd name="T8" fmla="*/ 1707943 w 1521"/>
                <a:gd name="T9" fmla="*/ 322932 h 909"/>
                <a:gd name="T10" fmla="*/ 1707943 w 1521"/>
                <a:gd name="T11" fmla="*/ 322932 h 909"/>
                <a:gd name="T12" fmla="*/ 1707943 w 1521"/>
                <a:gd name="T13" fmla="*/ 330621 h 909"/>
                <a:gd name="T14" fmla="*/ 1707943 w 1521"/>
                <a:gd name="T15" fmla="*/ 330621 h 909"/>
                <a:gd name="T16" fmla="*/ 1707943 w 1521"/>
                <a:gd name="T17" fmla="*/ 330621 h 909"/>
                <a:gd name="T18" fmla="*/ 1707943 w 1521"/>
                <a:gd name="T19" fmla="*/ 428654 h 909"/>
                <a:gd name="T20" fmla="*/ 1769629 w 1521"/>
                <a:gd name="T21" fmla="*/ 436342 h 909"/>
                <a:gd name="T22" fmla="*/ 1864087 w 1521"/>
                <a:gd name="T23" fmla="*/ 453642 h 909"/>
                <a:gd name="T24" fmla="*/ 1893002 w 1521"/>
                <a:gd name="T25" fmla="*/ 465176 h 909"/>
                <a:gd name="T26" fmla="*/ 1902641 w 1521"/>
                <a:gd name="T27" fmla="*/ 474787 h 909"/>
                <a:gd name="T28" fmla="*/ 1904568 w 1521"/>
                <a:gd name="T29" fmla="*/ 480553 h 909"/>
                <a:gd name="T30" fmla="*/ 1904568 w 1521"/>
                <a:gd name="T31" fmla="*/ 480553 h 909"/>
                <a:gd name="T32" fmla="*/ 1904568 w 1521"/>
                <a:gd name="T33" fmla="*/ 480553 h 909"/>
                <a:gd name="T34" fmla="*/ 1902641 w 1521"/>
                <a:gd name="T35" fmla="*/ 488242 h 909"/>
                <a:gd name="T36" fmla="*/ 1898785 w 1521"/>
                <a:gd name="T37" fmla="*/ 494009 h 909"/>
                <a:gd name="T38" fmla="*/ 1896858 w 1521"/>
                <a:gd name="T39" fmla="*/ 495931 h 909"/>
                <a:gd name="T40" fmla="*/ 1896858 w 1521"/>
                <a:gd name="T41" fmla="*/ 620875 h 909"/>
                <a:gd name="T42" fmla="*/ 1896858 w 1521"/>
                <a:gd name="T43" fmla="*/ 620875 h 909"/>
                <a:gd name="T44" fmla="*/ 1896858 w 1521"/>
                <a:gd name="T45" fmla="*/ 620875 h 909"/>
                <a:gd name="T46" fmla="*/ 1833244 w 1521"/>
                <a:gd name="T47" fmla="*/ 647786 h 909"/>
                <a:gd name="T48" fmla="*/ 1833244 w 1521"/>
                <a:gd name="T49" fmla="*/ 647786 h 909"/>
                <a:gd name="T50" fmla="*/ 1833244 w 1521"/>
                <a:gd name="T51" fmla="*/ 647786 h 909"/>
                <a:gd name="T52" fmla="*/ 1771557 w 1521"/>
                <a:gd name="T53" fmla="*/ 657397 h 909"/>
                <a:gd name="T54" fmla="*/ 1771557 w 1521"/>
                <a:gd name="T55" fmla="*/ 663164 h 909"/>
                <a:gd name="T56" fmla="*/ 1771557 w 1521"/>
                <a:gd name="T57" fmla="*/ 663164 h 909"/>
                <a:gd name="T58" fmla="*/ 1771557 w 1521"/>
                <a:gd name="T59" fmla="*/ 663164 h 909"/>
                <a:gd name="T60" fmla="*/ 1771557 w 1521"/>
                <a:gd name="T61" fmla="*/ 755430 h 909"/>
                <a:gd name="T62" fmla="*/ 2128182 w 1521"/>
                <a:gd name="T63" fmla="*/ 811174 h 909"/>
                <a:gd name="T64" fmla="*/ 2128182 w 1521"/>
                <a:gd name="T65" fmla="*/ 811174 h 909"/>
                <a:gd name="T66" fmla="*/ 2128182 w 1521"/>
                <a:gd name="T67" fmla="*/ 818863 h 909"/>
                <a:gd name="T68" fmla="*/ 2128182 w 1521"/>
                <a:gd name="T69" fmla="*/ 818863 h 909"/>
                <a:gd name="T70" fmla="*/ 2128182 w 1521"/>
                <a:gd name="T71" fmla="*/ 818863 h 909"/>
                <a:gd name="T72" fmla="*/ 2128182 w 1521"/>
                <a:gd name="T73" fmla="*/ 949573 h 909"/>
                <a:gd name="T74" fmla="*/ 2128182 w 1521"/>
                <a:gd name="T75" fmla="*/ 953418 h 909"/>
                <a:gd name="T76" fmla="*/ 2128182 w 1521"/>
                <a:gd name="T77" fmla="*/ 953418 h 909"/>
                <a:gd name="T78" fmla="*/ 2128182 w 1521"/>
                <a:gd name="T79" fmla="*/ 953418 h 909"/>
                <a:gd name="T80" fmla="*/ 2064568 w 1521"/>
                <a:gd name="T81" fmla="*/ 978407 h 909"/>
                <a:gd name="T82" fmla="*/ 2064568 w 1521"/>
                <a:gd name="T83" fmla="*/ 978407 h 909"/>
                <a:gd name="T84" fmla="*/ 2064568 w 1521"/>
                <a:gd name="T85" fmla="*/ 978407 h 909"/>
                <a:gd name="T86" fmla="*/ 2064568 w 1521"/>
                <a:gd name="T87" fmla="*/ 978407 h 909"/>
                <a:gd name="T88" fmla="*/ 2062640 w 1521"/>
                <a:gd name="T89" fmla="*/ 978407 h 909"/>
                <a:gd name="T90" fmla="*/ 2062640 w 1521"/>
                <a:gd name="T91" fmla="*/ 978407 h 909"/>
                <a:gd name="T92" fmla="*/ 2062640 w 1521"/>
                <a:gd name="T93" fmla="*/ 978407 h 909"/>
                <a:gd name="T94" fmla="*/ 1833244 w 1521"/>
                <a:gd name="T95" fmla="*/ 1003395 h 909"/>
                <a:gd name="T96" fmla="*/ 1833244 w 1521"/>
                <a:gd name="T97" fmla="*/ 1093739 h 909"/>
                <a:gd name="T98" fmla="*/ 2932033 w 1521"/>
                <a:gd name="T99" fmla="*/ 1747292 h 909"/>
                <a:gd name="T100" fmla="*/ 2932033 w 1521"/>
                <a:gd name="T101" fmla="*/ 188377 h 909"/>
                <a:gd name="T102" fmla="*/ 2930105 w 1521"/>
                <a:gd name="T103" fmla="*/ 155699 h 909"/>
                <a:gd name="T104" fmla="*/ 2895407 w 1521"/>
                <a:gd name="T105" fmla="*/ 78811 h 909"/>
                <a:gd name="T106" fmla="*/ 2743118 w 1521"/>
                <a:gd name="T107" fmla="*/ 0 h 9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21"/>
                <a:gd name="T163" fmla="*/ 0 h 909"/>
                <a:gd name="T164" fmla="*/ 1521 w 1521"/>
                <a:gd name="T165" fmla="*/ 909 h 9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21" h="909">
                  <a:moveTo>
                    <a:pt x="1423" y="0"/>
                  </a:moveTo>
                  <a:cubicBezTo>
                    <a:pt x="0" y="0"/>
                    <a:pt x="0" y="0"/>
                    <a:pt x="0" y="0"/>
                  </a:cubicBezTo>
                  <a:cubicBezTo>
                    <a:pt x="254" y="152"/>
                    <a:pt x="254" y="152"/>
                    <a:pt x="254" y="152"/>
                  </a:cubicBezTo>
                  <a:cubicBezTo>
                    <a:pt x="311" y="142"/>
                    <a:pt x="422" y="135"/>
                    <a:pt x="549" y="135"/>
                  </a:cubicBezTo>
                  <a:cubicBezTo>
                    <a:pt x="735" y="135"/>
                    <a:pt x="886" y="150"/>
                    <a:pt x="886" y="168"/>
                  </a:cubicBezTo>
                  <a:cubicBezTo>
                    <a:pt x="886" y="168"/>
                    <a:pt x="886" y="168"/>
                    <a:pt x="886" y="168"/>
                  </a:cubicBezTo>
                  <a:cubicBezTo>
                    <a:pt x="886" y="172"/>
                    <a:pt x="886" y="172"/>
                    <a:pt x="886" y="172"/>
                  </a:cubicBezTo>
                  <a:cubicBezTo>
                    <a:pt x="886" y="172"/>
                    <a:pt x="886" y="172"/>
                    <a:pt x="886" y="172"/>
                  </a:cubicBezTo>
                  <a:cubicBezTo>
                    <a:pt x="886" y="172"/>
                    <a:pt x="886" y="172"/>
                    <a:pt x="886" y="172"/>
                  </a:cubicBezTo>
                  <a:cubicBezTo>
                    <a:pt x="886" y="223"/>
                    <a:pt x="886" y="223"/>
                    <a:pt x="886" y="223"/>
                  </a:cubicBezTo>
                  <a:cubicBezTo>
                    <a:pt x="898" y="224"/>
                    <a:pt x="908" y="226"/>
                    <a:pt x="918" y="227"/>
                  </a:cubicBezTo>
                  <a:cubicBezTo>
                    <a:pt x="938" y="230"/>
                    <a:pt x="955" y="233"/>
                    <a:pt x="967" y="236"/>
                  </a:cubicBezTo>
                  <a:cubicBezTo>
                    <a:pt x="973" y="238"/>
                    <a:pt x="978" y="240"/>
                    <a:pt x="982" y="242"/>
                  </a:cubicBezTo>
                  <a:cubicBezTo>
                    <a:pt x="984" y="243"/>
                    <a:pt x="986" y="245"/>
                    <a:pt x="987" y="247"/>
                  </a:cubicBezTo>
                  <a:cubicBezTo>
                    <a:pt x="987" y="248"/>
                    <a:pt x="988" y="249"/>
                    <a:pt x="988" y="250"/>
                  </a:cubicBezTo>
                  <a:cubicBezTo>
                    <a:pt x="988" y="250"/>
                    <a:pt x="988" y="250"/>
                    <a:pt x="988" y="250"/>
                  </a:cubicBezTo>
                  <a:cubicBezTo>
                    <a:pt x="988" y="250"/>
                    <a:pt x="988" y="250"/>
                    <a:pt x="988" y="250"/>
                  </a:cubicBezTo>
                  <a:cubicBezTo>
                    <a:pt x="988" y="252"/>
                    <a:pt x="987" y="253"/>
                    <a:pt x="987" y="254"/>
                  </a:cubicBezTo>
                  <a:cubicBezTo>
                    <a:pt x="986" y="255"/>
                    <a:pt x="986" y="256"/>
                    <a:pt x="985" y="257"/>
                  </a:cubicBezTo>
                  <a:cubicBezTo>
                    <a:pt x="984" y="257"/>
                    <a:pt x="984" y="257"/>
                    <a:pt x="984" y="258"/>
                  </a:cubicBezTo>
                  <a:cubicBezTo>
                    <a:pt x="984" y="323"/>
                    <a:pt x="984" y="323"/>
                    <a:pt x="984" y="323"/>
                  </a:cubicBezTo>
                  <a:cubicBezTo>
                    <a:pt x="984" y="323"/>
                    <a:pt x="984" y="323"/>
                    <a:pt x="984" y="323"/>
                  </a:cubicBezTo>
                  <a:cubicBezTo>
                    <a:pt x="984" y="323"/>
                    <a:pt x="984" y="323"/>
                    <a:pt x="984" y="323"/>
                  </a:cubicBezTo>
                  <a:cubicBezTo>
                    <a:pt x="984" y="328"/>
                    <a:pt x="972" y="333"/>
                    <a:pt x="951" y="337"/>
                  </a:cubicBezTo>
                  <a:cubicBezTo>
                    <a:pt x="951" y="337"/>
                    <a:pt x="951" y="337"/>
                    <a:pt x="951" y="337"/>
                  </a:cubicBezTo>
                  <a:cubicBezTo>
                    <a:pt x="951" y="337"/>
                    <a:pt x="951" y="337"/>
                    <a:pt x="951" y="337"/>
                  </a:cubicBezTo>
                  <a:cubicBezTo>
                    <a:pt x="942" y="339"/>
                    <a:pt x="931" y="341"/>
                    <a:pt x="919" y="342"/>
                  </a:cubicBezTo>
                  <a:cubicBezTo>
                    <a:pt x="919" y="345"/>
                    <a:pt x="919" y="345"/>
                    <a:pt x="919" y="345"/>
                  </a:cubicBezTo>
                  <a:cubicBezTo>
                    <a:pt x="919" y="345"/>
                    <a:pt x="919" y="345"/>
                    <a:pt x="919" y="345"/>
                  </a:cubicBezTo>
                  <a:cubicBezTo>
                    <a:pt x="919" y="345"/>
                    <a:pt x="919" y="345"/>
                    <a:pt x="919" y="345"/>
                  </a:cubicBezTo>
                  <a:cubicBezTo>
                    <a:pt x="919" y="393"/>
                    <a:pt x="919" y="393"/>
                    <a:pt x="919" y="393"/>
                  </a:cubicBezTo>
                  <a:cubicBezTo>
                    <a:pt x="1029" y="398"/>
                    <a:pt x="1104" y="409"/>
                    <a:pt x="1104" y="422"/>
                  </a:cubicBezTo>
                  <a:cubicBezTo>
                    <a:pt x="1104" y="422"/>
                    <a:pt x="1104" y="422"/>
                    <a:pt x="1104" y="422"/>
                  </a:cubicBezTo>
                  <a:cubicBezTo>
                    <a:pt x="1104" y="426"/>
                    <a:pt x="1104" y="426"/>
                    <a:pt x="1104" y="426"/>
                  </a:cubicBezTo>
                  <a:cubicBezTo>
                    <a:pt x="1104" y="426"/>
                    <a:pt x="1104" y="426"/>
                    <a:pt x="1104" y="426"/>
                  </a:cubicBezTo>
                  <a:cubicBezTo>
                    <a:pt x="1104" y="426"/>
                    <a:pt x="1104" y="426"/>
                    <a:pt x="1104" y="426"/>
                  </a:cubicBezTo>
                  <a:cubicBezTo>
                    <a:pt x="1104" y="494"/>
                    <a:pt x="1104" y="494"/>
                    <a:pt x="1104" y="494"/>
                  </a:cubicBezTo>
                  <a:cubicBezTo>
                    <a:pt x="1104" y="495"/>
                    <a:pt x="1104" y="496"/>
                    <a:pt x="1104" y="496"/>
                  </a:cubicBezTo>
                  <a:cubicBezTo>
                    <a:pt x="1104" y="496"/>
                    <a:pt x="1104" y="496"/>
                    <a:pt x="1104" y="496"/>
                  </a:cubicBezTo>
                  <a:cubicBezTo>
                    <a:pt x="1104" y="496"/>
                    <a:pt x="1104" y="496"/>
                    <a:pt x="1104" y="496"/>
                  </a:cubicBezTo>
                  <a:cubicBezTo>
                    <a:pt x="1101" y="501"/>
                    <a:pt x="1090" y="505"/>
                    <a:pt x="1071" y="509"/>
                  </a:cubicBezTo>
                  <a:cubicBezTo>
                    <a:pt x="1071" y="509"/>
                    <a:pt x="1071" y="509"/>
                    <a:pt x="1071" y="509"/>
                  </a:cubicBezTo>
                  <a:cubicBezTo>
                    <a:pt x="1071" y="509"/>
                    <a:pt x="1071" y="509"/>
                    <a:pt x="1071" y="509"/>
                  </a:cubicBezTo>
                  <a:cubicBezTo>
                    <a:pt x="1071" y="509"/>
                    <a:pt x="1071" y="509"/>
                    <a:pt x="1071" y="509"/>
                  </a:cubicBezTo>
                  <a:cubicBezTo>
                    <a:pt x="1071" y="509"/>
                    <a:pt x="1070" y="509"/>
                    <a:pt x="1070" y="509"/>
                  </a:cubicBezTo>
                  <a:cubicBezTo>
                    <a:pt x="1070" y="509"/>
                    <a:pt x="1070" y="509"/>
                    <a:pt x="1070" y="509"/>
                  </a:cubicBezTo>
                  <a:cubicBezTo>
                    <a:pt x="1070" y="509"/>
                    <a:pt x="1070" y="509"/>
                    <a:pt x="1070" y="509"/>
                  </a:cubicBezTo>
                  <a:cubicBezTo>
                    <a:pt x="1043" y="514"/>
                    <a:pt x="1002" y="519"/>
                    <a:pt x="951" y="522"/>
                  </a:cubicBezTo>
                  <a:cubicBezTo>
                    <a:pt x="951" y="569"/>
                    <a:pt x="951" y="569"/>
                    <a:pt x="951" y="569"/>
                  </a:cubicBezTo>
                  <a:cubicBezTo>
                    <a:pt x="1521" y="909"/>
                    <a:pt x="1521" y="909"/>
                    <a:pt x="1521" y="909"/>
                  </a:cubicBezTo>
                  <a:cubicBezTo>
                    <a:pt x="1521" y="98"/>
                    <a:pt x="1521" y="98"/>
                    <a:pt x="1521" y="98"/>
                  </a:cubicBezTo>
                  <a:cubicBezTo>
                    <a:pt x="1521" y="92"/>
                    <a:pt x="1521" y="87"/>
                    <a:pt x="1520" y="81"/>
                  </a:cubicBezTo>
                  <a:cubicBezTo>
                    <a:pt x="1517" y="66"/>
                    <a:pt x="1511" y="52"/>
                    <a:pt x="1502" y="41"/>
                  </a:cubicBezTo>
                  <a:cubicBezTo>
                    <a:pt x="1485" y="16"/>
                    <a:pt x="1456" y="0"/>
                    <a:pt x="1423" y="0"/>
                  </a:cubicBezTo>
                </a:path>
              </a:pathLst>
            </a:custGeom>
            <a:solidFill>
              <a:srgbClr val="D67E5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02" name="ïṥļîďe"/>
            <p:cNvSpPr>
              <a:spLocks noChangeArrowheads="1"/>
            </p:cNvSpPr>
            <p:nvPr/>
          </p:nvSpPr>
          <p:spPr bwMode="auto">
            <a:xfrm>
              <a:off x="801195" y="3264444"/>
              <a:ext cx="1" cy="281274"/>
            </a:xfrm>
            <a:custGeom>
              <a:avLst/>
              <a:gdLst>
                <a:gd name="T0" fmla="*/ 0 w 1"/>
                <a:gd name="T1" fmla="*/ 281274 h 33"/>
                <a:gd name="T2" fmla="*/ 0 w 1"/>
                <a:gd name="T3" fmla="*/ 0 h 33"/>
                <a:gd name="T4" fmla="*/ 0 w 1"/>
                <a:gd name="T5" fmla="*/ 281274 h 33"/>
                <a:gd name="T6" fmla="*/ 0 60000 65536"/>
                <a:gd name="T7" fmla="*/ 0 60000 65536"/>
                <a:gd name="T8" fmla="*/ 0 60000 65536"/>
                <a:gd name="T9" fmla="*/ 0 w 1"/>
                <a:gd name="T10" fmla="*/ 0 h 33"/>
                <a:gd name="T11" fmla="*/ 1 w 1"/>
                <a:gd name="T12" fmla="*/ 33 h 33"/>
              </a:gdLst>
              <a:ahLst/>
              <a:cxnLst>
                <a:cxn ang="T6">
                  <a:pos x="T0" y="T1"/>
                </a:cxn>
                <a:cxn ang="T7">
                  <a:pos x="T2" y="T3"/>
                </a:cxn>
                <a:cxn ang="T8">
                  <a:pos x="T4" y="T5"/>
                </a:cxn>
              </a:cxnLst>
              <a:rect l="T9" t="T10" r="T11" b="T12"/>
              <a:pathLst>
                <a:path w="1" h="33">
                  <a:moveTo>
                    <a:pt x="0" y="33"/>
                  </a:moveTo>
                  <a:lnTo>
                    <a:pt x="0" y="0"/>
                  </a:lnTo>
                  <a:lnTo>
                    <a:pt x="0" y="33"/>
                  </a:lnTo>
                  <a:close/>
                </a:path>
              </a:pathLst>
            </a:custGeom>
            <a:solidFill>
              <a:srgbClr val="2D36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03" name="iṩ1íḍè"/>
            <p:cNvSpPr>
              <a:spLocks noChangeShapeType="1"/>
            </p:cNvSpPr>
            <p:nvPr/>
          </p:nvSpPr>
          <p:spPr bwMode="auto">
            <a:xfrm flipV="1">
              <a:off x="801195" y="3264444"/>
              <a:ext cx="1" cy="28127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endParaRPr lang="zh-CN" altLang="zh-CN">
                <a:solidFill>
                  <a:srgbClr val="000000"/>
                </a:solidFill>
                <a:latin typeface="+mn-lt"/>
                <a:ea typeface="+mn-ea"/>
                <a:cs typeface="+mn-ea"/>
                <a:sym typeface="+mn-lt"/>
              </a:endParaRPr>
            </a:p>
          </p:txBody>
        </p:sp>
        <p:sp>
          <p:nvSpPr>
            <p:cNvPr id="16404" name="išḻíḑè"/>
            <p:cNvSpPr>
              <a:spLocks noChangeArrowheads="1"/>
            </p:cNvSpPr>
            <p:nvPr/>
          </p:nvSpPr>
          <p:spPr bwMode="auto">
            <a:xfrm>
              <a:off x="3809935" y="1653532"/>
              <a:ext cx="1738763" cy="2667815"/>
            </a:xfrm>
            <a:custGeom>
              <a:avLst/>
              <a:gdLst>
                <a:gd name="T0" fmla="*/ 0 w 204"/>
                <a:gd name="T1" fmla="*/ 0 h 313"/>
                <a:gd name="T2" fmla="*/ 1738763 w 204"/>
                <a:gd name="T3" fmla="*/ 2667815 h 313"/>
                <a:gd name="T4" fmla="*/ 0 w 204"/>
                <a:gd name="T5" fmla="*/ 0 h 313"/>
                <a:gd name="T6" fmla="*/ 0 60000 65536"/>
                <a:gd name="T7" fmla="*/ 0 60000 65536"/>
                <a:gd name="T8" fmla="*/ 0 60000 65536"/>
                <a:gd name="T9" fmla="*/ 0 w 204"/>
                <a:gd name="T10" fmla="*/ 0 h 313"/>
                <a:gd name="T11" fmla="*/ 204 w 204"/>
                <a:gd name="T12" fmla="*/ 313 h 313"/>
              </a:gdLst>
              <a:ahLst/>
              <a:cxnLst>
                <a:cxn ang="T6">
                  <a:pos x="T0" y="T1"/>
                </a:cxn>
                <a:cxn ang="T7">
                  <a:pos x="T2" y="T3"/>
                </a:cxn>
                <a:cxn ang="T8">
                  <a:pos x="T4" y="T5"/>
                </a:cxn>
              </a:cxnLst>
              <a:rect l="T9" t="T10" r="T11" b="T12"/>
              <a:pathLst>
                <a:path w="204" h="313">
                  <a:moveTo>
                    <a:pt x="0" y="0"/>
                  </a:moveTo>
                  <a:lnTo>
                    <a:pt x="204" y="313"/>
                  </a:lnTo>
                  <a:lnTo>
                    <a:pt x="0" y="0"/>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05" name="iṧlíḑê"/>
            <p:cNvSpPr>
              <a:spLocks noChangeShapeType="1"/>
            </p:cNvSpPr>
            <p:nvPr/>
          </p:nvSpPr>
          <p:spPr bwMode="auto">
            <a:xfrm>
              <a:off x="3809935" y="1653532"/>
              <a:ext cx="1738763" cy="266781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endParaRPr lang="zh-CN" altLang="zh-CN">
                <a:solidFill>
                  <a:srgbClr val="000000"/>
                </a:solidFill>
                <a:latin typeface="+mn-lt"/>
                <a:ea typeface="+mn-ea"/>
                <a:cs typeface="+mn-ea"/>
                <a:sym typeface="+mn-lt"/>
              </a:endParaRPr>
            </a:p>
          </p:txBody>
        </p:sp>
        <p:sp>
          <p:nvSpPr>
            <p:cNvPr id="16406" name="iṥḷïḋê"/>
            <p:cNvSpPr>
              <a:spLocks noChangeArrowheads="1"/>
            </p:cNvSpPr>
            <p:nvPr/>
          </p:nvSpPr>
          <p:spPr bwMode="auto">
            <a:xfrm>
              <a:off x="4577037" y="2906463"/>
              <a:ext cx="1048375" cy="1466018"/>
            </a:xfrm>
            <a:custGeom>
              <a:avLst/>
              <a:gdLst>
                <a:gd name="T0" fmla="*/ 894954 w 123"/>
                <a:gd name="T1" fmla="*/ 1466018 h 172"/>
                <a:gd name="T2" fmla="*/ 0 w 123"/>
                <a:gd name="T3" fmla="*/ 110804 h 172"/>
                <a:gd name="T4" fmla="*/ 161944 w 123"/>
                <a:gd name="T5" fmla="*/ 0 h 172"/>
                <a:gd name="T6" fmla="*/ 1048375 w 123"/>
                <a:gd name="T7" fmla="*/ 1363738 h 172"/>
                <a:gd name="T8" fmla="*/ 894954 w 123"/>
                <a:gd name="T9" fmla="*/ 1466018 h 172"/>
                <a:gd name="T10" fmla="*/ 0 60000 65536"/>
                <a:gd name="T11" fmla="*/ 0 60000 65536"/>
                <a:gd name="T12" fmla="*/ 0 60000 65536"/>
                <a:gd name="T13" fmla="*/ 0 60000 65536"/>
                <a:gd name="T14" fmla="*/ 0 60000 65536"/>
                <a:gd name="T15" fmla="*/ 0 w 123"/>
                <a:gd name="T16" fmla="*/ 0 h 172"/>
                <a:gd name="T17" fmla="*/ 123 w 123"/>
                <a:gd name="T18" fmla="*/ 172 h 172"/>
              </a:gdLst>
              <a:ahLst/>
              <a:cxnLst>
                <a:cxn ang="T10">
                  <a:pos x="T0" y="T1"/>
                </a:cxn>
                <a:cxn ang="T11">
                  <a:pos x="T2" y="T3"/>
                </a:cxn>
                <a:cxn ang="T12">
                  <a:pos x="T4" y="T5"/>
                </a:cxn>
                <a:cxn ang="T13">
                  <a:pos x="T6" y="T7"/>
                </a:cxn>
                <a:cxn ang="T14">
                  <a:pos x="T8" y="T9"/>
                </a:cxn>
              </a:cxnLst>
              <a:rect l="T15" t="T16" r="T17" b="T18"/>
              <a:pathLst>
                <a:path w="123" h="172">
                  <a:moveTo>
                    <a:pt x="105" y="172"/>
                  </a:moveTo>
                  <a:lnTo>
                    <a:pt x="0" y="13"/>
                  </a:lnTo>
                  <a:lnTo>
                    <a:pt x="19" y="0"/>
                  </a:lnTo>
                  <a:lnTo>
                    <a:pt x="123" y="160"/>
                  </a:lnTo>
                  <a:lnTo>
                    <a:pt x="105" y="172"/>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07" name="î$ļîḑê"/>
            <p:cNvSpPr>
              <a:spLocks noChangeArrowheads="1"/>
            </p:cNvSpPr>
            <p:nvPr/>
          </p:nvSpPr>
          <p:spPr bwMode="auto">
            <a:xfrm>
              <a:off x="3809935" y="1653532"/>
              <a:ext cx="1841044" cy="2326880"/>
            </a:xfrm>
            <a:custGeom>
              <a:avLst/>
              <a:gdLst>
                <a:gd name="T0" fmla="*/ 1037154 w 955"/>
                <a:gd name="T1" fmla="*/ 1596348 h 1204"/>
                <a:gd name="T2" fmla="*/ 1841044 w 955"/>
                <a:gd name="T3" fmla="*/ 1571224 h 1204"/>
                <a:gd name="T4" fmla="*/ 1841044 w 955"/>
                <a:gd name="T5" fmla="*/ 1544167 h 1204"/>
                <a:gd name="T6" fmla="*/ 855941 w 955"/>
                <a:gd name="T7" fmla="*/ 844557 h 1204"/>
                <a:gd name="T8" fmla="*/ 0 w 955"/>
                <a:gd name="T9" fmla="*/ 0 h 1204"/>
                <a:gd name="T10" fmla="*/ 424115 w 955"/>
                <a:gd name="T11" fmla="*/ 1126720 h 1204"/>
                <a:gd name="T12" fmla="*/ 663161 w 955"/>
                <a:gd name="T13" fmla="*/ 2313352 h 1204"/>
                <a:gd name="T14" fmla="*/ 686295 w 955"/>
                <a:gd name="T15" fmla="*/ 2326880 h 1204"/>
                <a:gd name="T16" fmla="*/ 1037154 w 955"/>
                <a:gd name="T17" fmla="*/ 1596348 h 12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5"/>
                <a:gd name="T28" fmla="*/ 0 h 1204"/>
                <a:gd name="T29" fmla="*/ 955 w 955"/>
                <a:gd name="T30" fmla="*/ 1204 h 12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5" h="1204">
                  <a:moveTo>
                    <a:pt x="538" y="826"/>
                  </a:moveTo>
                  <a:cubicBezTo>
                    <a:pt x="955" y="813"/>
                    <a:pt x="955" y="813"/>
                    <a:pt x="955" y="813"/>
                  </a:cubicBezTo>
                  <a:cubicBezTo>
                    <a:pt x="955" y="799"/>
                    <a:pt x="955" y="799"/>
                    <a:pt x="955" y="799"/>
                  </a:cubicBezTo>
                  <a:cubicBezTo>
                    <a:pt x="444" y="437"/>
                    <a:pt x="444" y="437"/>
                    <a:pt x="444" y="437"/>
                  </a:cubicBezTo>
                  <a:cubicBezTo>
                    <a:pt x="296" y="291"/>
                    <a:pt x="148" y="146"/>
                    <a:pt x="0" y="0"/>
                  </a:cubicBezTo>
                  <a:cubicBezTo>
                    <a:pt x="73" y="195"/>
                    <a:pt x="147" y="389"/>
                    <a:pt x="220" y="583"/>
                  </a:cubicBezTo>
                  <a:cubicBezTo>
                    <a:pt x="344" y="1197"/>
                    <a:pt x="344" y="1197"/>
                    <a:pt x="344" y="1197"/>
                  </a:cubicBezTo>
                  <a:cubicBezTo>
                    <a:pt x="356" y="1204"/>
                    <a:pt x="356" y="1204"/>
                    <a:pt x="356" y="1204"/>
                  </a:cubicBezTo>
                  <a:lnTo>
                    <a:pt x="538" y="826"/>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08" name="i$ḷïḓé"/>
            <p:cNvSpPr>
              <a:spLocks noChangeArrowheads="1"/>
            </p:cNvSpPr>
            <p:nvPr/>
          </p:nvSpPr>
          <p:spPr bwMode="auto">
            <a:xfrm>
              <a:off x="3809935" y="1653532"/>
              <a:ext cx="1841044" cy="2667815"/>
            </a:xfrm>
            <a:custGeom>
              <a:avLst/>
              <a:gdLst>
                <a:gd name="T0" fmla="*/ 9639 w 955"/>
                <a:gd name="T1" fmla="*/ 9638 h 1384"/>
                <a:gd name="T2" fmla="*/ 855941 w 955"/>
                <a:gd name="T3" fmla="*/ 842366 h 1384"/>
                <a:gd name="T4" fmla="*/ 1841044 w 955"/>
                <a:gd name="T5" fmla="*/ 1540162 h 1384"/>
                <a:gd name="T6" fmla="*/ 1841044 w 955"/>
                <a:gd name="T7" fmla="*/ 1567149 h 1384"/>
                <a:gd name="T8" fmla="*/ 1148966 w 955"/>
                <a:gd name="T9" fmla="*/ 1588352 h 1384"/>
                <a:gd name="T10" fmla="*/ 1815983 w 955"/>
                <a:gd name="T11" fmla="*/ 2613842 h 1384"/>
                <a:gd name="T12" fmla="*/ 1733087 w 955"/>
                <a:gd name="T13" fmla="*/ 2667815 h 1384"/>
                <a:gd name="T14" fmla="*/ 1035226 w 955"/>
                <a:gd name="T15" fmla="*/ 1594135 h 1384"/>
                <a:gd name="T16" fmla="*/ 850157 w 955"/>
                <a:gd name="T17" fmla="*/ 1304993 h 1384"/>
                <a:gd name="T18" fmla="*/ 749912 w 955"/>
                <a:gd name="T19" fmla="*/ 1152712 h 1384"/>
                <a:gd name="T20" fmla="*/ 0 w 955"/>
                <a:gd name="T21" fmla="*/ 0 h 1384"/>
                <a:gd name="T22" fmla="*/ 9639 w 955"/>
                <a:gd name="T23" fmla="*/ 9638 h 1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5"/>
                <a:gd name="T37" fmla="*/ 0 h 1384"/>
                <a:gd name="T38" fmla="*/ 955 w 955"/>
                <a:gd name="T39" fmla="*/ 1384 h 13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5" h="1384">
                  <a:moveTo>
                    <a:pt x="5" y="5"/>
                  </a:moveTo>
                  <a:cubicBezTo>
                    <a:pt x="151" y="149"/>
                    <a:pt x="298" y="293"/>
                    <a:pt x="444" y="437"/>
                  </a:cubicBezTo>
                  <a:cubicBezTo>
                    <a:pt x="955" y="799"/>
                    <a:pt x="955" y="799"/>
                    <a:pt x="955" y="799"/>
                  </a:cubicBezTo>
                  <a:cubicBezTo>
                    <a:pt x="955" y="813"/>
                    <a:pt x="955" y="813"/>
                    <a:pt x="955" y="813"/>
                  </a:cubicBezTo>
                  <a:cubicBezTo>
                    <a:pt x="596" y="824"/>
                    <a:pt x="596" y="824"/>
                    <a:pt x="596" y="824"/>
                  </a:cubicBezTo>
                  <a:cubicBezTo>
                    <a:pt x="942" y="1356"/>
                    <a:pt x="942" y="1356"/>
                    <a:pt x="942" y="1356"/>
                  </a:cubicBezTo>
                  <a:cubicBezTo>
                    <a:pt x="899" y="1384"/>
                    <a:pt x="899" y="1384"/>
                    <a:pt x="899" y="1384"/>
                  </a:cubicBezTo>
                  <a:cubicBezTo>
                    <a:pt x="537" y="827"/>
                    <a:pt x="537" y="827"/>
                    <a:pt x="537" y="827"/>
                  </a:cubicBezTo>
                  <a:cubicBezTo>
                    <a:pt x="441" y="677"/>
                    <a:pt x="441" y="677"/>
                    <a:pt x="441" y="677"/>
                  </a:cubicBezTo>
                  <a:cubicBezTo>
                    <a:pt x="389" y="598"/>
                    <a:pt x="389" y="598"/>
                    <a:pt x="389" y="598"/>
                  </a:cubicBezTo>
                  <a:cubicBezTo>
                    <a:pt x="0" y="0"/>
                    <a:pt x="0" y="0"/>
                    <a:pt x="0" y="0"/>
                  </a:cubicBezTo>
                  <a:cubicBezTo>
                    <a:pt x="2" y="2"/>
                    <a:pt x="3" y="4"/>
                    <a:pt x="5" y="5"/>
                  </a:cubicBezTo>
                  <a:close/>
                </a:path>
              </a:pathLst>
            </a:custGeom>
            <a:solidFill>
              <a:srgbClr val="B3B3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09" name="ísľîḋé"/>
            <p:cNvSpPr>
              <a:spLocks noChangeArrowheads="1"/>
            </p:cNvSpPr>
            <p:nvPr/>
          </p:nvSpPr>
          <p:spPr bwMode="auto">
            <a:xfrm>
              <a:off x="221607" y="3954839"/>
              <a:ext cx="980188" cy="903476"/>
            </a:xfrm>
            <a:custGeom>
              <a:avLst/>
              <a:gdLst>
                <a:gd name="T0" fmla="*/ 544977 w 509"/>
                <a:gd name="T1" fmla="*/ 903476 h 470"/>
                <a:gd name="T2" fmla="*/ 435211 w 509"/>
                <a:gd name="T3" fmla="*/ 903476 h 470"/>
                <a:gd name="T4" fmla="*/ 0 w 509"/>
                <a:gd name="T5" fmla="*/ 469039 h 470"/>
                <a:gd name="T6" fmla="*/ 0 w 509"/>
                <a:gd name="T7" fmla="*/ 0 h 470"/>
                <a:gd name="T8" fmla="*/ 980188 w 509"/>
                <a:gd name="T9" fmla="*/ 0 h 470"/>
                <a:gd name="T10" fmla="*/ 980188 w 509"/>
                <a:gd name="T11" fmla="*/ 469039 h 470"/>
                <a:gd name="T12" fmla="*/ 544977 w 509"/>
                <a:gd name="T13" fmla="*/ 903476 h 470"/>
                <a:gd name="T14" fmla="*/ 0 60000 65536"/>
                <a:gd name="T15" fmla="*/ 0 60000 65536"/>
                <a:gd name="T16" fmla="*/ 0 60000 65536"/>
                <a:gd name="T17" fmla="*/ 0 60000 65536"/>
                <a:gd name="T18" fmla="*/ 0 60000 65536"/>
                <a:gd name="T19" fmla="*/ 0 60000 65536"/>
                <a:gd name="T20" fmla="*/ 0 60000 65536"/>
                <a:gd name="T21" fmla="*/ 0 w 509"/>
                <a:gd name="T22" fmla="*/ 0 h 470"/>
                <a:gd name="T23" fmla="*/ 509 w 5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9" h="470">
                  <a:moveTo>
                    <a:pt x="283" y="470"/>
                  </a:moveTo>
                  <a:cubicBezTo>
                    <a:pt x="226" y="470"/>
                    <a:pt x="226" y="470"/>
                    <a:pt x="226" y="470"/>
                  </a:cubicBezTo>
                  <a:cubicBezTo>
                    <a:pt x="102" y="470"/>
                    <a:pt x="0" y="368"/>
                    <a:pt x="0" y="244"/>
                  </a:cubicBezTo>
                  <a:cubicBezTo>
                    <a:pt x="0" y="0"/>
                    <a:pt x="0" y="0"/>
                    <a:pt x="0" y="0"/>
                  </a:cubicBezTo>
                  <a:cubicBezTo>
                    <a:pt x="509" y="0"/>
                    <a:pt x="509" y="0"/>
                    <a:pt x="509" y="0"/>
                  </a:cubicBezTo>
                  <a:cubicBezTo>
                    <a:pt x="509" y="244"/>
                    <a:pt x="509" y="244"/>
                    <a:pt x="509" y="244"/>
                  </a:cubicBezTo>
                  <a:cubicBezTo>
                    <a:pt x="509" y="368"/>
                    <a:pt x="408" y="470"/>
                    <a:pt x="283" y="470"/>
                  </a:cubicBezTo>
                  <a:close/>
                </a:path>
              </a:pathLst>
            </a:custGeom>
            <a:solidFill>
              <a:srgbClr val="EC84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0" name="iSļïde"/>
            <p:cNvSpPr>
              <a:spLocks noChangeArrowheads="1"/>
            </p:cNvSpPr>
            <p:nvPr/>
          </p:nvSpPr>
          <p:spPr bwMode="auto">
            <a:xfrm>
              <a:off x="715962" y="3954839"/>
              <a:ext cx="485834" cy="903476"/>
            </a:xfrm>
            <a:custGeom>
              <a:avLst/>
              <a:gdLst>
                <a:gd name="T0" fmla="*/ 53557 w 254"/>
                <a:gd name="T1" fmla="*/ 903476 h 470"/>
                <a:gd name="T2" fmla="*/ 0 w 254"/>
                <a:gd name="T3" fmla="*/ 903476 h 470"/>
                <a:gd name="T4" fmla="*/ 0 w 254"/>
                <a:gd name="T5" fmla="*/ 0 h 470"/>
                <a:gd name="T6" fmla="*/ 485834 w 254"/>
                <a:gd name="T7" fmla="*/ 0 h 470"/>
                <a:gd name="T8" fmla="*/ 485834 w 254"/>
                <a:gd name="T9" fmla="*/ 469039 h 470"/>
                <a:gd name="T10" fmla="*/ 53557 w 254"/>
                <a:gd name="T11" fmla="*/ 903476 h 470"/>
                <a:gd name="T12" fmla="*/ 0 60000 65536"/>
                <a:gd name="T13" fmla="*/ 0 60000 65536"/>
                <a:gd name="T14" fmla="*/ 0 60000 65536"/>
                <a:gd name="T15" fmla="*/ 0 60000 65536"/>
                <a:gd name="T16" fmla="*/ 0 60000 65536"/>
                <a:gd name="T17" fmla="*/ 0 60000 65536"/>
                <a:gd name="T18" fmla="*/ 0 w 254"/>
                <a:gd name="T19" fmla="*/ 0 h 470"/>
                <a:gd name="T20" fmla="*/ 254 w 254"/>
                <a:gd name="T21" fmla="*/ 470 h 470"/>
              </a:gdLst>
              <a:ahLst/>
              <a:cxnLst>
                <a:cxn ang="T12">
                  <a:pos x="T0" y="T1"/>
                </a:cxn>
                <a:cxn ang="T13">
                  <a:pos x="T2" y="T3"/>
                </a:cxn>
                <a:cxn ang="T14">
                  <a:pos x="T4" y="T5"/>
                </a:cxn>
                <a:cxn ang="T15">
                  <a:pos x="T6" y="T7"/>
                </a:cxn>
                <a:cxn ang="T16">
                  <a:pos x="T8" y="T9"/>
                </a:cxn>
                <a:cxn ang="T17">
                  <a:pos x="T10" y="T11"/>
                </a:cxn>
              </a:cxnLst>
              <a:rect l="T18" t="T19" r="T20" b="T21"/>
              <a:pathLst>
                <a:path w="254" h="470">
                  <a:moveTo>
                    <a:pt x="28" y="470"/>
                  </a:moveTo>
                  <a:cubicBezTo>
                    <a:pt x="0" y="470"/>
                    <a:pt x="0" y="470"/>
                    <a:pt x="0" y="470"/>
                  </a:cubicBezTo>
                  <a:cubicBezTo>
                    <a:pt x="0" y="0"/>
                    <a:pt x="0" y="0"/>
                    <a:pt x="0" y="0"/>
                  </a:cubicBezTo>
                  <a:cubicBezTo>
                    <a:pt x="254" y="0"/>
                    <a:pt x="254" y="0"/>
                    <a:pt x="254" y="0"/>
                  </a:cubicBezTo>
                  <a:cubicBezTo>
                    <a:pt x="254" y="244"/>
                    <a:pt x="254" y="244"/>
                    <a:pt x="254" y="244"/>
                  </a:cubicBezTo>
                  <a:cubicBezTo>
                    <a:pt x="254" y="368"/>
                    <a:pt x="153" y="470"/>
                    <a:pt x="28" y="470"/>
                  </a:cubicBezTo>
                  <a:close/>
                </a:path>
              </a:pathLst>
            </a:custGeom>
            <a:solidFill>
              <a:srgbClr val="D67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1" name="iṣḻîḍè"/>
            <p:cNvSpPr>
              <a:spLocks noChangeArrowheads="1"/>
            </p:cNvSpPr>
            <p:nvPr/>
          </p:nvSpPr>
          <p:spPr bwMode="auto">
            <a:xfrm>
              <a:off x="213081" y="3170690"/>
              <a:ext cx="485834" cy="750056"/>
            </a:xfrm>
            <a:custGeom>
              <a:avLst/>
              <a:gdLst>
                <a:gd name="T0" fmla="*/ 436859 w 248"/>
                <a:gd name="T1" fmla="*/ 0 h 388"/>
                <a:gd name="T2" fmla="*/ 0 w 248"/>
                <a:gd name="T3" fmla="*/ 427223 h 388"/>
                <a:gd name="T4" fmla="*/ 0 w 248"/>
                <a:gd name="T5" fmla="*/ 750056 h 388"/>
                <a:gd name="T6" fmla="*/ 485834 w 248"/>
                <a:gd name="T7" fmla="*/ 750056 h 388"/>
                <a:gd name="T8" fmla="*/ 485834 w 248"/>
                <a:gd name="T9" fmla="*/ 618603 h 388"/>
                <a:gd name="T10" fmla="*/ 391802 w 248"/>
                <a:gd name="T11" fmla="*/ 518080 h 388"/>
                <a:gd name="T12" fmla="*/ 391802 w 248"/>
                <a:gd name="T13" fmla="*/ 230043 h 388"/>
                <a:gd name="T14" fmla="*/ 485834 w 248"/>
                <a:gd name="T15" fmla="*/ 129520 h 388"/>
                <a:gd name="T16" fmla="*/ 485834 w 248"/>
                <a:gd name="T17" fmla="*/ 0 h 388"/>
                <a:gd name="T18" fmla="*/ 436859 w 248"/>
                <a:gd name="T19" fmla="*/ 0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388"/>
                <a:gd name="T32" fmla="*/ 248 w 248"/>
                <a:gd name="T33" fmla="*/ 388 h 3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388">
                  <a:moveTo>
                    <a:pt x="223" y="0"/>
                  </a:moveTo>
                  <a:cubicBezTo>
                    <a:pt x="102" y="0"/>
                    <a:pt x="0" y="100"/>
                    <a:pt x="0" y="221"/>
                  </a:cubicBezTo>
                  <a:cubicBezTo>
                    <a:pt x="0" y="388"/>
                    <a:pt x="0" y="388"/>
                    <a:pt x="0" y="388"/>
                  </a:cubicBezTo>
                  <a:cubicBezTo>
                    <a:pt x="248" y="388"/>
                    <a:pt x="248" y="388"/>
                    <a:pt x="248" y="388"/>
                  </a:cubicBezTo>
                  <a:cubicBezTo>
                    <a:pt x="248" y="320"/>
                    <a:pt x="248" y="320"/>
                    <a:pt x="248" y="320"/>
                  </a:cubicBezTo>
                  <a:cubicBezTo>
                    <a:pt x="220" y="317"/>
                    <a:pt x="200" y="295"/>
                    <a:pt x="200" y="268"/>
                  </a:cubicBezTo>
                  <a:cubicBezTo>
                    <a:pt x="200" y="119"/>
                    <a:pt x="200" y="119"/>
                    <a:pt x="200" y="119"/>
                  </a:cubicBezTo>
                  <a:cubicBezTo>
                    <a:pt x="200" y="93"/>
                    <a:pt x="220" y="71"/>
                    <a:pt x="248" y="67"/>
                  </a:cubicBezTo>
                  <a:cubicBezTo>
                    <a:pt x="248" y="0"/>
                    <a:pt x="248" y="0"/>
                    <a:pt x="248" y="0"/>
                  </a:cubicBezTo>
                  <a:lnTo>
                    <a:pt x="223" y="0"/>
                  </a:lnTo>
                  <a:close/>
                </a:path>
              </a:pathLst>
            </a:custGeom>
            <a:solidFill>
              <a:srgbClr val="485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2" name="íṡ1iḓè"/>
            <p:cNvSpPr>
              <a:spLocks noChangeArrowheads="1"/>
            </p:cNvSpPr>
            <p:nvPr/>
          </p:nvSpPr>
          <p:spPr bwMode="auto">
            <a:xfrm>
              <a:off x="724482" y="3170690"/>
              <a:ext cx="477308" cy="750056"/>
            </a:xfrm>
            <a:custGeom>
              <a:avLst/>
              <a:gdLst>
                <a:gd name="T0" fmla="*/ 51965 w 248"/>
                <a:gd name="T1" fmla="*/ 0 h 388"/>
                <a:gd name="T2" fmla="*/ 0 w 248"/>
                <a:gd name="T3" fmla="*/ 0 h 388"/>
                <a:gd name="T4" fmla="*/ 0 w 248"/>
                <a:gd name="T5" fmla="*/ 129520 h 388"/>
                <a:gd name="T6" fmla="*/ 84684 w 248"/>
                <a:gd name="T7" fmla="*/ 230043 h 388"/>
                <a:gd name="T8" fmla="*/ 84684 w 248"/>
                <a:gd name="T9" fmla="*/ 518080 h 388"/>
                <a:gd name="T10" fmla="*/ 0 w 248"/>
                <a:gd name="T11" fmla="*/ 618603 h 388"/>
                <a:gd name="T12" fmla="*/ 0 w 248"/>
                <a:gd name="T13" fmla="*/ 750056 h 388"/>
                <a:gd name="T14" fmla="*/ 477308 w 248"/>
                <a:gd name="T15" fmla="*/ 750056 h 388"/>
                <a:gd name="T16" fmla="*/ 477308 w 248"/>
                <a:gd name="T17" fmla="*/ 427223 h 388"/>
                <a:gd name="T18" fmla="*/ 51965 w 248"/>
                <a:gd name="T19" fmla="*/ 0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388"/>
                <a:gd name="T32" fmla="*/ 248 w 248"/>
                <a:gd name="T33" fmla="*/ 388 h 3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388">
                  <a:moveTo>
                    <a:pt x="27" y="0"/>
                  </a:moveTo>
                  <a:cubicBezTo>
                    <a:pt x="0" y="0"/>
                    <a:pt x="0" y="0"/>
                    <a:pt x="0" y="0"/>
                  </a:cubicBezTo>
                  <a:cubicBezTo>
                    <a:pt x="0" y="67"/>
                    <a:pt x="0" y="67"/>
                    <a:pt x="0" y="67"/>
                  </a:cubicBezTo>
                  <a:cubicBezTo>
                    <a:pt x="24" y="72"/>
                    <a:pt x="44" y="93"/>
                    <a:pt x="44" y="119"/>
                  </a:cubicBezTo>
                  <a:cubicBezTo>
                    <a:pt x="44" y="268"/>
                    <a:pt x="44" y="268"/>
                    <a:pt x="44" y="268"/>
                  </a:cubicBezTo>
                  <a:cubicBezTo>
                    <a:pt x="44" y="294"/>
                    <a:pt x="24" y="315"/>
                    <a:pt x="0" y="320"/>
                  </a:cubicBezTo>
                  <a:cubicBezTo>
                    <a:pt x="0" y="388"/>
                    <a:pt x="0" y="388"/>
                    <a:pt x="0" y="388"/>
                  </a:cubicBezTo>
                  <a:cubicBezTo>
                    <a:pt x="248" y="388"/>
                    <a:pt x="248" y="388"/>
                    <a:pt x="248" y="388"/>
                  </a:cubicBezTo>
                  <a:cubicBezTo>
                    <a:pt x="248" y="221"/>
                    <a:pt x="248" y="221"/>
                    <a:pt x="248" y="221"/>
                  </a:cubicBezTo>
                  <a:cubicBezTo>
                    <a:pt x="248" y="100"/>
                    <a:pt x="148" y="0"/>
                    <a:pt x="27" y="0"/>
                  </a:cubicBezTo>
                  <a:close/>
                </a:path>
              </a:pathLst>
            </a:custGeom>
            <a:solidFill>
              <a:srgbClr val="2E363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3" name="îṣlidè"/>
            <p:cNvSpPr>
              <a:spLocks noChangeArrowheads="1"/>
            </p:cNvSpPr>
            <p:nvPr/>
          </p:nvSpPr>
          <p:spPr bwMode="auto">
            <a:xfrm>
              <a:off x="613681" y="2446202"/>
              <a:ext cx="213086" cy="724489"/>
            </a:xfrm>
            <a:custGeom>
              <a:avLst/>
              <a:gdLst>
                <a:gd name="T0" fmla="*/ 38743 w 110"/>
                <a:gd name="T1" fmla="*/ 724489 h 376"/>
                <a:gd name="T2" fmla="*/ 87172 w 110"/>
                <a:gd name="T3" fmla="*/ 481708 h 376"/>
                <a:gd name="T4" fmla="*/ 65863 w 110"/>
                <a:gd name="T5" fmla="*/ 402708 h 376"/>
                <a:gd name="T6" fmla="*/ 54240 w 110"/>
                <a:gd name="T7" fmla="*/ 366098 h 376"/>
                <a:gd name="T8" fmla="*/ 23246 w 110"/>
                <a:gd name="T9" fmla="*/ 289025 h 376"/>
                <a:gd name="T10" fmla="*/ 17434 w 110"/>
                <a:gd name="T11" fmla="*/ 271683 h 376"/>
                <a:gd name="T12" fmla="*/ 9686 w 110"/>
                <a:gd name="T13" fmla="*/ 146439 h 376"/>
                <a:gd name="T14" fmla="*/ 67800 w 110"/>
                <a:gd name="T15" fmla="*/ 57805 h 376"/>
                <a:gd name="T16" fmla="*/ 79423 w 110"/>
                <a:gd name="T17" fmla="*/ 46244 h 376"/>
                <a:gd name="T18" fmla="*/ 178217 w 110"/>
                <a:gd name="T19" fmla="*/ 0 h 376"/>
                <a:gd name="T20" fmla="*/ 213086 w 110"/>
                <a:gd name="T21" fmla="*/ 53951 h 376"/>
                <a:gd name="T22" fmla="*/ 85234 w 110"/>
                <a:gd name="T23" fmla="*/ 173415 h 376"/>
                <a:gd name="T24" fmla="*/ 96857 w 110"/>
                <a:gd name="T25" fmla="*/ 262049 h 376"/>
                <a:gd name="T26" fmla="*/ 174343 w 110"/>
                <a:gd name="T27" fmla="*/ 500976 h 376"/>
                <a:gd name="T28" fmla="*/ 125914 w 110"/>
                <a:gd name="T29" fmla="*/ 724489 h 376"/>
                <a:gd name="T30" fmla="*/ 38743 w 110"/>
                <a:gd name="T31" fmla="*/ 724489 h 3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0"/>
                <a:gd name="T49" fmla="*/ 0 h 376"/>
                <a:gd name="T50" fmla="*/ 110 w 110"/>
                <a:gd name="T51" fmla="*/ 376 h 3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0" h="376">
                  <a:moveTo>
                    <a:pt x="20" y="376"/>
                  </a:moveTo>
                  <a:cubicBezTo>
                    <a:pt x="20" y="376"/>
                    <a:pt x="55" y="306"/>
                    <a:pt x="45" y="250"/>
                  </a:cubicBezTo>
                  <a:cubicBezTo>
                    <a:pt x="34" y="209"/>
                    <a:pt x="34" y="209"/>
                    <a:pt x="34" y="209"/>
                  </a:cubicBezTo>
                  <a:cubicBezTo>
                    <a:pt x="32" y="203"/>
                    <a:pt x="30" y="197"/>
                    <a:pt x="28" y="190"/>
                  </a:cubicBezTo>
                  <a:cubicBezTo>
                    <a:pt x="12" y="150"/>
                    <a:pt x="12" y="150"/>
                    <a:pt x="12" y="150"/>
                  </a:cubicBezTo>
                  <a:cubicBezTo>
                    <a:pt x="11" y="147"/>
                    <a:pt x="10" y="144"/>
                    <a:pt x="9" y="141"/>
                  </a:cubicBezTo>
                  <a:cubicBezTo>
                    <a:pt x="2" y="123"/>
                    <a:pt x="0" y="97"/>
                    <a:pt x="5" y="76"/>
                  </a:cubicBezTo>
                  <a:cubicBezTo>
                    <a:pt x="9" y="60"/>
                    <a:pt x="19" y="42"/>
                    <a:pt x="35" y="30"/>
                  </a:cubicBezTo>
                  <a:cubicBezTo>
                    <a:pt x="36" y="28"/>
                    <a:pt x="40" y="25"/>
                    <a:pt x="41" y="24"/>
                  </a:cubicBezTo>
                  <a:cubicBezTo>
                    <a:pt x="48" y="18"/>
                    <a:pt x="66" y="4"/>
                    <a:pt x="92" y="0"/>
                  </a:cubicBezTo>
                  <a:cubicBezTo>
                    <a:pt x="110" y="28"/>
                    <a:pt x="110" y="28"/>
                    <a:pt x="110" y="28"/>
                  </a:cubicBezTo>
                  <a:cubicBezTo>
                    <a:pt x="110" y="28"/>
                    <a:pt x="52" y="37"/>
                    <a:pt x="44" y="90"/>
                  </a:cubicBezTo>
                  <a:cubicBezTo>
                    <a:pt x="42" y="106"/>
                    <a:pt x="44" y="121"/>
                    <a:pt x="50" y="136"/>
                  </a:cubicBezTo>
                  <a:cubicBezTo>
                    <a:pt x="61" y="162"/>
                    <a:pt x="87" y="227"/>
                    <a:pt x="90" y="260"/>
                  </a:cubicBezTo>
                  <a:cubicBezTo>
                    <a:pt x="90" y="260"/>
                    <a:pt x="99" y="314"/>
                    <a:pt x="65" y="376"/>
                  </a:cubicBezTo>
                  <a:lnTo>
                    <a:pt x="20" y="376"/>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4" name="î$1îḓè"/>
            <p:cNvSpPr>
              <a:spLocks noChangeArrowheads="1"/>
            </p:cNvSpPr>
            <p:nvPr/>
          </p:nvSpPr>
          <p:spPr bwMode="auto">
            <a:xfrm>
              <a:off x="630728" y="3324110"/>
              <a:ext cx="144900" cy="434694"/>
            </a:xfrm>
            <a:custGeom>
              <a:avLst/>
              <a:gdLst>
                <a:gd name="T0" fmla="*/ 72450 w 72"/>
                <a:gd name="T1" fmla="*/ 434694 h 225"/>
                <a:gd name="T2" fmla="*/ 72450 w 72"/>
                <a:gd name="T3" fmla="*/ 434694 h 225"/>
                <a:gd name="T4" fmla="*/ 0 w 72"/>
                <a:gd name="T5" fmla="*/ 365143 h 225"/>
                <a:gd name="T6" fmla="*/ 0 w 72"/>
                <a:gd name="T7" fmla="*/ 69551 h 225"/>
                <a:gd name="T8" fmla="*/ 72450 w 72"/>
                <a:gd name="T9" fmla="*/ 0 h 225"/>
                <a:gd name="T10" fmla="*/ 144900 w 72"/>
                <a:gd name="T11" fmla="*/ 69551 h 225"/>
                <a:gd name="T12" fmla="*/ 144900 w 72"/>
                <a:gd name="T13" fmla="*/ 365143 h 225"/>
                <a:gd name="T14" fmla="*/ 72450 w 72"/>
                <a:gd name="T15" fmla="*/ 434694 h 225"/>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225"/>
                <a:gd name="T26" fmla="*/ 72 w 72"/>
                <a:gd name="T27" fmla="*/ 225 h 2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225">
                  <a:moveTo>
                    <a:pt x="36" y="225"/>
                  </a:moveTo>
                  <a:cubicBezTo>
                    <a:pt x="36" y="225"/>
                    <a:pt x="36" y="225"/>
                    <a:pt x="36" y="225"/>
                  </a:cubicBezTo>
                  <a:cubicBezTo>
                    <a:pt x="16" y="225"/>
                    <a:pt x="0" y="209"/>
                    <a:pt x="0" y="189"/>
                  </a:cubicBezTo>
                  <a:cubicBezTo>
                    <a:pt x="0" y="36"/>
                    <a:pt x="0" y="36"/>
                    <a:pt x="0" y="36"/>
                  </a:cubicBezTo>
                  <a:cubicBezTo>
                    <a:pt x="0" y="17"/>
                    <a:pt x="16" y="0"/>
                    <a:pt x="36" y="0"/>
                  </a:cubicBezTo>
                  <a:cubicBezTo>
                    <a:pt x="56" y="0"/>
                    <a:pt x="72" y="17"/>
                    <a:pt x="72" y="36"/>
                  </a:cubicBezTo>
                  <a:cubicBezTo>
                    <a:pt x="72" y="189"/>
                    <a:pt x="72" y="189"/>
                    <a:pt x="72" y="189"/>
                  </a:cubicBezTo>
                  <a:cubicBezTo>
                    <a:pt x="72" y="209"/>
                    <a:pt x="56" y="225"/>
                    <a:pt x="36" y="225"/>
                  </a:cubicBezTo>
                  <a:close/>
                </a:path>
              </a:pathLst>
            </a:custGeom>
            <a:solidFill>
              <a:srgbClr val="B3B3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5" name="îṥliḓe"/>
            <p:cNvSpPr>
              <a:spLocks noChangeArrowheads="1"/>
            </p:cNvSpPr>
            <p:nvPr/>
          </p:nvSpPr>
          <p:spPr bwMode="auto">
            <a:xfrm>
              <a:off x="630728" y="3324110"/>
              <a:ext cx="76713" cy="434694"/>
            </a:xfrm>
            <a:custGeom>
              <a:avLst/>
              <a:gdLst>
                <a:gd name="T0" fmla="*/ 76713 w 36"/>
                <a:gd name="T1" fmla="*/ 434694 h 225"/>
                <a:gd name="T2" fmla="*/ 76713 w 36"/>
                <a:gd name="T3" fmla="*/ 434694 h 225"/>
                <a:gd name="T4" fmla="*/ 0 w 36"/>
                <a:gd name="T5" fmla="*/ 365143 h 225"/>
                <a:gd name="T6" fmla="*/ 0 w 36"/>
                <a:gd name="T7" fmla="*/ 69551 h 225"/>
                <a:gd name="T8" fmla="*/ 76713 w 36"/>
                <a:gd name="T9" fmla="*/ 0 h 225"/>
                <a:gd name="T10" fmla="*/ 76713 w 36"/>
                <a:gd name="T11" fmla="*/ 434694 h 225"/>
                <a:gd name="T12" fmla="*/ 0 60000 65536"/>
                <a:gd name="T13" fmla="*/ 0 60000 65536"/>
                <a:gd name="T14" fmla="*/ 0 60000 65536"/>
                <a:gd name="T15" fmla="*/ 0 60000 65536"/>
                <a:gd name="T16" fmla="*/ 0 60000 65536"/>
                <a:gd name="T17" fmla="*/ 0 60000 65536"/>
                <a:gd name="T18" fmla="*/ 0 w 36"/>
                <a:gd name="T19" fmla="*/ 0 h 225"/>
                <a:gd name="T20" fmla="*/ 36 w 36"/>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36" h="225">
                  <a:moveTo>
                    <a:pt x="36" y="225"/>
                  </a:moveTo>
                  <a:cubicBezTo>
                    <a:pt x="36" y="225"/>
                    <a:pt x="36" y="225"/>
                    <a:pt x="36" y="225"/>
                  </a:cubicBezTo>
                  <a:cubicBezTo>
                    <a:pt x="16" y="225"/>
                    <a:pt x="0" y="209"/>
                    <a:pt x="0" y="189"/>
                  </a:cubicBezTo>
                  <a:cubicBezTo>
                    <a:pt x="0" y="36"/>
                    <a:pt x="0" y="36"/>
                    <a:pt x="0" y="36"/>
                  </a:cubicBezTo>
                  <a:cubicBezTo>
                    <a:pt x="0" y="17"/>
                    <a:pt x="16" y="0"/>
                    <a:pt x="36" y="0"/>
                  </a:cubicBezTo>
                  <a:lnTo>
                    <a:pt x="36" y="225"/>
                  </a:lnTo>
                  <a:close/>
                </a:path>
              </a:pathLst>
            </a:cu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6" name="íṧ1íḍê"/>
            <p:cNvSpPr>
              <a:spLocks noChangeArrowheads="1"/>
            </p:cNvSpPr>
            <p:nvPr/>
          </p:nvSpPr>
          <p:spPr bwMode="auto">
            <a:xfrm>
              <a:off x="3255920" y="3869605"/>
              <a:ext cx="877908" cy="673349"/>
            </a:xfrm>
            <a:custGeom>
              <a:avLst/>
              <a:gdLst>
                <a:gd name="T0" fmla="*/ 681102 w 455"/>
                <a:gd name="T1" fmla="*/ 673349 h 351"/>
                <a:gd name="T2" fmla="*/ 194876 w 455"/>
                <a:gd name="T3" fmla="*/ 673349 h 351"/>
                <a:gd name="T4" fmla="*/ 0 w 455"/>
                <a:gd name="T5" fmla="*/ 477675 h 351"/>
                <a:gd name="T6" fmla="*/ 0 w 455"/>
                <a:gd name="T7" fmla="*/ 195674 h 351"/>
                <a:gd name="T8" fmla="*/ 194876 w 455"/>
                <a:gd name="T9" fmla="*/ 0 h 351"/>
                <a:gd name="T10" fmla="*/ 681102 w 455"/>
                <a:gd name="T11" fmla="*/ 0 h 351"/>
                <a:gd name="T12" fmla="*/ 877908 w 455"/>
                <a:gd name="T13" fmla="*/ 195674 h 351"/>
                <a:gd name="T14" fmla="*/ 877908 w 455"/>
                <a:gd name="T15" fmla="*/ 477675 h 351"/>
                <a:gd name="T16" fmla="*/ 681102 w 455"/>
                <a:gd name="T17" fmla="*/ 673349 h 3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5"/>
                <a:gd name="T28" fmla="*/ 0 h 351"/>
                <a:gd name="T29" fmla="*/ 455 w 455"/>
                <a:gd name="T30" fmla="*/ 351 h 3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5" h="351">
                  <a:moveTo>
                    <a:pt x="353" y="351"/>
                  </a:moveTo>
                  <a:cubicBezTo>
                    <a:pt x="101" y="351"/>
                    <a:pt x="101" y="351"/>
                    <a:pt x="101" y="351"/>
                  </a:cubicBezTo>
                  <a:cubicBezTo>
                    <a:pt x="45" y="351"/>
                    <a:pt x="0" y="305"/>
                    <a:pt x="0" y="249"/>
                  </a:cubicBezTo>
                  <a:cubicBezTo>
                    <a:pt x="0" y="102"/>
                    <a:pt x="0" y="102"/>
                    <a:pt x="0" y="102"/>
                  </a:cubicBezTo>
                  <a:cubicBezTo>
                    <a:pt x="0" y="46"/>
                    <a:pt x="45" y="0"/>
                    <a:pt x="101" y="0"/>
                  </a:cubicBezTo>
                  <a:cubicBezTo>
                    <a:pt x="353" y="0"/>
                    <a:pt x="353" y="0"/>
                    <a:pt x="353" y="0"/>
                  </a:cubicBezTo>
                  <a:cubicBezTo>
                    <a:pt x="409" y="0"/>
                    <a:pt x="455" y="46"/>
                    <a:pt x="455" y="102"/>
                  </a:cubicBezTo>
                  <a:cubicBezTo>
                    <a:pt x="455" y="249"/>
                    <a:pt x="455" y="249"/>
                    <a:pt x="455" y="249"/>
                  </a:cubicBezTo>
                  <a:cubicBezTo>
                    <a:pt x="455" y="305"/>
                    <a:pt x="409" y="351"/>
                    <a:pt x="353" y="351"/>
                  </a:cubicBezTo>
                  <a:close/>
                </a:path>
              </a:pathLst>
            </a:custGeom>
            <a:solidFill>
              <a:srgbClr val="EC84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7" name="ïṣḷíḍè"/>
            <p:cNvSpPr>
              <a:spLocks noChangeArrowheads="1"/>
            </p:cNvSpPr>
            <p:nvPr/>
          </p:nvSpPr>
          <p:spPr bwMode="auto">
            <a:xfrm>
              <a:off x="3255920" y="4202015"/>
              <a:ext cx="877908" cy="340934"/>
            </a:xfrm>
            <a:custGeom>
              <a:avLst/>
              <a:gdLst>
                <a:gd name="T0" fmla="*/ 681102 w 455"/>
                <a:gd name="T1" fmla="*/ 340934 h 176"/>
                <a:gd name="T2" fmla="*/ 194876 w 455"/>
                <a:gd name="T3" fmla="*/ 340934 h 176"/>
                <a:gd name="T4" fmla="*/ 0 w 455"/>
                <a:gd name="T5" fmla="*/ 143347 h 176"/>
                <a:gd name="T6" fmla="*/ 0 w 455"/>
                <a:gd name="T7" fmla="*/ 0 h 176"/>
                <a:gd name="T8" fmla="*/ 877908 w 455"/>
                <a:gd name="T9" fmla="*/ 0 h 176"/>
                <a:gd name="T10" fmla="*/ 877908 w 455"/>
                <a:gd name="T11" fmla="*/ 141410 h 176"/>
                <a:gd name="T12" fmla="*/ 681102 w 455"/>
                <a:gd name="T13" fmla="*/ 340934 h 176"/>
                <a:gd name="T14" fmla="*/ 0 60000 65536"/>
                <a:gd name="T15" fmla="*/ 0 60000 65536"/>
                <a:gd name="T16" fmla="*/ 0 60000 65536"/>
                <a:gd name="T17" fmla="*/ 0 60000 65536"/>
                <a:gd name="T18" fmla="*/ 0 60000 65536"/>
                <a:gd name="T19" fmla="*/ 0 60000 65536"/>
                <a:gd name="T20" fmla="*/ 0 60000 65536"/>
                <a:gd name="T21" fmla="*/ 0 w 455"/>
                <a:gd name="T22" fmla="*/ 0 h 176"/>
                <a:gd name="T23" fmla="*/ 455 w 455"/>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5" h="176">
                  <a:moveTo>
                    <a:pt x="353" y="176"/>
                  </a:moveTo>
                  <a:cubicBezTo>
                    <a:pt x="101" y="176"/>
                    <a:pt x="101" y="176"/>
                    <a:pt x="101" y="176"/>
                  </a:cubicBezTo>
                  <a:cubicBezTo>
                    <a:pt x="45" y="176"/>
                    <a:pt x="0" y="130"/>
                    <a:pt x="0" y="74"/>
                  </a:cubicBezTo>
                  <a:cubicBezTo>
                    <a:pt x="0" y="0"/>
                    <a:pt x="0" y="0"/>
                    <a:pt x="0" y="0"/>
                  </a:cubicBezTo>
                  <a:cubicBezTo>
                    <a:pt x="455" y="0"/>
                    <a:pt x="455" y="0"/>
                    <a:pt x="455" y="0"/>
                  </a:cubicBezTo>
                  <a:cubicBezTo>
                    <a:pt x="455" y="73"/>
                    <a:pt x="455" y="73"/>
                    <a:pt x="455" y="73"/>
                  </a:cubicBezTo>
                  <a:cubicBezTo>
                    <a:pt x="455" y="130"/>
                    <a:pt x="409" y="176"/>
                    <a:pt x="353" y="176"/>
                  </a:cubicBezTo>
                  <a:close/>
                </a:path>
              </a:pathLst>
            </a:custGeom>
            <a:solidFill>
              <a:srgbClr val="D67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8" name="îṩľiďé"/>
            <p:cNvSpPr>
              <a:spLocks noChangeArrowheads="1"/>
            </p:cNvSpPr>
            <p:nvPr/>
          </p:nvSpPr>
          <p:spPr bwMode="auto">
            <a:xfrm>
              <a:off x="3545714" y="3971886"/>
              <a:ext cx="392074" cy="460261"/>
            </a:xfrm>
            <a:custGeom>
              <a:avLst/>
              <a:gdLst>
                <a:gd name="T0" fmla="*/ 392074 w 46"/>
                <a:gd name="T1" fmla="*/ 230131 h 54"/>
                <a:gd name="T2" fmla="*/ 0 w 46"/>
                <a:gd name="T3" fmla="*/ 460261 h 54"/>
                <a:gd name="T4" fmla="*/ 0 w 46"/>
                <a:gd name="T5" fmla="*/ 0 h 54"/>
                <a:gd name="T6" fmla="*/ 392074 w 46"/>
                <a:gd name="T7" fmla="*/ 230131 h 54"/>
                <a:gd name="T8" fmla="*/ 0 60000 65536"/>
                <a:gd name="T9" fmla="*/ 0 60000 65536"/>
                <a:gd name="T10" fmla="*/ 0 60000 65536"/>
                <a:gd name="T11" fmla="*/ 0 60000 65536"/>
                <a:gd name="T12" fmla="*/ 0 w 46"/>
                <a:gd name="T13" fmla="*/ 0 h 54"/>
                <a:gd name="T14" fmla="*/ 46 w 46"/>
                <a:gd name="T15" fmla="*/ 54 h 54"/>
              </a:gdLst>
              <a:ahLst/>
              <a:cxnLst>
                <a:cxn ang="T8">
                  <a:pos x="T0" y="T1"/>
                </a:cxn>
                <a:cxn ang="T9">
                  <a:pos x="T2" y="T3"/>
                </a:cxn>
                <a:cxn ang="T10">
                  <a:pos x="T4" y="T5"/>
                </a:cxn>
                <a:cxn ang="T11">
                  <a:pos x="T6" y="T7"/>
                </a:cxn>
              </a:cxnLst>
              <a:rect l="T12" t="T13" r="T14" b="T15"/>
              <a:pathLst>
                <a:path w="46" h="54">
                  <a:moveTo>
                    <a:pt x="46" y="27"/>
                  </a:moveTo>
                  <a:lnTo>
                    <a:pt x="0" y="54"/>
                  </a:lnTo>
                  <a:lnTo>
                    <a:pt x="0" y="0"/>
                  </a:lnTo>
                  <a:lnTo>
                    <a:pt x="46" y="27"/>
                  </a:lnTo>
                  <a:close/>
                </a:path>
              </a:pathLst>
            </a:custGeom>
            <a:solidFill>
              <a:srgbClr val="FFFFF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19" name="íS1íḋê"/>
            <p:cNvSpPr>
              <a:spLocks noChangeArrowheads="1"/>
            </p:cNvSpPr>
            <p:nvPr/>
          </p:nvSpPr>
          <p:spPr bwMode="auto">
            <a:xfrm>
              <a:off x="3545714" y="4202015"/>
              <a:ext cx="392074" cy="230134"/>
            </a:xfrm>
            <a:custGeom>
              <a:avLst/>
              <a:gdLst>
                <a:gd name="T0" fmla="*/ 392074 w 46"/>
                <a:gd name="T1" fmla="*/ 0 h 27"/>
                <a:gd name="T2" fmla="*/ 0 w 46"/>
                <a:gd name="T3" fmla="*/ 0 h 27"/>
                <a:gd name="T4" fmla="*/ 0 w 46"/>
                <a:gd name="T5" fmla="*/ 230134 h 27"/>
                <a:gd name="T6" fmla="*/ 392074 w 46"/>
                <a:gd name="T7" fmla="*/ 0 h 27"/>
                <a:gd name="T8" fmla="*/ 0 60000 65536"/>
                <a:gd name="T9" fmla="*/ 0 60000 65536"/>
                <a:gd name="T10" fmla="*/ 0 60000 65536"/>
                <a:gd name="T11" fmla="*/ 0 60000 65536"/>
                <a:gd name="T12" fmla="*/ 0 w 46"/>
                <a:gd name="T13" fmla="*/ 0 h 27"/>
                <a:gd name="T14" fmla="*/ 46 w 46"/>
                <a:gd name="T15" fmla="*/ 27 h 27"/>
              </a:gdLst>
              <a:ahLst/>
              <a:cxnLst>
                <a:cxn ang="T8">
                  <a:pos x="T0" y="T1"/>
                </a:cxn>
                <a:cxn ang="T9">
                  <a:pos x="T2" y="T3"/>
                </a:cxn>
                <a:cxn ang="T10">
                  <a:pos x="T4" y="T5"/>
                </a:cxn>
                <a:cxn ang="T11">
                  <a:pos x="T6" y="T7"/>
                </a:cxn>
              </a:cxnLst>
              <a:rect l="T12" t="T13" r="T14" b="T15"/>
              <a:pathLst>
                <a:path w="46" h="27">
                  <a:moveTo>
                    <a:pt x="46" y="0"/>
                  </a:moveTo>
                  <a:lnTo>
                    <a:pt x="0" y="0"/>
                  </a:lnTo>
                  <a:lnTo>
                    <a:pt x="0" y="27"/>
                  </a:lnTo>
                  <a:lnTo>
                    <a:pt x="46" y="0"/>
                  </a:lnTo>
                  <a:close/>
                </a:path>
              </a:pathLst>
            </a:custGeom>
            <a:solidFill>
              <a:srgbClr val="73BD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20" name="iṣḻíďê"/>
            <p:cNvSpPr>
              <a:spLocks noChangeArrowheads="1"/>
            </p:cNvSpPr>
            <p:nvPr/>
          </p:nvSpPr>
          <p:spPr bwMode="auto">
            <a:xfrm>
              <a:off x="3034312" y="1312597"/>
              <a:ext cx="1304075" cy="204561"/>
            </a:xfrm>
            <a:custGeom>
              <a:avLst/>
              <a:gdLst>
                <a:gd name="T0" fmla="*/ 1304075 w 676"/>
                <a:gd name="T1" fmla="*/ 0 h 106"/>
                <a:gd name="T2" fmla="*/ 1304075 w 676"/>
                <a:gd name="T3" fmla="*/ 140877 h 106"/>
                <a:gd name="T4" fmla="*/ 808295 w 676"/>
                <a:gd name="T5" fmla="*/ 202631 h 106"/>
                <a:gd name="T6" fmla="*/ 652038 w 676"/>
                <a:gd name="T7" fmla="*/ 204561 h 106"/>
                <a:gd name="T8" fmla="*/ 0 w 676"/>
                <a:gd name="T9" fmla="*/ 140877 h 106"/>
                <a:gd name="T10" fmla="*/ 0 w 676"/>
                <a:gd name="T11" fmla="*/ 0 h 106"/>
                <a:gd name="T12" fmla="*/ 1304075 w 676"/>
                <a:gd name="T13" fmla="*/ 0 h 106"/>
                <a:gd name="T14" fmla="*/ 0 60000 65536"/>
                <a:gd name="T15" fmla="*/ 0 60000 65536"/>
                <a:gd name="T16" fmla="*/ 0 60000 65536"/>
                <a:gd name="T17" fmla="*/ 0 60000 65536"/>
                <a:gd name="T18" fmla="*/ 0 60000 65536"/>
                <a:gd name="T19" fmla="*/ 0 60000 65536"/>
                <a:gd name="T20" fmla="*/ 0 60000 65536"/>
                <a:gd name="T21" fmla="*/ 0 w 676"/>
                <a:gd name="T22" fmla="*/ 0 h 106"/>
                <a:gd name="T23" fmla="*/ 676 w 676"/>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6" h="106">
                  <a:moveTo>
                    <a:pt x="676" y="0"/>
                  </a:moveTo>
                  <a:cubicBezTo>
                    <a:pt x="676" y="73"/>
                    <a:pt x="676" y="73"/>
                    <a:pt x="676" y="73"/>
                  </a:cubicBezTo>
                  <a:cubicBezTo>
                    <a:pt x="676" y="88"/>
                    <a:pt x="566" y="101"/>
                    <a:pt x="419" y="105"/>
                  </a:cubicBezTo>
                  <a:cubicBezTo>
                    <a:pt x="393" y="105"/>
                    <a:pt x="366" y="106"/>
                    <a:pt x="338" y="106"/>
                  </a:cubicBezTo>
                  <a:cubicBezTo>
                    <a:pt x="151" y="106"/>
                    <a:pt x="0" y="91"/>
                    <a:pt x="0" y="73"/>
                  </a:cubicBezTo>
                  <a:cubicBezTo>
                    <a:pt x="0" y="0"/>
                    <a:pt x="0" y="0"/>
                    <a:pt x="0" y="0"/>
                  </a:cubicBezTo>
                  <a:cubicBezTo>
                    <a:pt x="676" y="0"/>
                    <a:pt x="676" y="0"/>
                    <a:pt x="676" y="0"/>
                  </a:cubicBezTo>
                </a:path>
              </a:pathLst>
            </a:custGeom>
            <a:solidFill>
              <a:srgbClr val="FEC8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21" name="iśḷïḑê"/>
            <p:cNvSpPr>
              <a:spLocks noChangeArrowheads="1"/>
            </p:cNvSpPr>
            <p:nvPr/>
          </p:nvSpPr>
          <p:spPr bwMode="auto">
            <a:xfrm>
              <a:off x="3034312" y="1312597"/>
              <a:ext cx="1304075" cy="204561"/>
            </a:xfrm>
            <a:custGeom>
              <a:avLst/>
              <a:gdLst>
                <a:gd name="T0" fmla="*/ 0 w 676"/>
                <a:gd name="T1" fmla="*/ 0 h 106"/>
                <a:gd name="T2" fmla="*/ 0 w 676"/>
                <a:gd name="T3" fmla="*/ 140877 h 106"/>
                <a:gd name="T4" fmla="*/ 652038 w 676"/>
                <a:gd name="T5" fmla="*/ 204561 h 106"/>
                <a:gd name="T6" fmla="*/ 1304075 w 676"/>
                <a:gd name="T7" fmla="*/ 140877 h 106"/>
                <a:gd name="T8" fmla="*/ 1304075 w 676"/>
                <a:gd name="T9" fmla="*/ 0 h 106"/>
                <a:gd name="T10" fmla="*/ 0 w 676"/>
                <a:gd name="T11" fmla="*/ 0 h 106"/>
                <a:gd name="T12" fmla="*/ 0 60000 65536"/>
                <a:gd name="T13" fmla="*/ 0 60000 65536"/>
                <a:gd name="T14" fmla="*/ 0 60000 65536"/>
                <a:gd name="T15" fmla="*/ 0 60000 65536"/>
                <a:gd name="T16" fmla="*/ 0 60000 65536"/>
                <a:gd name="T17" fmla="*/ 0 60000 65536"/>
                <a:gd name="T18" fmla="*/ 0 w 676"/>
                <a:gd name="T19" fmla="*/ 0 h 106"/>
                <a:gd name="T20" fmla="*/ 676 w 676"/>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676" h="106">
                  <a:moveTo>
                    <a:pt x="0" y="0"/>
                  </a:moveTo>
                  <a:cubicBezTo>
                    <a:pt x="0" y="73"/>
                    <a:pt x="0" y="73"/>
                    <a:pt x="0" y="73"/>
                  </a:cubicBezTo>
                  <a:cubicBezTo>
                    <a:pt x="0" y="91"/>
                    <a:pt x="151" y="106"/>
                    <a:pt x="338" y="106"/>
                  </a:cubicBezTo>
                  <a:cubicBezTo>
                    <a:pt x="524" y="106"/>
                    <a:pt x="676" y="91"/>
                    <a:pt x="676" y="73"/>
                  </a:cubicBezTo>
                  <a:cubicBezTo>
                    <a:pt x="676" y="0"/>
                    <a:pt x="676" y="0"/>
                    <a:pt x="676" y="0"/>
                  </a:cubicBezTo>
                  <a:cubicBezTo>
                    <a:pt x="0" y="0"/>
                    <a:pt x="0" y="0"/>
                    <a:pt x="0" y="0"/>
                  </a:cubicBezTo>
                </a:path>
              </a:pathLst>
            </a:custGeom>
            <a:solidFill>
              <a:srgbClr val="E2AF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22" name="iślidè"/>
            <p:cNvSpPr>
              <a:spLocks noChangeArrowheads="1"/>
            </p:cNvSpPr>
            <p:nvPr/>
          </p:nvSpPr>
          <p:spPr bwMode="auto">
            <a:xfrm>
              <a:off x="3034312" y="1261458"/>
              <a:ext cx="1304075" cy="127853"/>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23" name="îśḷïdè"/>
            <p:cNvSpPr>
              <a:spLocks noChangeArrowheads="1"/>
            </p:cNvSpPr>
            <p:nvPr/>
          </p:nvSpPr>
          <p:spPr bwMode="auto">
            <a:xfrm>
              <a:off x="3034312" y="1252931"/>
              <a:ext cx="1304075" cy="127853"/>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24" name="iṩļîḓé"/>
            <p:cNvSpPr>
              <a:spLocks noChangeArrowheads="1"/>
            </p:cNvSpPr>
            <p:nvPr/>
          </p:nvSpPr>
          <p:spPr bwMode="auto">
            <a:xfrm>
              <a:off x="3443433" y="1295550"/>
              <a:ext cx="835289" cy="76713"/>
            </a:xfrm>
            <a:custGeom>
              <a:avLst/>
              <a:gdLst>
                <a:gd name="T0" fmla="*/ 835289 w 435"/>
                <a:gd name="T1" fmla="*/ 16587 h 37"/>
                <a:gd name="T2" fmla="*/ 835289 w 435"/>
                <a:gd name="T3" fmla="*/ 16587 h 37"/>
                <a:gd name="T4" fmla="*/ 835289 w 435"/>
                <a:gd name="T5" fmla="*/ 16587 h 37"/>
                <a:gd name="T6" fmla="*/ 821848 w 435"/>
                <a:gd name="T7" fmla="*/ 0 h 37"/>
                <a:gd name="T8" fmla="*/ 800725 w 435"/>
                <a:gd name="T9" fmla="*/ 10367 h 37"/>
                <a:gd name="T10" fmla="*/ 814167 w 435"/>
                <a:gd name="T11" fmla="*/ 14513 h 37"/>
                <a:gd name="T12" fmla="*/ 818007 w 435"/>
                <a:gd name="T13" fmla="*/ 16587 h 37"/>
                <a:gd name="T14" fmla="*/ 818007 w 435"/>
                <a:gd name="T15" fmla="*/ 18660 h 37"/>
                <a:gd name="T16" fmla="*/ 793044 w 435"/>
                <a:gd name="T17" fmla="*/ 26953 h 37"/>
                <a:gd name="T18" fmla="*/ 583742 w 435"/>
                <a:gd name="T19" fmla="*/ 51833 h 37"/>
                <a:gd name="T20" fmla="*/ 241946 w 435"/>
                <a:gd name="T21" fmla="*/ 60126 h 37"/>
                <a:gd name="T22" fmla="*/ 76808 w 435"/>
                <a:gd name="T23" fmla="*/ 58053 h 37"/>
                <a:gd name="T24" fmla="*/ 0 w 435"/>
                <a:gd name="T25" fmla="*/ 55980 h 37"/>
                <a:gd name="T26" fmla="*/ 1920 w 435"/>
                <a:gd name="T27" fmla="*/ 72566 h 37"/>
                <a:gd name="T28" fmla="*/ 241946 w 435"/>
                <a:gd name="T29" fmla="*/ 76713 h 37"/>
                <a:gd name="T30" fmla="*/ 656710 w 435"/>
                <a:gd name="T31" fmla="*/ 62200 h 37"/>
                <a:gd name="T32" fmla="*/ 783443 w 435"/>
                <a:gd name="T33" fmla="*/ 45613 h 37"/>
                <a:gd name="T34" fmla="*/ 819927 w 435"/>
                <a:gd name="T35" fmla="*/ 35247 h 37"/>
                <a:gd name="T36" fmla="*/ 829528 w 435"/>
                <a:gd name="T37" fmla="*/ 29027 h 37"/>
                <a:gd name="T38" fmla="*/ 833369 w 435"/>
                <a:gd name="T39" fmla="*/ 24880 h 37"/>
                <a:gd name="T40" fmla="*/ 835289 w 435"/>
                <a:gd name="T41" fmla="*/ 16587 h 37"/>
                <a:gd name="T42" fmla="*/ 827608 w 435"/>
                <a:gd name="T43" fmla="*/ 16587 h 37"/>
                <a:gd name="T44" fmla="*/ 823768 w 435"/>
                <a:gd name="T45" fmla="*/ 16587 h 37"/>
                <a:gd name="T46" fmla="*/ 823768 w 435"/>
                <a:gd name="T47" fmla="*/ 16587 h 37"/>
                <a:gd name="T48" fmla="*/ 827608 w 435"/>
                <a:gd name="T49" fmla="*/ 16587 h 37"/>
                <a:gd name="T50" fmla="*/ 835289 w 435"/>
                <a:gd name="T51" fmla="*/ 16587 h 37"/>
                <a:gd name="T52" fmla="*/ 835289 w 435"/>
                <a:gd name="T53" fmla="*/ 16587 h 37"/>
                <a:gd name="T54" fmla="*/ 833369 w 435"/>
                <a:gd name="T55" fmla="*/ 10367 h 37"/>
                <a:gd name="T56" fmla="*/ 825688 w 435"/>
                <a:gd name="T57" fmla="*/ 2073 h 37"/>
                <a:gd name="T58" fmla="*/ 821848 w 43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5"/>
                <a:gd name="T91" fmla="*/ 0 h 37"/>
                <a:gd name="T92" fmla="*/ 435 w 435"/>
                <a:gd name="T93" fmla="*/ 37 h 3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5" h="37">
                  <a:moveTo>
                    <a:pt x="435" y="8"/>
                  </a:moveTo>
                  <a:cubicBezTo>
                    <a:pt x="435" y="8"/>
                    <a:pt x="435" y="8"/>
                    <a:pt x="435" y="8"/>
                  </a:cubicBezTo>
                  <a:cubicBezTo>
                    <a:pt x="435" y="8"/>
                    <a:pt x="435" y="8"/>
                    <a:pt x="435" y="8"/>
                  </a:cubicBezTo>
                  <a:moveTo>
                    <a:pt x="428" y="0"/>
                  </a:moveTo>
                  <a:cubicBezTo>
                    <a:pt x="426" y="2"/>
                    <a:pt x="422" y="4"/>
                    <a:pt x="417" y="5"/>
                  </a:cubicBezTo>
                  <a:cubicBezTo>
                    <a:pt x="420" y="6"/>
                    <a:pt x="422" y="6"/>
                    <a:pt x="424" y="7"/>
                  </a:cubicBezTo>
                  <a:cubicBezTo>
                    <a:pt x="425" y="8"/>
                    <a:pt x="426" y="8"/>
                    <a:pt x="426" y="8"/>
                  </a:cubicBezTo>
                  <a:cubicBezTo>
                    <a:pt x="426" y="9"/>
                    <a:pt x="426" y="9"/>
                    <a:pt x="426" y="9"/>
                  </a:cubicBezTo>
                  <a:cubicBezTo>
                    <a:pt x="423" y="10"/>
                    <a:pt x="419" y="11"/>
                    <a:pt x="413" y="13"/>
                  </a:cubicBezTo>
                  <a:cubicBezTo>
                    <a:pt x="393" y="18"/>
                    <a:pt x="354" y="22"/>
                    <a:pt x="304" y="25"/>
                  </a:cubicBezTo>
                  <a:cubicBezTo>
                    <a:pt x="254" y="28"/>
                    <a:pt x="192" y="29"/>
                    <a:pt x="126" y="29"/>
                  </a:cubicBezTo>
                  <a:cubicBezTo>
                    <a:pt x="96" y="29"/>
                    <a:pt x="67" y="29"/>
                    <a:pt x="40" y="28"/>
                  </a:cubicBezTo>
                  <a:cubicBezTo>
                    <a:pt x="26" y="28"/>
                    <a:pt x="13" y="28"/>
                    <a:pt x="0" y="27"/>
                  </a:cubicBezTo>
                  <a:cubicBezTo>
                    <a:pt x="1" y="30"/>
                    <a:pt x="1" y="33"/>
                    <a:pt x="1" y="35"/>
                  </a:cubicBezTo>
                  <a:cubicBezTo>
                    <a:pt x="39" y="37"/>
                    <a:pt x="81" y="37"/>
                    <a:pt x="126" y="37"/>
                  </a:cubicBezTo>
                  <a:cubicBezTo>
                    <a:pt x="210" y="37"/>
                    <a:pt x="287" y="35"/>
                    <a:pt x="342" y="30"/>
                  </a:cubicBezTo>
                  <a:cubicBezTo>
                    <a:pt x="370" y="28"/>
                    <a:pt x="392" y="25"/>
                    <a:pt x="408" y="22"/>
                  </a:cubicBezTo>
                  <a:cubicBezTo>
                    <a:pt x="416" y="21"/>
                    <a:pt x="422" y="19"/>
                    <a:pt x="427" y="17"/>
                  </a:cubicBezTo>
                  <a:cubicBezTo>
                    <a:pt x="429" y="16"/>
                    <a:pt x="431" y="15"/>
                    <a:pt x="432" y="14"/>
                  </a:cubicBezTo>
                  <a:cubicBezTo>
                    <a:pt x="433" y="13"/>
                    <a:pt x="434" y="13"/>
                    <a:pt x="434" y="12"/>
                  </a:cubicBezTo>
                  <a:cubicBezTo>
                    <a:pt x="435" y="11"/>
                    <a:pt x="435" y="10"/>
                    <a:pt x="435" y="8"/>
                  </a:cubicBezTo>
                  <a:cubicBezTo>
                    <a:pt x="431" y="8"/>
                    <a:pt x="431" y="8"/>
                    <a:pt x="431" y="8"/>
                  </a:cubicBezTo>
                  <a:cubicBezTo>
                    <a:pt x="429" y="8"/>
                    <a:pt x="429" y="8"/>
                    <a:pt x="429" y="8"/>
                  </a:cubicBezTo>
                  <a:cubicBezTo>
                    <a:pt x="429" y="8"/>
                    <a:pt x="429" y="8"/>
                    <a:pt x="429" y="8"/>
                  </a:cubicBezTo>
                  <a:cubicBezTo>
                    <a:pt x="431" y="8"/>
                    <a:pt x="431" y="8"/>
                    <a:pt x="431" y="8"/>
                  </a:cubicBezTo>
                  <a:cubicBezTo>
                    <a:pt x="435" y="8"/>
                    <a:pt x="435" y="8"/>
                    <a:pt x="435" y="8"/>
                  </a:cubicBezTo>
                  <a:cubicBezTo>
                    <a:pt x="435" y="8"/>
                    <a:pt x="435" y="8"/>
                    <a:pt x="435" y="8"/>
                  </a:cubicBezTo>
                  <a:cubicBezTo>
                    <a:pt x="435" y="7"/>
                    <a:pt x="435" y="6"/>
                    <a:pt x="434" y="5"/>
                  </a:cubicBezTo>
                  <a:cubicBezTo>
                    <a:pt x="433" y="3"/>
                    <a:pt x="432" y="2"/>
                    <a:pt x="430" y="1"/>
                  </a:cubicBezTo>
                  <a:cubicBezTo>
                    <a:pt x="429" y="1"/>
                    <a:pt x="429" y="1"/>
                    <a:pt x="428" y="0"/>
                  </a:cubicBezTo>
                </a:path>
              </a:pathLst>
            </a:custGeom>
            <a:solidFill>
              <a:srgbClr val="FDD7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25" name="isļiḍê"/>
            <p:cNvSpPr>
              <a:spLocks noChangeArrowheads="1"/>
            </p:cNvSpPr>
            <p:nvPr/>
          </p:nvSpPr>
          <p:spPr bwMode="auto">
            <a:xfrm>
              <a:off x="2966127" y="1150651"/>
              <a:ext cx="1304075" cy="204561"/>
            </a:xfrm>
            <a:custGeom>
              <a:avLst/>
              <a:gdLst>
                <a:gd name="T0" fmla="*/ 1304075 w 675"/>
                <a:gd name="T1" fmla="*/ 0 h 106"/>
                <a:gd name="T2" fmla="*/ 1304075 w 675"/>
                <a:gd name="T3" fmla="*/ 140877 h 106"/>
                <a:gd name="T4" fmla="*/ 809492 w 675"/>
                <a:gd name="T5" fmla="*/ 202631 h 106"/>
                <a:gd name="T6" fmla="*/ 651072 w 675"/>
                <a:gd name="T7" fmla="*/ 204561 h 106"/>
                <a:gd name="T8" fmla="*/ 0 w 675"/>
                <a:gd name="T9" fmla="*/ 140877 h 106"/>
                <a:gd name="T10" fmla="*/ 0 w 675"/>
                <a:gd name="T11" fmla="*/ 0 h 106"/>
                <a:gd name="T12" fmla="*/ 1304075 w 675"/>
                <a:gd name="T13" fmla="*/ 0 h 106"/>
                <a:gd name="T14" fmla="*/ 0 60000 65536"/>
                <a:gd name="T15" fmla="*/ 0 60000 65536"/>
                <a:gd name="T16" fmla="*/ 0 60000 65536"/>
                <a:gd name="T17" fmla="*/ 0 60000 65536"/>
                <a:gd name="T18" fmla="*/ 0 60000 65536"/>
                <a:gd name="T19" fmla="*/ 0 60000 65536"/>
                <a:gd name="T20" fmla="*/ 0 60000 65536"/>
                <a:gd name="T21" fmla="*/ 0 w 675"/>
                <a:gd name="T22" fmla="*/ 0 h 106"/>
                <a:gd name="T23" fmla="*/ 675 w 675"/>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5" h="106">
                  <a:moveTo>
                    <a:pt x="675" y="0"/>
                  </a:moveTo>
                  <a:cubicBezTo>
                    <a:pt x="675" y="73"/>
                    <a:pt x="675" y="73"/>
                    <a:pt x="675" y="73"/>
                  </a:cubicBezTo>
                  <a:cubicBezTo>
                    <a:pt x="675" y="88"/>
                    <a:pt x="566" y="101"/>
                    <a:pt x="419" y="105"/>
                  </a:cubicBezTo>
                  <a:cubicBezTo>
                    <a:pt x="393" y="105"/>
                    <a:pt x="365" y="106"/>
                    <a:pt x="337" y="106"/>
                  </a:cubicBezTo>
                  <a:cubicBezTo>
                    <a:pt x="151" y="106"/>
                    <a:pt x="0" y="91"/>
                    <a:pt x="0" y="73"/>
                  </a:cubicBezTo>
                  <a:cubicBezTo>
                    <a:pt x="0" y="0"/>
                    <a:pt x="0" y="0"/>
                    <a:pt x="0" y="0"/>
                  </a:cubicBezTo>
                  <a:cubicBezTo>
                    <a:pt x="675" y="0"/>
                    <a:pt x="675" y="0"/>
                    <a:pt x="675" y="0"/>
                  </a:cubicBezTo>
                </a:path>
              </a:pathLst>
            </a:custGeom>
            <a:solidFill>
              <a:srgbClr val="FEC8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26" name="iṥḷïḋe"/>
            <p:cNvSpPr>
              <a:spLocks noChangeArrowheads="1"/>
            </p:cNvSpPr>
            <p:nvPr/>
          </p:nvSpPr>
          <p:spPr bwMode="auto">
            <a:xfrm>
              <a:off x="2966127" y="1150651"/>
              <a:ext cx="1304075" cy="204561"/>
            </a:xfrm>
            <a:custGeom>
              <a:avLst/>
              <a:gdLst>
                <a:gd name="T0" fmla="*/ 0 w 675"/>
                <a:gd name="T1" fmla="*/ 0 h 106"/>
                <a:gd name="T2" fmla="*/ 0 w 675"/>
                <a:gd name="T3" fmla="*/ 140877 h 106"/>
                <a:gd name="T4" fmla="*/ 651072 w 675"/>
                <a:gd name="T5" fmla="*/ 204561 h 106"/>
                <a:gd name="T6" fmla="*/ 1304075 w 675"/>
                <a:gd name="T7" fmla="*/ 140877 h 106"/>
                <a:gd name="T8" fmla="*/ 1304075 w 675"/>
                <a:gd name="T9" fmla="*/ 0 h 106"/>
                <a:gd name="T10" fmla="*/ 0 w 675"/>
                <a:gd name="T11" fmla="*/ 0 h 106"/>
                <a:gd name="T12" fmla="*/ 0 60000 65536"/>
                <a:gd name="T13" fmla="*/ 0 60000 65536"/>
                <a:gd name="T14" fmla="*/ 0 60000 65536"/>
                <a:gd name="T15" fmla="*/ 0 60000 65536"/>
                <a:gd name="T16" fmla="*/ 0 60000 65536"/>
                <a:gd name="T17" fmla="*/ 0 60000 65536"/>
                <a:gd name="T18" fmla="*/ 0 w 675"/>
                <a:gd name="T19" fmla="*/ 0 h 106"/>
                <a:gd name="T20" fmla="*/ 675 w 675"/>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675" h="106">
                  <a:moveTo>
                    <a:pt x="0" y="0"/>
                  </a:moveTo>
                  <a:cubicBezTo>
                    <a:pt x="0" y="73"/>
                    <a:pt x="0" y="73"/>
                    <a:pt x="0" y="73"/>
                  </a:cubicBezTo>
                  <a:cubicBezTo>
                    <a:pt x="0" y="91"/>
                    <a:pt x="151" y="106"/>
                    <a:pt x="337" y="106"/>
                  </a:cubicBezTo>
                  <a:cubicBezTo>
                    <a:pt x="524" y="106"/>
                    <a:pt x="675" y="91"/>
                    <a:pt x="675" y="73"/>
                  </a:cubicBezTo>
                  <a:cubicBezTo>
                    <a:pt x="675" y="0"/>
                    <a:pt x="675" y="0"/>
                    <a:pt x="675" y="0"/>
                  </a:cubicBezTo>
                  <a:cubicBezTo>
                    <a:pt x="0" y="0"/>
                    <a:pt x="0" y="0"/>
                    <a:pt x="0" y="0"/>
                  </a:cubicBezTo>
                </a:path>
              </a:pathLst>
            </a:custGeom>
            <a:solidFill>
              <a:srgbClr val="E2AF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27" name="îṥḷídé"/>
            <p:cNvSpPr>
              <a:spLocks noChangeArrowheads="1"/>
            </p:cNvSpPr>
            <p:nvPr/>
          </p:nvSpPr>
          <p:spPr bwMode="auto">
            <a:xfrm>
              <a:off x="3409340" y="1176224"/>
              <a:ext cx="835289" cy="42620"/>
            </a:xfrm>
            <a:custGeom>
              <a:avLst/>
              <a:gdLst>
                <a:gd name="T0" fmla="*/ 835289 w 433"/>
                <a:gd name="T1" fmla="*/ 0 h 23"/>
                <a:gd name="T2" fmla="*/ 796708 w 433"/>
                <a:gd name="T3" fmla="*/ 1853 h 23"/>
                <a:gd name="T4" fmla="*/ 210269 w 433"/>
                <a:gd name="T5" fmla="*/ 35208 h 23"/>
                <a:gd name="T6" fmla="*/ 0 w 433"/>
                <a:gd name="T7" fmla="*/ 31502 h 23"/>
                <a:gd name="T8" fmla="*/ 3858 w 433"/>
                <a:gd name="T9" fmla="*/ 38914 h 23"/>
                <a:gd name="T10" fmla="*/ 210269 w 433"/>
                <a:gd name="T11" fmla="*/ 42620 h 23"/>
                <a:gd name="T12" fmla="*/ 835289 w 433"/>
                <a:gd name="T13" fmla="*/ 0 h 23"/>
                <a:gd name="T14" fmla="*/ 0 60000 65536"/>
                <a:gd name="T15" fmla="*/ 0 60000 65536"/>
                <a:gd name="T16" fmla="*/ 0 60000 65536"/>
                <a:gd name="T17" fmla="*/ 0 60000 65536"/>
                <a:gd name="T18" fmla="*/ 0 60000 65536"/>
                <a:gd name="T19" fmla="*/ 0 60000 65536"/>
                <a:gd name="T20" fmla="*/ 0 60000 65536"/>
                <a:gd name="T21" fmla="*/ 0 w 433"/>
                <a:gd name="T22" fmla="*/ 0 h 23"/>
                <a:gd name="T23" fmla="*/ 433 w 43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3" h="23">
                  <a:moveTo>
                    <a:pt x="433" y="0"/>
                  </a:moveTo>
                  <a:cubicBezTo>
                    <a:pt x="426" y="0"/>
                    <a:pt x="419" y="1"/>
                    <a:pt x="413" y="1"/>
                  </a:cubicBezTo>
                  <a:cubicBezTo>
                    <a:pt x="358" y="12"/>
                    <a:pt x="242" y="19"/>
                    <a:pt x="109" y="19"/>
                  </a:cubicBezTo>
                  <a:cubicBezTo>
                    <a:pt x="71" y="19"/>
                    <a:pt x="34" y="19"/>
                    <a:pt x="0" y="17"/>
                  </a:cubicBezTo>
                  <a:cubicBezTo>
                    <a:pt x="1" y="19"/>
                    <a:pt x="1" y="20"/>
                    <a:pt x="2" y="21"/>
                  </a:cubicBezTo>
                  <a:cubicBezTo>
                    <a:pt x="35" y="22"/>
                    <a:pt x="72" y="23"/>
                    <a:pt x="109" y="23"/>
                  </a:cubicBezTo>
                  <a:cubicBezTo>
                    <a:pt x="262" y="23"/>
                    <a:pt x="390" y="13"/>
                    <a:pt x="433" y="0"/>
                  </a:cubicBezTo>
                </a:path>
              </a:pathLst>
            </a:custGeom>
            <a:solidFill>
              <a:srgbClr val="E5B7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28" name="í$ḻîḓê"/>
            <p:cNvSpPr>
              <a:spLocks noChangeArrowheads="1"/>
            </p:cNvSpPr>
            <p:nvPr/>
          </p:nvSpPr>
          <p:spPr bwMode="auto">
            <a:xfrm>
              <a:off x="2966127" y="1082464"/>
              <a:ext cx="1304075" cy="127853"/>
            </a:xfrm>
            <a:prstGeom prst="ellipse">
              <a:avLst/>
            </a:prstGeom>
            <a:solidFill>
              <a:srgbClr val="FEC866"/>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29" name="i$ľîḋé"/>
            <p:cNvSpPr>
              <a:spLocks noChangeArrowheads="1"/>
            </p:cNvSpPr>
            <p:nvPr/>
          </p:nvSpPr>
          <p:spPr bwMode="auto">
            <a:xfrm>
              <a:off x="3034312" y="1099511"/>
              <a:ext cx="1176223" cy="93760"/>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30" name="íṩļiḓé"/>
            <p:cNvSpPr>
              <a:spLocks noChangeArrowheads="1"/>
            </p:cNvSpPr>
            <p:nvPr/>
          </p:nvSpPr>
          <p:spPr bwMode="auto">
            <a:xfrm>
              <a:off x="3264441" y="980184"/>
              <a:ext cx="1304075" cy="204561"/>
            </a:xfrm>
            <a:custGeom>
              <a:avLst/>
              <a:gdLst>
                <a:gd name="T0" fmla="*/ 1304075 w 675"/>
                <a:gd name="T1" fmla="*/ 0 h 105"/>
                <a:gd name="T2" fmla="*/ 1304075 w 675"/>
                <a:gd name="T3" fmla="*/ 140270 h 105"/>
                <a:gd name="T4" fmla="*/ 809492 w 675"/>
                <a:gd name="T5" fmla="*/ 202613 h 105"/>
                <a:gd name="T6" fmla="*/ 653003 w 675"/>
                <a:gd name="T7" fmla="*/ 204561 h 105"/>
                <a:gd name="T8" fmla="*/ 0 w 675"/>
                <a:gd name="T9" fmla="*/ 140270 h 105"/>
                <a:gd name="T10" fmla="*/ 0 w 675"/>
                <a:gd name="T11" fmla="*/ 0 h 105"/>
                <a:gd name="T12" fmla="*/ 1304075 w 675"/>
                <a:gd name="T13" fmla="*/ 0 h 105"/>
                <a:gd name="T14" fmla="*/ 0 60000 65536"/>
                <a:gd name="T15" fmla="*/ 0 60000 65536"/>
                <a:gd name="T16" fmla="*/ 0 60000 65536"/>
                <a:gd name="T17" fmla="*/ 0 60000 65536"/>
                <a:gd name="T18" fmla="*/ 0 60000 65536"/>
                <a:gd name="T19" fmla="*/ 0 60000 65536"/>
                <a:gd name="T20" fmla="*/ 0 60000 65536"/>
                <a:gd name="T21" fmla="*/ 0 w 675"/>
                <a:gd name="T22" fmla="*/ 0 h 105"/>
                <a:gd name="T23" fmla="*/ 675 w 675"/>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5" h="105">
                  <a:moveTo>
                    <a:pt x="675" y="0"/>
                  </a:moveTo>
                  <a:cubicBezTo>
                    <a:pt x="675" y="72"/>
                    <a:pt x="675" y="72"/>
                    <a:pt x="675" y="72"/>
                  </a:cubicBezTo>
                  <a:cubicBezTo>
                    <a:pt x="675" y="88"/>
                    <a:pt x="566" y="101"/>
                    <a:pt x="419" y="104"/>
                  </a:cubicBezTo>
                  <a:cubicBezTo>
                    <a:pt x="393" y="105"/>
                    <a:pt x="366" y="105"/>
                    <a:pt x="338" y="105"/>
                  </a:cubicBezTo>
                  <a:cubicBezTo>
                    <a:pt x="151" y="105"/>
                    <a:pt x="0" y="91"/>
                    <a:pt x="0" y="72"/>
                  </a:cubicBezTo>
                  <a:cubicBezTo>
                    <a:pt x="0" y="0"/>
                    <a:pt x="0" y="0"/>
                    <a:pt x="0" y="0"/>
                  </a:cubicBezTo>
                  <a:cubicBezTo>
                    <a:pt x="675" y="0"/>
                    <a:pt x="675" y="0"/>
                    <a:pt x="675" y="0"/>
                  </a:cubicBezTo>
                </a:path>
              </a:pathLst>
            </a:custGeom>
            <a:solidFill>
              <a:srgbClr val="FEC8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31" name="íşḻídé"/>
            <p:cNvSpPr>
              <a:spLocks noChangeArrowheads="1"/>
            </p:cNvSpPr>
            <p:nvPr/>
          </p:nvSpPr>
          <p:spPr bwMode="auto">
            <a:xfrm>
              <a:off x="3264441" y="980184"/>
              <a:ext cx="1304075" cy="204561"/>
            </a:xfrm>
            <a:custGeom>
              <a:avLst/>
              <a:gdLst>
                <a:gd name="T0" fmla="*/ 0 w 675"/>
                <a:gd name="T1" fmla="*/ 0 h 105"/>
                <a:gd name="T2" fmla="*/ 0 w 675"/>
                <a:gd name="T3" fmla="*/ 140270 h 105"/>
                <a:gd name="T4" fmla="*/ 653003 w 675"/>
                <a:gd name="T5" fmla="*/ 204561 h 105"/>
                <a:gd name="T6" fmla="*/ 1304075 w 675"/>
                <a:gd name="T7" fmla="*/ 140270 h 105"/>
                <a:gd name="T8" fmla="*/ 1304075 w 675"/>
                <a:gd name="T9" fmla="*/ 0 h 105"/>
                <a:gd name="T10" fmla="*/ 0 w 675"/>
                <a:gd name="T11" fmla="*/ 0 h 105"/>
                <a:gd name="T12" fmla="*/ 0 60000 65536"/>
                <a:gd name="T13" fmla="*/ 0 60000 65536"/>
                <a:gd name="T14" fmla="*/ 0 60000 65536"/>
                <a:gd name="T15" fmla="*/ 0 60000 65536"/>
                <a:gd name="T16" fmla="*/ 0 60000 65536"/>
                <a:gd name="T17" fmla="*/ 0 60000 65536"/>
                <a:gd name="T18" fmla="*/ 0 w 675"/>
                <a:gd name="T19" fmla="*/ 0 h 105"/>
                <a:gd name="T20" fmla="*/ 675 w 675"/>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675" h="105">
                  <a:moveTo>
                    <a:pt x="0" y="0"/>
                  </a:moveTo>
                  <a:cubicBezTo>
                    <a:pt x="0" y="72"/>
                    <a:pt x="0" y="72"/>
                    <a:pt x="0" y="72"/>
                  </a:cubicBezTo>
                  <a:cubicBezTo>
                    <a:pt x="0" y="91"/>
                    <a:pt x="151" y="105"/>
                    <a:pt x="338" y="105"/>
                  </a:cubicBezTo>
                  <a:cubicBezTo>
                    <a:pt x="524" y="105"/>
                    <a:pt x="675" y="91"/>
                    <a:pt x="675" y="72"/>
                  </a:cubicBezTo>
                  <a:cubicBezTo>
                    <a:pt x="675" y="0"/>
                    <a:pt x="675" y="0"/>
                    <a:pt x="675" y="0"/>
                  </a:cubicBezTo>
                  <a:cubicBezTo>
                    <a:pt x="0" y="0"/>
                    <a:pt x="0" y="0"/>
                    <a:pt x="0" y="0"/>
                  </a:cubicBezTo>
                </a:path>
              </a:pathLst>
            </a:custGeom>
            <a:solidFill>
              <a:srgbClr val="E2AF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32" name="îṧ1îḋé"/>
            <p:cNvSpPr>
              <a:spLocks noChangeArrowheads="1"/>
            </p:cNvSpPr>
            <p:nvPr/>
          </p:nvSpPr>
          <p:spPr bwMode="auto">
            <a:xfrm>
              <a:off x="3392293" y="988710"/>
              <a:ext cx="1176223" cy="59666"/>
            </a:xfrm>
            <a:custGeom>
              <a:avLst/>
              <a:gdLst>
                <a:gd name="T0" fmla="*/ 1176223 w 607"/>
                <a:gd name="T1" fmla="*/ 0 h 35"/>
                <a:gd name="T2" fmla="*/ 523196 w 607"/>
                <a:gd name="T3" fmla="*/ 52847 h 35"/>
                <a:gd name="T4" fmla="*/ 83324 w 607"/>
                <a:gd name="T5" fmla="*/ 37504 h 35"/>
                <a:gd name="T6" fmla="*/ 0 w 607"/>
                <a:gd name="T7" fmla="*/ 35800 h 35"/>
                <a:gd name="T8" fmla="*/ 523196 w 607"/>
                <a:gd name="T9" fmla="*/ 59666 h 35"/>
                <a:gd name="T10" fmla="*/ 1176223 w 607"/>
                <a:gd name="T11" fmla="*/ 3409 h 35"/>
                <a:gd name="T12" fmla="*/ 1176223 w 607"/>
                <a:gd name="T13" fmla="*/ 3409 h 35"/>
                <a:gd name="T14" fmla="*/ 1176223 w 607"/>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607"/>
                <a:gd name="T25" fmla="*/ 0 h 35"/>
                <a:gd name="T26" fmla="*/ 607 w 607"/>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7" h="35">
                  <a:moveTo>
                    <a:pt x="607" y="0"/>
                  </a:moveTo>
                  <a:cubicBezTo>
                    <a:pt x="597" y="17"/>
                    <a:pt x="450" y="31"/>
                    <a:pt x="270" y="31"/>
                  </a:cubicBezTo>
                  <a:cubicBezTo>
                    <a:pt x="182" y="31"/>
                    <a:pt x="103" y="28"/>
                    <a:pt x="43" y="22"/>
                  </a:cubicBezTo>
                  <a:cubicBezTo>
                    <a:pt x="28" y="22"/>
                    <a:pt x="14" y="22"/>
                    <a:pt x="0" y="21"/>
                  </a:cubicBezTo>
                  <a:cubicBezTo>
                    <a:pt x="61" y="29"/>
                    <a:pt x="159" y="35"/>
                    <a:pt x="270" y="35"/>
                  </a:cubicBezTo>
                  <a:cubicBezTo>
                    <a:pt x="456" y="35"/>
                    <a:pt x="607" y="20"/>
                    <a:pt x="607" y="2"/>
                  </a:cubicBezTo>
                  <a:cubicBezTo>
                    <a:pt x="607" y="2"/>
                    <a:pt x="607" y="2"/>
                    <a:pt x="607" y="2"/>
                  </a:cubicBezTo>
                  <a:cubicBezTo>
                    <a:pt x="607" y="1"/>
                    <a:pt x="607" y="0"/>
                    <a:pt x="607" y="0"/>
                  </a:cubicBezTo>
                </a:path>
              </a:pathLst>
            </a:custGeom>
            <a:solidFill>
              <a:srgbClr val="E5B7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33" name="íṣľïḋé"/>
            <p:cNvSpPr>
              <a:spLocks noChangeArrowheads="1"/>
            </p:cNvSpPr>
            <p:nvPr/>
          </p:nvSpPr>
          <p:spPr bwMode="auto">
            <a:xfrm>
              <a:off x="3264441" y="920523"/>
              <a:ext cx="1304075" cy="127853"/>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34" name="ïṥľîde"/>
            <p:cNvSpPr>
              <a:spLocks noChangeArrowheads="1"/>
            </p:cNvSpPr>
            <p:nvPr/>
          </p:nvSpPr>
          <p:spPr bwMode="auto">
            <a:xfrm>
              <a:off x="3613901" y="929043"/>
              <a:ext cx="903475" cy="102281"/>
            </a:xfrm>
            <a:custGeom>
              <a:avLst/>
              <a:gdLst>
                <a:gd name="T0" fmla="*/ 903475 w 464"/>
                <a:gd name="T1" fmla="*/ 48351 h 55"/>
                <a:gd name="T2" fmla="*/ 903475 w 464"/>
                <a:gd name="T3" fmla="*/ 48351 h 55"/>
                <a:gd name="T4" fmla="*/ 903475 w 464"/>
                <a:gd name="T5" fmla="*/ 48351 h 55"/>
                <a:gd name="T6" fmla="*/ 887898 w 464"/>
                <a:gd name="T7" fmla="*/ 46491 h 55"/>
                <a:gd name="T8" fmla="*/ 887898 w 464"/>
                <a:gd name="T9" fmla="*/ 46491 h 55"/>
                <a:gd name="T10" fmla="*/ 887898 w 464"/>
                <a:gd name="T11" fmla="*/ 46491 h 55"/>
                <a:gd name="T12" fmla="*/ 887898 w 464"/>
                <a:gd name="T13" fmla="*/ 46491 h 55"/>
                <a:gd name="T14" fmla="*/ 597773 w 464"/>
                <a:gd name="T15" fmla="*/ 0 h 55"/>
                <a:gd name="T16" fmla="*/ 597773 w 464"/>
                <a:gd name="T17" fmla="*/ 14877 h 55"/>
                <a:gd name="T18" fmla="*/ 720443 w 464"/>
                <a:gd name="T19" fmla="*/ 22316 h 55"/>
                <a:gd name="T20" fmla="*/ 847008 w 464"/>
                <a:gd name="T21" fmla="*/ 37193 h 55"/>
                <a:gd name="T22" fmla="*/ 880109 w 464"/>
                <a:gd name="T23" fmla="*/ 46491 h 55"/>
                <a:gd name="T24" fmla="*/ 885951 w 464"/>
                <a:gd name="T25" fmla="*/ 48351 h 55"/>
                <a:gd name="T26" fmla="*/ 884004 w 464"/>
                <a:gd name="T27" fmla="*/ 48351 h 55"/>
                <a:gd name="T28" fmla="*/ 860638 w 464"/>
                <a:gd name="T29" fmla="*/ 55790 h 55"/>
                <a:gd name="T30" fmla="*/ 648399 w 464"/>
                <a:gd name="T31" fmla="*/ 78105 h 55"/>
                <a:gd name="T32" fmla="*/ 301807 w 464"/>
                <a:gd name="T33" fmla="*/ 87404 h 55"/>
                <a:gd name="T34" fmla="*/ 280389 w 464"/>
                <a:gd name="T35" fmla="*/ 87404 h 55"/>
                <a:gd name="T36" fmla="*/ 0 w 464"/>
                <a:gd name="T37" fmla="*/ 94842 h 55"/>
                <a:gd name="T38" fmla="*/ 301807 w 464"/>
                <a:gd name="T39" fmla="*/ 102281 h 55"/>
                <a:gd name="T40" fmla="*/ 722391 w 464"/>
                <a:gd name="T41" fmla="*/ 87404 h 55"/>
                <a:gd name="T42" fmla="*/ 850902 w 464"/>
                <a:gd name="T43" fmla="*/ 74386 h 55"/>
                <a:gd name="T44" fmla="*/ 885951 w 464"/>
                <a:gd name="T45" fmla="*/ 65088 h 55"/>
                <a:gd name="T46" fmla="*/ 897634 w 464"/>
                <a:gd name="T47" fmla="*/ 59509 h 55"/>
                <a:gd name="T48" fmla="*/ 901528 w 464"/>
                <a:gd name="T49" fmla="*/ 53930 h 55"/>
                <a:gd name="T50" fmla="*/ 903475 w 464"/>
                <a:gd name="T51" fmla="*/ 48351 h 55"/>
                <a:gd name="T52" fmla="*/ 895686 w 464"/>
                <a:gd name="T53" fmla="*/ 48351 h 55"/>
                <a:gd name="T54" fmla="*/ 889845 w 464"/>
                <a:gd name="T55" fmla="*/ 48351 h 55"/>
                <a:gd name="T56" fmla="*/ 891792 w 464"/>
                <a:gd name="T57" fmla="*/ 48351 h 55"/>
                <a:gd name="T58" fmla="*/ 895686 w 464"/>
                <a:gd name="T59" fmla="*/ 48351 h 55"/>
                <a:gd name="T60" fmla="*/ 903475 w 464"/>
                <a:gd name="T61" fmla="*/ 48351 h 55"/>
                <a:gd name="T62" fmla="*/ 903475 w 464"/>
                <a:gd name="T63" fmla="*/ 48351 h 55"/>
                <a:gd name="T64" fmla="*/ 901528 w 464"/>
                <a:gd name="T65" fmla="*/ 40912 h 55"/>
                <a:gd name="T66" fmla="*/ 893739 w 464"/>
                <a:gd name="T67" fmla="*/ 35333 h 55"/>
                <a:gd name="T68" fmla="*/ 866479 w 464"/>
                <a:gd name="T69" fmla="*/ 26035 h 55"/>
                <a:gd name="T70" fmla="*/ 650346 w 464"/>
                <a:gd name="T71" fmla="*/ 3719 h 55"/>
                <a:gd name="T72" fmla="*/ 597773 w 464"/>
                <a:gd name="T73" fmla="*/ 0 h 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4"/>
                <a:gd name="T112" fmla="*/ 0 h 55"/>
                <a:gd name="T113" fmla="*/ 464 w 464"/>
                <a:gd name="T114" fmla="*/ 55 h 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4" h="55">
                  <a:moveTo>
                    <a:pt x="464" y="26"/>
                  </a:moveTo>
                  <a:cubicBezTo>
                    <a:pt x="464" y="26"/>
                    <a:pt x="464" y="26"/>
                    <a:pt x="464" y="26"/>
                  </a:cubicBezTo>
                  <a:cubicBezTo>
                    <a:pt x="464" y="26"/>
                    <a:pt x="464" y="26"/>
                    <a:pt x="464" y="26"/>
                  </a:cubicBezTo>
                  <a:moveTo>
                    <a:pt x="456" y="25"/>
                  </a:moveTo>
                  <a:cubicBezTo>
                    <a:pt x="456" y="25"/>
                    <a:pt x="456" y="25"/>
                    <a:pt x="456" y="25"/>
                  </a:cubicBezTo>
                  <a:cubicBezTo>
                    <a:pt x="456" y="25"/>
                    <a:pt x="456" y="25"/>
                    <a:pt x="456" y="25"/>
                  </a:cubicBezTo>
                  <a:cubicBezTo>
                    <a:pt x="456" y="25"/>
                    <a:pt x="456" y="25"/>
                    <a:pt x="456" y="25"/>
                  </a:cubicBezTo>
                  <a:moveTo>
                    <a:pt x="307" y="0"/>
                  </a:moveTo>
                  <a:cubicBezTo>
                    <a:pt x="307" y="8"/>
                    <a:pt x="307" y="8"/>
                    <a:pt x="307" y="8"/>
                  </a:cubicBezTo>
                  <a:cubicBezTo>
                    <a:pt x="330" y="9"/>
                    <a:pt x="351" y="11"/>
                    <a:pt x="370" y="12"/>
                  </a:cubicBezTo>
                  <a:cubicBezTo>
                    <a:pt x="398" y="15"/>
                    <a:pt x="420" y="17"/>
                    <a:pt x="435" y="20"/>
                  </a:cubicBezTo>
                  <a:cubicBezTo>
                    <a:pt x="443" y="22"/>
                    <a:pt x="449" y="23"/>
                    <a:pt x="452" y="25"/>
                  </a:cubicBezTo>
                  <a:cubicBezTo>
                    <a:pt x="453" y="25"/>
                    <a:pt x="454" y="26"/>
                    <a:pt x="455" y="26"/>
                  </a:cubicBezTo>
                  <a:cubicBezTo>
                    <a:pt x="455" y="26"/>
                    <a:pt x="455" y="26"/>
                    <a:pt x="454" y="26"/>
                  </a:cubicBezTo>
                  <a:cubicBezTo>
                    <a:pt x="452" y="28"/>
                    <a:pt x="448" y="29"/>
                    <a:pt x="442" y="30"/>
                  </a:cubicBezTo>
                  <a:cubicBezTo>
                    <a:pt x="421" y="35"/>
                    <a:pt x="383" y="39"/>
                    <a:pt x="333" y="42"/>
                  </a:cubicBezTo>
                  <a:cubicBezTo>
                    <a:pt x="282" y="45"/>
                    <a:pt x="221" y="47"/>
                    <a:pt x="155" y="47"/>
                  </a:cubicBezTo>
                  <a:cubicBezTo>
                    <a:pt x="151" y="47"/>
                    <a:pt x="147" y="47"/>
                    <a:pt x="144" y="47"/>
                  </a:cubicBezTo>
                  <a:cubicBezTo>
                    <a:pt x="101" y="49"/>
                    <a:pt x="52" y="51"/>
                    <a:pt x="0" y="51"/>
                  </a:cubicBezTo>
                  <a:cubicBezTo>
                    <a:pt x="45" y="54"/>
                    <a:pt x="98" y="55"/>
                    <a:pt x="155" y="55"/>
                  </a:cubicBezTo>
                  <a:cubicBezTo>
                    <a:pt x="239" y="55"/>
                    <a:pt x="315" y="52"/>
                    <a:pt x="371" y="47"/>
                  </a:cubicBezTo>
                  <a:cubicBezTo>
                    <a:pt x="399" y="45"/>
                    <a:pt x="421" y="43"/>
                    <a:pt x="437" y="40"/>
                  </a:cubicBezTo>
                  <a:cubicBezTo>
                    <a:pt x="445" y="38"/>
                    <a:pt x="451" y="36"/>
                    <a:pt x="455" y="35"/>
                  </a:cubicBezTo>
                  <a:cubicBezTo>
                    <a:pt x="458" y="34"/>
                    <a:pt x="459" y="33"/>
                    <a:pt x="461" y="32"/>
                  </a:cubicBezTo>
                  <a:cubicBezTo>
                    <a:pt x="462" y="31"/>
                    <a:pt x="462" y="30"/>
                    <a:pt x="463" y="29"/>
                  </a:cubicBezTo>
                  <a:cubicBezTo>
                    <a:pt x="464" y="28"/>
                    <a:pt x="464" y="27"/>
                    <a:pt x="464" y="26"/>
                  </a:cubicBezTo>
                  <a:cubicBezTo>
                    <a:pt x="460" y="26"/>
                    <a:pt x="460" y="26"/>
                    <a:pt x="460" y="26"/>
                  </a:cubicBezTo>
                  <a:cubicBezTo>
                    <a:pt x="457" y="26"/>
                    <a:pt x="457" y="26"/>
                    <a:pt x="457" y="26"/>
                  </a:cubicBezTo>
                  <a:cubicBezTo>
                    <a:pt x="458" y="26"/>
                    <a:pt x="458" y="26"/>
                    <a:pt x="458" y="26"/>
                  </a:cubicBezTo>
                  <a:cubicBezTo>
                    <a:pt x="460" y="26"/>
                    <a:pt x="460" y="26"/>
                    <a:pt x="460" y="26"/>
                  </a:cubicBezTo>
                  <a:cubicBezTo>
                    <a:pt x="464" y="26"/>
                    <a:pt x="464" y="26"/>
                    <a:pt x="464" y="26"/>
                  </a:cubicBezTo>
                  <a:cubicBezTo>
                    <a:pt x="464" y="26"/>
                    <a:pt x="464" y="26"/>
                    <a:pt x="464" y="26"/>
                  </a:cubicBezTo>
                  <a:cubicBezTo>
                    <a:pt x="464" y="25"/>
                    <a:pt x="464" y="23"/>
                    <a:pt x="463" y="22"/>
                  </a:cubicBezTo>
                  <a:cubicBezTo>
                    <a:pt x="462" y="21"/>
                    <a:pt x="460" y="20"/>
                    <a:pt x="459" y="19"/>
                  </a:cubicBezTo>
                  <a:cubicBezTo>
                    <a:pt x="455" y="17"/>
                    <a:pt x="451" y="15"/>
                    <a:pt x="445" y="14"/>
                  </a:cubicBezTo>
                  <a:cubicBezTo>
                    <a:pt x="423" y="9"/>
                    <a:pt x="385" y="5"/>
                    <a:pt x="334" y="2"/>
                  </a:cubicBezTo>
                  <a:cubicBezTo>
                    <a:pt x="325" y="1"/>
                    <a:pt x="316" y="1"/>
                    <a:pt x="307" y="0"/>
                  </a:cubicBezTo>
                </a:path>
              </a:pathLst>
            </a:custGeom>
            <a:solidFill>
              <a:srgbClr val="FDD7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35" name="íṥliḍê"/>
            <p:cNvSpPr>
              <a:spLocks noChangeArrowheads="1"/>
            </p:cNvSpPr>
            <p:nvPr/>
          </p:nvSpPr>
          <p:spPr bwMode="auto">
            <a:xfrm>
              <a:off x="2906460" y="826763"/>
              <a:ext cx="1304075" cy="196040"/>
            </a:xfrm>
            <a:custGeom>
              <a:avLst/>
              <a:gdLst>
                <a:gd name="T0" fmla="*/ 1304075 w 676"/>
                <a:gd name="T1" fmla="*/ 0 h 105"/>
                <a:gd name="T2" fmla="*/ 1304075 w 676"/>
                <a:gd name="T3" fmla="*/ 136294 h 105"/>
                <a:gd name="T4" fmla="*/ 808295 w 676"/>
                <a:gd name="T5" fmla="*/ 196040 h 105"/>
                <a:gd name="T6" fmla="*/ 652038 w 676"/>
                <a:gd name="T7" fmla="*/ 196040 h 105"/>
                <a:gd name="T8" fmla="*/ 0 w 676"/>
                <a:gd name="T9" fmla="*/ 136294 h 105"/>
                <a:gd name="T10" fmla="*/ 0 w 676"/>
                <a:gd name="T11" fmla="*/ 0 h 105"/>
                <a:gd name="T12" fmla="*/ 1304075 w 676"/>
                <a:gd name="T13" fmla="*/ 0 h 105"/>
                <a:gd name="T14" fmla="*/ 0 60000 65536"/>
                <a:gd name="T15" fmla="*/ 0 60000 65536"/>
                <a:gd name="T16" fmla="*/ 0 60000 65536"/>
                <a:gd name="T17" fmla="*/ 0 60000 65536"/>
                <a:gd name="T18" fmla="*/ 0 60000 65536"/>
                <a:gd name="T19" fmla="*/ 0 60000 65536"/>
                <a:gd name="T20" fmla="*/ 0 60000 65536"/>
                <a:gd name="T21" fmla="*/ 0 w 676"/>
                <a:gd name="T22" fmla="*/ 0 h 105"/>
                <a:gd name="T23" fmla="*/ 676 w 676"/>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6" h="105">
                  <a:moveTo>
                    <a:pt x="676" y="0"/>
                  </a:moveTo>
                  <a:cubicBezTo>
                    <a:pt x="676" y="73"/>
                    <a:pt x="676" y="73"/>
                    <a:pt x="676" y="73"/>
                  </a:cubicBezTo>
                  <a:cubicBezTo>
                    <a:pt x="676" y="88"/>
                    <a:pt x="567" y="101"/>
                    <a:pt x="419" y="105"/>
                  </a:cubicBezTo>
                  <a:cubicBezTo>
                    <a:pt x="393" y="105"/>
                    <a:pt x="366" y="105"/>
                    <a:pt x="338" y="105"/>
                  </a:cubicBezTo>
                  <a:cubicBezTo>
                    <a:pt x="151" y="105"/>
                    <a:pt x="0" y="91"/>
                    <a:pt x="0" y="73"/>
                  </a:cubicBezTo>
                  <a:cubicBezTo>
                    <a:pt x="0" y="0"/>
                    <a:pt x="0" y="0"/>
                    <a:pt x="0" y="0"/>
                  </a:cubicBezTo>
                  <a:cubicBezTo>
                    <a:pt x="676" y="0"/>
                    <a:pt x="676" y="0"/>
                    <a:pt x="676" y="0"/>
                  </a:cubicBezTo>
                </a:path>
              </a:pathLst>
            </a:custGeom>
            <a:solidFill>
              <a:srgbClr val="FEC8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36" name="îṥḻíde"/>
            <p:cNvSpPr>
              <a:spLocks noChangeArrowheads="1"/>
            </p:cNvSpPr>
            <p:nvPr/>
          </p:nvSpPr>
          <p:spPr bwMode="auto">
            <a:xfrm>
              <a:off x="2906460" y="826763"/>
              <a:ext cx="1304075" cy="196040"/>
            </a:xfrm>
            <a:custGeom>
              <a:avLst/>
              <a:gdLst>
                <a:gd name="T0" fmla="*/ 0 w 676"/>
                <a:gd name="T1" fmla="*/ 0 h 105"/>
                <a:gd name="T2" fmla="*/ 0 w 676"/>
                <a:gd name="T3" fmla="*/ 136294 h 105"/>
                <a:gd name="T4" fmla="*/ 652038 w 676"/>
                <a:gd name="T5" fmla="*/ 196040 h 105"/>
                <a:gd name="T6" fmla="*/ 1304075 w 676"/>
                <a:gd name="T7" fmla="*/ 136294 h 105"/>
                <a:gd name="T8" fmla="*/ 1304075 w 676"/>
                <a:gd name="T9" fmla="*/ 0 h 105"/>
                <a:gd name="T10" fmla="*/ 0 w 676"/>
                <a:gd name="T11" fmla="*/ 0 h 105"/>
                <a:gd name="T12" fmla="*/ 0 60000 65536"/>
                <a:gd name="T13" fmla="*/ 0 60000 65536"/>
                <a:gd name="T14" fmla="*/ 0 60000 65536"/>
                <a:gd name="T15" fmla="*/ 0 60000 65536"/>
                <a:gd name="T16" fmla="*/ 0 60000 65536"/>
                <a:gd name="T17" fmla="*/ 0 60000 65536"/>
                <a:gd name="T18" fmla="*/ 0 w 676"/>
                <a:gd name="T19" fmla="*/ 0 h 105"/>
                <a:gd name="T20" fmla="*/ 676 w 676"/>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676" h="105">
                  <a:moveTo>
                    <a:pt x="0" y="0"/>
                  </a:moveTo>
                  <a:cubicBezTo>
                    <a:pt x="0" y="73"/>
                    <a:pt x="0" y="73"/>
                    <a:pt x="0" y="73"/>
                  </a:cubicBezTo>
                  <a:cubicBezTo>
                    <a:pt x="0" y="91"/>
                    <a:pt x="151" y="105"/>
                    <a:pt x="338" y="105"/>
                  </a:cubicBezTo>
                  <a:cubicBezTo>
                    <a:pt x="525" y="105"/>
                    <a:pt x="676" y="91"/>
                    <a:pt x="676" y="73"/>
                  </a:cubicBezTo>
                  <a:cubicBezTo>
                    <a:pt x="676" y="0"/>
                    <a:pt x="676" y="0"/>
                    <a:pt x="676" y="0"/>
                  </a:cubicBezTo>
                  <a:cubicBezTo>
                    <a:pt x="0" y="0"/>
                    <a:pt x="0" y="0"/>
                    <a:pt x="0" y="0"/>
                  </a:cubicBezTo>
                </a:path>
              </a:pathLst>
            </a:custGeom>
            <a:solidFill>
              <a:srgbClr val="E2AF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37" name="ïş1íďê"/>
            <p:cNvSpPr>
              <a:spLocks noChangeArrowheads="1"/>
            </p:cNvSpPr>
            <p:nvPr/>
          </p:nvSpPr>
          <p:spPr bwMode="auto">
            <a:xfrm>
              <a:off x="3162161" y="826763"/>
              <a:ext cx="1048375" cy="68187"/>
            </a:xfrm>
            <a:custGeom>
              <a:avLst/>
              <a:gdLst>
                <a:gd name="T0" fmla="*/ 1046444 w 543"/>
                <a:gd name="T1" fmla="*/ 0 h 35"/>
                <a:gd name="T2" fmla="*/ 395795 w 543"/>
                <a:gd name="T3" fmla="*/ 60394 h 35"/>
                <a:gd name="T4" fmla="*/ 0 w 543"/>
                <a:gd name="T5" fmla="*/ 46757 h 35"/>
                <a:gd name="T6" fmla="*/ 11584 w 543"/>
                <a:gd name="T7" fmla="*/ 54550 h 35"/>
                <a:gd name="T8" fmla="*/ 395795 w 543"/>
                <a:gd name="T9" fmla="*/ 68187 h 35"/>
                <a:gd name="T10" fmla="*/ 1048375 w 543"/>
                <a:gd name="T11" fmla="*/ 3896 h 35"/>
                <a:gd name="T12" fmla="*/ 1048375 w 543"/>
                <a:gd name="T13" fmla="*/ 3896 h 35"/>
                <a:gd name="T14" fmla="*/ 1046444 w 543"/>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543"/>
                <a:gd name="T25" fmla="*/ 0 h 35"/>
                <a:gd name="T26" fmla="*/ 543 w 543"/>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3" h="35">
                  <a:moveTo>
                    <a:pt x="542" y="0"/>
                  </a:moveTo>
                  <a:cubicBezTo>
                    <a:pt x="532" y="17"/>
                    <a:pt x="385" y="31"/>
                    <a:pt x="205" y="31"/>
                  </a:cubicBezTo>
                  <a:cubicBezTo>
                    <a:pt x="128" y="31"/>
                    <a:pt x="57" y="28"/>
                    <a:pt x="0" y="24"/>
                  </a:cubicBezTo>
                  <a:cubicBezTo>
                    <a:pt x="2" y="26"/>
                    <a:pt x="4" y="27"/>
                    <a:pt x="6" y="28"/>
                  </a:cubicBezTo>
                  <a:cubicBezTo>
                    <a:pt x="62" y="32"/>
                    <a:pt x="131" y="35"/>
                    <a:pt x="205" y="35"/>
                  </a:cubicBezTo>
                  <a:cubicBezTo>
                    <a:pt x="392" y="35"/>
                    <a:pt x="543" y="20"/>
                    <a:pt x="543" y="2"/>
                  </a:cubicBezTo>
                  <a:cubicBezTo>
                    <a:pt x="543" y="2"/>
                    <a:pt x="543" y="2"/>
                    <a:pt x="543" y="2"/>
                  </a:cubicBezTo>
                  <a:cubicBezTo>
                    <a:pt x="543" y="1"/>
                    <a:pt x="543" y="1"/>
                    <a:pt x="542" y="0"/>
                  </a:cubicBezTo>
                </a:path>
              </a:pathLst>
            </a:custGeom>
            <a:solidFill>
              <a:srgbClr val="E5B7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38" name="ïṥḻïdé"/>
            <p:cNvSpPr>
              <a:spLocks noChangeArrowheads="1"/>
            </p:cNvSpPr>
            <p:nvPr/>
          </p:nvSpPr>
          <p:spPr bwMode="auto">
            <a:xfrm>
              <a:off x="2906460" y="758576"/>
              <a:ext cx="1304075" cy="127853"/>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39" name="iṣliḋe"/>
            <p:cNvSpPr>
              <a:spLocks noChangeArrowheads="1"/>
            </p:cNvSpPr>
            <p:nvPr/>
          </p:nvSpPr>
          <p:spPr bwMode="auto">
            <a:xfrm>
              <a:off x="3017266" y="792669"/>
              <a:ext cx="1133609" cy="85234"/>
            </a:xfrm>
            <a:custGeom>
              <a:avLst/>
              <a:gdLst>
                <a:gd name="T0" fmla="*/ 1133609 w 586"/>
                <a:gd name="T1" fmla="*/ 40680 h 44"/>
                <a:gd name="T2" fmla="*/ 1021409 w 586"/>
                <a:gd name="T3" fmla="*/ 50366 h 44"/>
                <a:gd name="T4" fmla="*/ 885995 w 586"/>
                <a:gd name="T5" fmla="*/ 60051 h 44"/>
                <a:gd name="T6" fmla="*/ 541656 w 586"/>
                <a:gd name="T7" fmla="*/ 69737 h 44"/>
                <a:gd name="T8" fmla="*/ 123807 w 586"/>
                <a:gd name="T9" fmla="*/ 56177 h 44"/>
                <a:gd name="T10" fmla="*/ 102528 w 586"/>
                <a:gd name="T11" fmla="*/ 54240 h 44"/>
                <a:gd name="T12" fmla="*/ 131545 w 586"/>
                <a:gd name="T13" fmla="*/ 71674 h 44"/>
                <a:gd name="T14" fmla="*/ 193449 w 586"/>
                <a:gd name="T15" fmla="*/ 75548 h 44"/>
                <a:gd name="T16" fmla="*/ 541656 w 586"/>
                <a:gd name="T17" fmla="*/ 85234 h 44"/>
                <a:gd name="T18" fmla="*/ 959505 w 586"/>
                <a:gd name="T19" fmla="*/ 71674 h 44"/>
                <a:gd name="T20" fmla="*/ 1087181 w 586"/>
                <a:gd name="T21" fmla="*/ 56177 h 44"/>
                <a:gd name="T22" fmla="*/ 1123937 w 586"/>
                <a:gd name="T23" fmla="*/ 46491 h 44"/>
                <a:gd name="T24" fmla="*/ 1133609 w 586"/>
                <a:gd name="T25" fmla="*/ 40680 h 44"/>
                <a:gd name="T26" fmla="*/ 15476 w 586"/>
                <a:gd name="T27" fmla="*/ 0 h 44"/>
                <a:gd name="T28" fmla="*/ 0 w 586"/>
                <a:gd name="T29" fmla="*/ 1937 h 44"/>
                <a:gd name="T30" fmla="*/ 27083 w 586"/>
                <a:gd name="T31" fmla="*/ 13560 h 44"/>
                <a:gd name="T32" fmla="*/ 34821 w 586"/>
                <a:gd name="T33" fmla="*/ 11623 h 44"/>
                <a:gd name="T34" fmla="*/ 15476 w 586"/>
                <a:gd name="T35" fmla="*/ 0 h 44"/>
                <a:gd name="T36" fmla="*/ 15476 w 586"/>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6"/>
                <a:gd name="T58" fmla="*/ 0 h 44"/>
                <a:gd name="T59" fmla="*/ 586 w 586"/>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6" h="44">
                  <a:moveTo>
                    <a:pt x="586" y="21"/>
                  </a:moveTo>
                  <a:cubicBezTo>
                    <a:pt x="569" y="23"/>
                    <a:pt x="549" y="24"/>
                    <a:pt x="528" y="26"/>
                  </a:cubicBezTo>
                  <a:cubicBezTo>
                    <a:pt x="509" y="28"/>
                    <a:pt x="485" y="30"/>
                    <a:pt x="458" y="31"/>
                  </a:cubicBezTo>
                  <a:cubicBezTo>
                    <a:pt x="408" y="34"/>
                    <a:pt x="346" y="36"/>
                    <a:pt x="280" y="36"/>
                  </a:cubicBezTo>
                  <a:cubicBezTo>
                    <a:pt x="196" y="36"/>
                    <a:pt x="120" y="33"/>
                    <a:pt x="64" y="29"/>
                  </a:cubicBezTo>
                  <a:cubicBezTo>
                    <a:pt x="61" y="28"/>
                    <a:pt x="57" y="28"/>
                    <a:pt x="53" y="28"/>
                  </a:cubicBezTo>
                  <a:cubicBezTo>
                    <a:pt x="58" y="31"/>
                    <a:pt x="63" y="34"/>
                    <a:pt x="68" y="37"/>
                  </a:cubicBezTo>
                  <a:cubicBezTo>
                    <a:pt x="78" y="38"/>
                    <a:pt x="89" y="39"/>
                    <a:pt x="100" y="39"/>
                  </a:cubicBezTo>
                  <a:cubicBezTo>
                    <a:pt x="151" y="42"/>
                    <a:pt x="213" y="44"/>
                    <a:pt x="280" y="44"/>
                  </a:cubicBezTo>
                  <a:cubicBezTo>
                    <a:pt x="364" y="44"/>
                    <a:pt x="441" y="41"/>
                    <a:pt x="496" y="37"/>
                  </a:cubicBezTo>
                  <a:cubicBezTo>
                    <a:pt x="524" y="34"/>
                    <a:pt x="546" y="32"/>
                    <a:pt x="562" y="29"/>
                  </a:cubicBezTo>
                  <a:cubicBezTo>
                    <a:pt x="570" y="27"/>
                    <a:pt x="576" y="26"/>
                    <a:pt x="581" y="24"/>
                  </a:cubicBezTo>
                  <a:cubicBezTo>
                    <a:pt x="583" y="23"/>
                    <a:pt x="585" y="22"/>
                    <a:pt x="586" y="21"/>
                  </a:cubicBezTo>
                  <a:moveTo>
                    <a:pt x="8" y="0"/>
                  </a:moveTo>
                  <a:cubicBezTo>
                    <a:pt x="5" y="0"/>
                    <a:pt x="2" y="1"/>
                    <a:pt x="0" y="1"/>
                  </a:cubicBezTo>
                  <a:cubicBezTo>
                    <a:pt x="5" y="3"/>
                    <a:pt x="9" y="5"/>
                    <a:pt x="14" y="7"/>
                  </a:cubicBezTo>
                  <a:cubicBezTo>
                    <a:pt x="15" y="7"/>
                    <a:pt x="17" y="7"/>
                    <a:pt x="18" y="6"/>
                  </a:cubicBezTo>
                  <a:cubicBezTo>
                    <a:pt x="12" y="4"/>
                    <a:pt x="9" y="2"/>
                    <a:pt x="8" y="0"/>
                  </a:cubicBezTo>
                  <a:cubicBezTo>
                    <a:pt x="8" y="0"/>
                    <a:pt x="8" y="0"/>
                    <a:pt x="8" y="0"/>
                  </a:cubicBezTo>
                </a:path>
              </a:pathLst>
            </a:custGeom>
            <a:solidFill>
              <a:srgbClr val="FDD7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40" name="iŝḻîdé"/>
            <p:cNvSpPr>
              <a:spLocks noChangeArrowheads="1"/>
            </p:cNvSpPr>
            <p:nvPr/>
          </p:nvSpPr>
          <p:spPr bwMode="auto">
            <a:xfrm>
              <a:off x="3034312" y="647776"/>
              <a:ext cx="1304075" cy="204561"/>
            </a:xfrm>
            <a:custGeom>
              <a:avLst/>
              <a:gdLst>
                <a:gd name="T0" fmla="*/ 1304075 w 676"/>
                <a:gd name="T1" fmla="*/ 0 h 106"/>
                <a:gd name="T2" fmla="*/ 1304075 w 676"/>
                <a:gd name="T3" fmla="*/ 140877 h 106"/>
                <a:gd name="T4" fmla="*/ 808295 w 676"/>
                <a:gd name="T5" fmla="*/ 202631 h 106"/>
                <a:gd name="T6" fmla="*/ 652038 w 676"/>
                <a:gd name="T7" fmla="*/ 204561 h 106"/>
                <a:gd name="T8" fmla="*/ 0 w 676"/>
                <a:gd name="T9" fmla="*/ 140877 h 106"/>
                <a:gd name="T10" fmla="*/ 0 w 676"/>
                <a:gd name="T11" fmla="*/ 0 h 106"/>
                <a:gd name="T12" fmla="*/ 1304075 w 676"/>
                <a:gd name="T13" fmla="*/ 0 h 106"/>
                <a:gd name="T14" fmla="*/ 0 60000 65536"/>
                <a:gd name="T15" fmla="*/ 0 60000 65536"/>
                <a:gd name="T16" fmla="*/ 0 60000 65536"/>
                <a:gd name="T17" fmla="*/ 0 60000 65536"/>
                <a:gd name="T18" fmla="*/ 0 60000 65536"/>
                <a:gd name="T19" fmla="*/ 0 60000 65536"/>
                <a:gd name="T20" fmla="*/ 0 60000 65536"/>
                <a:gd name="T21" fmla="*/ 0 w 676"/>
                <a:gd name="T22" fmla="*/ 0 h 106"/>
                <a:gd name="T23" fmla="*/ 676 w 676"/>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6" h="106">
                  <a:moveTo>
                    <a:pt x="676" y="0"/>
                  </a:moveTo>
                  <a:cubicBezTo>
                    <a:pt x="676" y="73"/>
                    <a:pt x="676" y="73"/>
                    <a:pt x="676" y="73"/>
                  </a:cubicBezTo>
                  <a:cubicBezTo>
                    <a:pt x="676" y="88"/>
                    <a:pt x="566" y="101"/>
                    <a:pt x="419" y="105"/>
                  </a:cubicBezTo>
                  <a:cubicBezTo>
                    <a:pt x="393" y="106"/>
                    <a:pt x="366" y="106"/>
                    <a:pt x="338" y="106"/>
                  </a:cubicBezTo>
                  <a:cubicBezTo>
                    <a:pt x="151" y="106"/>
                    <a:pt x="0" y="91"/>
                    <a:pt x="0" y="73"/>
                  </a:cubicBezTo>
                  <a:cubicBezTo>
                    <a:pt x="0" y="0"/>
                    <a:pt x="0" y="0"/>
                    <a:pt x="0" y="0"/>
                  </a:cubicBezTo>
                  <a:cubicBezTo>
                    <a:pt x="676" y="0"/>
                    <a:pt x="676" y="0"/>
                    <a:pt x="676" y="0"/>
                  </a:cubicBezTo>
                </a:path>
              </a:pathLst>
            </a:custGeom>
            <a:solidFill>
              <a:srgbClr val="FEC8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41" name="íṥľidé"/>
            <p:cNvSpPr>
              <a:spLocks noChangeArrowheads="1"/>
            </p:cNvSpPr>
            <p:nvPr/>
          </p:nvSpPr>
          <p:spPr bwMode="auto">
            <a:xfrm>
              <a:off x="3034312" y="647776"/>
              <a:ext cx="1304075" cy="204561"/>
            </a:xfrm>
            <a:custGeom>
              <a:avLst/>
              <a:gdLst>
                <a:gd name="T0" fmla="*/ 0 w 676"/>
                <a:gd name="T1" fmla="*/ 0 h 106"/>
                <a:gd name="T2" fmla="*/ 0 w 676"/>
                <a:gd name="T3" fmla="*/ 140877 h 106"/>
                <a:gd name="T4" fmla="*/ 652038 w 676"/>
                <a:gd name="T5" fmla="*/ 204561 h 106"/>
                <a:gd name="T6" fmla="*/ 1304075 w 676"/>
                <a:gd name="T7" fmla="*/ 140877 h 106"/>
                <a:gd name="T8" fmla="*/ 1304075 w 676"/>
                <a:gd name="T9" fmla="*/ 0 h 106"/>
                <a:gd name="T10" fmla="*/ 0 w 676"/>
                <a:gd name="T11" fmla="*/ 0 h 106"/>
                <a:gd name="T12" fmla="*/ 0 60000 65536"/>
                <a:gd name="T13" fmla="*/ 0 60000 65536"/>
                <a:gd name="T14" fmla="*/ 0 60000 65536"/>
                <a:gd name="T15" fmla="*/ 0 60000 65536"/>
                <a:gd name="T16" fmla="*/ 0 60000 65536"/>
                <a:gd name="T17" fmla="*/ 0 60000 65536"/>
                <a:gd name="T18" fmla="*/ 0 w 676"/>
                <a:gd name="T19" fmla="*/ 0 h 106"/>
                <a:gd name="T20" fmla="*/ 676 w 676"/>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676" h="106">
                  <a:moveTo>
                    <a:pt x="0" y="0"/>
                  </a:moveTo>
                  <a:cubicBezTo>
                    <a:pt x="0" y="73"/>
                    <a:pt x="0" y="73"/>
                    <a:pt x="0" y="73"/>
                  </a:cubicBezTo>
                  <a:cubicBezTo>
                    <a:pt x="0" y="91"/>
                    <a:pt x="151" y="106"/>
                    <a:pt x="338" y="106"/>
                  </a:cubicBezTo>
                  <a:cubicBezTo>
                    <a:pt x="524" y="106"/>
                    <a:pt x="676" y="91"/>
                    <a:pt x="676" y="73"/>
                  </a:cubicBezTo>
                  <a:cubicBezTo>
                    <a:pt x="676" y="0"/>
                    <a:pt x="676" y="0"/>
                    <a:pt x="676" y="0"/>
                  </a:cubicBezTo>
                  <a:cubicBezTo>
                    <a:pt x="0" y="0"/>
                    <a:pt x="0" y="0"/>
                    <a:pt x="0" y="0"/>
                  </a:cubicBezTo>
                </a:path>
              </a:pathLst>
            </a:custGeom>
            <a:solidFill>
              <a:srgbClr val="E2AF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42" name="î$ļíďè"/>
            <p:cNvSpPr>
              <a:spLocks noChangeArrowheads="1"/>
            </p:cNvSpPr>
            <p:nvPr/>
          </p:nvSpPr>
          <p:spPr bwMode="auto">
            <a:xfrm>
              <a:off x="3034312" y="596635"/>
              <a:ext cx="1304075" cy="127853"/>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43" name="íṩļíḓè"/>
            <p:cNvSpPr>
              <a:spLocks noChangeArrowheads="1"/>
            </p:cNvSpPr>
            <p:nvPr/>
          </p:nvSpPr>
          <p:spPr bwMode="auto">
            <a:xfrm>
              <a:off x="4142348" y="596635"/>
              <a:ext cx="204560" cy="68187"/>
            </a:xfrm>
            <a:custGeom>
              <a:avLst/>
              <a:gdLst>
                <a:gd name="T0" fmla="*/ 204560 w 102"/>
                <a:gd name="T1" fmla="*/ 52601 h 35"/>
                <a:gd name="T2" fmla="*/ 196538 w 102"/>
                <a:gd name="T3" fmla="*/ 52601 h 35"/>
                <a:gd name="T4" fmla="*/ 190522 w 102"/>
                <a:gd name="T5" fmla="*/ 52601 h 35"/>
                <a:gd name="T6" fmla="*/ 190522 w 102"/>
                <a:gd name="T7" fmla="*/ 52601 h 35"/>
                <a:gd name="T8" fmla="*/ 196538 w 102"/>
                <a:gd name="T9" fmla="*/ 52601 h 35"/>
                <a:gd name="T10" fmla="*/ 196538 w 102"/>
                <a:gd name="T11" fmla="*/ 60394 h 35"/>
                <a:gd name="T12" fmla="*/ 196538 w 102"/>
                <a:gd name="T13" fmla="*/ 60394 h 35"/>
                <a:gd name="T14" fmla="*/ 196538 w 102"/>
                <a:gd name="T15" fmla="*/ 60394 h 35"/>
                <a:gd name="T16" fmla="*/ 196538 w 102"/>
                <a:gd name="T17" fmla="*/ 68187 h 35"/>
                <a:gd name="T18" fmla="*/ 198544 w 102"/>
                <a:gd name="T19" fmla="*/ 66239 h 35"/>
                <a:gd name="T20" fmla="*/ 202555 w 102"/>
                <a:gd name="T21" fmla="*/ 60394 h 35"/>
                <a:gd name="T22" fmla="*/ 204560 w 102"/>
                <a:gd name="T23" fmla="*/ 52601 h 35"/>
                <a:gd name="T24" fmla="*/ 0 w 102"/>
                <a:gd name="T25" fmla="*/ 0 h 35"/>
                <a:gd name="T26" fmla="*/ 0 w 102"/>
                <a:gd name="T27" fmla="*/ 15586 h 35"/>
                <a:gd name="T28" fmla="*/ 190522 w 102"/>
                <a:gd name="T29" fmla="*/ 52601 h 35"/>
                <a:gd name="T30" fmla="*/ 196538 w 102"/>
                <a:gd name="T31" fmla="*/ 52601 h 35"/>
                <a:gd name="T32" fmla="*/ 204560 w 102"/>
                <a:gd name="T33" fmla="*/ 52601 h 35"/>
                <a:gd name="T34" fmla="*/ 204560 w 102"/>
                <a:gd name="T35" fmla="*/ 52601 h 35"/>
                <a:gd name="T36" fmla="*/ 202555 w 102"/>
                <a:gd name="T37" fmla="*/ 46757 h 35"/>
                <a:gd name="T38" fmla="*/ 192527 w 102"/>
                <a:gd name="T39" fmla="*/ 37016 h 35"/>
                <a:gd name="T40" fmla="*/ 162445 w 102"/>
                <a:gd name="T41" fmla="*/ 25327 h 35"/>
                <a:gd name="T42" fmla="*/ 64176 w 102"/>
                <a:gd name="T43" fmla="*/ 7793 h 35"/>
                <a:gd name="T44" fmla="*/ 0 w 102"/>
                <a:gd name="T45" fmla="*/ 0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2"/>
                <a:gd name="T70" fmla="*/ 0 h 35"/>
                <a:gd name="T71" fmla="*/ 102 w 102"/>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2" h="35">
                  <a:moveTo>
                    <a:pt x="102" y="27"/>
                  </a:moveTo>
                  <a:cubicBezTo>
                    <a:pt x="98" y="27"/>
                    <a:pt x="98" y="27"/>
                    <a:pt x="98" y="27"/>
                  </a:cubicBezTo>
                  <a:cubicBezTo>
                    <a:pt x="95" y="27"/>
                    <a:pt x="95" y="27"/>
                    <a:pt x="95" y="27"/>
                  </a:cubicBezTo>
                  <a:cubicBezTo>
                    <a:pt x="95" y="27"/>
                    <a:pt x="95" y="27"/>
                    <a:pt x="95" y="27"/>
                  </a:cubicBezTo>
                  <a:cubicBezTo>
                    <a:pt x="98" y="27"/>
                    <a:pt x="98" y="27"/>
                    <a:pt x="98" y="27"/>
                  </a:cubicBezTo>
                  <a:cubicBezTo>
                    <a:pt x="98" y="31"/>
                    <a:pt x="98" y="31"/>
                    <a:pt x="98" y="31"/>
                  </a:cubicBezTo>
                  <a:cubicBezTo>
                    <a:pt x="98" y="31"/>
                    <a:pt x="98" y="31"/>
                    <a:pt x="98" y="31"/>
                  </a:cubicBezTo>
                  <a:cubicBezTo>
                    <a:pt x="98" y="31"/>
                    <a:pt x="98" y="31"/>
                    <a:pt x="98" y="31"/>
                  </a:cubicBezTo>
                  <a:cubicBezTo>
                    <a:pt x="98" y="35"/>
                    <a:pt x="98" y="35"/>
                    <a:pt x="98" y="35"/>
                  </a:cubicBezTo>
                  <a:cubicBezTo>
                    <a:pt x="98" y="34"/>
                    <a:pt x="98" y="34"/>
                    <a:pt x="99" y="34"/>
                  </a:cubicBezTo>
                  <a:cubicBezTo>
                    <a:pt x="100" y="33"/>
                    <a:pt x="100" y="32"/>
                    <a:pt x="101" y="31"/>
                  </a:cubicBezTo>
                  <a:cubicBezTo>
                    <a:pt x="101" y="30"/>
                    <a:pt x="102" y="29"/>
                    <a:pt x="102" y="27"/>
                  </a:cubicBezTo>
                  <a:moveTo>
                    <a:pt x="0" y="0"/>
                  </a:moveTo>
                  <a:cubicBezTo>
                    <a:pt x="0" y="8"/>
                    <a:pt x="0" y="8"/>
                    <a:pt x="0" y="8"/>
                  </a:cubicBezTo>
                  <a:cubicBezTo>
                    <a:pt x="52" y="13"/>
                    <a:pt x="86" y="20"/>
                    <a:pt x="95" y="27"/>
                  </a:cubicBezTo>
                  <a:cubicBezTo>
                    <a:pt x="98" y="27"/>
                    <a:pt x="98" y="27"/>
                    <a:pt x="98" y="27"/>
                  </a:cubicBezTo>
                  <a:cubicBezTo>
                    <a:pt x="102" y="27"/>
                    <a:pt x="102" y="27"/>
                    <a:pt x="102" y="27"/>
                  </a:cubicBezTo>
                  <a:cubicBezTo>
                    <a:pt x="102" y="27"/>
                    <a:pt x="102" y="27"/>
                    <a:pt x="102" y="27"/>
                  </a:cubicBezTo>
                  <a:cubicBezTo>
                    <a:pt x="102" y="26"/>
                    <a:pt x="101" y="25"/>
                    <a:pt x="101" y="24"/>
                  </a:cubicBezTo>
                  <a:cubicBezTo>
                    <a:pt x="100" y="22"/>
                    <a:pt x="98" y="20"/>
                    <a:pt x="96" y="19"/>
                  </a:cubicBezTo>
                  <a:cubicBezTo>
                    <a:pt x="92" y="17"/>
                    <a:pt x="87" y="15"/>
                    <a:pt x="81" y="13"/>
                  </a:cubicBezTo>
                  <a:cubicBezTo>
                    <a:pt x="69" y="10"/>
                    <a:pt x="52" y="7"/>
                    <a:pt x="32" y="4"/>
                  </a:cubicBezTo>
                  <a:cubicBezTo>
                    <a:pt x="22" y="3"/>
                    <a:pt x="12" y="1"/>
                    <a:pt x="0" y="0"/>
                  </a:cubicBezTo>
                </a:path>
              </a:pathLst>
            </a:custGeom>
            <a:solidFill>
              <a:srgbClr val="E5AD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44" name="íṡľîdé"/>
            <p:cNvSpPr>
              <a:spLocks noChangeArrowheads="1"/>
            </p:cNvSpPr>
            <p:nvPr/>
          </p:nvSpPr>
          <p:spPr bwMode="auto">
            <a:xfrm>
              <a:off x="3059880" y="647776"/>
              <a:ext cx="1278502" cy="76713"/>
            </a:xfrm>
            <a:custGeom>
              <a:avLst/>
              <a:gdLst>
                <a:gd name="T0" fmla="*/ 1278502 w 659"/>
                <a:gd name="T1" fmla="*/ 8293 h 37"/>
                <a:gd name="T2" fmla="*/ 622760 w 659"/>
                <a:gd name="T3" fmla="*/ 76713 h 37"/>
                <a:gd name="T4" fmla="*/ 1940 w 659"/>
                <a:gd name="T5" fmla="*/ 31100 h 37"/>
                <a:gd name="T6" fmla="*/ 0 w 659"/>
                <a:gd name="T7" fmla="*/ 31100 h 37"/>
                <a:gd name="T8" fmla="*/ 0 w 659"/>
                <a:gd name="T9" fmla="*/ 31100 h 37"/>
                <a:gd name="T10" fmla="*/ 95063 w 659"/>
                <a:gd name="T11" fmla="*/ 49760 h 37"/>
                <a:gd name="T12" fmla="*/ 622760 w 659"/>
                <a:gd name="T13" fmla="*/ 76713 h 37"/>
                <a:gd name="T14" fmla="*/ 1086436 w 659"/>
                <a:gd name="T15" fmla="*/ 58053 h 37"/>
                <a:gd name="T16" fmla="*/ 1228060 w 659"/>
                <a:gd name="T17" fmla="*/ 35247 h 37"/>
                <a:gd name="T18" fmla="*/ 1268802 w 659"/>
                <a:gd name="T19" fmla="*/ 22807 h 37"/>
                <a:gd name="T20" fmla="*/ 1278502 w 659"/>
                <a:gd name="T21" fmla="*/ 16587 h 37"/>
                <a:gd name="T22" fmla="*/ 1278502 w 659"/>
                <a:gd name="T23" fmla="*/ 8293 h 37"/>
                <a:gd name="T24" fmla="*/ 1278502 w 659"/>
                <a:gd name="T25" fmla="*/ 0 h 37"/>
                <a:gd name="T26" fmla="*/ 1272682 w 659"/>
                <a:gd name="T27" fmla="*/ 0 h 37"/>
                <a:gd name="T28" fmla="*/ 1278502 w 659"/>
                <a:gd name="T29" fmla="*/ 8293 h 37"/>
                <a:gd name="T30" fmla="*/ 1278502 w 659"/>
                <a:gd name="T31" fmla="*/ 0 h 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59"/>
                <a:gd name="T49" fmla="*/ 0 h 37"/>
                <a:gd name="T50" fmla="*/ 659 w 659"/>
                <a:gd name="T51" fmla="*/ 37 h 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59" h="37">
                  <a:moveTo>
                    <a:pt x="659" y="4"/>
                  </a:moveTo>
                  <a:cubicBezTo>
                    <a:pt x="659" y="22"/>
                    <a:pt x="507" y="37"/>
                    <a:pt x="321" y="37"/>
                  </a:cubicBezTo>
                  <a:cubicBezTo>
                    <a:pt x="173" y="37"/>
                    <a:pt x="47" y="28"/>
                    <a:pt x="1" y="15"/>
                  </a:cubicBezTo>
                  <a:cubicBezTo>
                    <a:pt x="1" y="15"/>
                    <a:pt x="0" y="15"/>
                    <a:pt x="0" y="15"/>
                  </a:cubicBezTo>
                  <a:cubicBezTo>
                    <a:pt x="0" y="15"/>
                    <a:pt x="0" y="15"/>
                    <a:pt x="0" y="15"/>
                  </a:cubicBezTo>
                  <a:cubicBezTo>
                    <a:pt x="12" y="18"/>
                    <a:pt x="28" y="21"/>
                    <a:pt x="49" y="24"/>
                  </a:cubicBezTo>
                  <a:cubicBezTo>
                    <a:pt x="111" y="32"/>
                    <a:pt x="210" y="37"/>
                    <a:pt x="321" y="37"/>
                  </a:cubicBezTo>
                  <a:cubicBezTo>
                    <a:pt x="414" y="37"/>
                    <a:pt x="499" y="34"/>
                    <a:pt x="560" y="28"/>
                  </a:cubicBezTo>
                  <a:cubicBezTo>
                    <a:pt x="591" y="25"/>
                    <a:pt x="616" y="21"/>
                    <a:pt x="633" y="17"/>
                  </a:cubicBezTo>
                  <a:cubicBezTo>
                    <a:pt x="642" y="15"/>
                    <a:pt x="649" y="13"/>
                    <a:pt x="654" y="11"/>
                  </a:cubicBezTo>
                  <a:cubicBezTo>
                    <a:pt x="656" y="10"/>
                    <a:pt x="657" y="9"/>
                    <a:pt x="659" y="8"/>
                  </a:cubicBezTo>
                  <a:cubicBezTo>
                    <a:pt x="659" y="4"/>
                    <a:pt x="659" y="4"/>
                    <a:pt x="659" y="4"/>
                  </a:cubicBezTo>
                  <a:moveTo>
                    <a:pt x="659" y="0"/>
                  </a:moveTo>
                  <a:cubicBezTo>
                    <a:pt x="656" y="0"/>
                    <a:pt x="656" y="0"/>
                    <a:pt x="656" y="0"/>
                  </a:cubicBezTo>
                  <a:cubicBezTo>
                    <a:pt x="658" y="2"/>
                    <a:pt x="659" y="3"/>
                    <a:pt x="659" y="4"/>
                  </a:cubicBezTo>
                  <a:cubicBezTo>
                    <a:pt x="659" y="0"/>
                    <a:pt x="659" y="0"/>
                    <a:pt x="659" y="0"/>
                  </a:cubicBezTo>
                </a:path>
              </a:pathLst>
            </a:custGeom>
            <a:solidFill>
              <a:srgbClr val="EDCC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45" name="îṩlîdè"/>
            <p:cNvSpPr>
              <a:spLocks noChangeArrowheads="1"/>
            </p:cNvSpPr>
            <p:nvPr/>
          </p:nvSpPr>
          <p:spPr bwMode="auto">
            <a:xfrm>
              <a:off x="3068406" y="613682"/>
              <a:ext cx="1269983" cy="110807"/>
            </a:xfrm>
            <a:custGeom>
              <a:avLst/>
              <a:gdLst>
                <a:gd name="T0" fmla="*/ 1080837 w 658"/>
                <a:gd name="T1" fmla="*/ 0 h 56"/>
                <a:gd name="T2" fmla="*/ 1080837 w 658"/>
                <a:gd name="T3" fmla="*/ 0 h 56"/>
                <a:gd name="T4" fmla="*/ 1215941 w 658"/>
                <a:gd name="T5" fmla="*/ 21766 h 56"/>
                <a:gd name="T6" fmla="*/ 1252612 w 658"/>
                <a:gd name="T7" fmla="*/ 31659 h 56"/>
                <a:gd name="T8" fmla="*/ 1260333 w 658"/>
                <a:gd name="T9" fmla="*/ 37595 h 56"/>
                <a:gd name="T10" fmla="*/ 1262263 w 658"/>
                <a:gd name="T11" fmla="*/ 37595 h 56"/>
                <a:gd name="T12" fmla="*/ 1258403 w 658"/>
                <a:gd name="T13" fmla="*/ 41553 h 56"/>
                <a:gd name="T14" fmla="*/ 1231382 w 658"/>
                <a:gd name="T15" fmla="*/ 51446 h 56"/>
                <a:gd name="T16" fmla="*/ 1140669 w 658"/>
                <a:gd name="T17" fmla="*/ 69254 h 56"/>
                <a:gd name="T18" fmla="*/ 617621 w 658"/>
                <a:gd name="T19" fmla="*/ 94977 h 56"/>
                <a:gd name="T20" fmla="*/ 169846 w 658"/>
                <a:gd name="T21" fmla="*/ 77169 h 56"/>
                <a:gd name="T22" fmla="*/ 0 w 658"/>
                <a:gd name="T23" fmla="*/ 67276 h 56"/>
                <a:gd name="T24" fmla="*/ 617621 w 658"/>
                <a:gd name="T25" fmla="*/ 110807 h 56"/>
                <a:gd name="T26" fmla="*/ 1269983 w 658"/>
                <a:gd name="T27" fmla="*/ 45510 h 56"/>
                <a:gd name="T28" fmla="*/ 1269983 w 658"/>
                <a:gd name="T29" fmla="*/ 45510 h 56"/>
                <a:gd name="T30" fmla="*/ 1269983 w 658"/>
                <a:gd name="T31" fmla="*/ 45510 h 56"/>
                <a:gd name="T32" fmla="*/ 1264193 w 658"/>
                <a:gd name="T33" fmla="*/ 37595 h 56"/>
                <a:gd name="T34" fmla="*/ 1264193 w 658"/>
                <a:gd name="T35" fmla="*/ 37595 h 56"/>
                <a:gd name="T36" fmla="*/ 1262263 w 658"/>
                <a:gd name="T37" fmla="*/ 37595 h 56"/>
                <a:gd name="T38" fmla="*/ 1262263 w 658"/>
                <a:gd name="T39" fmla="*/ 37595 h 56"/>
                <a:gd name="T40" fmla="*/ 1264193 w 658"/>
                <a:gd name="T41" fmla="*/ 37595 h 56"/>
                <a:gd name="T42" fmla="*/ 1080837 w 658"/>
                <a:gd name="T43" fmla="*/ 0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8"/>
                <a:gd name="T67" fmla="*/ 0 h 56"/>
                <a:gd name="T68" fmla="*/ 658 w 658"/>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8" h="56">
                  <a:moveTo>
                    <a:pt x="560" y="0"/>
                  </a:moveTo>
                  <a:cubicBezTo>
                    <a:pt x="560" y="0"/>
                    <a:pt x="560" y="0"/>
                    <a:pt x="560" y="0"/>
                  </a:cubicBezTo>
                  <a:cubicBezTo>
                    <a:pt x="590" y="3"/>
                    <a:pt x="614" y="7"/>
                    <a:pt x="630" y="11"/>
                  </a:cubicBezTo>
                  <a:cubicBezTo>
                    <a:pt x="639" y="12"/>
                    <a:pt x="645" y="15"/>
                    <a:pt x="649" y="16"/>
                  </a:cubicBezTo>
                  <a:cubicBezTo>
                    <a:pt x="651" y="17"/>
                    <a:pt x="652" y="18"/>
                    <a:pt x="653" y="19"/>
                  </a:cubicBezTo>
                  <a:cubicBezTo>
                    <a:pt x="654" y="19"/>
                    <a:pt x="654" y="19"/>
                    <a:pt x="654" y="19"/>
                  </a:cubicBezTo>
                  <a:cubicBezTo>
                    <a:pt x="653" y="20"/>
                    <a:pt x="653" y="20"/>
                    <a:pt x="652" y="21"/>
                  </a:cubicBezTo>
                  <a:cubicBezTo>
                    <a:pt x="649" y="23"/>
                    <a:pt x="645" y="24"/>
                    <a:pt x="638" y="26"/>
                  </a:cubicBezTo>
                  <a:cubicBezTo>
                    <a:pt x="627" y="29"/>
                    <a:pt x="611" y="32"/>
                    <a:pt x="591" y="35"/>
                  </a:cubicBezTo>
                  <a:cubicBezTo>
                    <a:pt x="530" y="43"/>
                    <a:pt x="431" y="48"/>
                    <a:pt x="320" y="48"/>
                  </a:cubicBezTo>
                  <a:cubicBezTo>
                    <a:pt x="230" y="48"/>
                    <a:pt x="149" y="45"/>
                    <a:pt x="88" y="39"/>
                  </a:cubicBezTo>
                  <a:cubicBezTo>
                    <a:pt x="56" y="38"/>
                    <a:pt x="26" y="36"/>
                    <a:pt x="0" y="34"/>
                  </a:cubicBezTo>
                  <a:cubicBezTo>
                    <a:pt x="46" y="47"/>
                    <a:pt x="172" y="56"/>
                    <a:pt x="320" y="56"/>
                  </a:cubicBezTo>
                  <a:cubicBezTo>
                    <a:pt x="506" y="56"/>
                    <a:pt x="658" y="41"/>
                    <a:pt x="658" y="23"/>
                  </a:cubicBezTo>
                  <a:cubicBezTo>
                    <a:pt x="658" y="23"/>
                    <a:pt x="658" y="23"/>
                    <a:pt x="658" y="23"/>
                  </a:cubicBezTo>
                  <a:cubicBezTo>
                    <a:pt x="658" y="23"/>
                    <a:pt x="658" y="23"/>
                    <a:pt x="658" y="23"/>
                  </a:cubicBezTo>
                  <a:cubicBezTo>
                    <a:pt x="658" y="22"/>
                    <a:pt x="657" y="21"/>
                    <a:pt x="655" y="19"/>
                  </a:cubicBezTo>
                  <a:cubicBezTo>
                    <a:pt x="655" y="19"/>
                    <a:pt x="655" y="19"/>
                    <a:pt x="655" y="19"/>
                  </a:cubicBezTo>
                  <a:cubicBezTo>
                    <a:pt x="654" y="19"/>
                    <a:pt x="654" y="19"/>
                    <a:pt x="654" y="19"/>
                  </a:cubicBezTo>
                  <a:cubicBezTo>
                    <a:pt x="654" y="19"/>
                    <a:pt x="654" y="19"/>
                    <a:pt x="654" y="19"/>
                  </a:cubicBezTo>
                  <a:cubicBezTo>
                    <a:pt x="655" y="19"/>
                    <a:pt x="655" y="19"/>
                    <a:pt x="655" y="19"/>
                  </a:cubicBezTo>
                  <a:cubicBezTo>
                    <a:pt x="646" y="12"/>
                    <a:pt x="612" y="5"/>
                    <a:pt x="560" y="0"/>
                  </a:cubicBezTo>
                </a:path>
              </a:pathLst>
            </a:custGeom>
            <a:solidFill>
              <a:srgbClr val="FDD7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46" name="isḻíďè"/>
            <p:cNvSpPr>
              <a:spLocks noChangeArrowheads="1"/>
            </p:cNvSpPr>
            <p:nvPr/>
          </p:nvSpPr>
          <p:spPr bwMode="auto">
            <a:xfrm>
              <a:off x="3093973" y="605156"/>
              <a:ext cx="1176223" cy="93760"/>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47" name="îṣļiḋê"/>
            <p:cNvSpPr>
              <a:spLocks noChangeArrowheads="1"/>
            </p:cNvSpPr>
            <p:nvPr/>
          </p:nvSpPr>
          <p:spPr bwMode="auto">
            <a:xfrm>
              <a:off x="2846799" y="494355"/>
              <a:ext cx="1295549" cy="196040"/>
            </a:xfrm>
            <a:custGeom>
              <a:avLst/>
              <a:gdLst>
                <a:gd name="T0" fmla="*/ 1295549 w 675"/>
                <a:gd name="T1" fmla="*/ 0 h 105"/>
                <a:gd name="T2" fmla="*/ 1295549 w 675"/>
                <a:gd name="T3" fmla="*/ 134427 h 105"/>
                <a:gd name="T4" fmla="*/ 804200 w 675"/>
                <a:gd name="T5" fmla="*/ 194173 h 105"/>
                <a:gd name="T6" fmla="*/ 648734 w 675"/>
                <a:gd name="T7" fmla="*/ 196040 h 105"/>
                <a:gd name="T8" fmla="*/ 0 w 675"/>
                <a:gd name="T9" fmla="*/ 134427 h 105"/>
                <a:gd name="T10" fmla="*/ 0 w 675"/>
                <a:gd name="T11" fmla="*/ 0 h 105"/>
                <a:gd name="T12" fmla="*/ 1295549 w 675"/>
                <a:gd name="T13" fmla="*/ 0 h 105"/>
                <a:gd name="T14" fmla="*/ 0 60000 65536"/>
                <a:gd name="T15" fmla="*/ 0 60000 65536"/>
                <a:gd name="T16" fmla="*/ 0 60000 65536"/>
                <a:gd name="T17" fmla="*/ 0 60000 65536"/>
                <a:gd name="T18" fmla="*/ 0 60000 65536"/>
                <a:gd name="T19" fmla="*/ 0 60000 65536"/>
                <a:gd name="T20" fmla="*/ 0 60000 65536"/>
                <a:gd name="T21" fmla="*/ 0 w 675"/>
                <a:gd name="T22" fmla="*/ 0 h 105"/>
                <a:gd name="T23" fmla="*/ 675 w 675"/>
                <a:gd name="T24" fmla="*/ 105 h 1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5" h="105">
                  <a:moveTo>
                    <a:pt x="675" y="0"/>
                  </a:moveTo>
                  <a:cubicBezTo>
                    <a:pt x="675" y="72"/>
                    <a:pt x="675" y="72"/>
                    <a:pt x="675" y="72"/>
                  </a:cubicBezTo>
                  <a:cubicBezTo>
                    <a:pt x="675" y="88"/>
                    <a:pt x="566" y="101"/>
                    <a:pt x="419" y="104"/>
                  </a:cubicBezTo>
                  <a:cubicBezTo>
                    <a:pt x="393" y="105"/>
                    <a:pt x="366" y="105"/>
                    <a:pt x="338" y="105"/>
                  </a:cubicBezTo>
                  <a:cubicBezTo>
                    <a:pt x="151" y="105"/>
                    <a:pt x="0" y="90"/>
                    <a:pt x="0" y="72"/>
                  </a:cubicBezTo>
                  <a:cubicBezTo>
                    <a:pt x="0" y="0"/>
                    <a:pt x="0" y="0"/>
                    <a:pt x="0" y="0"/>
                  </a:cubicBezTo>
                  <a:cubicBezTo>
                    <a:pt x="675" y="0"/>
                    <a:pt x="675" y="0"/>
                    <a:pt x="675" y="0"/>
                  </a:cubicBezTo>
                </a:path>
              </a:pathLst>
            </a:custGeom>
            <a:solidFill>
              <a:srgbClr val="FEC8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48" name="iṧļïḑê"/>
            <p:cNvSpPr>
              <a:spLocks noChangeArrowheads="1"/>
            </p:cNvSpPr>
            <p:nvPr/>
          </p:nvSpPr>
          <p:spPr bwMode="auto">
            <a:xfrm>
              <a:off x="2846799" y="494355"/>
              <a:ext cx="1295549" cy="196040"/>
            </a:xfrm>
            <a:custGeom>
              <a:avLst/>
              <a:gdLst>
                <a:gd name="T0" fmla="*/ 0 w 675"/>
                <a:gd name="T1" fmla="*/ 0 h 105"/>
                <a:gd name="T2" fmla="*/ 0 w 675"/>
                <a:gd name="T3" fmla="*/ 134427 h 105"/>
                <a:gd name="T4" fmla="*/ 648734 w 675"/>
                <a:gd name="T5" fmla="*/ 196040 h 105"/>
                <a:gd name="T6" fmla="*/ 1295549 w 675"/>
                <a:gd name="T7" fmla="*/ 134427 h 105"/>
                <a:gd name="T8" fmla="*/ 1295549 w 675"/>
                <a:gd name="T9" fmla="*/ 0 h 105"/>
                <a:gd name="T10" fmla="*/ 0 w 675"/>
                <a:gd name="T11" fmla="*/ 0 h 105"/>
                <a:gd name="T12" fmla="*/ 0 60000 65536"/>
                <a:gd name="T13" fmla="*/ 0 60000 65536"/>
                <a:gd name="T14" fmla="*/ 0 60000 65536"/>
                <a:gd name="T15" fmla="*/ 0 60000 65536"/>
                <a:gd name="T16" fmla="*/ 0 60000 65536"/>
                <a:gd name="T17" fmla="*/ 0 60000 65536"/>
                <a:gd name="T18" fmla="*/ 0 w 675"/>
                <a:gd name="T19" fmla="*/ 0 h 105"/>
                <a:gd name="T20" fmla="*/ 675 w 675"/>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675" h="105">
                  <a:moveTo>
                    <a:pt x="0" y="0"/>
                  </a:moveTo>
                  <a:cubicBezTo>
                    <a:pt x="0" y="72"/>
                    <a:pt x="0" y="72"/>
                    <a:pt x="0" y="72"/>
                  </a:cubicBezTo>
                  <a:cubicBezTo>
                    <a:pt x="0" y="90"/>
                    <a:pt x="151" y="105"/>
                    <a:pt x="338" y="105"/>
                  </a:cubicBezTo>
                  <a:cubicBezTo>
                    <a:pt x="524" y="105"/>
                    <a:pt x="675" y="90"/>
                    <a:pt x="675" y="72"/>
                  </a:cubicBezTo>
                  <a:cubicBezTo>
                    <a:pt x="675" y="0"/>
                    <a:pt x="675" y="0"/>
                    <a:pt x="675" y="0"/>
                  </a:cubicBezTo>
                  <a:cubicBezTo>
                    <a:pt x="0" y="0"/>
                    <a:pt x="0" y="0"/>
                    <a:pt x="0" y="0"/>
                  </a:cubicBezTo>
                </a:path>
              </a:pathLst>
            </a:custGeom>
            <a:solidFill>
              <a:srgbClr val="E2AF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49" name="îŝḻíḍê"/>
            <p:cNvSpPr>
              <a:spLocks noChangeArrowheads="1"/>
            </p:cNvSpPr>
            <p:nvPr/>
          </p:nvSpPr>
          <p:spPr bwMode="auto">
            <a:xfrm>
              <a:off x="2846799" y="494355"/>
              <a:ext cx="1295549" cy="68187"/>
            </a:xfrm>
            <a:custGeom>
              <a:avLst/>
              <a:gdLst>
                <a:gd name="T0" fmla="*/ 1295549 w 675"/>
                <a:gd name="T1" fmla="*/ 0 h 34"/>
                <a:gd name="T2" fmla="*/ 648734 w 675"/>
                <a:gd name="T3" fmla="*/ 62171 h 34"/>
                <a:gd name="T4" fmla="*/ 0 w 675"/>
                <a:gd name="T5" fmla="*/ 0 h 34"/>
                <a:gd name="T6" fmla="*/ 0 w 675"/>
                <a:gd name="T7" fmla="*/ 4011 h 34"/>
                <a:gd name="T8" fmla="*/ 648734 w 675"/>
                <a:gd name="T9" fmla="*/ 68187 h 34"/>
                <a:gd name="T10" fmla="*/ 1295549 w 675"/>
                <a:gd name="T11" fmla="*/ 4011 h 34"/>
                <a:gd name="T12" fmla="*/ 1295549 w 675"/>
                <a:gd name="T13" fmla="*/ 4011 h 34"/>
                <a:gd name="T14" fmla="*/ 1295549 w 67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675"/>
                <a:gd name="T25" fmla="*/ 0 h 34"/>
                <a:gd name="T26" fmla="*/ 675 w 67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5" h="34">
                  <a:moveTo>
                    <a:pt x="675" y="0"/>
                  </a:moveTo>
                  <a:cubicBezTo>
                    <a:pt x="665" y="17"/>
                    <a:pt x="518" y="31"/>
                    <a:pt x="338" y="31"/>
                  </a:cubicBezTo>
                  <a:cubicBezTo>
                    <a:pt x="158" y="31"/>
                    <a:pt x="11" y="17"/>
                    <a:pt x="0" y="0"/>
                  </a:cubicBezTo>
                  <a:cubicBezTo>
                    <a:pt x="0" y="0"/>
                    <a:pt x="0" y="1"/>
                    <a:pt x="0" y="2"/>
                  </a:cubicBezTo>
                  <a:cubicBezTo>
                    <a:pt x="0" y="20"/>
                    <a:pt x="151" y="34"/>
                    <a:pt x="338" y="34"/>
                  </a:cubicBezTo>
                  <a:cubicBezTo>
                    <a:pt x="524" y="34"/>
                    <a:pt x="675" y="20"/>
                    <a:pt x="675" y="2"/>
                  </a:cubicBezTo>
                  <a:cubicBezTo>
                    <a:pt x="675" y="2"/>
                    <a:pt x="675" y="2"/>
                    <a:pt x="675" y="2"/>
                  </a:cubicBezTo>
                  <a:cubicBezTo>
                    <a:pt x="675" y="1"/>
                    <a:pt x="675" y="0"/>
                    <a:pt x="675" y="0"/>
                  </a:cubicBezTo>
                </a:path>
              </a:pathLst>
            </a:custGeom>
            <a:solidFill>
              <a:srgbClr val="E5B7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0" name="išļîḑé"/>
            <p:cNvSpPr>
              <a:spLocks noChangeArrowheads="1"/>
            </p:cNvSpPr>
            <p:nvPr/>
          </p:nvSpPr>
          <p:spPr bwMode="auto">
            <a:xfrm>
              <a:off x="2846799" y="426168"/>
              <a:ext cx="1295549" cy="127853"/>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51" name="íS1iḋê"/>
            <p:cNvSpPr>
              <a:spLocks noChangeArrowheads="1"/>
            </p:cNvSpPr>
            <p:nvPr/>
          </p:nvSpPr>
          <p:spPr bwMode="auto">
            <a:xfrm>
              <a:off x="2897940" y="434689"/>
              <a:ext cx="1193270" cy="110807"/>
            </a:xfrm>
            <a:custGeom>
              <a:avLst/>
              <a:gdLst>
                <a:gd name="T0" fmla="*/ 1193270 w 619"/>
                <a:gd name="T1" fmla="*/ 55404 h 58"/>
                <a:gd name="T2" fmla="*/ 1193270 w 619"/>
                <a:gd name="T3" fmla="*/ 55404 h 58"/>
                <a:gd name="T4" fmla="*/ 1193270 w 619"/>
                <a:gd name="T5" fmla="*/ 55404 h 58"/>
                <a:gd name="T6" fmla="*/ 15422 w 619"/>
                <a:gd name="T7" fmla="*/ 57314 h 58"/>
                <a:gd name="T8" fmla="*/ 15422 w 619"/>
                <a:gd name="T9" fmla="*/ 57314 h 58"/>
                <a:gd name="T10" fmla="*/ 15422 w 619"/>
                <a:gd name="T11" fmla="*/ 57314 h 58"/>
                <a:gd name="T12" fmla="*/ 15422 w 619"/>
                <a:gd name="T13" fmla="*/ 57314 h 58"/>
                <a:gd name="T14" fmla="*/ 15422 w 619"/>
                <a:gd name="T15" fmla="*/ 57314 h 58"/>
                <a:gd name="T16" fmla="*/ 15422 w 619"/>
                <a:gd name="T17" fmla="*/ 57314 h 58"/>
                <a:gd name="T18" fmla="*/ 15422 w 619"/>
                <a:gd name="T19" fmla="*/ 55404 h 58"/>
                <a:gd name="T20" fmla="*/ 15422 w 619"/>
                <a:gd name="T21" fmla="*/ 55404 h 58"/>
                <a:gd name="T22" fmla="*/ 17350 w 619"/>
                <a:gd name="T23" fmla="*/ 55404 h 58"/>
                <a:gd name="T24" fmla="*/ 19277 w 619"/>
                <a:gd name="T25" fmla="*/ 53493 h 58"/>
                <a:gd name="T26" fmla="*/ 42410 w 619"/>
                <a:gd name="T27" fmla="*/ 45851 h 58"/>
                <a:gd name="T28" fmla="*/ 254461 w 619"/>
                <a:gd name="T29" fmla="*/ 22926 h 58"/>
                <a:gd name="T30" fmla="*/ 597599 w 619"/>
                <a:gd name="T31" fmla="*/ 15284 h 58"/>
                <a:gd name="T32" fmla="*/ 1012063 w 619"/>
                <a:gd name="T33" fmla="*/ 28657 h 58"/>
                <a:gd name="T34" fmla="*/ 1137366 w 619"/>
                <a:gd name="T35" fmla="*/ 43941 h 58"/>
                <a:gd name="T36" fmla="*/ 1170137 w 619"/>
                <a:gd name="T37" fmla="*/ 51583 h 58"/>
                <a:gd name="T38" fmla="*/ 1175920 w 619"/>
                <a:gd name="T39" fmla="*/ 55404 h 58"/>
                <a:gd name="T40" fmla="*/ 1173993 w 619"/>
                <a:gd name="T41" fmla="*/ 55404 h 58"/>
                <a:gd name="T42" fmla="*/ 1150860 w 619"/>
                <a:gd name="T43" fmla="*/ 63045 h 58"/>
                <a:gd name="T44" fmla="*/ 940736 w 619"/>
                <a:gd name="T45" fmla="*/ 85971 h 58"/>
                <a:gd name="T46" fmla="*/ 597599 w 619"/>
                <a:gd name="T47" fmla="*/ 95523 h 58"/>
                <a:gd name="T48" fmla="*/ 181207 w 619"/>
                <a:gd name="T49" fmla="*/ 80240 h 58"/>
                <a:gd name="T50" fmla="*/ 55904 w 619"/>
                <a:gd name="T51" fmla="*/ 64956 h 58"/>
                <a:gd name="T52" fmla="*/ 23133 w 619"/>
                <a:gd name="T53" fmla="*/ 57314 h 58"/>
                <a:gd name="T54" fmla="*/ 17350 w 619"/>
                <a:gd name="T55" fmla="*/ 55404 h 58"/>
                <a:gd name="T56" fmla="*/ 597599 w 619"/>
                <a:gd name="T57" fmla="*/ 0 h 58"/>
                <a:gd name="T58" fmla="*/ 179280 w 619"/>
                <a:gd name="T59" fmla="*/ 13373 h 58"/>
                <a:gd name="T60" fmla="*/ 52049 w 619"/>
                <a:gd name="T61" fmla="*/ 28657 h 58"/>
                <a:gd name="T62" fmla="*/ 17350 w 619"/>
                <a:gd name="T63" fmla="*/ 38209 h 58"/>
                <a:gd name="T64" fmla="*/ 5783 w 619"/>
                <a:gd name="T65" fmla="*/ 43941 h 58"/>
                <a:gd name="T66" fmla="*/ 1928 w 619"/>
                <a:gd name="T67" fmla="*/ 47762 h 58"/>
                <a:gd name="T68" fmla="*/ 0 w 619"/>
                <a:gd name="T69" fmla="*/ 55404 h 58"/>
                <a:gd name="T70" fmla="*/ 1928 w 619"/>
                <a:gd name="T71" fmla="*/ 61135 h 58"/>
                <a:gd name="T72" fmla="*/ 11566 w 619"/>
                <a:gd name="T73" fmla="*/ 68777 h 58"/>
                <a:gd name="T74" fmla="*/ 38555 w 619"/>
                <a:gd name="T75" fmla="*/ 78329 h 58"/>
                <a:gd name="T76" fmla="*/ 250606 w 619"/>
                <a:gd name="T77" fmla="*/ 101255 h 58"/>
                <a:gd name="T78" fmla="*/ 597599 w 619"/>
                <a:gd name="T79" fmla="*/ 110807 h 58"/>
                <a:gd name="T80" fmla="*/ 1013990 w 619"/>
                <a:gd name="T81" fmla="*/ 95523 h 58"/>
                <a:gd name="T82" fmla="*/ 1141221 w 619"/>
                <a:gd name="T83" fmla="*/ 80240 h 58"/>
                <a:gd name="T84" fmla="*/ 1175920 w 619"/>
                <a:gd name="T85" fmla="*/ 70687 h 58"/>
                <a:gd name="T86" fmla="*/ 1187487 w 619"/>
                <a:gd name="T87" fmla="*/ 64956 h 58"/>
                <a:gd name="T88" fmla="*/ 1191342 w 619"/>
                <a:gd name="T89" fmla="*/ 61135 h 58"/>
                <a:gd name="T90" fmla="*/ 1193270 w 619"/>
                <a:gd name="T91" fmla="*/ 55404 h 58"/>
                <a:gd name="T92" fmla="*/ 1185559 w 619"/>
                <a:gd name="T93" fmla="*/ 55404 h 58"/>
                <a:gd name="T94" fmla="*/ 1179776 w 619"/>
                <a:gd name="T95" fmla="*/ 55404 h 58"/>
                <a:gd name="T96" fmla="*/ 1181704 w 619"/>
                <a:gd name="T97" fmla="*/ 55404 h 58"/>
                <a:gd name="T98" fmla="*/ 1185559 w 619"/>
                <a:gd name="T99" fmla="*/ 55404 h 58"/>
                <a:gd name="T100" fmla="*/ 1193270 w 619"/>
                <a:gd name="T101" fmla="*/ 55404 h 58"/>
                <a:gd name="T102" fmla="*/ 1193270 w 619"/>
                <a:gd name="T103" fmla="*/ 55404 h 58"/>
                <a:gd name="T104" fmla="*/ 1191342 w 619"/>
                <a:gd name="T105" fmla="*/ 47762 h 58"/>
                <a:gd name="T106" fmla="*/ 1181704 w 619"/>
                <a:gd name="T107" fmla="*/ 40120 h 58"/>
                <a:gd name="T108" fmla="*/ 1156643 w 619"/>
                <a:gd name="T109" fmla="*/ 32478 h 58"/>
                <a:gd name="T110" fmla="*/ 942664 w 619"/>
                <a:gd name="T111" fmla="*/ 9552 h 58"/>
                <a:gd name="T112" fmla="*/ 597599 w 619"/>
                <a:gd name="T113" fmla="*/ 0 h 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9"/>
                <a:gd name="T172" fmla="*/ 0 h 58"/>
                <a:gd name="T173" fmla="*/ 619 w 619"/>
                <a:gd name="T174" fmla="*/ 58 h 5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9" h="58">
                  <a:moveTo>
                    <a:pt x="619" y="29"/>
                  </a:moveTo>
                  <a:cubicBezTo>
                    <a:pt x="619" y="29"/>
                    <a:pt x="619" y="29"/>
                    <a:pt x="619" y="29"/>
                  </a:cubicBezTo>
                  <a:cubicBezTo>
                    <a:pt x="619" y="29"/>
                    <a:pt x="619" y="29"/>
                    <a:pt x="619" y="29"/>
                  </a:cubicBezTo>
                  <a:moveTo>
                    <a:pt x="8" y="30"/>
                  </a:moveTo>
                  <a:cubicBezTo>
                    <a:pt x="8" y="30"/>
                    <a:pt x="8" y="30"/>
                    <a:pt x="8" y="30"/>
                  </a:cubicBezTo>
                  <a:moveTo>
                    <a:pt x="8" y="30"/>
                  </a:moveTo>
                  <a:cubicBezTo>
                    <a:pt x="8" y="30"/>
                    <a:pt x="8" y="30"/>
                    <a:pt x="8" y="30"/>
                  </a:cubicBezTo>
                  <a:cubicBezTo>
                    <a:pt x="8" y="30"/>
                    <a:pt x="8" y="30"/>
                    <a:pt x="8" y="30"/>
                  </a:cubicBezTo>
                  <a:cubicBezTo>
                    <a:pt x="8" y="30"/>
                    <a:pt x="8" y="30"/>
                    <a:pt x="8" y="30"/>
                  </a:cubicBezTo>
                  <a:moveTo>
                    <a:pt x="8" y="29"/>
                  </a:moveTo>
                  <a:cubicBezTo>
                    <a:pt x="8" y="29"/>
                    <a:pt x="8" y="29"/>
                    <a:pt x="8" y="29"/>
                  </a:cubicBezTo>
                  <a:moveTo>
                    <a:pt x="9" y="29"/>
                  </a:moveTo>
                  <a:cubicBezTo>
                    <a:pt x="9" y="29"/>
                    <a:pt x="10" y="28"/>
                    <a:pt x="10" y="28"/>
                  </a:cubicBezTo>
                  <a:cubicBezTo>
                    <a:pt x="12" y="27"/>
                    <a:pt x="17" y="26"/>
                    <a:pt x="22" y="24"/>
                  </a:cubicBezTo>
                  <a:cubicBezTo>
                    <a:pt x="43" y="20"/>
                    <a:pt x="82" y="15"/>
                    <a:pt x="132" y="12"/>
                  </a:cubicBezTo>
                  <a:cubicBezTo>
                    <a:pt x="182" y="10"/>
                    <a:pt x="243" y="8"/>
                    <a:pt x="310" y="8"/>
                  </a:cubicBezTo>
                  <a:cubicBezTo>
                    <a:pt x="394" y="8"/>
                    <a:pt x="470" y="11"/>
                    <a:pt x="525" y="15"/>
                  </a:cubicBezTo>
                  <a:cubicBezTo>
                    <a:pt x="553" y="17"/>
                    <a:pt x="575" y="20"/>
                    <a:pt x="590" y="23"/>
                  </a:cubicBezTo>
                  <a:cubicBezTo>
                    <a:pt x="598" y="24"/>
                    <a:pt x="604" y="26"/>
                    <a:pt x="607" y="27"/>
                  </a:cubicBezTo>
                  <a:cubicBezTo>
                    <a:pt x="608" y="28"/>
                    <a:pt x="609" y="28"/>
                    <a:pt x="610" y="29"/>
                  </a:cubicBezTo>
                  <a:cubicBezTo>
                    <a:pt x="610" y="29"/>
                    <a:pt x="610" y="29"/>
                    <a:pt x="609" y="29"/>
                  </a:cubicBezTo>
                  <a:cubicBezTo>
                    <a:pt x="607" y="30"/>
                    <a:pt x="603" y="32"/>
                    <a:pt x="597" y="33"/>
                  </a:cubicBezTo>
                  <a:cubicBezTo>
                    <a:pt x="576" y="38"/>
                    <a:pt x="538" y="42"/>
                    <a:pt x="488" y="45"/>
                  </a:cubicBezTo>
                  <a:cubicBezTo>
                    <a:pt x="437" y="48"/>
                    <a:pt x="376" y="50"/>
                    <a:pt x="310" y="50"/>
                  </a:cubicBezTo>
                  <a:cubicBezTo>
                    <a:pt x="225" y="50"/>
                    <a:pt x="149" y="47"/>
                    <a:pt x="94" y="42"/>
                  </a:cubicBezTo>
                  <a:cubicBezTo>
                    <a:pt x="66" y="40"/>
                    <a:pt x="44" y="37"/>
                    <a:pt x="29" y="34"/>
                  </a:cubicBezTo>
                  <a:cubicBezTo>
                    <a:pt x="21" y="33"/>
                    <a:pt x="16" y="31"/>
                    <a:pt x="12" y="30"/>
                  </a:cubicBezTo>
                  <a:cubicBezTo>
                    <a:pt x="11" y="30"/>
                    <a:pt x="10" y="29"/>
                    <a:pt x="9" y="29"/>
                  </a:cubicBezTo>
                  <a:moveTo>
                    <a:pt x="310" y="0"/>
                  </a:moveTo>
                  <a:cubicBezTo>
                    <a:pt x="225" y="0"/>
                    <a:pt x="149" y="3"/>
                    <a:pt x="93" y="7"/>
                  </a:cubicBezTo>
                  <a:cubicBezTo>
                    <a:pt x="66" y="9"/>
                    <a:pt x="43" y="12"/>
                    <a:pt x="27" y="15"/>
                  </a:cubicBezTo>
                  <a:cubicBezTo>
                    <a:pt x="20" y="17"/>
                    <a:pt x="13" y="18"/>
                    <a:pt x="9" y="20"/>
                  </a:cubicBezTo>
                  <a:cubicBezTo>
                    <a:pt x="7" y="21"/>
                    <a:pt x="5" y="22"/>
                    <a:pt x="3" y="23"/>
                  </a:cubicBezTo>
                  <a:cubicBezTo>
                    <a:pt x="3" y="24"/>
                    <a:pt x="2" y="24"/>
                    <a:pt x="1" y="25"/>
                  </a:cubicBezTo>
                  <a:cubicBezTo>
                    <a:pt x="1" y="26"/>
                    <a:pt x="0" y="27"/>
                    <a:pt x="0" y="29"/>
                  </a:cubicBezTo>
                  <a:cubicBezTo>
                    <a:pt x="0" y="30"/>
                    <a:pt x="1" y="31"/>
                    <a:pt x="1" y="32"/>
                  </a:cubicBezTo>
                  <a:cubicBezTo>
                    <a:pt x="2" y="34"/>
                    <a:pt x="4" y="35"/>
                    <a:pt x="6" y="36"/>
                  </a:cubicBezTo>
                  <a:cubicBezTo>
                    <a:pt x="9" y="38"/>
                    <a:pt x="14" y="39"/>
                    <a:pt x="20" y="41"/>
                  </a:cubicBezTo>
                  <a:cubicBezTo>
                    <a:pt x="41" y="46"/>
                    <a:pt x="80" y="50"/>
                    <a:pt x="130" y="53"/>
                  </a:cubicBezTo>
                  <a:cubicBezTo>
                    <a:pt x="180" y="56"/>
                    <a:pt x="243" y="58"/>
                    <a:pt x="310" y="58"/>
                  </a:cubicBezTo>
                  <a:cubicBezTo>
                    <a:pt x="394" y="58"/>
                    <a:pt x="470" y="55"/>
                    <a:pt x="526" y="50"/>
                  </a:cubicBezTo>
                  <a:cubicBezTo>
                    <a:pt x="554" y="48"/>
                    <a:pt x="576" y="45"/>
                    <a:pt x="592" y="42"/>
                  </a:cubicBezTo>
                  <a:cubicBezTo>
                    <a:pt x="600" y="41"/>
                    <a:pt x="606" y="39"/>
                    <a:pt x="610" y="37"/>
                  </a:cubicBezTo>
                  <a:cubicBezTo>
                    <a:pt x="612" y="37"/>
                    <a:pt x="614" y="36"/>
                    <a:pt x="616" y="34"/>
                  </a:cubicBezTo>
                  <a:cubicBezTo>
                    <a:pt x="617" y="34"/>
                    <a:pt x="617" y="33"/>
                    <a:pt x="618" y="32"/>
                  </a:cubicBezTo>
                  <a:cubicBezTo>
                    <a:pt x="619" y="31"/>
                    <a:pt x="619" y="30"/>
                    <a:pt x="619" y="29"/>
                  </a:cubicBezTo>
                  <a:cubicBezTo>
                    <a:pt x="615" y="29"/>
                    <a:pt x="615" y="29"/>
                    <a:pt x="615" y="29"/>
                  </a:cubicBezTo>
                  <a:cubicBezTo>
                    <a:pt x="612" y="29"/>
                    <a:pt x="612" y="29"/>
                    <a:pt x="612" y="29"/>
                  </a:cubicBezTo>
                  <a:cubicBezTo>
                    <a:pt x="613" y="29"/>
                    <a:pt x="613" y="29"/>
                    <a:pt x="613" y="29"/>
                  </a:cubicBezTo>
                  <a:cubicBezTo>
                    <a:pt x="615" y="29"/>
                    <a:pt x="615" y="29"/>
                    <a:pt x="615" y="29"/>
                  </a:cubicBezTo>
                  <a:cubicBezTo>
                    <a:pt x="619" y="29"/>
                    <a:pt x="619" y="29"/>
                    <a:pt x="619" y="29"/>
                  </a:cubicBezTo>
                  <a:cubicBezTo>
                    <a:pt x="619" y="29"/>
                    <a:pt x="619" y="29"/>
                    <a:pt x="619" y="29"/>
                  </a:cubicBezTo>
                  <a:cubicBezTo>
                    <a:pt x="619" y="27"/>
                    <a:pt x="619" y="26"/>
                    <a:pt x="618" y="25"/>
                  </a:cubicBezTo>
                  <a:cubicBezTo>
                    <a:pt x="617" y="24"/>
                    <a:pt x="615" y="22"/>
                    <a:pt x="613" y="21"/>
                  </a:cubicBezTo>
                  <a:cubicBezTo>
                    <a:pt x="610" y="20"/>
                    <a:pt x="606" y="18"/>
                    <a:pt x="600" y="17"/>
                  </a:cubicBezTo>
                  <a:cubicBezTo>
                    <a:pt x="578" y="12"/>
                    <a:pt x="540" y="8"/>
                    <a:pt x="489" y="5"/>
                  </a:cubicBezTo>
                  <a:cubicBezTo>
                    <a:pt x="439" y="2"/>
                    <a:pt x="377" y="0"/>
                    <a:pt x="310" y="0"/>
                  </a:cubicBezTo>
                </a:path>
              </a:pathLst>
            </a:custGeom>
            <a:solidFill>
              <a:srgbClr val="FDD7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2" name="íSļiďe"/>
            <p:cNvSpPr>
              <a:spLocks noChangeArrowheads="1"/>
            </p:cNvSpPr>
            <p:nvPr/>
          </p:nvSpPr>
          <p:spPr bwMode="auto">
            <a:xfrm>
              <a:off x="2088218" y="750056"/>
              <a:ext cx="1355215" cy="1355217"/>
            </a:xfrm>
            <a:custGeom>
              <a:avLst/>
              <a:gdLst>
                <a:gd name="T0" fmla="*/ 679538 w 702"/>
                <a:gd name="T1" fmla="*/ 0 h 705"/>
                <a:gd name="T2" fmla="*/ 0 w 702"/>
                <a:gd name="T3" fmla="*/ 676647 h 705"/>
                <a:gd name="T4" fmla="*/ 679538 w 702"/>
                <a:gd name="T5" fmla="*/ 1355217 h 705"/>
                <a:gd name="T6" fmla="*/ 1355215 w 702"/>
                <a:gd name="T7" fmla="*/ 763151 h 705"/>
                <a:gd name="T8" fmla="*/ 982627 w 702"/>
                <a:gd name="T9" fmla="*/ 726627 h 705"/>
                <a:gd name="T10" fmla="*/ 951739 w 702"/>
                <a:gd name="T11" fmla="*/ 713171 h 705"/>
                <a:gd name="T12" fmla="*/ 945948 w 702"/>
                <a:gd name="T13" fmla="*/ 705482 h 705"/>
                <a:gd name="T14" fmla="*/ 945948 w 702"/>
                <a:gd name="T15" fmla="*/ 567077 h 705"/>
                <a:gd name="T16" fmla="*/ 884172 w 702"/>
                <a:gd name="T17" fmla="*/ 544009 h 705"/>
                <a:gd name="T18" fmla="*/ 884172 w 702"/>
                <a:gd name="T19" fmla="*/ 540165 h 705"/>
                <a:gd name="T20" fmla="*/ 884172 w 702"/>
                <a:gd name="T21" fmla="*/ 399837 h 705"/>
                <a:gd name="T22" fmla="*/ 884172 w 702"/>
                <a:gd name="T23" fmla="*/ 399837 h 705"/>
                <a:gd name="T24" fmla="*/ 1179539 w 702"/>
                <a:gd name="T25" fmla="*/ 347935 h 705"/>
                <a:gd name="T26" fmla="*/ 1179539 w 702"/>
                <a:gd name="T27" fmla="*/ 272966 h 705"/>
                <a:gd name="T28" fmla="*/ 955600 w 702"/>
                <a:gd name="T29" fmla="*/ 255665 h 705"/>
                <a:gd name="T30" fmla="*/ 820465 w 702"/>
                <a:gd name="T31" fmla="*/ 217219 h 705"/>
                <a:gd name="T32" fmla="*/ 820465 w 702"/>
                <a:gd name="T33" fmla="*/ 76892 h 705"/>
                <a:gd name="T34" fmla="*/ 820465 w 702"/>
                <a:gd name="T35" fmla="*/ 76892 h 705"/>
                <a:gd name="T36" fmla="*/ 920851 w 702"/>
                <a:gd name="T37" fmla="*/ 44213 h 705"/>
                <a:gd name="T38" fmla="*/ 679538 w 702"/>
                <a:gd name="T39" fmla="*/ 0 h 7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2"/>
                <a:gd name="T61" fmla="*/ 0 h 705"/>
                <a:gd name="T62" fmla="*/ 702 w 702"/>
                <a:gd name="T63" fmla="*/ 705 h 7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2" h="705">
                  <a:moveTo>
                    <a:pt x="352" y="0"/>
                  </a:moveTo>
                  <a:cubicBezTo>
                    <a:pt x="158" y="0"/>
                    <a:pt x="0" y="158"/>
                    <a:pt x="0" y="352"/>
                  </a:cubicBezTo>
                  <a:cubicBezTo>
                    <a:pt x="0" y="547"/>
                    <a:pt x="158" y="705"/>
                    <a:pt x="352" y="705"/>
                  </a:cubicBezTo>
                  <a:cubicBezTo>
                    <a:pt x="532" y="705"/>
                    <a:pt x="680" y="571"/>
                    <a:pt x="702" y="397"/>
                  </a:cubicBezTo>
                  <a:cubicBezTo>
                    <a:pt x="612" y="394"/>
                    <a:pt x="541" y="387"/>
                    <a:pt x="509" y="378"/>
                  </a:cubicBezTo>
                  <a:cubicBezTo>
                    <a:pt x="501" y="376"/>
                    <a:pt x="496" y="374"/>
                    <a:pt x="493" y="371"/>
                  </a:cubicBezTo>
                  <a:cubicBezTo>
                    <a:pt x="491" y="370"/>
                    <a:pt x="490" y="368"/>
                    <a:pt x="490" y="367"/>
                  </a:cubicBezTo>
                  <a:cubicBezTo>
                    <a:pt x="490" y="295"/>
                    <a:pt x="490" y="295"/>
                    <a:pt x="490" y="295"/>
                  </a:cubicBezTo>
                  <a:cubicBezTo>
                    <a:pt x="472" y="291"/>
                    <a:pt x="461" y="287"/>
                    <a:pt x="458" y="283"/>
                  </a:cubicBezTo>
                  <a:cubicBezTo>
                    <a:pt x="458" y="282"/>
                    <a:pt x="458" y="281"/>
                    <a:pt x="458" y="281"/>
                  </a:cubicBezTo>
                  <a:cubicBezTo>
                    <a:pt x="458" y="208"/>
                    <a:pt x="458" y="208"/>
                    <a:pt x="458" y="208"/>
                  </a:cubicBezTo>
                  <a:cubicBezTo>
                    <a:pt x="458" y="208"/>
                    <a:pt x="458" y="208"/>
                    <a:pt x="458" y="208"/>
                  </a:cubicBezTo>
                  <a:cubicBezTo>
                    <a:pt x="458" y="197"/>
                    <a:pt x="519" y="187"/>
                    <a:pt x="611" y="181"/>
                  </a:cubicBezTo>
                  <a:cubicBezTo>
                    <a:pt x="611" y="142"/>
                    <a:pt x="611" y="142"/>
                    <a:pt x="611" y="142"/>
                  </a:cubicBezTo>
                  <a:cubicBezTo>
                    <a:pt x="565" y="140"/>
                    <a:pt x="526" y="137"/>
                    <a:pt x="495" y="133"/>
                  </a:cubicBezTo>
                  <a:cubicBezTo>
                    <a:pt x="451" y="127"/>
                    <a:pt x="425" y="120"/>
                    <a:pt x="425" y="113"/>
                  </a:cubicBezTo>
                  <a:cubicBezTo>
                    <a:pt x="425" y="40"/>
                    <a:pt x="425" y="40"/>
                    <a:pt x="425" y="40"/>
                  </a:cubicBezTo>
                  <a:cubicBezTo>
                    <a:pt x="425" y="40"/>
                    <a:pt x="425" y="40"/>
                    <a:pt x="425" y="40"/>
                  </a:cubicBezTo>
                  <a:cubicBezTo>
                    <a:pt x="425" y="34"/>
                    <a:pt x="444" y="28"/>
                    <a:pt x="477" y="23"/>
                  </a:cubicBezTo>
                  <a:cubicBezTo>
                    <a:pt x="438" y="8"/>
                    <a:pt x="396" y="0"/>
                    <a:pt x="352" y="0"/>
                  </a:cubicBezTo>
                </a:path>
              </a:pathLst>
            </a:custGeom>
            <a:solidFill>
              <a:srgbClr val="C66A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3" name="ïS1îḍè"/>
            <p:cNvSpPr>
              <a:spLocks noChangeArrowheads="1"/>
            </p:cNvSpPr>
            <p:nvPr/>
          </p:nvSpPr>
          <p:spPr bwMode="auto">
            <a:xfrm>
              <a:off x="3034312" y="1466018"/>
              <a:ext cx="34094" cy="8526"/>
            </a:xfrm>
            <a:custGeom>
              <a:avLst/>
              <a:gdLst>
                <a:gd name="T0" fmla="*/ 0 w 16"/>
                <a:gd name="T1" fmla="*/ 0 h 7"/>
                <a:gd name="T2" fmla="*/ 34094 w 16"/>
                <a:gd name="T3" fmla="*/ 8526 h 7"/>
                <a:gd name="T4" fmla="*/ 0 w 16"/>
                <a:gd name="T5" fmla="*/ 0 h 7"/>
                <a:gd name="T6" fmla="*/ 0 60000 65536"/>
                <a:gd name="T7" fmla="*/ 0 60000 65536"/>
                <a:gd name="T8" fmla="*/ 0 60000 65536"/>
                <a:gd name="T9" fmla="*/ 0 w 16"/>
                <a:gd name="T10" fmla="*/ 0 h 7"/>
                <a:gd name="T11" fmla="*/ 16 w 16"/>
                <a:gd name="T12" fmla="*/ 7 h 7"/>
              </a:gdLst>
              <a:ahLst/>
              <a:cxnLst>
                <a:cxn ang="T6">
                  <a:pos x="T0" y="T1"/>
                </a:cxn>
                <a:cxn ang="T7">
                  <a:pos x="T2" y="T3"/>
                </a:cxn>
                <a:cxn ang="T8">
                  <a:pos x="T4" y="T5"/>
                </a:cxn>
              </a:cxnLst>
              <a:rect l="T9" t="T10" r="T11" b="T12"/>
              <a:pathLst>
                <a:path w="16" h="7">
                  <a:moveTo>
                    <a:pt x="0" y="0"/>
                  </a:moveTo>
                  <a:cubicBezTo>
                    <a:pt x="3" y="3"/>
                    <a:pt x="8" y="5"/>
                    <a:pt x="16" y="7"/>
                  </a:cubicBezTo>
                  <a:cubicBezTo>
                    <a:pt x="8" y="5"/>
                    <a:pt x="3" y="3"/>
                    <a:pt x="0" y="0"/>
                  </a:cubicBezTo>
                </a:path>
              </a:pathLst>
            </a:custGeom>
            <a:solidFill>
              <a:srgbClr val="E4B4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4" name="iŝḷídè"/>
            <p:cNvSpPr>
              <a:spLocks noChangeArrowheads="1"/>
            </p:cNvSpPr>
            <p:nvPr/>
          </p:nvSpPr>
          <p:spPr bwMode="auto">
            <a:xfrm>
              <a:off x="3034312" y="1312597"/>
              <a:ext cx="409121" cy="196040"/>
            </a:xfrm>
            <a:custGeom>
              <a:avLst/>
              <a:gdLst>
                <a:gd name="T0" fmla="*/ 0 w 215"/>
                <a:gd name="T1" fmla="*/ 0 h 102"/>
                <a:gd name="T2" fmla="*/ 0 w 215"/>
                <a:gd name="T3" fmla="*/ 138381 h 102"/>
                <a:gd name="T4" fmla="*/ 5709 w 215"/>
                <a:gd name="T5" fmla="*/ 146069 h 102"/>
                <a:gd name="T6" fmla="*/ 36155 w 215"/>
                <a:gd name="T7" fmla="*/ 159523 h 102"/>
                <a:gd name="T8" fmla="*/ 403412 w 215"/>
                <a:gd name="T9" fmla="*/ 196040 h 102"/>
                <a:gd name="T10" fmla="*/ 409121 w 215"/>
                <a:gd name="T11" fmla="*/ 109552 h 102"/>
                <a:gd name="T12" fmla="*/ 407218 w 215"/>
                <a:gd name="T13" fmla="*/ 65347 h 102"/>
                <a:gd name="T14" fmla="*/ 0 w 215"/>
                <a:gd name="T15" fmla="*/ 5766 h 102"/>
                <a:gd name="T16" fmla="*/ 1903 w 215"/>
                <a:gd name="T17" fmla="*/ 1922 h 102"/>
                <a:gd name="T18" fmla="*/ 0 w 215"/>
                <a:gd name="T19" fmla="*/ 0 h 102"/>
                <a:gd name="T20" fmla="*/ 0 w 215"/>
                <a:gd name="T21" fmla="*/ 0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5"/>
                <a:gd name="T34" fmla="*/ 0 h 102"/>
                <a:gd name="T35" fmla="*/ 215 w 215"/>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5" h="102">
                  <a:moveTo>
                    <a:pt x="0" y="0"/>
                  </a:moveTo>
                  <a:cubicBezTo>
                    <a:pt x="0" y="72"/>
                    <a:pt x="0" y="72"/>
                    <a:pt x="0" y="72"/>
                  </a:cubicBezTo>
                  <a:cubicBezTo>
                    <a:pt x="0" y="73"/>
                    <a:pt x="1" y="75"/>
                    <a:pt x="3" y="76"/>
                  </a:cubicBezTo>
                  <a:cubicBezTo>
                    <a:pt x="6" y="79"/>
                    <a:pt x="11" y="81"/>
                    <a:pt x="19" y="83"/>
                  </a:cubicBezTo>
                  <a:cubicBezTo>
                    <a:pt x="51" y="92"/>
                    <a:pt x="122" y="99"/>
                    <a:pt x="212" y="102"/>
                  </a:cubicBezTo>
                  <a:cubicBezTo>
                    <a:pt x="214" y="88"/>
                    <a:pt x="215" y="73"/>
                    <a:pt x="215" y="57"/>
                  </a:cubicBezTo>
                  <a:cubicBezTo>
                    <a:pt x="215" y="49"/>
                    <a:pt x="214" y="42"/>
                    <a:pt x="214" y="34"/>
                  </a:cubicBezTo>
                  <a:cubicBezTo>
                    <a:pt x="89" y="29"/>
                    <a:pt x="0" y="17"/>
                    <a:pt x="0" y="3"/>
                  </a:cubicBezTo>
                  <a:cubicBezTo>
                    <a:pt x="0" y="3"/>
                    <a:pt x="0" y="2"/>
                    <a:pt x="1" y="1"/>
                  </a:cubicBezTo>
                  <a:cubicBezTo>
                    <a:pt x="0" y="1"/>
                    <a:pt x="0" y="0"/>
                    <a:pt x="0" y="0"/>
                  </a:cubicBezTo>
                  <a:cubicBezTo>
                    <a:pt x="0" y="0"/>
                    <a:pt x="0" y="0"/>
                    <a:pt x="0" y="0"/>
                  </a:cubicBezTo>
                </a:path>
              </a:pathLst>
            </a:custGeom>
            <a:solidFill>
              <a:srgbClr val="CEA0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5" name="íṧļiḋê"/>
            <p:cNvSpPr>
              <a:spLocks noChangeArrowheads="1"/>
            </p:cNvSpPr>
            <p:nvPr/>
          </p:nvSpPr>
          <p:spPr bwMode="auto">
            <a:xfrm>
              <a:off x="3034312" y="1321118"/>
              <a:ext cx="409121" cy="59666"/>
            </a:xfrm>
            <a:custGeom>
              <a:avLst/>
              <a:gdLst>
                <a:gd name="T0" fmla="*/ 1912 w 214"/>
                <a:gd name="T1" fmla="*/ 0 h 33"/>
                <a:gd name="T2" fmla="*/ 0 w 214"/>
                <a:gd name="T3" fmla="*/ 3616 h 33"/>
                <a:gd name="T4" fmla="*/ 409121 w 214"/>
                <a:gd name="T5" fmla="*/ 59666 h 33"/>
                <a:gd name="T6" fmla="*/ 409121 w 214"/>
                <a:gd name="T7" fmla="*/ 52434 h 33"/>
                <a:gd name="T8" fmla="*/ 1912 w 214"/>
                <a:gd name="T9" fmla="*/ 0 h 33"/>
                <a:gd name="T10" fmla="*/ 0 60000 65536"/>
                <a:gd name="T11" fmla="*/ 0 60000 65536"/>
                <a:gd name="T12" fmla="*/ 0 60000 65536"/>
                <a:gd name="T13" fmla="*/ 0 60000 65536"/>
                <a:gd name="T14" fmla="*/ 0 60000 65536"/>
                <a:gd name="T15" fmla="*/ 0 w 214"/>
                <a:gd name="T16" fmla="*/ 0 h 33"/>
                <a:gd name="T17" fmla="*/ 214 w 214"/>
                <a:gd name="T18" fmla="*/ 33 h 33"/>
              </a:gdLst>
              <a:ahLst/>
              <a:cxnLst>
                <a:cxn ang="T10">
                  <a:pos x="T0" y="T1"/>
                </a:cxn>
                <a:cxn ang="T11">
                  <a:pos x="T2" y="T3"/>
                </a:cxn>
                <a:cxn ang="T12">
                  <a:pos x="T4" y="T5"/>
                </a:cxn>
                <a:cxn ang="T13">
                  <a:pos x="T6" y="T7"/>
                </a:cxn>
                <a:cxn ang="T14">
                  <a:pos x="T8" y="T9"/>
                </a:cxn>
              </a:cxnLst>
              <a:rect l="T15" t="T16" r="T17" b="T18"/>
              <a:pathLst>
                <a:path w="214" h="33">
                  <a:moveTo>
                    <a:pt x="1" y="0"/>
                  </a:moveTo>
                  <a:cubicBezTo>
                    <a:pt x="0" y="1"/>
                    <a:pt x="0" y="2"/>
                    <a:pt x="0" y="2"/>
                  </a:cubicBezTo>
                  <a:cubicBezTo>
                    <a:pt x="0" y="16"/>
                    <a:pt x="89" y="28"/>
                    <a:pt x="214" y="33"/>
                  </a:cubicBezTo>
                  <a:cubicBezTo>
                    <a:pt x="214" y="32"/>
                    <a:pt x="214" y="30"/>
                    <a:pt x="214" y="29"/>
                  </a:cubicBezTo>
                  <a:cubicBezTo>
                    <a:pt x="94" y="24"/>
                    <a:pt x="8" y="13"/>
                    <a:pt x="1" y="0"/>
                  </a:cubicBezTo>
                </a:path>
              </a:pathLst>
            </a:custGeom>
            <a:solidFill>
              <a:srgbClr val="E1AD3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6" name="ïş1ïḓe"/>
            <p:cNvSpPr>
              <a:spLocks noChangeArrowheads="1"/>
            </p:cNvSpPr>
            <p:nvPr/>
          </p:nvSpPr>
          <p:spPr bwMode="auto">
            <a:xfrm>
              <a:off x="3034312" y="1312597"/>
              <a:ext cx="409121" cy="59666"/>
            </a:xfrm>
            <a:custGeom>
              <a:avLst/>
              <a:gdLst>
                <a:gd name="T0" fmla="*/ 0 w 214"/>
                <a:gd name="T1" fmla="*/ 0 h 30"/>
                <a:gd name="T2" fmla="*/ 1912 w 214"/>
                <a:gd name="T3" fmla="*/ 1989 h 30"/>
                <a:gd name="T4" fmla="*/ 409121 w 214"/>
                <a:gd name="T5" fmla="*/ 59666 h 30"/>
                <a:gd name="T6" fmla="*/ 407209 w 214"/>
                <a:gd name="T7" fmla="*/ 49722 h 30"/>
                <a:gd name="T8" fmla="*/ 302061 w 214"/>
                <a:gd name="T9" fmla="*/ 45744 h 30"/>
                <a:gd name="T10" fmla="*/ 91765 w 214"/>
                <a:gd name="T11" fmla="*/ 19889 h 30"/>
                <a:gd name="T12" fmla="*/ 65001 w 214"/>
                <a:gd name="T13" fmla="*/ 11933 h 30"/>
                <a:gd name="T14" fmla="*/ 63089 w 214"/>
                <a:gd name="T15" fmla="*/ 9944 h 30"/>
                <a:gd name="T16" fmla="*/ 0 w 214"/>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4"/>
                <a:gd name="T28" fmla="*/ 0 h 30"/>
                <a:gd name="T29" fmla="*/ 214 w 214"/>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4" h="30">
                  <a:moveTo>
                    <a:pt x="0" y="0"/>
                  </a:moveTo>
                  <a:cubicBezTo>
                    <a:pt x="0" y="0"/>
                    <a:pt x="0" y="1"/>
                    <a:pt x="1" y="1"/>
                  </a:cubicBezTo>
                  <a:cubicBezTo>
                    <a:pt x="8" y="14"/>
                    <a:pt x="94" y="25"/>
                    <a:pt x="214" y="30"/>
                  </a:cubicBezTo>
                  <a:cubicBezTo>
                    <a:pt x="214" y="28"/>
                    <a:pt x="213" y="27"/>
                    <a:pt x="213" y="25"/>
                  </a:cubicBezTo>
                  <a:cubicBezTo>
                    <a:pt x="194" y="24"/>
                    <a:pt x="175" y="24"/>
                    <a:pt x="158" y="23"/>
                  </a:cubicBezTo>
                  <a:cubicBezTo>
                    <a:pt x="108" y="20"/>
                    <a:pt x="69" y="15"/>
                    <a:pt x="48" y="10"/>
                  </a:cubicBezTo>
                  <a:cubicBezTo>
                    <a:pt x="42" y="9"/>
                    <a:pt x="37" y="7"/>
                    <a:pt x="34" y="6"/>
                  </a:cubicBezTo>
                  <a:cubicBezTo>
                    <a:pt x="34" y="6"/>
                    <a:pt x="34" y="5"/>
                    <a:pt x="33" y="5"/>
                  </a:cubicBezTo>
                  <a:cubicBezTo>
                    <a:pt x="21" y="4"/>
                    <a:pt x="9" y="2"/>
                    <a:pt x="0" y="0"/>
                  </a:cubicBezTo>
                </a:path>
              </a:pathLst>
            </a:custGeom>
            <a:solidFill>
              <a:srgbClr val="E1AD3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7" name="ïšļîḍé"/>
            <p:cNvSpPr>
              <a:spLocks noChangeArrowheads="1"/>
            </p:cNvSpPr>
            <p:nvPr/>
          </p:nvSpPr>
          <p:spPr bwMode="auto">
            <a:xfrm>
              <a:off x="3093973" y="1329644"/>
              <a:ext cx="349460" cy="34094"/>
            </a:xfrm>
            <a:custGeom>
              <a:avLst/>
              <a:gdLst>
                <a:gd name="T0" fmla="*/ 0 w 180"/>
                <a:gd name="T1" fmla="*/ 0 h 20"/>
                <a:gd name="T2" fmla="*/ 1941 w 180"/>
                <a:gd name="T3" fmla="*/ 1705 h 20"/>
                <a:gd name="T4" fmla="*/ 29122 w 180"/>
                <a:gd name="T5" fmla="*/ 8524 h 20"/>
                <a:gd name="T6" fmla="*/ 242681 w 180"/>
                <a:gd name="T7" fmla="*/ 30685 h 20"/>
                <a:gd name="T8" fmla="*/ 349460 w 180"/>
                <a:gd name="T9" fmla="*/ 34094 h 20"/>
                <a:gd name="T10" fmla="*/ 347519 w 180"/>
                <a:gd name="T11" fmla="*/ 20456 h 20"/>
                <a:gd name="T12" fmla="*/ 0 w 180"/>
                <a:gd name="T13" fmla="*/ 0 h 20"/>
                <a:gd name="T14" fmla="*/ 0 60000 65536"/>
                <a:gd name="T15" fmla="*/ 0 60000 65536"/>
                <a:gd name="T16" fmla="*/ 0 60000 65536"/>
                <a:gd name="T17" fmla="*/ 0 60000 65536"/>
                <a:gd name="T18" fmla="*/ 0 60000 65536"/>
                <a:gd name="T19" fmla="*/ 0 60000 65536"/>
                <a:gd name="T20" fmla="*/ 0 60000 65536"/>
                <a:gd name="T21" fmla="*/ 0 w 180"/>
                <a:gd name="T22" fmla="*/ 0 h 20"/>
                <a:gd name="T23" fmla="*/ 180 w 18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0" h="20">
                  <a:moveTo>
                    <a:pt x="0" y="0"/>
                  </a:moveTo>
                  <a:cubicBezTo>
                    <a:pt x="1" y="0"/>
                    <a:pt x="1" y="1"/>
                    <a:pt x="1" y="1"/>
                  </a:cubicBezTo>
                  <a:cubicBezTo>
                    <a:pt x="4" y="2"/>
                    <a:pt x="9" y="4"/>
                    <a:pt x="15" y="5"/>
                  </a:cubicBezTo>
                  <a:cubicBezTo>
                    <a:pt x="36" y="10"/>
                    <a:pt x="75" y="15"/>
                    <a:pt x="125" y="18"/>
                  </a:cubicBezTo>
                  <a:cubicBezTo>
                    <a:pt x="142" y="19"/>
                    <a:pt x="161" y="19"/>
                    <a:pt x="180" y="20"/>
                  </a:cubicBezTo>
                  <a:cubicBezTo>
                    <a:pt x="180" y="18"/>
                    <a:pt x="180" y="15"/>
                    <a:pt x="179" y="12"/>
                  </a:cubicBezTo>
                  <a:cubicBezTo>
                    <a:pt x="107" y="10"/>
                    <a:pt x="44" y="6"/>
                    <a:pt x="0" y="0"/>
                  </a:cubicBezTo>
                </a:path>
              </a:pathLst>
            </a:custGeom>
            <a:solidFill>
              <a:srgbClr val="E3C28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8" name="iṡḷîḍè"/>
            <p:cNvSpPr>
              <a:spLocks noChangeArrowheads="1"/>
            </p:cNvSpPr>
            <p:nvPr/>
          </p:nvSpPr>
          <p:spPr bwMode="auto">
            <a:xfrm>
              <a:off x="2966127" y="1295550"/>
              <a:ext cx="477308" cy="51140"/>
            </a:xfrm>
            <a:custGeom>
              <a:avLst/>
              <a:gdLst>
                <a:gd name="T0" fmla="*/ 0 w 244"/>
                <a:gd name="T1" fmla="*/ 0 h 29"/>
                <a:gd name="T2" fmla="*/ 62598 w 244"/>
                <a:gd name="T3" fmla="*/ 21161 h 29"/>
                <a:gd name="T4" fmla="*/ 62598 w 244"/>
                <a:gd name="T5" fmla="*/ 21161 h 29"/>
                <a:gd name="T6" fmla="*/ 127152 w 244"/>
                <a:gd name="T7" fmla="*/ 29979 h 29"/>
                <a:gd name="T8" fmla="*/ 477308 w 244"/>
                <a:gd name="T9" fmla="*/ 51140 h 29"/>
                <a:gd name="T10" fmla="*/ 477308 w 244"/>
                <a:gd name="T11" fmla="*/ 51140 h 29"/>
                <a:gd name="T12" fmla="*/ 0 w 244"/>
                <a:gd name="T13" fmla="*/ 0 h 29"/>
                <a:gd name="T14" fmla="*/ 0 60000 65536"/>
                <a:gd name="T15" fmla="*/ 0 60000 65536"/>
                <a:gd name="T16" fmla="*/ 0 60000 65536"/>
                <a:gd name="T17" fmla="*/ 0 60000 65536"/>
                <a:gd name="T18" fmla="*/ 0 60000 65536"/>
                <a:gd name="T19" fmla="*/ 0 60000 65536"/>
                <a:gd name="T20" fmla="*/ 0 60000 65536"/>
                <a:gd name="T21" fmla="*/ 0 w 244"/>
                <a:gd name="T22" fmla="*/ 0 h 29"/>
                <a:gd name="T23" fmla="*/ 244 w 244"/>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29">
                  <a:moveTo>
                    <a:pt x="0" y="0"/>
                  </a:moveTo>
                  <a:cubicBezTo>
                    <a:pt x="3" y="4"/>
                    <a:pt x="14" y="8"/>
                    <a:pt x="32" y="12"/>
                  </a:cubicBezTo>
                  <a:cubicBezTo>
                    <a:pt x="32" y="12"/>
                    <a:pt x="32" y="12"/>
                    <a:pt x="32" y="12"/>
                  </a:cubicBezTo>
                  <a:cubicBezTo>
                    <a:pt x="41" y="14"/>
                    <a:pt x="53" y="16"/>
                    <a:pt x="65" y="17"/>
                  </a:cubicBezTo>
                  <a:cubicBezTo>
                    <a:pt x="109" y="23"/>
                    <a:pt x="172" y="27"/>
                    <a:pt x="244" y="29"/>
                  </a:cubicBezTo>
                  <a:cubicBezTo>
                    <a:pt x="244" y="29"/>
                    <a:pt x="244" y="29"/>
                    <a:pt x="244" y="29"/>
                  </a:cubicBezTo>
                  <a:cubicBezTo>
                    <a:pt x="109" y="26"/>
                    <a:pt x="8" y="14"/>
                    <a:pt x="0" y="0"/>
                  </a:cubicBezTo>
                </a:path>
              </a:pathLst>
            </a:custGeom>
            <a:solidFill>
              <a:srgbClr val="E4B4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59" name="îŝļíḑê"/>
            <p:cNvSpPr>
              <a:spLocks noChangeArrowheads="1"/>
            </p:cNvSpPr>
            <p:nvPr/>
          </p:nvSpPr>
          <p:spPr bwMode="auto">
            <a:xfrm>
              <a:off x="2966127" y="1150651"/>
              <a:ext cx="477308" cy="196040"/>
            </a:xfrm>
            <a:custGeom>
              <a:avLst/>
              <a:gdLst>
                <a:gd name="T0" fmla="*/ 0 w 244"/>
                <a:gd name="T1" fmla="*/ 0 h 104"/>
                <a:gd name="T2" fmla="*/ 0 w 244"/>
                <a:gd name="T3" fmla="*/ 0 h 104"/>
                <a:gd name="T4" fmla="*/ 0 w 244"/>
                <a:gd name="T5" fmla="*/ 137605 h 104"/>
                <a:gd name="T6" fmla="*/ 0 w 244"/>
                <a:gd name="T7" fmla="*/ 141375 h 104"/>
                <a:gd name="T8" fmla="*/ 477308 w 244"/>
                <a:gd name="T9" fmla="*/ 196040 h 104"/>
                <a:gd name="T10" fmla="*/ 449921 w 244"/>
                <a:gd name="T11" fmla="*/ 65975 h 104"/>
                <a:gd name="T12" fmla="*/ 0 w 244"/>
                <a:gd name="T13" fmla="*/ 7540 h 104"/>
                <a:gd name="T14" fmla="*/ 0 w 244"/>
                <a:gd name="T15" fmla="*/ 3770 h 104"/>
                <a:gd name="T16" fmla="*/ 0 w 244"/>
                <a:gd name="T17" fmla="*/ 0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4"/>
                <a:gd name="T28" fmla="*/ 0 h 104"/>
                <a:gd name="T29" fmla="*/ 244 w 244"/>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4" h="104">
                  <a:moveTo>
                    <a:pt x="0" y="0"/>
                  </a:moveTo>
                  <a:cubicBezTo>
                    <a:pt x="0" y="0"/>
                    <a:pt x="0" y="0"/>
                    <a:pt x="0" y="0"/>
                  </a:cubicBezTo>
                  <a:cubicBezTo>
                    <a:pt x="0" y="73"/>
                    <a:pt x="0" y="73"/>
                    <a:pt x="0" y="73"/>
                  </a:cubicBezTo>
                  <a:cubicBezTo>
                    <a:pt x="0" y="73"/>
                    <a:pt x="0" y="74"/>
                    <a:pt x="0" y="75"/>
                  </a:cubicBezTo>
                  <a:cubicBezTo>
                    <a:pt x="8" y="89"/>
                    <a:pt x="109" y="101"/>
                    <a:pt x="244" y="104"/>
                  </a:cubicBezTo>
                  <a:cubicBezTo>
                    <a:pt x="242" y="81"/>
                    <a:pt x="237" y="57"/>
                    <a:pt x="230" y="35"/>
                  </a:cubicBezTo>
                  <a:cubicBezTo>
                    <a:pt x="96" y="31"/>
                    <a:pt x="0" y="19"/>
                    <a:pt x="0" y="4"/>
                  </a:cubicBezTo>
                  <a:cubicBezTo>
                    <a:pt x="0" y="4"/>
                    <a:pt x="0" y="3"/>
                    <a:pt x="0" y="2"/>
                  </a:cubicBezTo>
                  <a:cubicBezTo>
                    <a:pt x="0" y="2"/>
                    <a:pt x="0" y="1"/>
                    <a:pt x="0" y="0"/>
                  </a:cubicBezTo>
                </a:path>
              </a:pathLst>
            </a:custGeom>
            <a:solidFill>
              <a:srgbClr val="CEA0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0" name="ïSḻîḓè"/>
            <p:cNvSpPr>
              <a:spLocks noChangeArrowheads="1"/>
            </p:cNvSpPr>
            <p:nvPr/>
          </p:nvSpPr>
          <p:spPr bwMode="auto">
            <a:xfrm>
              <a:off x="2966127" y="1150651"/>
              <a:ext cx="443215" cy="68187"/>
            </a:xfrm>
            <a:custGeom>
              <a:avLst/>
              <a:gdLst>
                <a:gd name="T0" fmla="*/ 0 w 230"/>
                <a:gd name="T1" fmla="*/ 0 h 33"/>
                <a:gd name="T2" fmla="*/ 0 w 230"/>
                <a:gd name="T3" fmla="*/ 4133 h 33"/>
                <a:gd name="T4" fmla="*/ 443215 w 230"/>
                <a:gd name="T5" fmla="*/ 68187 h 33"/>
                <a:gd name="T6" fmla="*/ 439361 w 230"/>
                <a:gd name="T7" fmla="*/ 59922 h 33"/>
                <a:gd name="T8" fmla="*/ 0 w 230"/>
                <a:gd name="T9" fmla="*/ 0 h 33"/>
                <a:gd name="T10" fmla="*/ 0 60000 65536"/>
                <a:gd name="T11" fmla="*/ 0 60000 65536"/>
                <a:gd name="T12" fmla="*/ 0 60000 65536"/>
                <a:gd name="T13" fmla="*/ 0 60000 65536"/>
                <a:gd name="T14" fmla="*/ 0 60000 65536"/>
                <a:gd name="T15" fmla="*/ 0 w 230"/>
                <a:gd name="T16" fmla="*/ 0 h 33"/>
                <a:gd name="T17" fmla="*/ 230 w 230"/>
                <a:gd name="T18" fmla="*/ 33 h 33"/>
              </a:gdLst>
              <a:ahLst/>
              <a:cxnLst>
                <a:cxn ang="T10">
                  <a:pos x="T0" y="T1"/>
                </a:cxn>
                <a:cxn ang="T11">
                  <a:pos x="T2" y="T3"/>
                </a:cxn>
                <a:cxn ang="T12">
                  <a:pos x="T4" y="T5"/>
                </a:cxn>
                <a:cxn ang="T13">
                  <a:pos x="T6" y="T7"/>
                </a:cxn>
                <a:cxn ang="T14">
                  <a:pos x="T8" y="T9"/>
                </a:cxn>
              </a:cxnLst>
              <a:rect l="T15" t="T16" r="T17" b="T18"/>
              <a:pathLst>
                <a:path w="230" h="33">
                  <a:moveTo>
                    <a:pt x="0" y="0"/>
                  </a:moveTo>
                  <a:cubicBezTo>
                    <a:pt x="0" y="1"/>
                    <a:pt x="0" y="2"/>
                    <a:pt x="0" y="2"/>
                  </a:cubicBezTo>
                  <a:cubicBezTo>
                    <a:pt x="0" y="17"/>
                    <a:pt x="96" y="29"/>
                    <a:pt x="230" y="33"/>
                  </a:cubicBezTo>
                  <a:cubicBezTo>
                    <a:pt x="229" y="32"/>
                    <a:pt x="229" y="31"/>
                    <a:pt x="228" y="29"/>
                  </a:cubicBezTo>
                  <a:cubicBezTo>
                    <a:pt x="101" y="25"/>
                    <a:pt x="8" y="14"/>
                    <a:pt x="0" y="0"/>
                  </a:cubicBezTo>
                </a:path>
              </a:pathLst>
            </a:custGeom>
            <a:solidFill>
              <a:srgbClr val="CFA6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1" name="íṡḻîḋê"/>
            <p:cNvSpPr>
              <a:spLocks noChangeArrowheads="1"/>
            </p:cNvSpPr>
            <p:nvPr/>
          </p:nvSpPr>
          <p:spPr bwMode="auto">
            <a:xfrm>
              <a:off x="2966127" y="1099511"/>
              <a:ext cx="443215" cy="110807"/>
            </a:xfrm>
            <a:custGeom>
              <a:avLst/>
              <a:gdLst>
                <a:gd name="T0" fmla="*/ 297421 w 228"/>
                <a:gd name="T1" fmla="*/ 0 h 58"/>
                <a:gd name="T2" fmla="*/ 0 w 228"/>
                <a:gd name="T3" fmla="*/ 51583 h 58"/>
                <a:gd name="T4" fmla="*/ 0 w 228"/>
                <a:gd name="T5" fmla="*/ 51583 h 58"/>
                <a:gd name="T6" fmla="*/ 0 w 228"/>
                <a:gd name="T7" fmla="*/ 55404 h 58"/>
                <a:gd name="T8" fmla="*/ 443215 w 228"/>
                <a:gd name="T9" fmla="*/ 110807 h 58"/>
                <a:gd name="T10" fmla="*/ 437383 w 228"/>
                <a:gd name="T11" fmla="*/ 93613 h 58"/>
                <a:gd name="T12" fmla="*/ 62206 w 228"/>
                <a:gd name="T13" fmla="*/ 49672 h 58"/>
                <a:gd name="T14" fmla="*/ 297421 w 228"/>
                <a:gd name="T15" fmla="*/ 13373 h 58"/>
                <a:gd name="T16" fmla="*/ 297421 w 228"/>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8"/>
                <a:gd name="T28" fmla="*/ 0 h 58"/>
                <a:gd name="T29" fmla="*/ 228 w 228"/>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8" h="58">
                  <a:moveTo>
                    <a:pt x="153" y="0"/>
                  </a:moveTo>
                  <a:cubicBezTo>
                    <a:pt x="61" y="6"/>
                    <a:pt x="0" y="16"/>
                    <a:pt x="0" y="27"/>
                  </a:cubicBezTo>
                  <a:cubicBezTo>
                    <a:pt x="0" y="27"/>
                    <a:pt x="0" y="27"/>
                    <a:pt x="0" y="27"/>
                  </a:cubicBezTo>
                  <a:cubicBezTo>
                    <a:pt x="0" y="28"/>
                    <a:pt x="0" y="29"/>
                    <a:pt x="0" y="29"/>
                  </a:cubicBezTo>
                  <a:cubicBezTo>
                    <a:pt x="8" y="43"/>
                    <a:pt x="101" y="54"/>
                    <a:pt x="228" y="58"/>
                  </a:cubicBezTo>
                  <a:cubicBezTo>
                    <a:pt x="227" y="55"/>
                    <a:pt x="226" y="52"/>
                    <a:pt x="225" y="49"/>
                  </a:cubicBezTo>
                  <a:cubicBezTo>
                    <a:pt x="112" y="46"/>
                    <a:pt x="32" y="37"/>
                    <a:pt x="32" y="26"/>
                  </a:cubicBezTo>
                  <a:cubicBezTo>
                    <a:pt x="32" y="18"/>
                    <a:pt x="79" y="11"/>
                    <a:pt x="153" y="7"/>
                  </a:cubicBezTo>
                  <a:cubicBezTo>
                    <a:pt x="153" y="0"/>
                    <a:pt x="153" y="0"/>
                    <a:pt x="153" y="0"/>
                  </a:cubicBezTo>
                </a:path>
              </a:pathLst>
            </a:custGeom>
            <a:solidFill>
              <a:srgbClr val="E4B4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2" name="iSlïḓè"/>
            <p:cNvSpPr>
              <a:spLocks noChangeArrowheads="1"/>
            </p:cNvSpPr>
            <p:nvPr/>
          </p:nvSpPr>
          <p:spPr bwMode="auto">
            <a:xfrm>
              <a:off x="3034312" y="1108037"/>
              <a:ext cx="366507" cy="85234"/>
            </a:xfrm>
            <a:custGeom>
              <a:avLst/>
              <a:gdLst>
                <a:gd name="T0" fmla="*/ 229779 w 193"/>
                <a:gd name="T1" fmla="*/ 0 h 42"/>
                <a:gd name="T2" fmla="*/ 0 w 193"/>
                <a:gd name="T3" fmla="*/ 38558 h 42"/>
                <a:gd name="T4" fmla="*/ 366507 w 193"/>
                <a:gd name="T5" fmla="*/ 85234 h 42"/>
                <a:gd name="T6" fmla="*/ 353214 w 193"/>
                <a:gd name="T7" fmla="*/ 50735 h 42"/>
                <a:gd name="T8" fmla="*/ 229779 w 193"/>
                <a:gd name="T9" fmla="*/ 14206 h 42"/>
                <a:gd name="T10" fmla="*/ 229779 w 193"/>
                <a:gd name="T11" fmla="*/ 10147 h 42"/>
                <a:gd name="T12" fmla="*/ 229779 w 193"/>
                <a:gd name="T13" fmla="*/ 0 h 42"/>
                <a:gd name="T14" fmla="*/ 0 60000 65536"/>
                <a:gd name="T15" fmla="*/ 0 60000 65536"/>
                <a:gd name="T16" fmla="*/ 0 60000 65536"/>
                <a:gd name="T17" fmla="*/ 0 60000 65536"/>
                <a:gd name="T18" fmla="*/ 0 60000 65536"/>
                <a:gd name="T19" fmla="*/ 0 60000 65536"/>
                <a:gd name="T20" fmla="*/ 0 60000 65536"/>
                <a:gd name="T21" fmla="*/ 0 w 193"/>
                <a:gd name="T22" fmla="*/ 0 h 42"/>
                <a:gd name="T23" fmla="*/ 193 w 193"/>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42">
                  <a:moveTo>
                    <a:pt x="121" y="0"/>
                  </a:moveTo>
                  <a:cubicBezTo>
                    <a:pt x="47" y="4"/>
                    <a:pt x="0" y="11"/>
                    <a:pt x="0" y="19"/>
                  </a:cubicBezTo>
                  <a:cubicBezTo>
                    <a:pt x="0" y="30"/>
                    <a:pt x="80" y="39"/>
                    <a:pt x="193" y="42"/>
                  </a:cubicBezTo>
                  <a:cubicBezTo>
                    <a:pt x="191" y="37"/>
                    <a:pt x="189" y="31"/>
                    <a:pt x="186" y="25"/>
                  </a:cubicBezTo>
                  <a:cubicBezTo>
                    <a:pt x="148" y="20"/>
                    <a:pt x="125" y="14"/>
                    <a:pt x="121" y="7"/>
                  </a:cubicBezTo>
                  <a:cubicBezTo>
                    <a:pt x="121" y="7"/>
                    <a:pt x="121" y="6"/>
                    <a:pt x="121" y="5"/>
                  </a:cubicBezTo>
                  <a:cubicBezTo>
                    <a:pt x="121" y="0"/>
                    <a:pt x="121" y="0"/>
                    <a:pt x="121" y="0"/>
                  </a:cubicBezTo>
                </a:path>
              </a:pathLst>
            </a:custGeom>
            <a:solidFill>
              <a:srgbClr val="E1AD3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3" name="îṡliḋê"/>
            <p:cNvSpPr>
              <a:spLocks noChangeArrowheads="1"/>
            </p:cNvSpPr>
            <p:nvPr/>
          </p:nvSpPr>
          <p:spPr bwMode="auto">
            <a:xfrm>
              <a:off x="3264441" y="1125084"/>
              <a:ext cx="127853" cy="34094"/>
            </a:xfrm>
            <a:custGeom>
              <a:avLst/>
              <a:gdLst>
                <a:gd name="T0" fmla="*/ 0 w 65"/>
                <a:gd name="T1" fmla="*/ 0 h 18"/>
                <a:gd name="T2" fmla="*/ 127853 w 65"/>
                <a:gd name="T3" fmla="*/ 34094 h 18"/>
                <a:gd name="T4" fmla="*/ 127853 w 65"/>
                <a:gd name="T5" fmla="*/ 34094 h 18"/>
                <a:gd name="T6" fmla="*/ 0 w 65"/>
                <a:gd name="T7" fmla="*/ 0 h 18"/>
                <a:gd name="T8" fmla="*/ 0 60000 65536"/>
                <a:gd name="T9" fmla="*/ 0 60000 65536"/>
                <a:gd name="T10" fmla="*/ 0 60000 65536"/>
                <a:gd name="T11" fmla="*/ 0 60000 65536"/>
                <a:gd name="T12" fmla="*/ 0 w 65"/>
                <a:gd name="T13" fmla="*/ 0 h 18"/>
                <a:gd name="T14" fmla="*/ 65 w 65"/>
                <a:gd name="T15" fmla="*/ 18 h 18"/>
              </a:gdLst>
              <a:ahLst/>
              <a:cxnLst>
                <a:cxn ang="T8">
                  <a:pos x="T0" y="T1"/>
                </a:cxn>
                <a:cxn ang="T9">
                  <a:pos x="T2" y="T3"/>
                </a:cxn>
                <a:cxn ang="T10">
                  <a:pos x="T4" y="T5"/>
                </a:cxn>
                <a:cxn ang="T11">
                  <a:pos x="T6" y="T7"/>
                </a:cxn>
              </a:cxnLst>
              <a:rect l="T12" t="T13" r="T14" b="T15"/>
              <a:pathLst>
                <a:path w="65" h="18">
                  <a:moveTo>
                    <a:pt x="0" y="0"/>
                  </a:moveTo>
                  <a:cubicBezTo>
                    <a:pt x="4" y="7"/>
                    <a:pt x="27" y="13"/>
                    <a:pt x="65" y="18"/>
                  </a:cubicBezTo>
                  <a:cubicBezTo>
                    <a:pt x="65" y="18"/>
                    <a:pt x="65" y="18"/>
                    <a:pt x="65" y="18"/>
                  </a:cubicBezTo>
                  <a:cubicBezTo>
                    <a:pt x="27" y="13"/>
                    <a:pt x="4" y="7"/>
                    <a:pt x="0" y="0"/>
                  </a:cubicBezTo>
                </a:path>
              </a:pathLst>
            </a:custGeom>
            <a:solidFill>
              <a:srgbClr val="E4B4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4" name="îṣliḍè"/>
            <p:cNvSpPr>
              <a:spLocks noChangeArrowheads="1"/>
            </p:cNvSpPr>
            <p:nvPr/>
          </p:nvSpPr>
          <p:spPr bwMode="auto">
            <a:xfrm>
              <a:off x="3264441" y="1022803"/>
              <a:ext cx="127853" cy="136374"/>
            </a:xfrm>
            <a:custGeom>
              <a:avLst/>
              <a:gdLst>
                <a:gd name="T0" fmla="*/ 0 w 65"/>
                <a:gd name="T1" fmla="*/ 0 h 71"/>
                <a:gd name="T2" fmla="*/ 0 w 65"/>
                <a:gd name="T3" fmla="*/ 74910 h 71"/>
                <a:gd name="T4" fmla="*/ 0 w 65"/>
                <a:gd name="T5" fmla="*/ 88355 h 71"/>
                <a:gd name="T6" fmla="*/ 0 w 65"/>
                <a:gd name="T7" fmla="*/ 97959 h 71"/>
                <a:gd name="T8" fmla="*/ 0 w 65"/>
                <a:gd name="T9" fmla="*/ 101800 h 71"/>
                <a:gd name="T10" fmla="*/ 127853 w 65"/>
                <a:gd name="T11" fmla="*/ 136374 h 71"/>
                <a:gd name="T12" fmla="*/ 49174 w 65"/>
                <a:gd name="T13" fmla="*/ 1921 h 71"/>
                <a:gd name="T14" fmla="*/ 0 w 65"/>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71"/>
                <a:gd name="T26" fmla="*/ 65 w 65"/>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71">
                  <a:moveTo>
                    <a:pt x="0" y="0"/>
                  </a:moveTo>
                  <a:cubicBezTo>
                    <a:pt x="0" y="39"/>
                    <a:pt x="0" y="39"/>
                    <a:pt x="0" y="39"/>
                  </a:cubicBezTo>
                  <a:cubicBezTo>
                    <a:pt x="0" y="46"/>
                    <a:pt x="0" y="46"/>
                    <a:pt x="0" y="46"/>
                  </a:cubicBezTo>
                  <a:cubicBezTo>
                    <a:pt x="0" y="51"/>
                    <a:pt x="0" y="51"/>
                    <a:pt x="0" y="51"/>
                  </a:cubicBezTo>
                  <a:cubicBezTo>
                    <a:pt x="0" y="52"/>
                    <a:pt x="0" y="53"/>
                    <a:pt x="0" y="53"/>
                  </a:cubicBezTo>
                  <a:cubicBezTo>
                    <a:pt x="4" y="60"/>
                    <a:pt x="27" y="66"/>
                    <a:pt x="65" y="71"/>
                  </a:cubicBezTo>
                  <a:cubicBezTo>
                    <a:pt x="54" y="46"/>
                    <a:pt x="41" y="23"/>
                    <a:pt x="25" y="1"/>
                  </a:cubicBezTo>
                  <a:cubicBezTo>
                    <a:pt x="16" y="1"/>
                    <a:pt x="8" y="0"/>
                    <a:pt x="0" y="0"/>
                  </a:cubicBezTo>
                </a:path>
              </a:pathLst>
            </a:custGeom>
            <a:solidFill>
              <a:srgbClr val="CEA0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5" name="íṣľidê"/>
            <p:cNvSpPr>
              <a:spLocks noChangeArrowheads="1"/>
            </p:cNvSpPr>
            <p:nvPr/>
          </p:nvSpPr>
          <p:spPr bwMode="auto">
            <a:xfrm>
              <a:off x="2906460" y="826763"/>
              <a:ext cx="136374" cy="178994"/>
            </a:xfrm>
            <a:custGeom>
              <a:avLst/>
              <a:gdLst>
                <a:gd name="T0" fmla="*/ 0 w 70"/>
                <a:gd name="T1" fmla="*/ 0 h 93"/>
                <a:gd name="T2" fmla="*/ 0 w 70"/>
                <a:gd name="T3" fmla="*/ 0 h 93"/>
                <a:gd name="T4" fmla="*/ 0 w 70"/>
                <a:gd name="T5" fmla="*/ 140501 h 93"/>
                <a:gd name="T6" fmla="*/ 136374 w 70"/>
                <a:gd name="T7" fmla="*/ 178994 h 93"/>
                <a:gd name="T8" fmla="*/ 0 w 70"/>
                <a:gd name="T9" fmla="*/ 140501 h 93"/>
                <a:gd name="T10" fmla="*/ 0 w 70"/>
                <a:gd name="T11" fmla="*/ 0 h 93"/>
                <a:gd name="T12" fmla="*/ 0 60000 65536"/>
                <a:gd name="T13" fmla="*/ 0 60000 65536"/>
                <a:gd name="T14" fmla="*/ 0 60000 65536"/>
                <a:gd name="T15" fmla="*/ 0 60000 65536"/>
                <a:gd name="T16" fmla="*/ 0 60000 65536"/>
                <a:gd name="T17" fmla="*/ 0 60000 65536"/>
                <a:gd name="T18" fmla="*/ 0 w 70"/>
                <a:gd name="T19" fmla="*/ 0 h 93"/>
                <a:gd name="T20" fmla="*/ 70 w 70"/>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70" h="93">
                  <a:moveTo>
                    <a:pt x="0" y="0"/>
                  </a:moveTo>
                  <a:cubicBezTo>
                    <a:pt x="0" y="0"/>
                    <a:pt x="0" y="0"/>
                    <a:pt x="0" y="0"/>
                  </a:cubicBezTo>
                  <a:cubicBezTo>
                    <a:pt x="0" y="73"/>
                    <a:pt x="0" y="73"/>
                    <a:pt x="0" y="73"/>
                  </a:cubicBezTo>
                  <a:cubicBezTo>
                    <a:pt x="0" y="80"/>
                    <a:pt x="26" y="87"/>
                    <a:pt x="70" y="93"/>
                  </a:cubicBezTo>
                  <a:cubicBezTo>
                    <a:pt x="26" y="87"/>
                    <a:pt x="0" y="80"/>
                    <a:pt x="0" y="73"/>
                  </a:cubicBezTo>
                  <a:cubicBezTo>
                    <a:pt x="0" y="0"/>
                    <a:pt x="0" y="0"/>
                    <a:pt x="0" y="0"/>
                  </a:cubicBezTo>
                </a:path>
              </a:pathLst>
            </a:custGeom>
            <a:solidFill>
              <a:srgbClr val="E4B4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6" name="ís1iḍe"/>
            <p:cNvSpPr>
              <a:spLocks noChangeArrowheads="1"/>
            </p:cNvSpPr>
            <p:nvPr/>
          </p:nvSpPr>
          <p:spPr bwMode="auto">
            <a:xfrm>
              <a:off x="2906460" y="826763"/>
              <a:ext cx="409121" cy="196040"/>
            </a:xfrm>
            <a:custGeom>
              <a:avLst/>
              <a:gdLst>
                <a:gd name="T0" fmla="*/ 0 w 211"/>
                <a:gd name="T1" fmla="*/ 0 h 103"/>
                <a:gd name="T2" fmla="*/ 0 w 211"/>
                <a:gd name="T3" fmla="*/ 0 h 103"/>
                <a:gd name="T4" fmla="*/ 0 w 211"/>
                <a:gd name="T5" fmla="*/ 138941 h 103"/>
                <a:gd name="T6" fmla="*/ 135727 w 211"/>
                <a:gd name="T7" fmla="*/ 177007 h 103"/>
                <a:gd name="T8" fmla="*/ 360647 w 211"/>
                <a:gd name="T9" fmla="*/ 194137 h 103"/>
                <a:gd name="T10" fmla="*/ 409121 w 211"/>
                <a:gd name="T11" fmla="*/ 196040 h 103"/>
                <a:gd name="T12" fmla="*/ 269516 w 211"/>
                <a:gd name="T13" fmla="*/ 57099 h 103"/>
                <a:gd name="T14" fmla="*/ 0 w 211"/>
                <a:gd name="T15" fmla="*/ 7613 h 103"/>
                <a:gd name="T16" fmla="*/ 1939 w 211"/>
                <a:gd name="T17" fmla="*/ 3807 h 103"/>
                <a:gd name="T18" fmla="*/ 0 w 211"/>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1"/>
                <a:gd name="T31" fmla="*/ 0 h 103"/>
                <a:gd name="T32" fmla="*/ 211 w 211"/>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1" h="103">
                  <a:moveTo>
                    <a:pt x="0" y="0"/>
                  </a:moveTo>
                  <a:cubicBezTo>
                    <a:pt x="0" y="0"/>
                    <a:pt x="0" y="0"/>
                    <a:pt x="0" y="0"/>
                  </a:cubicBezTo>
                  <a:cubicBezTo>
                    <a:pt x="0" y="73"/>
                    <a:pt x="0" y="73"/>
                    <a:pt x="0" y="73"/>
                  </a:cubicBezTo>
                  <a:cubicBezTo>
                    <a:pt x="0" y="80"/>
                    <a:pt x="26" y="87"/>
                    <a:pt x="70" y="93"/>
                  </a:cubicBezTo>
                  <a:cubicBezTo>
                    <a:pt x="101" y="97"/>
                    <a:pt x="140" y="100"/>
                    <a:pt x="186" y="102"/>
                  </a:cubicBezTo>
                  <a:cubicBezTo>
                    <a:pt x="194" y="102"/>
                    <a:pt x="202" y="103"/>
                    <a:pt x="211" y="103"/>
                  </a:cubicBezTo>
                  <a:cubicBezTo>
                    <a:pt x="190" y="76"/>
                    <a:pt x="166" y="51"/>
                    <a:pt x="139" y="30"/>
                  </a:cubicBezTo>
                  <a:cubicBezTo>
                    <a:pt x="55" y="24"/>
                    <a:pt x="0" y="15"/>
                    <a:pt x="0" y="4"/>
                  </a:cubicBezTo>
                  <a:cubicBezTo>
                    <a:pt x="0" y="3"/>
                    <a:pt x="0" y="3"/>
                    <a:pt x="1" y="2"/>
                  </a:cubicBezTo>
                  <a:cubicBezTo>
                    <a:pt x="0" y="1"/>
                    <a:pt x="0" y="1"/>
                    <a:pt x="0" y="0"/>
                  </a:cubicBezTo>
                </a:path>
              </a:pathLst>
            </a:custGeom>
            <a:solidFill>
              <a:srgbClr val="CEA0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7" name="îṣ1ïḑè"/>
            <p:cNvSpPr>
              <a:spLocks noChangeArrowheads="1"/>
            </p:cNvSpPr>
            <p:nvPr/>
          </p:nvSpPr>
          <p:spPr bwMode="auto">
            <a:xfrm>
              <a:off x="2906460" y="826763"/>
              <a:ext cx="264226" cy="59666"/>
            </a:xfrm>
            <a:custGeom>
              <a:avLst/>
              <a:gdLst>
                <a:gd name="T0" fmla="*/ 1901 w 139"/>
                <a:gd name="T1" fmla="*/ 0 h 28"/>
                <a:gd name="T2" fmla="*/ 0 w 139"/>
                <a:gd name="T3" fmla="*/ 4262 h 28"/>
                <a:gd name="T4" fmla="*/ 264226 w 139"/>
                <a:gd name="T5" fmla="*/ 59666 h 28"/>
                <a:gd name="T6" fmla="*/ 252821 w 139"/>
                <a:gd name="T7" fmla="*/ 51142 h 28"/>
                <a:gd name="T8" fmla="*/ 1901 w 139"/>
                <a:gd name="T9" fmla="*/ 0 h 28"/>
                <a:gd name="T10" fmla="*/ 0 60000 65536"/>
                <a:gd name="T11" fmla="*/ 0 60000 65536"/>
                <a:gd name="T12" fmla="*/ 0 60000 65536"/>
                <a:gd name="T13" fmla="*/ 0 60000 65536"/>
                <a:gd name="T14" fmla="*/ 0 60000 65536"/>
                <a:gd name="T15" fmla="*/ 0 w 139"/>
                <a:gd name="T16" fmla="*/ 0 h 28"/>
                <a:gd name="T17" fmla="*/ 139 w 139"/>
                <a:gd name="T18" fmla="*/ 28 h 28"/>
              </a:gdLst>
              <a:ahLst/>
              <a:cxnLst>
                <a:cxn ang="T10">
                  <a:pos x="T0" y="T1"/>
                </a:cxn>
                <a:cxn ang="T11">
                  <a:pos x="T2" y="T3"/>
                </a:cxn>
                <a:cxn ang="T12">
                  <a:pos x="T4" y="T5"/>
                </a:cxn>
                <a:cxn ang="T13">
                  <a:pos x="T6" y="T7"/>
                </a:cxn>
                <a:cxn ang="T14">
                  <a:pos x="T8" y="T9"/>
                </a:cxn>
              </a:cxnLst>
              <a:rect l="T15" t="T16" r="T17" b="T18"/>
              <a:pathLst>
                <a:path w="139" h="28">
                  <a:moveTo>
                    <a:pt x="1" y="0"/>
                  </a:moveTo>
                  <a:cubicBezTo>
                    <a:pt x="0" y="1"/>
                    <a:pt x="0" y="1"/>
                    <a:pt x="0" y="2"/>
                  </a:cubicBezTo>
                  <a:cubicBezTo>
                    <a:pt x="0" y="13"/>
                    <a:pt x="55" y="22"/>
                    <a:pt x="139" y="28"/>
                  </a:cubicBezTo>
                  <a:cubicBezTo>
                    <a:pt x="137" y="27"/>
                    <a:pt x="135" y="26"/>
                    <a:pt x="133" y="24"/>
                  </a:cubicBezTo>
                  <a:cubicBezTo>
                    <a:pt x="57" y="19"/>
                    <a:pt x="7" y="10"/>
                    <a:pt x="1" y="0"/>
                  </a:cubicBezTo>
                </a:path>
              </a:pathLst>
            </a:custGeom>
            <a:solidFill>
              <a:srgbClr val="CFA6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8" name="iŝḻiḑe"/>
            <p:cNvSpPr>
              <a:spLocks noChangeArrowheads="1"/>
            </p:cNvSpPr>
            <p:nvPr/>
          </p:nvSpPr>
          <p:spPr bwMode="auto">
            <a:xfrm>
              <a:off x="2906460" y="792669"/>
              <a:ext cx="255700" cy="85234"/>
            </a:xfrm>
            <a:custGeom>
              <a:avLst/>
              <a:gdLst>
                <a:gd name="T0" fmla="*/ 138424 w 133"/>
                <a:gd name="T1" fmla="*/ 15857 h 43"/>
                <a:gd name="T2" fmla="*/ 98050 w 133"/>
                <a:gd name="T3" fmla="*/ 23786 h 43"/>
                <a:gd name="T4" fmla="*/ 73057 w 133"/>
                <a:gd name="T5" fmla="*/ 31715 h 43"/>
                <a:gd name="T6" fmla="*/ 73057 w 133"/>
                <a:gd name="T7" fmla="*/ 31715 h 43"/>
                <a:gd name="T8" fmla="*/ 76902 w 133"/>
                <a:gd name="T9" fmla="*/ 33697 h 43"/>
                <a:gd name="T10" fmla="*/ 109586 w 133"/>
                <a:gd name="T11" fmla="*/ 43608 h 43"/>
                <a:gd name="T12" fmla="*/ 213404 w 133"/>
                <a:gd name="T13" fmla="*/ 57483 h 43"/>
                <a:gd name="T14" fmla="*/ 138424 w 133"/>
                <a:gd name="T15" fmla="*/ 15857 h 43"/>
                <a:gd name="T16" fmla="*/ 99973 w 133"/>
                <a:gd name="T17" fmla="*/ 0 h 43"/>
                <a:gd name="T18" fmla="*/ 0 w 133"/>
                <a:gd name="T19" fmla="*/ 33697 h 43"/>
                <a:gd name="T20" fmla="*/ 0 w 133"/>
                <a:gd name="T21" fmla="*/ 33697 h 43"/>
                <a:gd name="T22" fmla="*/ 1923 w 133"/>
                <a:gd name="T23" fmla="*/ 37662 h 43"/>
                <a:gd name="T24" fmla="*/ 255700 w 133"/>
                <a:gd name="T25" fmla="*/ 85234 h 43"/>
                <a:gd name="T26" fmla="*/ 242242 w 133"/>
                <a:gd name="T27" fmla="*/ 75323 h 43"/>
                <a:gd name="T28" fmla="*/ 92283 w 133"/>
                <a:gd name="T29" fmla="*/ 55501 h 43"/>
                <a:gd name="T30" fmla="*/ 65367 w 133"/>
                <a:gd name="T31" fmla="*/ 45590 h 43"/>
                <a:gd name="T32" fmla="*/ 57677 w 133"/>
                <a:gd name="T33" fmla="*/ 39644 h 43"/>
                <a:gd name="T34" fmla="*/ 55754 w 133"/>
                <a:gd name="T35" fmla="*/ 31715 h 43"/>
                <a:gd name="T36" fmla="*/ 57677 w 133"/>
                <a:gd name="T37" fmla="*/ 25768 h 43"/>
                <a:gd name="T38" fmla="*/ 61522 w 133"/>
                <a:gd name="T39" fmla="*/ 19822 h 43"/>
                <a:gd name="T40" fmla="*/ 71135 w 133"/>
                <a:gd name="T41" fmla="*/ 13875 h 43"/>
                <a:gd name="T42" fmla="*/ 107663 w 133"/>
                <a:gd name="T43" fmla="*/ 5947 h 43"/>
                <a:gd name="T44" fmla="*/ 111508 w 133"/>
                <a:gd name="T45" fmla="*/ 3964 h 43"/>
                <a:gd name="T46" fmla="*/ 99973 w 133"/>
                <a:gd name="T47" fmla="*/ 0 h 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3"/>
                <a:gd name="T73" fmla="*/ 0 h 43"/>
                <a:gd name="T74" fmla="*/ 133 w 133"/>
                <a:gd name="T75" fmla="*/ 43 h 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3" h="43">
                  <a:moveTo>
                    <a:pt x="72" y="8"/>
                  </a:moveTo>
                  <a:cubicBezTo>
                    <a:pt x="64" y="9"/>
                    <a:pt x="57" y="10"/>
                    <a:pt x="51" y="12"/>
                  </a:cubicBezTo>
                  <a:cubicBezTo>
                    <a:pt x="45" y="13"/>
                    <a:pt x="41" y="14"/>
                    <a:pt x="38" y="16"/>
                  </a:cubicBezTo>
                  <a:cubicBezTo>
                    <a:pt x="38" y="16"/>
                    <a:pt x="38" y="16"/>
                    <a:pt x="38" y="16"/>
                  </a:cubicBezTo>
                  <a:cubicBezTo>
                    <a:pt x="38" y="17"/>
                    <a:pt x="39" y="17"/>
                    <a:pt x="40" y="17"/>
                  </a:cubicBezTo>
                  <a:cubicBezTo>
                    <a:pt x="44" y="19"/>
                    <a:pt x="50" y="20"/>
                    <a:pt x="57" y="22"/>
                  </a:cubicBezTo>
                  <a:cubicBezTo>
                    <a:pt x="70" y="24"/>
                    <a:pt x="89" y="27"/>
                    <a:pt x="111" y="29"/>
                  </a:cubicBezTo>
                  <a:cubicBezTo>
                    <a:pt x="99" y="21"/>
                    <a:pt x="86" y="14"/>
                    <a:pt x="72" y="8"/>
                  </a:cubicBezTo>
                  <a:moveTo>
                    <a:pt x="52" y="0"/>
                  </a:moveTo>
                  <a:cubicBezTo>
                    <a:pt x="19" y="5"/>
                    <a:pt x="0" y="11"/>
                    <a:pt x="0" y="17"/>
                  </a:cubicBezTo>
                  <a:cubicBezTo>
                    <a:pt x="0" y="17"/>
                    <a:pt x="0" y="17"/>
                    <a:pt x="0" y="17"/>
                  </a:cubicBezTo>
                  <a:cubicBezTo>
                    <a:pt x="0" y="18"/>
                    <a:pt x="0" y="18"/>
                    <a:pt x="1" y="19"/>
                  </a:cubicBezTo>
                  <a:cubicBezTo>
                    <a:pt x="7" y="29"/>
                    <a:pt x="57" y="38"/>
                    <a:pt x="133" y="43"/>
                  </a:cubicBezTo>
                  <a:cubicBezTo>
                    <a:pt x="131" y="41"/>
                    <a:pt x="128" y="40"/>
                    <a:pt x="126" y="38"/>
                  </a:cubicBezTo>
                  <a:cubicBezTo>
                    <a:pt x="91" y="35"/>
                    <a:pt x="64" y="32"/>
                    <a:pt x="48" y="28"/>
                  </a:cubicBezTo>
                  <a:cubicBezTo>
                    <a:pt x="42" y="27"/>
                    <a:pt x="37" y="25"/>
                    <a:pt x="34" y="23"/>
                  </a:cubicBezTo>
                  <a:cubicBezTo>
                    <a:pt x="32" y="22"/>
                    <a:pt x="31" y="21"/>
                    <a:pt x="30" y="20"/>
                  </a:cubicBezTo>
                  <a:cubicBezTo>
                    <a:pt x="29" y="19"/>
                    <a:pt x="29" y="17"/>
                    <a:pt x="29" y="16"/>
                  </a:cubicBezTo>
                  <a:cubicBezTo>
                    <a:pt x="29" y="15"/>
                    <a:pt x="29" y="14"/>
                    <a:pt x="30" y="13"/>
                  </a:cubicBezTo>
                  <a:cubicBezTo>
                    <a:pt x="30" y="12"/>
                    <a:pt x="31" y="11"/>
                    <a:pt x="32" y="10"/>
                  </a:cubicBezTo>
                  <a:cubicBezTo>
                    <a:pt x="33" y="9"/>
                    <a:pt x="35" y="8"/>
                    <a:pt x="37" y="7"/>
                  </a:cubicBezTo>
                  <a:cubicBezTo>
                    <a:pt x="42" y="6"/>
                    <a:pt x="48" y="4"/>
                    <a:pt x="56" y="3"/>
                  </a:cubicBezTo>
                  <a:cubicBezTo>
                    <a:pt x="57" y="2"/>
                    <a:pt x="57" y="2"/>
                    <a:pt x="58" y="2"/>
                  </a:cubicBezTo>
                  <a:cubicBezTo>
                    <a:pt x="56" y="1"/>
                    <a:pt x="54" y="0"/>
                    <a:pt x="52" y="0"/>
                  </a:cubicBezTo>
                </a:path>
              </a:pathLst>
            </a:custGeom>
            <a:solidFill>
              <a:srgbClr val="E1AD3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69" name="îṣḷiďe"/>
            <p:cNvSpPr>
              <a:spLocks noChangeArrowheads="1"/>
            </p:cNvSpPr>
            <p:nvPr/>
          </p:nvSpPr>
          <p:spPr bwMode="auto">
            <a:xfrm>
              <a:off x="2957601" y="792669"/>
              <a:ext cx="187513" cy="68187"/>
            </a:xfrm>
            <a:custGeom>
              <a:avLst/>
              <a:gdLst>
                <a:gd name="T0" fmla="*/ 56061 w 97"/>
                <a:gd name="T1" fmla="*/ 0 h 36"/>
                <a:gd name="T2" fmla="*/ 52194 w 97"/>
                <a:gd name="T3" fmla="*/ 1894 h 36"/>
                <a:gd name="T4" fmla="*/ 15465 w 97"/>
                <a:gd name="T5" fmla="*/ 9470 h 36"/>
                <a:gd name="T6" fmla="*/ 5799 w 97"/>
                <a:gd name="T7" fmla="*/ 15153 h 36"/>
                <a:gd name="T8" fmla="*/ 1933 w 97"/>
                <a:gd name="T9" fmla="*/ 20835 h 36"/>
                <a:gd name="T10" fmla="*/ 0 w 97"/>
                <a:gd name="T11" fmla="*/ 26517 h 36"/>
                <a:gd name="T12" fmla="*/ 1933 w 97"/>
                <a:gd name="T13" fmla="*/ 34094 h 36"/>
                <a:gd name="T14" fmla="*/ 9666 w 97"/>
                <a:gd name="T15" fmla="*/ 39776 h 36"/>
                <a:gd name="T16" fmla="*/ 36729 w 97"/>
                <a:gd name="T17" fmla="*/ 49246 h 36"/>
                <a:gd name="T18" fmla="*/ 187513 w 97"/>
                <a:gd name="T19" fmla="*/ 68187 h 36"/>
                <a:gd name="T20" fmla="*/ 158516 w 97"/>
                <a:gd name="T21" fmla="*/ 51140 h 36"/>
                <a:gd name="T22" fmla="*/ 54127 w 97"/>
                <a:gd name="T23" fmla="*/ 37882 h 36"/>
                <a:gd name="T24" fmla="*/ 21264 w 97"/>
                <a:gd name="T25" fmla="*/ 28411 h 36"/>
                <a:gd name="T26" fmla="*/ 17398 w 97"/>
                <a:gd name="T27" fmla="*/ 26517 h 36"/>
                <a:gd name="T28" fmla="*/ 17398 w 97"/>
                <a:gd name="T29" fmla="*/ 26517 h 36"/>
                <a:gd name="T30" fmla="*/ 42529 w 97"/>
                <a:gd name="T31" fmla="*/ 18941 h 36"/>
                <a:gd name="T32" fmla="*/ 83124 w 97"/>
                <a:gd name="T33" fmla="*/ 11365 h 36"/>
                <a:gd name="T34" fmla="*/ 56061 w 97"/>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7"/>
                <a:gd name="T55" fmla="*/ 0 h 36"/>
                <a:gd name="T56" fmla="*/ 97 w 97"/>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7" h="36">
                  <a:moveTo>
                    <a:pt x="29" y="0"/>
                  </a:moveTo>
                  <a:cubicBezTo>
                    <a:pt x="28" y="0"/>
                    <a:pt x="28" y="0"/>
                    <a:pt x="27" y="1"/>
                  </a:cubicBezTo>
                  <a:cubicBezTo>
                    <a:pt x="19" y="2"/>
                    <a:pt x="13" y="4"/>
                    <a:pt x="8" y="5"/>
                  </a:cubicBezTo>
                  <a:cubicBezTo>
                    <a:pt x="6" y="6"/>
                    <a:pt x="4" y="7"/>
                    <a:pt x="3" y="8"/>
                  </a:cubicBezTo>
                  <a:cubicBezTo>
                    <a:pt x="2" y="9"/>
                    <a:pt x="1" y="10"/>
                    <a:pt x="1" y="11"/>
                  </a:cubicBezTo>
                  <a:cubicBezTo>
                    <a:pt x="0" y="12"/>
                    <a:pt x="0" y="13"/>
                    <a:pt x="0" y="14"/>
                  </a:cubicBezTo>
                  <a:cubicBezTo>
                    <a:pt x="0" y="15"/>
                    <a:pt x="0" y="17"/>
                    <a:pt x="1" y="18"/>
                  </a:cubicBezTo>
                  <a:cubicBezTo>
                    <a:pt x="2" y="19"/>
                    <a:pt x="3" y="20"/>
                    <a:pt x="5" y="21"/>
                  </a:cubicBezTo>
                  <a:cubicBezTo>
                    <a:pt x="8" y="23"/>
                    <a:pt x="13" y="25"/>
                    <a:pt x="19" y="26"/>
                  </a:cubicBezTo>
                  <a:cubicBezTo>
                    <a:pt x="35" y="30"/>
                    <a:pt x="62" y="33"/>
                    <a:pt x="97" y="36"/>
                  </a:cubicBezTo>
                  <a:cubicBezTo>
                    <a:pt x="92" y="33"/>
                    <a:pt x="87" y="30"/>
                    <a:pt x="82" y="27"/>
                  </a:cubicBezTo>
                  <a:cubicBezTo>
                    <a:pt x="60" y="25"/>
                    <a:pt x="41" y="22"/>
                    <a:pt x="28" y="20"/>
                  </a:cubicBezTo>
                  <a:cubicBezTo>
                    <a:pt x="21" y="18"/>
                    <a:pt x="15" y="17"/>
                    <a:pt x="11" y="15"/>
                  </a:cubicBezTo>
                  <a:cubicBezTo>
                    <a:pt x="10" y="15"/>
                    <a:pt x="9" y="15"/>
                    <a:pt x="9" y="14"/>
                  </a:cubicBezTo>
                  <a:cubicBezTo>
                    <a:pt x="9" y="14"/>
                    <a:pt x="9" y="14"/>
                    <a:pt x="9" y="14"/>
                  </a:cubicBezTo>
                  <a:cubicBezTo>
                    <a:pt x="12" y="12"/>
                    <a:pt x="16" y="11"/>
                    <a:pt x="22" y="10"/>
                  </a:cubicBezTo>
                  <a:cubicBezTo>
                    <a:pt x="28" y="8"/>
                    <a:pt x="35" y="7"/>
                    <a:pt x="43" y="6"/>
                  </a:cubicBezTo>
                  <a:cubicBezTo>
                    <a:pt x="38" y="4"/>
                    <a:pt x="34" y="2"/>
                    <a:pt x="29" y="0"/>
                  </a:cubicBezTo>
                </a:path>
              </a:pathLst>
            </a:custGeom>
            <a:solidFill>
              <a:srgbClr val="E3C28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70" name="iSḻíḋé"/>
            <p:cNvSpPr>
              <a:spLocks noChangeArrowheads="1"/>
            </p:cNvSpPr>
            <p:nvPr/>
          </p:nvSpPr>
          <p:spPr bwMode="auto">
            <a:xfrm>
              <a:off x="2062651" y="750056"/>
              <a:ext cx="1363736" cy="1355217"/>
            </a:xfrm>
            <a:prstGeom prst="ellipse">
              <a:avLst/>
            </a:prstGeom>
            <a:solidFill>
              <a:srgbClr val="E2AF5B"/>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71" name="îşḻíḑé"/>
            <p:cNvSpPr>
              <a:spLocks noChangeArrowheads="1"/>
            </p:cNvSpPr>
            <p:nvPr/>
          </p:nvSpPr>
          <p:spPr bwMode="auto">
            <a:xfrm>
              <a:off x="2002984" y="767102"/>
              <a:ext cx="1355215" cy="1355217"/>
            </a:xfrm>
            <a:prstGeom prst="ellipse">
              <a:avLst/>
            </a:prstGeom>
            <a:solidFill>
              <a:srgbClr val="F9BF3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72" name="íṩḻiḑé"/>
            <p:cNvSpPr>
              <a:spLocks noChangeArrowheads="1"/>
            </p:cNvSpPr>
            <p:nvPr/>
          </p:nvSpPr>
          <p:spPr bwMode="auto">
            <a:xfrm>
              <a:off x="2037078" y="801195"/>
              <a:ext cx="1287028" cy="1287031"/>
            </a:xfrm>
            <a:custGeom>
              <a:avLst/>
              <a:gdLst>
                <a:gd name="T0" fmla="*/ 643514 w 668"/>
                <a:gd name="T1" fmla="*/ 0 h 668"/>
                <a:gd name="T2" fmla="*/ 0 w 668"/>
                <a:gd name="T3" fmla="*/ 643516 h 668"/>
                <a:gd name="T4" fmla="*/ 643514 w 668"/>
                <a:gd name="T5" fmla="*/ 1287031 h 668"/>
                <a:gd name="T6" fmla="*/ 1287028 w 668"/>
                <a:gd name="T7" fmla="*/ 643516 h 668"/>
                <a:gd name="T8" fmla="*/ 643514 w 668"/>
                <a:gd name="T9" fmla="*/ 0 h 668"/>
                <a:gd name="T10" fmla="*/ 643514 w 668"/>
                <a:gd name="T11" fmla="*/ 1263911 h 668"/>
                <a:gd name="T12" fmla="*/ 23120 w 668"/>
                <a:gd name="T13" fmla="*/ 643516 h 668"/>
                <a:gd name="T14" fmla="*/ 643514 w 668"/>
                <a:gd name="T15" fmla="*/ 23120 h 668"/>
                <a:gd name="T16" fmla="*/ 1263908 w 668"/>
                <a:gd name="T17" fmla="*/ 643516 h 668"/>
                <a:gd name="T18" fmla="*/ 643514 w 668"/>
                <a:gd name="T19" fmla="*/ 1263911 h 6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8"/>
                <a:gd name="T31" fmla="*/ 0 h 668"/>
                <a:gd name="T32" fmla="*/ 668 w 668"/>
                <a:gd name="T33" fmla="*/ 668 h 6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8" h="668">
                  <a:moveTo>
                    <a:pt x="334" y="0"/>
                  </a:moveTo>
                  <a:cubicBezTo>
                    <a:pt x="150" y="0"/>
                    <a:pt x="0" y="149"/>
                    <a:pt x="0" y="334"/>
                  </a:cubicBezTo>
                  <a:cubicBezTo>
                    <a:pt x="0" y="518"/>
                    <a:pt x="150" y="668"/>
                    <a:pt x="334" y="668"/>
                  </a:cubicBezTo>
                  <a:cubicBezTo>
                    <a:pt x="519" y="668"/>
                    <a:pt x="668" y="518"/>
                    <a:pt x="668" y="334"/>
                  </a:cubicBezTo>
                  <a:cubicBezTo>
                    <a:pt x="668" y="149"/>
                    <a:pt x="519" y="0"/>
                    <a:pt x="334" y="0"/>
                  </a:cubicBezTo>
                  <a:close/>
                  <a:moveTo>
                    <a:pt x="334" y="656"/>
                  </a:moveTo>
                  <a:cubicBezTo>
                    <a:pt x="156" y="656"/>
                    <a:pt x="12" y="512"/>
                    <a:pt x="12" y="334"/>
                  </a:cubicBezTo>
                  <a:cubicBezTo>
                    <a:pt x="12" y="156"/>
                    <a:pt x="156" y="12"/>
                    <a:pt x="334" y="12"/>
                  </a:cubicBezTo>
                  <a:cubicBezTo>
                    <a:pt x="512" y="12"/>
                    <a:pt x="656" y="156"/>
                    <a:pt x="656" y="334"/>
                  </a:cubicBezTo>
                  <a:cubicBezTo>
                    <a:pt x="656" y="512"/>
                    <a:pt x="512" y="656"/>
                    <a:pt x="334" y="656"/>
                  </a:cubicBezTo>
                  <a:close/>
                </a:path>
              </a:pathLst>
            </a:custGeom>
            <a:solidFill>
              <a:srgbClr val="FDEE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73" name="îš1ïďé"/>
            <p:cNvSpPr>
              <a:spLocks noChangeArrowheads="1"/>
            </p:cNvSpPr>
            <p:nvPr/>
          </p:nvSpPr>
          <p:spPr bwMode="auto">
            <a:xfrm>
              <a:off x="2216072" y="980184"/>
              <a:ext cx="929047" cy="929049"/>
            </a:xfrm>
            <a:prstGeom prst="ellipse">
              <a:avLst/>
            </a:prstGeom>
            <a:solidFill>
              <a:srgbClr val="E2AF5B"/>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74" name="îṡ1iḑè"/>
            <p:cNvSpPr>
              <a:spLocks noChangeArrowheads="1"/>
            </p:cNvSpPr>
            <p:nvPr/>
          </p:nvSpPr>
          <p:spPr bwMode="auto">
            <a:xfrm>
              <a:off x="2258686" y="1005757"/>
              <a:ext cx="877908" cy="877908"/>
            </a:xfrm>
            <a:prstGeom prst="ellipse">
              <a:avLst/>
            </a:prstGeom>
            <a:solidFill>
              <a:srgbClr val="FDEE9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6475" name="ïslïdè"/>
            <p:cNvSpPr>
              <a:spLocks noChangeArrowheads="1"/>
            </p:cNvSpPr>
            <p:nvPr/>
          </p:nvSpPr>
          <p:spPr bwMode="auto">
            <a:xfrm>
              <a:off x="2482373" y="1125084"/>
              <a:ext cx="404959" cy="639255"/>
            </a:xfrm>
            <a:custGeom>
              <a:avLst/>
              <a:gdLst>
                <a:gd name="T0" fmla="*/ 376033 w 2800"/>
                <a:gd name="T1" fmla="*/ 369723 h 4428"/>
                <a:gd name="T2" fmla="*/ 231405 w 2800"/>
                <a:gd name="T3" fmla="*/ 369723 h 4428"/>
                <a:gd name="T4" fmla="*/ 231405 w 2800"/>
                <a:gd name="T5" fmla="*/ 311976 h 4428"/>
                <a:gd name="T6" fmla="*/ 376033 w 2800"/>
                <a:gd name="T7" fmla="*/ 311976 h 4428"/>
                <a:gd name="T8" fmla="*/ 404959 w 2800"/>
                <a:gd name="T9" fmla="*/ 283103 h 4428"/>
                <a:gd name="T10" fmla="*/ 376033 w 2800"/>
                <a:gd name="T11" fmla="*/ 254229 h 4428"/>
                <a:gd name="T12" fmla="*/ 250930 w 2800"/>
                <a:gd name="T13" fmla="*/ 254229 h 4428"/>
                <a:gd name="T14" fmla="*/ 362872 w 2800"/>
                <a:gd name="T15" fmla="*/ 46630 h 4428"/>
                <a:gd name="T16" fmla="*/ 351157 w 2800"/>
                <a:gd name="T17" fmla="*/ 7507 h 4428"/>
                <a:gd name="T18" fmla="*/ 311963 w 2800"/>
                <a:gd name="T19" fmla="*/ 19201 h 4428"/>
                <a:gd name="T20" fmla="*/ 202480 w 2800"/>
                <a:gd name="T21" fmla="*/ 222324 h 4428"/>
                <a:gd name="T22" fmla="*/ 92996 w 2800"/>
                <a:gd name="T23" fmla="*/ 19201 h 4428"/>
                <a:gd name="T24" fmla="*/ 53802 w 2800"/>
                <a:gd name="T25" fmla="*/ 7507 h 4428"/>
                <a:gd name="T26" fmla="*/ 42087 w 2800"/>
                <a:gd name="T27" fmla="*/ 46630 h 4428"/>
                <a:gd name="T28" fmla="*/ 154029 w 2800"/>
                <a:gd name="T29" fmla="*/ 254229 h 4428"/>
                <a:gd name="T30" fmla="*/ 28926 w 2800"/>
                <a:gd name="T31" fmla="*/ 254229 h 4428"/>
                <a:gd name="T32" fmla="*/ 0 w 2800"/>
                <a:gd name="T33" fmla="*/ 283103 h 4428"/>
                <a:gd name="T34" fmla="*/ 28926 w 2800"/>
                <a:gd name="T35" fmla="*/ 311976 h 4428"/>
                <a:gd name="T36" fmla="*/ 173554 w 2800"/>
                <a:gd name="T37" fmla="*/ 311976 h 4428"/>
                <a:gd name="T38" fmla="*/ 173554 w 2800"/>
                <a:gd name="T39" fmla="*/ 369723 h 4428"/>
                <a:gd name="T40" fmla="*/ 28926 w 2800"/>
                <a:gd name="T41" fmla="*/ 369723 h 4428"/>
                <a:gd name="T42" fmla="*/ 0 w 2800"/>
                <a:gd name="T43" fmla="*/ 398596 h 4428"/>
                <a:gd name="T44" fmla="*/ 28926 w 2800"/>
                <a:gd name="T45" fmla="*/ 427469 h 4428"/>
                <a:gd name="T46" fmla="*/ 173554 w 2800"/>
                <a:gd name="T47" fmla="*/ 427469 h 4428"/>
                <a:gd name="T48" fmla="*/ 173554 w 2800"/>
                <a:gd name="T49" fmla="*/ 610382 h 4428"/>
                <a:gd name="T50" fmla="*/ 202480 w 2800"/>
                <a:gd name="T51" fmla="*/ 639255 h 4428"/>
                <a:gd name="T52" fmla="*/ 231405 w 2800"/>
                <a:gd name="T53" fmla="*/ 610382 h 4428"/>
                <a:gd name="T54" fmla="*/ 231405 w 2800"/>
                <a:gd name="T55" fmla="*/ 427469 h 4428"/>
                <a:gd name="T56" fmla="*/ 376033 w 2800"/>
                <a:gd name="T57" fmla="*/ 427469 h 4428"/>
                <a:gd name="T58" fmla="*/ 404959 w 2800"/>
                <a:gd name="T59" fmla="*/ 398596 h 4428"/>
                <a:gd name="T60" fmla="*/ 376033 w 2800"/>
                <a:gd name="T61" fmla="*/ 369723 h 44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00"/>
                <a:gd name="T94" fmla="*/ 0 h 4428"/>
                <a:gd name="T95" fmla="*/ 2800 w 2800"/>
                <a:gd name="T96" fmla="*/ 4428 h 44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00" h="4428">
                  <a:moveTo>
                    <a:pt x="2600" y="2561"/>
                  </a:moveTo>
                  <a:lnTo>
                    <a:pt x="1600" y="2561"/>
                  </a:lnTo>
                  <a:lnTo>
                    <a:pt x="1600" y="2161"/>
                  </a:lnTo>
                  <a:lnTo>
                    <a:pt x="2600" y="2161"/>
                  </a:lnTo>
                  <a:cubicBezTo>
                    <a:pt x="2710" y="2161"/>
                    <a:pt x="2800" y="2072"/>
                    <a:pt x="2800" y="1961"/>
                  </a:cubicBezTo>
                  <a:cubicBezTo>
                    <a:pt x="2800" y="1851"/>
                    <a:pt x="2710" y="1761"/>
                    <a:pt x="2600" y="1761"/>
                  </a:cubicBezTo>
                  <a:lnTo>
                    <a:pt x="1735" y="1761"/>
                  </a:lnTo>
                  <a:lnTo>
                    <a:pt x="2509" y="323"/>
                  </a:lnTo>
                  <a:cubicBezTo>
                    <a:pt x="2562" y="226"/>
                    <a:pt x="2525" y="104"/>
                    <a:pt x="2428" y="52"/>
                  </a:cubicBezTo>
                  <a:cubicBezTo>
                    <a:pt x="2331" y="0"/>
                    <a:pt x="2210" y="36"/>
                    <a:pt x="2157" y="133"/>
                  </a:cubicBezTo>
                  <a:lnTo>
                    <a:pt x="1400" y="1540"/>
                  </a:lnTo>
                  <a:lnTo>
                    <a:pt x="643" y="133"/>
                  </a:lnTo>
                  <a:cubicBezTo>
                    <a:pt x="590" y="36"/>
                    <a:pt x="469" y="0"/>
                    <a:pt x="372" y="52"/>
                  </a:cubicBezTo>
                  <a:cubicBezTo>
                    <a:pt x="275" y="104"/>
                    <a:pt x="238" y="226"/>
                    <a:pt x="291" y="323"/>
                  </a:cubicBezTo>
                  <a:lnTo>
                    <a:pt x="1065" y="1761"/>
                  </a:lnTo>
                  <a:lnTo>
                    <a:pt x="200" y="1761"/>
                  </a:lnTo>
                  <a:cubicBezTo>
                    <a:pt x="90" y="1761"/>
                    <a:pt x="0" y="1851"/>
                    <a:pt x="0" y="1961"/>
                  </a:cubicBezTo>
                  <a:cubicBezTo>
                    <a:pt x="0" y="2072"/>
                    <a:pt x="90" y="2161"/>
                    <a:pt x="200" y="2161"/>
                  </a:cubicBezTo>
                  <a:lnTo>
                    <a:pt x="1200" y="2161"/>
                  </a:lnTo>
                  <a:lnTo>
                    <a:pt x="1200" y="2561"/>
                  </a:lnTo>
                  <a:lnTo>
                    <a:pt x="200" y="2561"/>
                  </a:lnTo>
                  <a:cubicBezTo>
                    <a:pt x="90" y="2561"/>
                    <a:pt x="0" y="2651"/>
                    <a:pt x="0" y="2761"/>
                  </a:cubicBezTo>
                  <a:cubicBezTo>
                    <a:pt x="0" y="2872"/>
                    <a:pt x="90" y="2961"/>
                    <a:pt x="200" y="2961"/>
                  </a:cubicBezTo>
                  <a:lnTo>
                    <a:pt x="1200" y="2961"/>
                  </a:lnTo>
                  <a:lnTo>
                    <a:pt x="1200" y="4228"/>
                  </a:lnTo>
                  <a:cubicBezTo>
                    <a:pt x="1200" y="4338"/>
                    <a:pt x="1290" y="4428"/>
                    <a:pt x="1400" y="4428"/>
                  </a:cubicBezTo>
                  <a:cubicBezTo>
                    <a:pt x="1510" y="4428"/>
                    <a:pt x="1600" y="4338"/>
                    <a:pt x="1600" y="4228"/>
                  </a:cubicBezTo>
                  <a:lnTo>
                    <a:pt x="1600" y="2961"/>
                  </a:lnTo>
                  <a:lnTo>
                    <a:pt x="2600" y="2961"/>
                  </a:lnTo>
                  <a:cubicBezTo>
                    <a:pt x="2710" y="2961"/>
                    <a:pt x="2800" y="2872"/>
                    <a:pt x="2800" y="2761"/>
                  </a:cubicBezTo>
                  <a:cubicBezTo>
                    <a:pt x="2800" y="2651"/>
                    <a:pt x="2710" y="2561"/>
                    <a:pt x="2600" y="2561"/>
                  </a:cubicBezTo>
                  <a:close/>
                </a:path>
              </a:pathLst>
            </a:custGeom>
            <a:solidFill>
              <a:srgbClr val="E2AF5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76" name="iśľíḋé"/>
            <p:cNvSpPr>
              <a:spLocks noChangeArrowheads="1"/>
            </p:cNvSpPr>
            <p:nvPr/>
          </p:nvSpPr>
          <p:spPr bwMode="auto">
            <a:xfrm>
              <a:off x="1806951" y="3264444"/>
              <a:ext cx="375028" cy="366507"/>
            </a:xfrm>
            <a:custGeom>
              <a:avLst/>
              <a:gdLst>
                <a:gd name="T0" fmla="*/ 328871 w 195"/>
                <a:gd name="T1" fmla="*/ 145076 h 192"/>
                <a:gd name="T2" fmla="*/ 309639 w 195"/>
                <a:gd name="T3" fmla="*/ 101171 h 192"/>
                <a:gd name="T4" fmla="*/ 328871 w 195"/>
                <a:gd name="T5" fmla="*/ 66811 h 192"/>
                <a:gd name="T6" fmla="*/ 278867 w 195"/>
                <a:gd name="T7" fmla="*/ 32451 h 192"/>
                <a:gd name="T8" fmla="*/ 221170 w 195"/>
                <a:gd name="T9" fmla="*/ 34360 h 192"/>
                <a:gd name="T10" fmla="*/ 221170 w 195"/>
                <a:gd name="T11" fmla="*/ 5727 h 192"/>
                <a:gd name="T12" fmla="*/ 155781 w 195"/>
                <a:gd name="T13" fmla="*/ 0 h 192"/>
                <a:gd name="T14" fmla="*/ 151934 w 195"/>
                <a:gd name="T15" fmla="*/ 34360 h 192"/>
                <a:gd name="T16" fmla="*/ 103854 w 195"/>
                <a:gd name="T17" fmla="*/ 51540 h 192"/>
                <a:gd name="T18" fmla="*/ 67313 w 195"/>
                <a:gd name="T19" fmla="*/ 32451 h 192"/>
                <a:gd name="T20" fmla="*/ 32695 w 195"/>
                <a:gd name="T21" fmla="*/ 82082 h 192"/>
                <a:gd name="T22" fmla="*/ 32695 w 195"/>
                <a:gd name="T23" fmla="*/ 145076 h 192"/>
                <a:gd name="T24" fmla="*/ 5770 w 195"/>
                <a:gd name="T25" fmla="*/ 145076 h 192"/>
                <a:gd name="T26" fmla="*/ 5770 w 195"/>
                <a:gd name="T27" fmla="*/ 204251 h 192"/>
                <a:gd name="T28" fmla="*/ 32695 w 195"/>
                <a:gd name="T29" fmla="*/ 221431 h 192"/>
                <a:gd name="T30" fmla="*/ 51927 w 195"/>
                <a:gd name="T31" fmla="*/ 259609 h 192"/>
                <a:gd name="T32" fmla="*/ 32695 w 195"/>
                <a:gd name="T33" fmla="*/ 293969 h 192"/>
                <a:gd name="T34" fmla="*/ 82698 w 195"/>
                <a:gd name="T35" fmla="*/ 328329 h 192"/>
                <a:gd name="T36" fmla="*/ 151934 w 195"/>
                <a:gd name="T37" fmla="*/ 326420 h 192"/>
                <a:gd name="T38" fmla="*/ 151934 w 195"/>
                <a:gd name="T39" fmla="*/ 355054 h 192"/>
                <a:gd name="T40" fmla="*/ 205785 w 195"/>
                <a:gd name="T41" fmla="*/ 366507 h 192"/>
                <a:gd name="T42" fmla="*/ 221170 w 195"/>
                <a:gd name="T43" fmla="*/ 326420 h 192"/>
                <a:gd name="T44" fmla="*/ 261558 w 195"/>
                <a:gd name="T45" fmla="*/ 309240 h 192"/>
                <a:gd name="T46" fmla="*/ 296176 w 195"/>
                <a:gd name="T47" fmla="*/ 328329 h 192"/>
                <a:gd name="T48" fmla="*/ 330794 w 195"/>
                <a:gd name="T49" fmla="*/ 278698 h 192"/>
                <a:gd name="T50" fmla="*/ 326947 w 195"/>
                <a:gd name="T51" fmla="*/ 221431 h 192"/>
                <a:gd name="T52" fmla="*/ 355796 w 195"/>
                <a:gd name="T53" fmla="*/ 221431 h 192"/>
                <a:gd name="T54" fmla="*/ 375028 w 195"/>
                <a:gd name="T55" fmla="*/ 156529 h 192"/>
                <a:gd name="T56" fmla="*/ 151934 w 195"/>
                <a:gd name="T57" fmla="*/ 244338 h 192"/>
                <a:gd name="T58" fmla="*/ 144242 w 195"/>
                <a:gd name="T59" fmla="*/ 240520 h 192"/>
                <a:gd name="T60" fmla="*/ 138472 w 195"/>
                <a:gd name="T61" fmla="*/ 236702 h 192"/>
                <a:gd name="T62" fmla="*/ 130779 w 195"/>
                <a:gd name="T63" fmla="*/ 229067 h 192"/>
                <a:gd name="T64" fmla="*/ 121163 w 195"/>
                <a:gd name="T65" fmla="*/ 217614 h 192"/>
                <a:gd name="T66" fmla="*/ 111547 w 195"/>
                <a:gd name="T67" fmla="*/ 181345 h 192"/>
                <a:gd name="T68" fmla="*/ 138472 w 195"/>
                <a:gd name="T69" fmla="*/ 125987 h 192"/>
                <a:gd name="T70" fmla="*/ 142318 w 195"/>
                <a:gd name="T71" fmla="*/ 122169 h 192"/>
                <a:gd name="T72" fmla="*/ 153858 w 195"/>
                <a:gd name="T73" fmla="*/ 116442 h 192"/>
                <a:gd name="T74" fmla="*/ 213477 w 195"/>
                <a:gd name="T75" fmla="*/ 118351 h 192"/>
                <a:gd name="T76" fmla="*/ 219247 w 195"/>
                <a:gd name="T77" fmla="*/ 122169 h 192"/>
                <a:gd name="T78" fmla="*/ 223094 w 195"/>
                <a:gd name="T79" fmla="*/ 125987 h 192"/>
                <a:gd name="T80" fmla="*/ 230786 w 195"/>
                <a:gd name="T81" fmla="*/ 131713 h 192"/>
                <a:gd name="T82" fmla="*/ 238479 w 195"/>
                <a:gd name="T83" fmla="*/ 141258 h 192"/>
                <a:gd name="T84" fmla="*/ 242326 w 195"/>
                <a:gd name="T85" fmla="*/ 146985 h 192"/>
                <a:gd name="T86" fmla="*/ 250019 w 195"/>
                <a:gd name="T87" fmla="*/ 181345 h 192"/>
                <a:gd name="T88" fmla="*/ 248095 w 195"/>
                <a:gd name="T89" fmla="*/ 200434 h 192"/>
                <a:gd name="T90" fmla="*/ 244249 w 195"/>
                <a:gd name="T91" fmla="*/ 209978 h 192"/>
                <a:gd name="T92" fmla="*/ 242326 w 195"/>
                <a:gd name="T93" fmla="*/ 215705 h 192"/>
                <a:gd name="T94" fmla="*/ 238479 w 195"/>
                <a:gd name="T95" fmla="*/ 219522 h 192"/>
                <a:gd name="T96" fmla="*/ 236556 w 195"/>
                <a:gd name="T97" fmla="*/ 223340 h 192"/>
                <a:gd name="T98" fmla="*/ 232710 w 195"/>
                <a:gd name="T99" fmla="*/ 227158 h 192"/>
                <a:gd name="T100" fmla="*/ 228863 w 195"/>
                <a:gd name="T101" fmla="*/ 230976 h 192"/>
                <a:gd name="T102" fmla="*/ 223094 w 195"/>
                <a:gd name="T103" fmla="*/ 236702 h 192"/>
                <a:gd name="T104" fmla="*/ 217324 w 195"/>
                <a:gd name="T105" fmla="*/ 240520 h 192"/>
                <a:gd name="T106" fmla="*/ 213477 w 195"/>
                <a:gd name="T107" fmla="*/ 242429 h 192"/>
                <a:gd name="T108" fmla="*/ 153858 w 195"/>
                <a:gd name="T109" fmla="*/ 244338 h 1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5"/>
                <a:gd name="T166" fmla="*/ 0 h 192"/>
                <a:gd name="T167" fmla="*/ 195 w 195"/>
                <a:gd name="T168" fmla="*/ 192 h 1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5" h="192">
                  <a:moveTo>
                    <a:pt x="185" y="76"/>
                  </a:moveTo>
                  <a:cubicBezTo>
                    <a:pt x="171" y="76"/>
                    <a:pt x="171" y="76"/>
                    <a:pt x="171" y="76"/>
                  </a:cubicBezTo>
                  <a:cubicBezTo>
                    <a:pt x="169" y="68"/>
                    <a:pt x="165" y="60"/>
                    <a:pt x="161" y="53"/>
                  </a:cubicBezTo>
                  <a:cubicBezTo>
                    <a:pt x="161" y="53"/>
                    <a:pt x="161" y="53"/>
                    <a:pt x="161" y="53"/>
                  </a:cubicBezTo>
                  <a:cubicBezTo>
                    <a:pt x="171" y="43"/>
                    <a:pt x="171" y="43"/>
                    <a:pt x="171" y="43"/>
                  </a:cubicBezTo>
                  <a:cubicBezTo>
                    <a:pt x="174" y="41"/>
                    <a:pt x="174" y="37"/>
                    <a:pt x="171" y="35"/>
                  </a:cubicBezTo>
                  <a:cubicBezTo>
                    <a:pt x="154" y="17"/>
                    <a:pt x="154" y="17"/>
                    <a:pt x="154" y="17"/>
                  </a:cubicBezTo>
                  <a:cubicBezTo>
                    <a:pt x="151" y="15"/>
                    <a:pt x="148" y="15"/>
                    <a:pt x="145" y="17"/>
                  </a:cubicBezTo>
                  <a:cubicBezTo>
                    <a:pt x="136" y="27"/>
                    <a:pt x="136" y="27"/>
                    <a:pt x="136" y="27"/>
                  </a:cubicBezTo>
                  <a:cubicBezTo>
                    <a:pt x="129" y="23"/>
                    <a:pt x="123" y="20"/>
                    <a:pt x="115" y="18"/>
                  </a:cubicBezTo>
                  <a:cubicBezTo>
                    <a:pt x="115" y="18"/>
                    <a:pt x="115" y="18"/>
                    <a:pt x="115" y="18"/>
                  </a:cubicBezTo>
                  <a:cubicBezTo>
                    <a:pt x="115" y="3"/>
                    <a:pt x="115" y="3"/>
                    <a:pt x="115" y="3"/>
                  </a:cubicBezTo>
                  <a:cubicBezTo>
                    <a:pt x="115" y="0"/>
                    <a:pt x="110" y="0"/>
                    <a:pt x="107" y="0"/>
                  </a:cubicBezTo>
                  <a:cubicBezTo>
                    <a:pt x="81" y="0"/>
                    <a:pt x="81" y="0"/>
                    <a:pt x="81" y="0"/>
                  </a:cubicBezTo>
                  <a:cubicBezTo>
                    <a:pt x="78" y="0"/>
                    <a:pt x="79" y="0"/>
                    <a:pt x="79" y="3"/>
                  </a:cubicBezTo>
                  <a:cubicBezTo>
                    <a:pt x="79" y="18"/>
                    <a:pt x="79" y="18"/>
                    <a:pt x="79" y="18"/>
                  </a:cubicBezTo>
                  <a:cubicBezTo>
                    <a:pt x="71" y="20"/>
                    <a:pt x="62" y="23"/>
                    <a:pt x="55" y="27"/>
                  </a:cubicBezTo>
                  <a:cubicBezTo>
                    <a:pt x="54" y="27"/>
                    <a:pt x="54" y="27"/>
                    <a:pt x="54" y="27"/>
                  </a:cubicBezTo>
                  <a:cubicBezTo>
                    <a:pt x="43" y="17"/>
                    <a:pt x="43" y="17"/>
                    <a:pt x="43" y="17"/>
                  </a:cubicBezTo>
                  <a:cubicBezTo>
                    <a:pt x="41" y="15"/>
                    <a:pt x="37" y="15"/>
                    <a:pt x="35" y="17"/>
                  </a:cubicBezTo>
                  <a:cubicBezTo>
                    <a:pt x="17" y="35"/>
                    <a:pt x="17" y="35"/>
                    <a:pt x="17" y="35"/>
                  </a:cubicBezTo>
                  <a:cubicBezTo>
                    <a:pt x="14" y="37"/>
                    <a:pt x="14" y="41"/>
                    <a:pt x="17" y="43"/>
                  </a:cubicBezTo>
                  <a:cubicBezTo>
                    <a:pt x="27" y="53"/>
                    <a:pt x="27" y="53"/>
                    <a:pt x="27" y="53"/>
                  </a:cubicBezTo>
                  <a:cubicBezTo>
                    <a:pt x="22" y="60"/>
                    <a:pt x="19" y="68"/>
                    <a:pt x="17" y="76"/>
                  </a:cubicBezTo>
                  <a:cubicBezTo>
                    <a:pt x="17" y="76"/>
                    <a:pt x="17" y="76"/>
                    <a:pt x="17" y="76"/>
                  </a:cubicBezTo>
                  <a:cubicBezTo>
                    <a:pt x="3" y="76"/>
                    <a:pt x="3" y="76"/>
                    <a:pt x="3" y="76"/>
                  </a:cubicBezTo>
                  <a:cubicBezTo>
                    <a:pt x="0" y="76"/>
                    <a:pt x="3" y="79"/>
                    <a:pt x="3" y="82"/>
                  </a:cubicBezTo>
                  <a:cubicBezTo>
                    <a:pt x="3" y="107"/>
                    <a:pt x="3" y="107"/>
                    <a:pt x="3" y="107"/>
                  </a:cubicBezTo>
                  <a:cubicBezTo>
                    <a:pt x="3" y="110"/>
                    <a:pt x="0" y="116"/>
                    <a:pt x="3" y="116"/>
                  </a:cubicBezTo>
                  <a:cubicBezTo>
                    <a:pt x="17" y="116"/>
                    <a:pt x="17" y="116"/>
                    <a:pt x="17" y="116"/>
                  </a:cubicBezTo>
                  <a:cubicBezTo>
                    <a:pt x="19" y="124"/>
                    <a:pt x="23" y="130"/>
                    <a:pt x="27" y="137"/>
                  </a:cubicBezTo>
                  <a:cubicBezTo>
                    <a:pt x="27" y="136"/>
                    <a:pt x="27" y="136"/>
                    <a:pt x="27" y="136"/>
                  </a:cubicBezTo>
                  <a:cubicBezTo>
                    <a:pt x="17" y="146"/>
                    <a:pt x="17" y="146"/>
                    <a:pt x="17" y="146"/>
                  </a:cubicBezTo>
                  <a:cubicBezTo>
                    <a:pt x="14" y="148"/>
                    <a:pt x="14" y="152"/>
                    <a:pt x="17" y="154"/>
                  </a:cubicBezTo>
                  <a:cubicBezTo>
                    <a:pt x="34" y="172"/>
                    <a:pt x="34" y="172"/>
                    <a:pt x="34" y="172"/>
                  </a:cubicBezTo>
                  <a:cubicBezTo>
                    <a:pt x="37" y="174"/>
                    <a:pt x="40" y="174"/>
                    <a:pt x="43" y="172"/>
                  </a:cubicBezTo>
                  <a:cubicBezTo>
                    <a:pt x="55" y="162"/>
                    <a:pt x="55" y="162"/>
                    <a:pt x="55" y="162"/>
                  </a:cubicBezTo>
                  <a:cubicBezTo>
                    <a:pt x="62" y="166"/>
                    <a:pt x="71" y="169"/>
                    <a:pt x="79" y="171"/>
                  </a:cubicBezTo>
                  <a:cubicBezTo>
                    <a:pt x="79" y="171"/>
                    <a:pt x="79" y="171"/>
                    <a:pt x="79" y="171"/>
                  </a:cubicBezTo>
                  <a:cubicBezTo>
                    <a:pt x="79" y="186"/>
                    <a:pt x="79" y="186"/>
                    <a:pt x="79" y="186"/>
                  </a:cubicBezTo>
                  <a:cubicBezTo>
                    <a:pt x="79" y="189"/>
                    <a:pt x="78" y="192"/>
                    <a:pt x="81" y="192"/>
                  </a:cubicBezTo>
                  <a:cubicBezTo>
                    <a:pt x="107" y="192"/>
                    <a:pt x="107" y="192"/>
                    <a:pt x="107" y="192"/>
                  </a:cubicBezTo>
                  <a:cubicBezTo>
                    <a:pt x="110" y="192"/>
                    <a:pt x="115" y="189"/>
                    <a:pt x="115" y="186"/>
                  </a:cubicBezTo>
                  <a:cubicBezTo>
                    <a:pt x="115" y="171"/>
                    <a:pt x="115" y="171"/>
                    <a:pt x="115" y="171"/>
                  </a:cubicBezTo>
                  <a:cubicBezTo>
                    <a:pt x="123" y="169"/>
                    <a:pt x="129" y="166"/>
                    <a:pt x="136" y="162"/>
                  </a:cubicBezTo>
                  <a:cubicBezTo>
                    <a:pt x="136" y="162"/>
                    <a:pt x="136" y="162"/>
                    <a:pt x="136" y="162"/>
                  </a:cubicBezTo>
                  <a:cubicBezTo>
                    <a:pt x="146" y="172"/>
                    <a:pt x="146" y="172"/>
                    <a:pt x="146" y="172"/>
                  </a:cubicBezTo>
                  <a:cubicBezTo>
                    <a:pt x="148" y="174"/>
                    <a:pt x="152" y="174"/>
                    <a:pt x="154" y="172"/>
                  </a:cubicBezTo>
                  <a:cubicBezTo>
                    <a:pt x="172" y="154"/>
                    <a:pt x="172" y="154"/>
                    <a:pt x="172" y="154"/>
                  </a:cubicBezTo>
                  <a:cubicBezTo>
                    <a:pt x="174" y="152"/>
                    <a:pt x="174" y="148"/>
                    <a:pt x="172" y="146"/>
                  </a:cubicBezTo>
                  <a:cubicBezTo>
                    <a:pt x="161" y="137"/>
                    <a:pt x="161" y="137"/>
                    <a:pt x="161" y="137"/>
                  </a:cubicBezTo>
                  <a:cubicBezTo>
                    <a:pt x="166" y="130"/>
                    <a:pt x="169" y="124"/>
                    <a:pt x="170" y="116"/>
                  </a:cubicBezTo>
                  <a:cubicBezTo>
                    <a:pt x="171" y="116"/>
                    <a:pt x="171" y="116"/>
                    <a:pt x="171" y="116"/>
                  </a:cubicBezTo>
                  <a:cubicBezTo>
                    <a:pt x="185" y="116"/>
                    <a:pt x="185" y="116"/>
                    <a:pt x="185" y="116"/>
                  </a:cubicBezTo>
                  <a:cubicBezTo>
                    <a:pt x="188" y="116"/>
                    <a:pt x="195" y="110"/>
                    <a:pt x="195" y="107"/>
                  </a:cubicBezTo>
                  <a:cubicBezTo>
                    <a:pt x="195" y="82"/>
                    <a:pt x="195" y="82"/>
                    <a:pt x="195" y="82"/>
                  </a:cubicBezTo>
                  <a:cubicBezTo>
                    <a:pt x="195" y="79"/>
                    <a:pt x="188" y="76"/>
                    <a:pt x="185" y="76"/>
                  </a:cubicBezTo>
                  <a:close/>
                  <a:moveTo>
                    <a:pt x="79" y="128"/>
                  </a:moveTo>
                  <a:cubicBezTo>
                    <a:pt x="78" y="127"/>
                    <a:pt x="78" y="127"/>
                    <a:pt x="78" y="127"/>
                  </a:cubicBezTo>
                  <a:cubicBezTo>
                    <a:pt x="77" y="127"/>
                    <a:pt x="76" y="126"/>
                    <a:pt x="75" y="126"/>
                  </a:cubicBezTo>
                  <a:cubicBezTo>
                    <a:pt x="75" y="125"/>
                    <a:pt x="74" y="125"/>
                    <a:pt x="74" y="125"/>
                  </a:cubicBezTo>
                  <a:cubicBezTo>
                    <a:pt x="73" y="124"/>
                    <a:pt x="73" y="124"/>
                    <a:pt x="72" y="124"/>
                  </a:cubicBezTo>
                  <a:cubicBezTo>
                    <a:pt x="72" y="123"/>
                    <a:pt x="72" y="123"/>
                    <a:pt x="72" y="123"/>
                  </a:cubicBezTo>
                  <a:cubicBezTo>
                    <a:pt x="70" y="122"/>
                    <a:pt x="69" y="121"/>
                    <a:pt x="68" y="120"/>
                  </a:cubicBezTo>
                  <a:cubicBezTo>
                    <a:pt x="67" y="119"/>
                    <a:pt x="66" y="117"/>
                    <a:pt x="65" y="116"/>
                  </a:cubicBezTo>
                  <a:cubicBezTo>
                    <a:pt x="64" y="115"/>
                    <a:pt x="64" y="115"/>
                    <a:pt x="63" y="114"/>
                  </a:cubicBezTo>
                  <a:cubicBezTo>
                    <a:pt x="62" y="113"/>
                    <a:pt x="61" y="111"/>
                    <a:pt x="61" y="109"/>
                  </a:cubicBezTo>
                  <a:cubicBezTo>
                    <a:pt x="59" y="105"/>
                    <a:pt x="58" y="100"/>
                    <a:pt x="58" y="95"/>
                  </a:cubicBezTo>
                  <a:cubicBezTo>
                    <a:pt x="58" y="84"/>
                    <a:pt x="62" y="74"/>
                    <a:pt x="70" y="68"/>
                  </a:cubicBezTo>
                  <a:cubicBezTo>
                    <a:pt x="70" y="67"/>
                    <a:pt x="71" y="67"/>
                    <a:pt x="72" y="66"/>
                  </a:cubicBezTo>
                  <a:cubicBezTo>
                    <a:pt x="72" y="65"/>
                    <a:pt x="72" y="65"/>
                    <a:pt x="72" y="65"/>
                  </a:cubicBezTo>
                  <a:cubicBezTo>
                    <a:pt x="73" y="65"/>
                    <a:pt x="73" y="65"/>
                    <a:pt x="74" y="64"/>
                  </a:cubicBezTo>
                  <a:cubicBezTo>
                    <a:pt x="75" y="63"/>
                    <a:pt x="77" y="63"/>
                    <a:pt x="78" y="62"/>
                  </a:cubicBezTo>
                  <a:cubicBezTo>
                    <a:pt x="79" y="62"/>
                    <a:pt x="79" y="61"/>
                    <a:pt x="80" y="61"/>
                  </a:cubicBezTo>
                  <a:cubicBezTo>
                    <a:pt x="84" y="59"/>
                    <a:pt x="89" y="58"/>
                    <a:pt x="94" y="58"/>
                  </a:cubicBezTo>
                  <a:cubicBezTo>
                    <a:pt x="100" y="58"/>
                    <a:pt x="106" y="60"/>
                    <a:pt x="111" y="62"/>
                  </a:cubicBezTo>
                  <a:cubicBezTo>
                    <a:pt x="111" y="63"/>
                    <a:pt x="112" y="63"/>
                    <a:pt x="112" y="63"/>
                  </a:cubicBezTo>
                  <a:cubicBezTo>
                    <a:pt x="113" y="64"/>
                    <a:pt x="114" y="64"/>
                    <a:pt x="114" y="64"/>
                  </a:cubicBezTo>
                  <a:cubicBezTo>
                    <a:pt x="115" y="65"/>
                    <a:pt x="115" y="65"/>
                    <a:pt x="116" y="65"/>
                  </a:cubicBezTo>
                  <a:cubicBezTo>
                    <a:pt x="116" y="66"/>
                    <a:pt x="116" y="66"/>
                    <a:pt x="116" y="66"/>
                  </a:cubicBezTo>
                  <a:cubicBezTo>
                    <a:pt x="117" y="66"/>
                    <a:pt x="117" y="67"/>
                    <a:pt x="118" y="67"/>
                  </a:cubicBezTo>
                  <a:cubicBezTo>
                    <a:pt x="118" y="68"/>
                    <a:pt x="119" y="68"/>
                    <a:pt x="120" y="69"/>
                  </a:cubicBezTo>
                  <a:cubicBezTo>
                    <a:pt x="120" y="69"/>
                    <a:pt x="121" y="70"/>
                    <a:pt x="121" y="70"/>
                  </a:cubicBezTo>
                  <a:cubicBezTo>
                    <a:pt x="122" y="71"/>
                    <a:pt x="123" y="72"/>
                    <a:pt x="124" y="74"/>
                  </a:cubicBezTo>
                  <a:cubicBezTo>
                    <a:pt x="124" y="74"/>
                    <a:pt x="124" y="75"/>
                    <a:pt x="125" y="75"/>
                  </a:cubicBezTo>
                  <a:cubicBezTo>
                    <a:pt x="125" y="76"/>
                    <a:pt x="125" y="76"/>
                    <a:pt x="126" y="77"/>
                  </a:cubicBezTo>
                  <a:cubicBezTo>
                    <a:pt x="126" y="77"/>
                    <a:pt x="126" y="78"/>
                    <a:pt x="127" y="79"/>
                  </a:cubicBezTo>
                  <a:cubicBezTo>
                    <a:pt x="129" y="84"/>
                    <a:pt x="130" y="89"/>
                    <a:pt x="130" y="95"/>
                  </a:cubicBezTo>
                  <a:cubicBezTo>
                    <a:pt x="130" y="98"/>
                    <a:pt x="130" y="101"/>
                    <a:pt x="129" y="104"/>
                  </a:cubicBezTo>
                  <a:cubicBezTo>
                    <a:pt x="129" y="104"/>
                    <a:pt x="129" y="105"/>
                    <a:pt x="129" y="105"/>
                  </a:cubicBezTo>
                  <a:cubicBezTo>
                    <a:pt x="128" y="106"/>
                    <a:pt x="128" y="107"/>
                    <a:pt x="128" y="108"/>
                  </a:cubicBezTo>
                  <a:cubicBezTo>
                    <a:pt x="128" y="108"/>
                    <a:pt x="127" y="109"/>
                    <a:pt x="127" y="110"/>
                  </a:cubicBezTo>
                  <a:cubicBezTo>
                    <a:pt x="127" y="111"/>
                    <a:pt x="127" y="111"/>
                    <a:pt x="127" y="111"/>
                  </a:cubicBezTo>
                  <a:cubicBezTo>
                    <a:pt x="126" y="111"/>
                    <a:pt x="126" y="112"/>
                    <a:pt x="126" y="113"/>
                  </a:cubicBezTo>
                  <a:cubicBezTo>
                    <a:pt x="125" y="113"/>
                    <a:pt x="125" y="114"/>
                    <a:pt x="125" y="114"/>
                  </a:cubicBezTo>
                  <a:cubicBezTo>
                    <a:pt x="124" y="115"/>
                    <a:pt x="124" y="115"/>
                    <a:pt x="124" y="115"/>
                  </a:cubicBezTo>
                  <a:cubicBezTo>
                    <a:pt x="123" y="116"/>
                    <a:pt x="123" y="116"/>
                    <a:pt x="123" y="116"/>
                  </a:cubicBezTo>
                  <a:cubicBezTo>
                    <a:pt x="123" y="117"/>
                    <a:pt x="123" y="117"/>
                    <a:pt x="123" y="117"/>
                  </a:cubicBezTo>
                  <a:cubicBezTo>
                    <a:pt x="122" y="117"/>
                    <a:pt x="122" y="118"/>
                    <a:pt x="122" y="118"/>
                  </a:cubicBezTo>
                  <a:cubicBezTo>
                    <a:pt x="121" y="119"/>
                    <a:pt x="121" y="119"/>
                    <a:pt x="121" y="119"/>
                  </a:cubicBezTo>
                  <a:cubicBezTo>
                    <a:pt x="121" y="119"/>
                    <a:pt x="120" y="120"/>
                    <a:pt x="120" y="120"/>
                  </a:cubicBezTo>
                  <a:cubicBezTo>
                    <a:pt x="119" y="121"/>
                    <a:pt x="119" y="121"/>
                    <a:pt x="119" y="121"/>
                  </a:cubicBezTo>
                  <a:cubicBezTo>
                    <a:pt x="118" y="122"/>
                    <a:pt x="117" y="122"/>
                    <a:pt x="116" y="123"/>
                  </a:cubicBezTo>
                  <a:cubicBezTo>
                    <a:pt x="116" y="124"/>
                    <a:pt x="116" y="124"/>
                    <a:pt x="116" y="124"/>
                  </a:cubicBezTo>
                  <a:cubicBezTo>
                    <a:pt x="115" y="124"/>
                    <a:pt x="115" y="124"/>
                    <a:pt x="114" y="125"/>
                  </a:cubicBezTo>
                  <a:cubicBezTo>
                    <a:pt x="114" y="125"/>
                    <a:pt x="113" y="125"/>
                    <a:pt x="113" y="126"/>
                  </a:cubicBezTo>
                  <a:cubicBezTo>
                    <a:pt x="112" y="126"/>
                    <a:pt x="112" y="126"/>
                    <a:pt x="112" y="126"/>
                  </a:cubicBezTo>
                  <a:cubicBezTo>
                    <a:pt x="112" y="126"/>
                    <a:pt x="111" y="127"/>
                    <a:pt x="111" y="127"/>
                  </a:cubicBezTo>
                  <a:cubicBezTo>
                    <a:pt x="106" y="129"/>
                    <a:pt x="100" y="131"/>
                    <a:pt x="94" y="131"/>
                  </a:cubicBezTo>
                  <a:cubicBezTo>
                    <a:pt x="89" y="131"/>
                    <a:pt x="85" y="130"/>
                    <a:pt x="80" y="128"/>
                  </a:cubicBezTo>
                  <a:cubicBezTo>
                    <a:pt x="80" y="128"/>
                    <a:pt x="80" y="128"/>
                    <a:pt x="79" y="128"/>
                  </a:cubicBezTo>
                  <a:close/>
                </a:path>
              </a:pathLst>
            </a:custGeom>
            <a:solidFill>
              <a:srgbClr val="48505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77" name="íṧ1íḑe"/>
            <p:cNvSpPr>
              <a:spLocks noChangeArrowheads="1"/>
            </p:cNvSpPr>
            <p:nvPr/>
          </p:nvSpPr>
          <p:spPr bwMode="auto">
            <a:xfrm>
              <a:off x="0" y="2079700"/>
              <a:ext cx="443215" cy="451741"/>
            </a:xfrm>
            <a:custGeom>
              <a:avLst/>
              <a:gdLst>
                <a:gd name="T0" fmla="*/ 443215 w 233"/>
                <a:gd name="T1" fmla="*/ 95001 h 233"/>
                <a:gd name="T2" fmla="*/ 350007 w 233"/>
                <a:gd name="T3" fmla="*/ 451741 h 233"/>
                <a:gd name="T4" fmla="*/ 0 w 233"/>
                <a:gd name="T5" fmla="*/ 358678 h 233"/>
                <a:gd name="T6" fmla="*/ 93208 w 233"/>
                <a:gd name="T7" fmla="*/ 0 h 233"/>
                <a:gd name="T8" fmla="*/ 443215 w 233"/>
                <a:gd name="T9" fmla="*/ 95001 h 233"/>
                <a:gd name="T10" fmla="*/ 0 60000 65536"/>
                <a:gd name="T11" fmla="*/ 0 60000 65536"/>
                <a:gd name="T12" fmla="*/ 0 60000 65536"/>
                <a:gd name="T13" fmla="*/ 0 60000 65536"/>
                <a:gd name="T14" fmla="*/ 0 60000 65536"/>
                <a:gd name="T15" fmla="*/ 0 w 233"/>
                <a:gd name="T16" fmla="*/ 0 h 233"/>
                <a:gd name="T17" fmla="*/ 233 w 233"/>
                <a:gd name="T18" fmla="*/ 233 h 233"/>
              </a:gdLst>
              <a:ahLst/>
              <a:cxnLst>
                <a:cxn ang="T10">
                  <a:pos x="T0" y="T1"/>
                </a:cxn>
                <a:cxn ang="T11">
                  <a:pos x="T2" y="T3"/>
                </a:cxn>
                <a:cxn ang="T12">
                  <a:pos x="T4" y="T5"/>
                </a:cxn>
                <a:cxn ang="T13">
                  <a:pos x="T6" y="T7"/>
                </a:cxn>
                <a:cxn ang="T14">
                  <a:pos x="T8" y="T9"/>
                </a:cxn>
              </a:cxnLst>
              <a:rect l="T15" t="T16" r="T17" b="T18"/>
              <a:pathLst>
                <a:path w="233" h="233">
                  <a:moveTo>
                    <a:pt x="233" y="49"/>
                  </a:moveTo>
                  <a:cubicBezTo>
                    <a:pt x="138" y="104"/>
                    <a:pt x="129" y="138"/>
                    <a:pt x="184" y="233"/>
                  </a:cubicBezTo>
                  <a:cubicBezTo>
                    <a:pt x="129" y="138"/>
                    <a:pt x="95" y="129"/>
                    <a:pt x="0" y="185"/>
                  </a:cubicBezTo>
                  <a:cubicBezTo>
                    <a:pt x="95" y="129"/>
                    <a:pt x="104" y="95"/>
                    <a:pt x="49" y="0"/>
                  </a:cubicBezTo>
                  <a:cubicBezTo>
                    <a:pt x="104" y="95"/>
                    <a:pt x="138" y="104"/>
                    <a:pt x="233" y="49"/>
                  </a:cubicBezTo>
                  <a:close/>
                </a:path>
              </a:pathLst>
            </a:custGeom>
            <a:solidFill>
              <a:srgbClr val="B6C9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78" name="íṩ1iḍe"/>
            <p:cNvSpPr>
              <a:spLocks noChangeArrowheads="1"/>
            </p:cNvSpPr>
            <p:nvPr/>
          </p:nvSpPr>
          <p:spPr bwMode="auto">
            <a:xfrm>
              <a:off x="4687843" y="4057120"/>
              <a:ext cx="443215" cy="451741"/>
            </a:xfrm>
            <a:custGeom>
              <a:avLst/>
              <a:gdLst>
                <a:gd name="T0" fmla="*/ 443215 w 233"/>
                <a:gd name="T1" fmla="*/ 94595 h 234"/>
                <a:gd name="T2" fmla="*/ 350007 w 233"/>
                <a:gd name="T3" fmla="*/ 451741 h 234"/>
                <a:gd name="T4" fmla="*/ 0 w 233"/>
                <a:gd name="T5" fmla="*/ 357146 h 234"/>
                <a:gd name="T6" fmla="*/ 93208 w 233"/>
                <a:gd name="T7" fmla="*/ 0 h 234"/>
                <a:gd name="T8" fmla="*/ 443215 w 233"/>
                <a:gd name="T9" fmla="*/ 94595 h 234"/>
                <a:gd name="T10" fmla="*/ 0 60000 65536"/>
                <a:gd name="T11" fmla="*/ 0 60000 65536"/>
                <a:gd name="T12" fmla="*/ 0 60000 65536"/>
                <a:gd name="T13" fmla="*/ 0 60000 65536"/>
                <a:gd name="T14" fmla="*/ 0 60000 65536"/>
                <a:gd name="T15" fmla="*/ 0 w 233"/>
                <a:gd name="T16" fmla="*/ 0 h 234"/>
                <a:gd name="T17" fmla="*/ 233 w 233"/>
                <a:gd name="T18" fmla="*/ 234 h 234"/>
              </a:gdLst>
              <a:ahLst/>
              <a:cxnLst>
                <a:cxn ang="T10">
                  <a:pos x="T0" y="T1"/>
                </a:cxn>
                <a:cxn ang="T11">
                  <a:pos x="T2" y="T3"/>
                </a:cxn>
                <a:cxn ang="T12">
                  <a:pos x="T4" y="T5"/>
                </a:cxn>
                <a:cxn ang="T13">
                  <a:pos x="T6" y="T7"/>
                </a:cxn>
                <a:cxn ang="T14">
                  <a:pos x="T8" y="T9"/>
                </a:cxn>
              </a:cxnLst>
              <a:rect l="T15" t="T16" r="T17" b="T18"/>
              <a:pathLst>
                <a:path w="233" h="234">
                  <a:moveTo>
                    <a:pt x="233" y="49"/>
                  </a:moveTo>
                  <a:cubicBezTo>
                    <a:pt x="138" y="105"/>
                    <a:pt x="129" y="138"/>
                    <a:pt x="184" y="234"/>
                  </a:cubicBezTo>
                  <a:cubicBezTo>
                    <a:pt x="129" y="138"/>
                    <a:pt x="95" y="129"/>
                    <a:pt x="0" y="185"/>
                  </a:cubicBezTo>
                  <a:cubicBezTo>
                    <a:pt x="95" y="129"/>
                    <a:pt x="104" y="96"/>
                    <a:pt x="49" y="0"/>
                  </a:cubicBezTo>
                  <a:cubicBezTo>
                    <a:pt x="104" y="96"/>
                    <a:pt x="138" y="105"/>
                    <a:pt x="233" y="49"/>
                  </a:cubicBezTo>
                  <a:close/>
                </a:path>
              </a:pathLst>
            </a:custGeom>
            <a:solidFill>
              <a:srgbClr val="B6C9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6479" name="is1iďê"/>
            <p:cNvSpPr>
              <a:spLocks noChangeArrowheads="1"/>
            </p:cNvSpPr>
            <p:nvPr/>
          </p:nvSpPr>
          <p:spPr bwMode="auto">
            <a:xfrm>
              <a:off x="323887" y="1261458"/>
              <a:ext cx="451741" cy="451741"/>
            </a:xfrm>
            <a:custGeom>
              <a:avLst/>
              <a:gdLst>
                <a:gd name="T0" fmla="*/ 451741 w 233"/>
                <a:gd name="T1" fmla="*/ 94595 h 234"/>
                <a:gd name="T2" fmla="*/ 356740 w 233"/>
                <a:gd name="T3" fmla="*/ 451741 h 234"/>
                <a:gd name="T4" fmla="*/ 0 w 233"/>
                <a:gd name="T5" fmla="*/ 357146 h 234"/>
                <a:gd name="T6" fmla="*/ 95001 w 233"/>
                <a:gd name="T7" fmla="*/ 0 h 234"/>
                <a:gd name="T8" fmla="*/ 451741 w 233"/>
                <a:gd name="T9" fmla="*/ 94595 h 234"/>
                <a:gd name="T10" fmla="*/ 0 60000 65536"/>
                <a:gd name="T11" fmla="*/ 0 60000 65536"/>
                <a:gd name="T12" fmla="*/ 0 60000 65536"/>
                <a:gd name="T13" fmla="*/ 0 60000 65536"/>
                <a:gd name="T14" fmla="*/ 0 60000 65536"/>
                <a:gd name="T15" fmla="*/ 0 w 233"/>
                <a:gd name="T16" fmla="*/ 0 h 234"/>
                <a:gd name="T17" fmla="*/ 233 w 233"/>
                <a:gd name="T18" fmla="*/ 234 h 234"/>
              </a:gdLst>
              <a:ahLst/>
              <a:cxnLst>
                <a:cxn ang="T10">
                  <a:pos x="T0" y="T1"/>
                </a:cxn>
                <a:cxn ang="T11">
                  <a:pos x="T2" y="T3"/>
                </a:cxn>
                <a:cxn ang="T12">
                  <a:pos x="T4" y="T5"/>
                </a:cxn>
                <a:cxn ang="T13">
                  <a:pos x="T6" y="T7"/>
                </a:cxn>
                <a:cxn ang="T14">
                  <a:pos x="T8" y="T9"/>
                </a:cxn>
              </a:cxnLst>
              <a:rect l="T15" t="T16" r="T17" b="T18"/>
              <a:pathLst>
                <a:path w="233" h="234">
                  <a:moveTo>
                    <a:pt x="233" y="49"/>
                  </a:moveTo>
                  <a:cubicBezTo>
                    <a:pt x="138" y="105"/>
                    <a:pt x="129" y="138"/>
                    <a:pt x="184" y="234"/>
                  </a:cubicBezTo>
                  <a:cubicBezTo>
                    <a:pt x="129" y="138"/>
                    <a:pt x="95" y="130"/>
                    <a:pt x="0" y="185"/>
                  </a:cubicBezTo>
                  <a:cubicBezTo>
                    <a:pt x="95" y="130"/>
                    <a:pt x="104" y="96"/>
                    <a:pt x="49" y="0"/>
                  </a:cubicBezTo>
                  <a:cubicBezTo>
                    <a:pt x="104" y="96"/>
                    <a:pt x="138" y="105"/>
                    <a:pt x="233" y="49"/>
                  </a:cubicBezTo>
                  <a:close/>
                </a:path>
              </a:pathLst>
            </a:custGeom>
            <a:solidFill>
              <a:srgbClr val="B6C9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16480" name="íš1íďê"/>
          <p:cNvGrpSpPr/>
          <p:nvPr/>
        </p:nvGrpSpPr>
        <p:grpSpPr bwMode="auto">
          <a:xfrm>
            <a:off x="8248650" y="4371153"/>
            <a:ext cx="1162050" cy="1160463"/>
            <a:chOff x="0" y="0"/>
            <a:chExt cx="580308" cy="580308"/>
          </a:xfrm>
        </p:grpSpPr>
        <p:sp>
          <p:nvSpPr>
            <p:cNvPr id="16481" name="íṣliḋe"/>
            <p:cNvSpPr>
              <a:spLocks noChangeArrowheads="1"/>
            </p:cNvSpPr>
            <p:nvPr/>
          </p:nvSpPr>
          <p:spPr bwMode="auto">
            <a:xfrm>
              <a:off x="0" y="0"/>
              <a:ext cx="580308" cy="580308"/>
            </a:xfrm>
            <a:prstGeom prst="ellipse">
              <a:avLst/>
            </a:prstGeom>
            <a:solidFill>
              <a:schemeClr val="accent1"/>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16482" name="íśliḑê"/>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16483" name="îšļíḍê"/>
          <p:cNvSpPr>
            <a:spLocks noChangeArrowheads="1"/>
          </p:cNvSpPr>
          <p:nvPr/>
        </p:nvSpPr>
        <p:spPr bwMode="auto">
          <a:xfrm>
            <a:off x="10132203" y="3293338"/>
            <a:ext cx="13512800" cy="3538345"/>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16486" name="íŝ1ïdè"/>
          <p:cNvSpPr>
            <a:spLocks noChangeArrowheads="1"/>
          </p:cNvSpPr>
          <p:nvPr/>
        </p:nvSpPr>
        <p:spPr bwMode="auto">
          <a:xfrm>
            <a:off x="14694679" y="4368773"/>
            <a:ext cx="8279622"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algn="just">
              <a:buFont typeface="Wingdings" panose="05000000000000000000" pitchFamily="2" charset="2"/>
              <a:buChar char="l"/>
            </a:pPr>
            <a:r>
              <a:rPr lang="zh-CN" altLang="en-US" sz="2800" dirty="0">
                <a:solidFill>
                  <a:srgbClr val="000000"/>
                </a:solidFill>
                <a:latin typeface="+mn-lt"/>
                <a:ea typeface="+mn-ea"/>
                <a:cs typeface="+mn-ea"/>
                <a:sym typeface="+mn-lt"/>
              </a:rPr>
              <a:t>租用：按租金市场指导价（或实际承租价）的</a:t>
            </a:r>
            <a:r>
              <a:rPr lang="zh-CN" altLang="en-US" sz="2800" dirty="0">
                <a:solidFill>
                  <a:schemeClr val="accent1"/>
                </a:solidFill>
                <a:latin typeface="+mn-lt"/>
                <a:ea typeface="+mn-ea"/>
                <a:cs typeface="+mn-ea"/>
                <a:sym typeface="+mn-lt"/>
              </a:rPr>
              <a:t>40%</a:t>
            </a:r>
            <a:r>
              <a:rPr lang="zh-CN" altLang="en-US" sz="2800" dirty="0">
                <a:solidFill>
                  <a:srgbClr val="000000"/>
                </a:solidFill>
                <a:latin typeface="+mn-lt"/>
                <a:ea typeface="+mn-ea"/>
                <a:cs typeface="+mn-ea"/>
                <a:sym typeface="+mn-lt"/>
              </a:rPr>
              <a:t>，给予</a:t>
            </a:r>
            <a:r>
              <a:rPr lang="zh-CN" altLang="en-US" sz="2800" dirty="0">
                <a:solidFill>
                  <a:schemeClr val="accent1"/>
                </a:solidFill>
                <a:latin typeface="+mn-lt"/>
                <a:ea typeface="+mn-ea"/>
                <a:cs typeface="+mn-ea"/>
                <a:sym typeface="+mn-lt"/>
              </a:rPr>
              <a:t>36个月</a:t>
            </a:r>
            <a:r>
              <a:rPr lang="zh-CN" altLang="en-US" sz="2800" dirty="0">
                <a:solidFill>
                  <a:srgbClr val="000000"/>
                </a:solidFill>
                <a:latin typeface="+mn-lt"/>
                <a:ea typeface="+mn-ea"/>
                <a:cs typeface="+mn-ea"/>
                <a:sym typeface="+mn-lt"/>
              </a:rPr>
              <a:t>的租金补助</a:t>
            </a:r>
            <a:r>
              <a:rPr lang="zh-CN" altLang="en-US" sz="2800" dirty="0">
                <a:latin typeface="+mn-lt"/>
                <a:ea typeface="+mn-ea"/>
                <a:cs typeface="+mn-ea"/>
                <a:sym typeface="+mn-lt"/>
              </a:rPr>
              <a:t>。</a:t>
            </a:r>
            <a:endParaRPr lang="zh-CN" altLang="en-US" sz="2800" dirty="0">
              <a:latin typeface="+mn-lt"/>
              <a:ea typeface="+mn-ea"/>
              <a:cs typeface="+mn-ea"/>
              <a:sym typeface="+mn-lt"/>
            </a:endParaRPr>
          </a:p>
          <a:p>
            <a:pPr marL="457200" indent="-457200" algn="just">
              <a:buFont typeface="Wingdings" panose="05000000000000000000" pitchFamily="2" charset="2"/>
              <a:buChar char="l"/>
            </a:pPr>
            <a:endParaRPr lang="zh-CN" altLang="en-US" sz="2800" dirty="0">
              <a:latin typeface="+mn-lt"/>
              <a:ea typeface="+mn-ea"/>
              <a:cs typeface="+mn-ea"/>
              <a:sym typeface="+mn-lt"/>
            </a:endParaRPr>
          </a:p>
          <a:p>
            <a:pPr marL="457200" indent="-457200" algn="just">
              <a:buFont typeface="Wingdings" panose="05000000000000000000" pitchFamily="2" charset="2"/>
              <a:buChar char="l"/>
            </a:pPr>
            <a:r>
              <a:rPr lang="zh-CN" altLang="en-US" sz="2800" dirty="0">
                <a:solidFill>
                  <a:srgbClr val="000000"/>
                </a:solidFill>
                <a:latin typeface="+mn-lt"/>
                <a:ea typeface="+mn-ea"/>
                <a:cs typeface="+mn-ea"/>
                <a:sym typeface="+mn-lt"/>
              </a:rPr>
              <a:t>新建、购买：自新建或购买之月起3年内，每年按该房产实际入库房产税的区级留成的</a:t>
            </a:r>
            <a:r>
              <a:rPr lang="zh-CN" altLang="en-US" sz="2800" dirty="0">
                <a:solidFill>
                  <a:schemeClr val="accent1"/>
                </a:solidFill>
                <a:latin typeface="+mn-lt"/>
                <a:ea typeface="+mn-ea"/>
                <a:cs typeface="+mn-ea"/>
                <a:sym typeface="+mn-lt"/>
              </a:rPr>
              <a:t>40%</a:t>
            </a:r>
            <a:r>
              <a:rPr lang="zh-CN" altLang="en-US" sz="2800" dirty="0">
                <a:solidFill>
                  <a:srgbClr val="000000"/>
                </a:solidFill>
                <a:latin typeface="+mn-lt"/>
                <a:ea typeface="+mn-ea"/>
                <a:cs typeface="+mn-ea"/>
                <a:sym typeface="+mn-lt"/>
              </a:rPr>
              <a:t>给予补助。</a:t>
            </a:r>
            <a:endParaRPr lang="zh-CN" altLang="en-US" dirty="0">
              <a:latin typeface="+mn-lt"/>
              <a:ea typeface="+mn-ea"/>
              <a:cs typeface="+mn-ea"/>
              <a:sym typeface="+mn-lt"/>
            </a:endParaRPr>
          </a:p>
        </p:txBody>
      </p:sp>
      <p:grpSp>
        <p:nvGrpSpPr>
          <p:cNvPr id="16487" name="íṩḷïḍé"/>
          <p:cNvGrpSpPr/>
          <p:nvPr/>
        </p:nvGrpSpPr>
        <p:grpSpPr bwMode="auto">
          <a:xfrm>
            <a:off x="8248650" y="10222678"/>
            <a:ext cx="1162050" cy="1162050"/>
            <a:chOff x="0" y="0"/>
            <a:chExt cx="580308" cy="580308"/>
          </a:xfrm>
        </p:grpSpPr>
        <p:sp>
          <p:nvSpPr>
            <p:cNvPr id="16488" name="îs1îdê"/>
            <p:cNvSpPr>
              <a:spLocks noChangeArrowheads="1"/>
            </p:cNvSpPr>
            <p:nvPr/>
          </p:nvSpPr>
          <p:spPr bwMode="auto">
            <a:xfrm>
              <a:off x="0" y="0"/>
              <a:ext cx="580308" cy="580308"/>
            </a:xfrm>
            <a:prstGeom prst="ellipse">
              <a:avLst/>
            </a:prstGeom>
            <a:solidFill>
              <a:srgbClr val="FCDE02"/>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16489" name="îšļîḋè"/>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16490" name="ïšľîḍe"/>
          <p:cNvSpPr>
            <a:spLocks noChangeArrowheads="1"/>
          </p:cNvSpPr>
          <p:nvPr/>
        </p:nvSpPr>
        <p:spPr bwMode="auto">
          <a:xfrm>
            <a:off x="10132203" y="8217763"/>
            <a:ext cx="13512800" cy="4505325"/>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16493" name="iṧlíďe"/>
          <p:cNvSpPr>
            <a:spLocks noChangeArrowheads="1"/>
          </p:cNvSpPr>
          <p:nvPr/>
        </p:nvSpPr>
        <p:spPr bwMode="auto">
          <a:xfrm>
            <a:off x="14694678" y="8493988"/>
            <a:ext cx="895032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eaLnBrk="1">
              <a:lnSpc>
                <a:spcPct val="150000"/>
              </a:lnSpc>
              <a:buFont typeface="Wingdings" panose="05000000000000000000" pitchFamily="2" charset="2"/>
              <a:buChar char="l"/>
            </a:pPr>
            <a:r>
              <a:rPr lang="zh-CN" altLang="en-US" sz="2800" dirty="0">
                <a:solidFill>
                  <a:srgbClr val="000000"/>
                </a:solidFill>
                <a:latin typeface="+mn-lt"/>
                <a:ea typeface="+mn-ea"/>
                <a:cs typeface="+mn-ea"/>
                <a:sym typeface="+mn-lt"/>
              </a:rPr>
              <a:t>新企业：两税区级留成每达到</a:t>
            </a:r>
            <a:r>
              <a:rPr lang="zh-CN" altLang="en-US" sz="2800" dirty="0">
                <a:solidFill>
                  <a:schemeClr val="accent1"/>
                </a:solidFill>
                <a:latin typeface="+mn-lt"/>
                <a:ea typeface="+mn-ea"/>
                <a:cs typeface="+mn-ea"/>
                <a:sym typeface="+mn-lt"/>
              </a:rPr>
              <a:t>100万元</a:t>
            </a:r>
            <a:r>
              <a:rPr lang="zh-CN" altLang="en-US" sz="2800" dirty="0">
                <a:solidFill>
                  <a:srgbClr val="000000"/>
                </a:solidFill>
                <a:latin typeface="+mn-lt"/>
                <a:ea typeface="+mn-ea"/>
                <a:cs typeface="+mn-ea"/>
                <a:sym typeface="+mn-lt"/>
              </a:rPr>
              <a:t>，给予企业1名高级管理人才名额，按其当年工资、薪金所得产生的个人所得税区级留成部分给予</a:t>
            </a:r>
            <a:r>
              <a:rPr lang="zh-CN" altLang="en-US" sz="2800" dirty="0">
                <a:solidFill>
                  <a:schemeClr val="accent1"/>
                </a:solidFill>
                <a:latin typeface="+mn-lt"/>
                <a:ea typeface="+mn-ea"/>
                <a:cs typeface="+mn-ea"/>
                <a:sym typeface="+mn-lt"/>
              </a:rPr>
              <a:t>全额奖励</a:t>
            </a:r>
            <a:r>
              <a:rPr lang="zh-CN" altLang="en-US" sz="2800" dirty="0">
                <a:solidFill>
                  <a:srgbClr val="000000"/>
                </a:solidFill>
                <a:latin typeface="+mn-lt"/>
                <a:ea typeface="+mn-ea"/>
                <a:cs typeface="+mn-ea"/>
                <a:sym typeface="+mn-lt"/>
              </a:rPr>
              <a:t>。</a:t>
            </a:r>
            <a:endParaRPr lang="zh-CN" altLang="en-US" sz="3200" dirty="0">
              <a:solidFill>
                <a:srgbClr val="000000"/>
              </a:solidFill>
              <a:latin typeface="+mn-lt"/>
              <a:ea typeface="+mn-ea"/>
              <a:cs typeface="+mn-ea"/>
              <a:sym typeface="+mn-lt"/>
            </a:endParaRPr>
          </a:p>
          <a:p>
            <a:pPr marL="457200" indent="-457200" eaLnBrk="1">
              <a:lnSpc>
                <a:spcPct val="150000"/>
              </a:lnSpc>
              <a:buFont typeface="Wingdings" panose="05000000000000000000" pitchFamily="2" charset="2"/>
              <a:buChar char="l"/>
            </a:pPr>
            <a:r>
              <a:rPr lang="zh-CN" altLang="en-US" sz="3000" dirty="0">
                <a:solidFill>
                  <a:srgbClr val="000000"/>
                </a:solidFill>
                <a:latin typeface="+mn-lt"/>
                <a:ea typeface="+mn-ea"/>
                <a:cs typeface="+mn-ea"/>
                <a:sym typeface="+mn-lt"/>
              </a:rPr>
              <a:t>存量企业：</a:t>
            </a:r>
            <a:r>
              <a:rPr lang="zh-CN" altLang="en-US" sz="2800" dirty="0">
                <a:solidFill>
                  <a:srgbClr val="000000"/>
                </a:solidFill>
                <a:latin typeface="+mn-lt"/>
                <a:ea typeface="+mn-ea"/>
                <a:cs typeface="+mn-ea"/>
                <a:sym typeface="+mn-lt"/>
              </a:rPr>
              <a:t>两税区级留成</a:t>
            </a:r>
            <a:r>
              <a:rPr lang="zh-CN" altLang="en-US" sz="2800" dirty="0">
                <a:solidFill>
                  <a:schemeClr val="accent1"/>
                </a:solidFill>
                <a:latin typeface="+mn-lt"/>
                <a:ea typeface="+mn-ea"/>
                <a:cs typeface="+mn-ea"/>
                <a:sym typeface="+mn-lt"/>
              </a:rPr>
              <a:t>增量每达到100万元</a:t>
            </a:r>
            <a:r>
              <a:rPr lang="zh-CN" altLang="en-US" sz="2800" dirty="0">
                <a:solidFill>
                  <a:srgbClr val="000000"/>
                </a:solidFill>
                <a:latin typeface="+mn-lt"/>
                <a:ea typeface="+mn-ea"/>
                <a:cs typeface="+mn-ea"/>
                <a:sym typeface="+mn-lt"/>
              </a:rPr>
              <a:t>，给予企业1名高级管理人才名额，按其当年工资、薪金所得产生的个人所得税区级留成部分给予</a:t>
            </a:r>
            <a:r>
              <a:rPr lang="zh-CN" altLang="en-US" sz="2800" dirty="0">
                <a:solidFill>
                  <a:schemeClr val="accent1"/>
                </a:solidFill>
                <a:latin typeface="+mn-lt"/>
                <a:ea typeface="+mn-ea"/>
                <a:cs typeface="+mn-ea"/>
                <a:sym typeface="+mn-lt"/>
              </a:rPr>
              <a:t>全额奖励</a:t>
            </a:r>
            <a:r>
              <a:rPr lang="zh-CN" altLang="en-US" sz="2800" dirty="0">
                <a:latin typeface="+mn-lt"/>
                <a:ea typeface="+mn-ea"/>
                <a:cs typeface="+mn-ea"/>
                <a:sym typeface="+mn-lt"/>
              </a:rPr>
              <a:t>。</a:t>
            </a:r>
            <a:endParaRPr lang="zh-CN" altLang="en-US" sz="2800" dirty="0">
              <a:latin typeface="+mn-lt"/>
              <a:ea typeface="+mn-ea"/>
              <a:cs typeface="+mn-ea"/>
              <a:sym typeface="+mn-lt"/>
            </a:endParaRPr>
          </a:p>
        </p:txBody>
      </p:sp>
      <p:sp>
        <p:nvSpPr>
          <p:cNvPr id="16494" name="标题 1"/>
          <p:cNvSpPr>
            <a:spLocks noGrp="1" noChangeArrowheads="1"/>
          </p:cNvSpPr>
          <p:nvPr>
            <p:ph type="title" idx="4294967295"/>
          </p:nvPr>
        </p:nvSpPr>
        <p:spPr bwMode="auto">
          <a:xfrm>
            <a:off x="2635775" y="1146387"/>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a:latin typeface="+mn-lt"/>
                <a:ea typeface="+mn-ea"/>
                <a:cs typeface="+mn-ea"/>
                <a:sym typeface="+mn-lt"/>
              </a:rPr>
              <a:t>区级总部扶持政策</a:t>
            </a:r>
            <a:endParaRPr lang="zh-CN" altLang="en-US" b="1" dirty="0">
              <a:latin typeface="+mn-lt"/>
              <a:ea typeface="+mn-ea"/>
              <a:cs typeface="+mn-ea"/>
              <a:sym typeface="+mn-lt"/>
            </a:endParaRPr>
          </a:p>
        </p:txBody>
      </p:sp>
      <p:sp>
        <p:nvSpPr>
          <p:cNvPr id="16509" name="矩形 124"/>
          <p:cNvSpPr>
            <a:spLocks noChangeArrowheads="1"/>
          </p:cNvSpPr>
          <p:nvPr/>
        </p:nvSpPr>
        <p:spPr bwMode="auto">
          <a:xfrm>
            <a:off x="2635775" y="1846474"/>
            <a:ext cx="46307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chemeClr val="accent2"/>
                </a:solidFill>
                <a:latin typeface="+mn-lt"/>
                <a:ea typeface="+mn-ea"/>
                <a:cs typeface="+mn-ea"/>
                <a:sym typeface="+mn-lt"/>
              </a:rPr>
              <a:t>厦同政办〔</a:t>
            </a:r>
            <a:r>
              <a:rPr lang="en-US" altLang="zh-CN" sz="2800" b="1">
                <a:solidFill>
                  <a:schemeClr val="accent2"/>
                </a:solidFill>
                <a:latin typeface="+mn-lt"/>
                <a:ea typeface="+mn-ea"/>
                <a:cs typeface="+mn-ea"/>
                <a:sym typeface="+mn-lt"/>
              </a:rPr>
              <a:t>201</a:t>
            </a:r>
            <a:r>
              <a:rPr lang="zh-CN" altLang="en-US" sz="2800" b="1">
                <a:solidFill>
                  <a:schemeClr val="accent2"/>
                </a:solidFill>
                <a:latin typeface="+mn-lt"/>
                <a:ea typeface="+mn-ea"/>
                <a:cs typeface="+mn-ea"/>
                <a:sym typeface="+mn-lt"/>
              </a:rPr>
              <a:t>9</a:t>
            </a:r>
            <a:r>
              <a:rPr lang="en-US" altLang="zh-CN" sz="2800" b="1">
                <a:solidFill>
                  <a:schemeClr val="accent2"/>
                </a:solidFill>
                <a:latin typeface="+mn-lt"/>
                <a:ea typeface="+mn-ea"/>
                <a:cs typeface="+mn-ea"/>
                <a:sym typeface="+mn-lt"/>
              </a:rPr>
              <a:t>〕</a:t>
            </a:r>
            <a:r>
              <a:rPr lang="zh-CN" altLang="en-US" sz="2800" b="1">
                <a:solidFill>
                  <a:schemeClr val="accent2"/>
                </a:solidFill>
                <a:latin typeface="+mn-lt"/>
                <a:ea typeface="+mn-ea"/>
                <a:cs typeface="+mn-ea"/>
                <a:sym typeface="+mn-lt"/>
              </a:rPr>
              <a:t>39号</a:t>
            </a:r>
            <a:endParaRPr lang="zh-CN" altLang="en-US" sz="2800" b="1">
              <a:solidFill>
                <a:srgbClr val="000000"/>
              </a:solidFill>
              <a:latin typeface="+mn-lt"/>
              <a:ea typeface="+mn-ea"/>
              <a:cs typeface="+mn-ea"/>
              <a:sym typeface="+mn-lt"/>
            </a:endParaRPr>
          </a:p>
        </p:txBody>
      </p:sp>
      <p:sp>
        <p:nvSpPr>
          <p:cNvPr id="206" name="îsļiḍè"/>
          <p:cNvSpPr>
            <a:spLocks noChangeArrowheads="1"/>
          </p:cNvSpPr>
          <p:nvPr/>
        </p:nvSpPr>
        <p:spPr bwMode="auto">
          <a:xfrm rot="5400000">
            <a:off x="13348523" y="5027585"/>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207" name="ïṥḷîďê"/>
          <p:cNvSpPr>
            <a:spLocks noChangeArrowheads="1"/>
          </p:cNvSpPr>
          <p:nvPr/>
        </p:nvSpPr>
        <p:spPr bwMode="auto">
          <a:xfrm rot="5400000">
            <a:off x="12959879" y="10435500"/>
            <a:ext cx="2160000"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208" name="îšlíḋe"/>
          <p:cNvSpPr>
            <a:spLocks noChangeArrowheads="1"/>
          </p:cNvSpPr>
          <p:nvPr/>
        </p:nvSpPr>
        <p:spPr bwMode="auto">
          <a:xfrm>
            <a:off x="10419508" y="4662460"/>
            <a:ext cx="3298141"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buSzPct val="25000"/>
            </a:pPr>
            <a:r>
              <a:rPr lang="zh-CN" altLang="en-US" sz="4000" b="1" dirty="0">
                <a:solidFill>
                  <a:srgbClr val="000000"/>
                </a:solidFill>
                <a:latin typeface="+mn-lt"/>
                <a:ea typeface="+mn-ea"/>
                <a:cs typeface="+mn-ea"/>
                <a:sym typeface="+mn-lt"/>
              </a:rPr>
              <a:t>办公用房补助</a:t>
            </a:r>
            <a:endParaRPr lang="zh-CN" altLang="en-US" sz="4000" b="1" dirty="0">
              <a:solidFill>
                <a:srgbClr val="000000"/>
              </a:solidFill>
              <a:latin typeface="+mn-lt"/>
              <a:ea typeface="+mn-ea"/>
              <a:cs typeface="+mn-ea"/>
              <a:sym typeface="+mn-lt"/>
            </a:endParaRPr>
          </a:p>
        </p:txBody>
      </p:sp>
      <p:sp>
        <p:nvSpPr>
          <p:cNvPr id="209" name="îşliḍe"/>
          <p:cNvSpPr>
            <a:spLocks noChangeArrowheads="1"/>
          </p:cNvSpPr>
          <p:nvPr/>
        </p:nvSpPr>
        <p:spPr bwMode="auto">
          <a:xfrm>
            <a:off x="10264052" y="10070375"/>
            <a:ext cx="343022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a:solidFill>
                  <a:srgbClr val="000000"/>
                </a:solidFill>
                <a:latin typeface="+mn-lt"/>
                <a:ea typeface="+mn-ea"/>
                <a:cs typeface="+mn-ea"/>
                <a:sym typeface="+mn-lt"/>
              </a:rPr>
              <a:t>人才奖励</a:t>
            </a:r>
            <a:endParaRPr lang="zh-CN" altLang="en-US" sz="4000" b="1" dirty="0">
              <a:solidFill>
                <a:srgbClr val="000000"/>
              </a:solidFill>
              <a:latin typeface="+mn-lt"/>
              <a:ea typeface="+mn-ea"/>
              <a:cs typeface="+mn-ea"/>
              <a:sym typeface="+mn-lt"/>
            </a:endParaRPr>
          </a:p>
        </p:txBody>
      </p:sp>
      <p:grpSp>
        <p:nvGrpSpPr>
          <p:cNvPr id="210"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211"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12"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13"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14"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15"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16"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17"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18"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19"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20"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21"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22"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23"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10" name="ísḷiḋe"/>
          <p:cNvSpPr>
            <a:spLocks noChangeArrowheads="1"/>
          </p:cNvSpPr>
          <p:nvPr/>
        </p:nvSpPr>
        <p:spPr bwMode="auto">
          <a:xfrm>
            <a:off x="0" y="0"/>
            <a:ext cx="24384000" cy="13716000"/>
          </a:xfrm>
          <a:prstGeom prst="rect">
            <a:avLst/>
          </a:prstGeom>
          <a:blipFill dpi="0" rotWithShape="1">
            <a:blip r:embed="rId1"/>
            <a:srcRect/>
            <a:stretch>
              <a:fillRect t="-83410" b="-83257"/>
            </a:stretch>
          </a:blipFill>
          <a:ln>
            <a:noFill/>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22531" name="ïṡlîḓé"/>
          <p:cNvSpPr>
            <a:spLocks noChangeArrowheads="1"/>
          </p:cNvSpPr>
          <p:nvPr/>
        </p:nvSpPr>
        <p:spPr bwMode="auto">
          <a:xfrm>
            <a:off x="1346200" y="4002088"/>
            <a:ext cx="21691600" cy="6550025"/>
          </a:xfrm>
          <a:prstGeom prst="rect">
            <a:avLst/>
          </a:prstGeom>
          <a:solidFill>
            <a:srgbClr val="FFFFFF">
              <a:alpha val="68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pic>
        <p:nvPicPr>
          <p:cNvPr id="22532" name="Picture"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663" y="4624388"/>
            <a:ext cx="413067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ïšḷíḑê">
            <a:hlinkClick r:id="rId3" action="ppaction://hlinksldjump"/>
          </p:cNvPr>
          <p:cNvSpPr>
            <a:spLocks noChangeArrowheads="1"/>
          </p:cNvSpPr>
          <p:nvPr/>
        </p:nvSpPr>
        <p:spPr bwMode="auto">
          <a:xfrm>
            <a:off x="3524250" y="4878388"/>
            <a:ext cx="3621088" cy="3621087"/>
          </a:xfrm>
          <a:prstGeom prst="ellipse">
            <a:avLst/>
          </a:prstGeom>
          <a:solidFill>
            <a:schemeClr val="accent1"/>
          </a:solidFill>
          <a:ln w="57150" cmpd="sng">
            <a:solidFill>
              <a:srgbClr val="F9D0CD"/>
            </a:solidFill>
            <a:round/>
          </a:ln>
        </p:spPr>
        <p:txBody>
          <a:bodyPr wrap="none"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3100"/>
              </a:lnSpc>
            </a:pPr>
            <a:r>
              <a:rPr lang="en-US" altLang="zh-CN" sz="9600" b="1" dirty="0" smtClean="0">
                <a:solidFill>
                  <a:srgbClr val="FFFFFF"/>
                </a:solidFill>
                <a:latin typeface="+mn-lt"/>
                <a:ea typeface="+mn-ea"/>
                <a:cs typeface="+mn-ea"/>
                <a:sym typeface="+mn-lt"/>
              </a:rPr>
              <a:t>04</a:t>
            </a:r>
            <a:endParaRPr lang="zh-CN" altLang="en-US" sz="800" b="1" dirty="0">
              <a:solidFill>
                <a:srgbClr val="000000"/>
              </a:solidFill>
              <a:latin typeface="+mn-lt"/>
              <a:ea typeface="+mn-ea"/>
              <a:cs typeface="+mn-ea"/>
              <a:sym typeface="+mn-lt"/>
            </a:endParaRPr>
          </a:p>
        </p:txBody>
      </p:sp>
      <p:sp>
        <p:nvSpPr>
          <p:cNvPr id="22534" name="文本"/>
          <p:cNvSpPr>
            <a:spLocks noChangeArrowheads="1"/>
          </p:cNvSpPr>
          <p:nvPr/>
        </p:nvSpPr>
        <p:spPr bwMode="auto">
          <a:xfrm>
            <a:off x="9969500" y="7264400"/>
            <a:ext cx="114236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ts val="2640"/>
              </a:lnSpc>
            </a:pPr>
            <a:endParaRPr lang="zh-CN" altLang="zh-CN" sz="3600">
              <a:solidFill>
                <a:srgbClr val="000000"/>
              </a:solidFill>
              <a:latin typeface="+mn-lt"/>
              <a:ea typeface="+mn-ea"/>
              <a:cs typeface="+mn-ea"/>
              <a:sym typeface="+mn-lt"/>
            </a:endParaRPr>
          </a:p>
        </p:txBody>
      </p:sp>
      <p:pic>
        <p:nvPicPr>
          <p:cNvPr id="22535" name="Picture"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0" y="5922963"/>
            <a:ext cx="14446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文本"/>
          <p:cNvSpPr>
            <a:spLocks noChangeArrowheads="1"/>
          </p:cNvSpPr>
          <p:nvPr/>
        </p:nvSpPr>
        <p:spPr bwMode="auto">
          <a:xfrm>
            <a:off x="9969500" y="5621338"/>
            <a:ext cx="119935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indent="0" eaLnBrk="1" hangingPunct="1">
              <a:lnSpc>
                <a:spcPct val="150000"/>
              </a:lnSpc>
              <a:buFont typeface="Wingdings" panose="05000000000000000000" pitchFamily="2" charset="2"/>
              <a:buNone/>
            </a:pPr>
            <a:r>
              <a:rPr lang="zh-CN" altLang="en-US" sz="8000" b="1" dirty="0">
                <a:solidFill>
                  <a:srgbClr val="000000"/>
                </a:solidFill>
                <a:latin typeface="+mn-lt"/>
                <a:ea typeface="+mn-ea"/>
                <a:cs typeface="+mn-ea"/>
                <a:sym typeface="+mn-lt"/>
              </a:rPr>
              <a:t>上市企业扶持政策</a:t>
            </a:r>
            <a:endParaRPr lang="zh-CN" altLang="en-US" sz="8000" b="1" dirty="0">
              <a:latin typeface="+mn-lt"/>
              <a:ea typeface="+mn-ea"/>
              <a:cs typeface="+mn-ea"/>
              <a:sym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5" name="işḷïḑè"/>
          <p:cNvSpPr>
            <a:spLocks noChangeArrowheads="1"/>
          </p:cNvSpPr>
          <p:nvPr/>
        </p:nvSpPr>
        <p:spPr bwMode="auto">
          <a:xfrm>
            <a:off x="0" y="0"/>
            <a:ext cx="24384000" cy="7510463"/>
          </a:xfrm>
          <a:prstGeom prst="rect">
            <a:avLst/>
          </a:prstGeom>
          <a:blipFill dpi="0" rotWithShape="0">
            <a:blip r:embed="rId1"/>
            <a:srcRect/>
            <a:stretch>
              <a:fillRect/>
            </a:stretch>
          </a:blipFill>
          <a:ln>
            <a:noFill/>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27650" name="标题 1"/>
          <p:cNvSpPr>
            <a:spLocks noGrp="1" noChangeArrowheads="1"/>
          </p:cNvSpPr>
          <p:nvPr/>
        </p:nvSpPr>
        <p:spPr bwMode="auto">
          <a:xfrm>
            <a:off x="2635775" y="1130300"/>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sym typeface="汉仪正圆-45W" pitchFamily="18" charset="-122"/>
              </a:defRPr>
            </a:lvl1pPr>
            <a:lvl2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2pPr>
            <a:lvl3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3pPr>
            <a:lvl4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4pPr>
            <a:lvl5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5pPr>
            <a:lvl6pPr marL="4572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6pPr>
            <a:lvl7pPr marL="9144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7pPr>
            <a:lvl8pPr marL="13716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8pPr>
            <a:lvl9pPr marL="18288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9pPr>
          </a:lstStyle>
          <a:p>
            <a:pPr eaLnBrk="1" hangingPunct="1"/>
            <a:r>
              <a:rPr lang="zh-CN" altLang="en-US" b="1" dirty="0">
                <a:latin typeface="+mn-lt"/>
                <a:ea typeface="+mn-ea"/>
                <a:cs typeface="+mn-ea"/>
                <a:sym typeface="+mn-lt"/>
              </a:rPr>
              <a:t>上市企业扶持</a:t>
            </a:r>
            <a:endParaRPr lang="zh-CN" altLang="en-US" b="1" dirty="0">
              <a:latin typeface="+mn-lt"/>
              <a:ea typeface="+mn-ea"/>
              <a:cs typeface="+mn-ea"/>
              <a:sym typeface="+mn-lt"/>
            </a:endParaRPr>
          </a:p>
        </p:txBody>
      </p:sp>
      <p:sp>
        <p:nvSpPr>
          <p:cNvPr id="27667" name="îşḷîḑè"/>
          <p:cNvSpPr>
            <a:spLocks noChangeArrowheads="1"/>
          </p:cNvSpPr>
          <p:nvPr/>
        </p:nvSpPr>
        <p:spPr bwMode="auto">
          <a:xfrm flipV="1">
            <a:off x="10023475" y="5137150"/>
            <a:ext cx="4311650" cy="2373313"/>
          </a:xfrm>
          <a:custGeom>
            <a:avLst/>
            <a:gdLst>
              <a:gd name="T0" fmla="*/ 0 w 3390900"/>
              <a:gd name="T1" fmla="*/ 0 h 1695450"/>
              <a:gd name="T2" fmla="*/ 2156340 w 3390900"/>
              <a:gd name="T3" fmla="*/ 0 h 1695450"/>
              <a:gd name="T4" fmla="*/ 1078170 w 3390900"/>
              <a:gd name="T5" fmla="*/ 1186707 h 1695450"/>
              <a:gd name="T6" fmla="*/ 0 w 3390900"/>
              <a:gd name="T7" fmla="*/ 0 h 1695450"/>
              <a:gd name="T8" fmla="*/ 0 60000 65536"/>
              <a:gd name="T9" fmla="*/ 0 60000 65536"/>
              <a:gd name="T10" fmla="*/ 0 60000 65536"/>
              <a:gd name="T11" fmla="*/ 0 60000 65536"/>
              <a:gd name="T12" fmla="*/ 0 w 3390900"/>
              <a:gd name="T13" fmla="*/ 0 h 1695450"/>
              <a:gd name="T14" fmla="*/ 3390900 w 3390900"/>
              <a:gd name="T15" fmla="*/ 1695450 h 1695450"/>
            </a:gdLst>
            <a:ahLst/>
            <a:cxnLst>
              <a:cxn ang="T8">
                <a:pos x="T0" y="T1"/>
              </a:cxn>
              <a:cxn ang="T9">
                <a:pos x="T2" y="T3"/>
              </a:cxn>
              <a:cxn ang="T10">
                <a:pos x="T4" y="T5"/>
              </a:cxn>
              <a:cxn ang="T11">
                <a:pos x="T6" y="T7"/>
              </a:cxn>
            </a:cxnLst>
            <a:rect l="T12" t="T13" r="T14" b="T15"/>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D3251D">
              <a:alpha val="84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3" name="i$ľîďê"/>
          <p:cNvSpPr>
            <a:spLocks noChangeArrowheads="1"/>
          </p:cNvSpPr>
          <p:nvPr/>
        </p:nvSpPr>
        <p:spPr bwMode="auto">
          <a:xfrm>
            <a:off x="11813761" y="5976552"/>
            <a:ext cx="866655" cy="818989"/>
          </a:xfrm>
          <a:custGeom>
            <a:avLst/>
            <a:gdLst>
              <a:gd name="connsiteX0" fmla="*/ 60731 w 601262"/>
              <a:gd name="connsiteY0" fmla="*/ 323331 h 568193"/>
              <a:gd name="connsiteX1" fmla="*/ 60731 w 601262"/>
              <a:gd name="connsiteY1" fmla="*/ 378099 h 568193"/>
              <a:gd name="connsiteX2" fmla="*/ 55619 w 601262"/>
              <a:gd name="connsiteY2" fmla="*/ 441458 h 568193"/>
              <a:gd name="connsiteX3" fmla="*/ 34904 w 601262"/>
              <a:gd name="connsiteY3" fmla="*/ 406020 h 568193"/>
              <a:gd name="connsiteX4" fmla="*/ 34904 w 601262"/>
              <a:gd name="connsiteY4" fmla="*/ 355816 h 568193"/>
              <a:gd name="connsiteX5" fmla="*/ 59924 w 601262"/>
              <a:gd name="connsiteY5" fmla="*/ 327895 h 568193"/>
              <a:gd name="connsiteX6" fmla="*/ 296871 w 601262"/>
              <a:gd name="connsiteY6" fmla="*/ 317968 h 568193"/>
              <a:gd name="connsiteX7" fmla="*/ 436676 w 601262"/>
              <a:gd name="connsiteY7" fmla="*/ 317968 h 568193"/>
              <a:gd name="connsiteX8" fmla="*/ 447430 w 601262"/>
              <a:gd name="connsiteY8" fmla="*/ 328969 h 568193"/>
              <a:gd name="connsiteX9" fmla="*/ 436676 w 601262"/>
              <a:gd name="connsiteY9" fmla="*/ 339702 h 568193"/>
              <a:gd name="connsiteX10" fmla="*/ 296871 w 601262"/>
              <a:gd name="connsiteY10" fmla="*/ 339702 h 568193"/>
              <a:gd name="connsiteX11" fmla="*/ 286117 w 601262"/>
              <a:gd name="connsiteY11" fmla="*/ 328969 h 568193"/>
              <a:gd name="connsiteX12" fmla="*/ 296871 w 601262"/>
              <a:gd name="connsiteY12" fmla="*/ 317968 h 568193"/>
              <a:gd name="connsiteX13" fmla="*/ 296872 w 601262"/>
              <a:gd name="connsiteY13" fmla="*/ 268784 h 568193"/>
              <a:gd name="connsiteX14" fmla="*/ 535622 w 601262"/>
              <a:gd name="connsiteY14" fmla="*/ 268784 h 568193"/>
              <a:gd name="connsiteX15" fmla="*/ 546645 w 601262"/>
              <a:gd name="connsiteY15" fmla="*/ 279545 h 568193"/>
              <a:gd name="connsiteX16" fmla="*/ 535622 w 601262"/>
              <a:gd name="connsiteY16" fmla="*/ 290306 h 568193"/>
              <a:gd name="connsiteX17" fmla="*/ 296872 w 601262"/>
              <a:gd name="connsiteY17" fmla="*/ 290306 h 568193"/>
              <a:gd name="connsiteX18" fmla="*/ 286117 w 601262"/>
              <a:gd name="connsiteY18" fmla="*/ 279545 h 568193"/>
              <a:gd name="connsiteX19" fmla="*/ 296872 w 601262"/>
              <a:gd name="connsiteY19" fmla="*/ 268784 h 568193"/>
              <a:gd name="connsiteX20" fmla="*/ 296872 w 601262"/>
              <a:gd name="connsiteY20" fmla="*/ 219388 h 568193"/>
              <a:gd name="connsiteX21" fmla="*/ 535622 w 601262"/>
              <a:gd name="connsiteY21" fmla="*/ 219388 h 568193"/>
              <a:gd name="connsiteX22" fmla="*/ 546645 w 601262"/>
              <a:gd name="connsiteY22" fmla="*/ 230389 h 568193"/>
              <a:gd name="connsiteX23" fmla="*/ 535622 w 601262"/>
              <a:gd name="connsiteY23" fmla="*/ 241122 h 568193"/>
              <a:gd name="connsiteX24" fmla="*/ 296872 w 601262"/>
              <a:gd name="connsiteY24" fmla="*/ 241122 h 568193"/>
              <a:gd name="connsiteX25" fmla="*/ 286117 w 601262"/>
              <a:gd name="connsiteY25" fmla="*/ 230389 h 568193"/>
              <a:gd name="connsiteX26" fmla="*/ 296872 w 601262"/>
              <a:gd name="connsiteY26" fmla="*/ 219388 h 568193"/>
              <a:gd name="connsiteX27" fmla="*/ 135266 w 601262"/>
              <a:gd name="connsiteY27" fmla="*/ 124619 h 568193"/>
              <a:gd name="connsiteX28" fmla="*/ 140375 w 601262"/>
              <a:gd name="connsiteY28" fmla="*/ 135091 h 568193"/>
              <a:gd name="connsiteX29" fmla="*/ 125854 w 601262"/>
              <a:gd name="connsiteY29" fmla="*/ 248669 h 568193"/>
              <a:gd name="connsiteX30" fmla="*/ 143333 w 601262"/>
              <a:gd name="connsiteY30" fmla="*/ 278742 h 568193"/>
              <a:gd name="connsiteX31" fmla="*/ 160542 w 601262"/>
              <a:gd name="connsiteY31" fmla="*/ 248669 h 568193"/>
              <a:gd name="connsiteX32" fmla="*/ 146022 w 601262"/>
              <a:gd name="connsiteY32" fmla="*/ 135091 h 568193"/>
              <a:gd name="connsiteX33" fmla="*/ 151131 w 601262"/>
              <a:gd name="connsiteY33" fmla="*/ 124888 h 568193"/>
              <a:gd name="connsiteX34" fmla="*/ 233684 w 601262"/>
              <a:gd name="connsiteY34" fmla="*/ 141804 h 568193"/>
              <a:gd name="connsiteX35" fmla="*/ 334253 w 601262"/>
              <a:gd name="connsiteY35" fmla="*/ 141804 h 568193"/>
              <a:gd name="connsiteX36" fmla="*/ 355765 w 601262"/>
              <a:gd name="connsiteY36" fmla="*/ 163553 h 568193"/>
              <a:gd name="connsiteX37" fmla="*/ 334253 w 601262"/>
              <a:gd name="connsiteY37" fmla="*/ 185033 h 568193"/>
              <a:gd name="connsiteX38" fmla="*/ 229919 w 601262"/>
              <a:gd name="connsiteY38" fmla="*/ 185033 h 568193"/>
              <a:gd name="connsiteX39" fmla="*/ 222659 w 601262"/>
              <a:gd name="connsiteY39" fmla="*/ 183691 h 568193"/>
              <a:gd name="connsiteX40" fmla="*/ 203836 w 601262"/>
              <a:gd name="connsiteY40" fmla="*/ 178052 h 568193"/>
              <a:gd name="connsiteX41" fmla="*/ 203836 w 601262"/>
              <a:gd name="connsiteY41" fmla="*/ 325731 h 568193"/>
              <a:gd name="connsiteX42" fmla="*/ 221045 w 601262"/>
              <a:gd name="connsiteY42" fmla="*/ 540268 h 568193"/>
              <a:gd name="connsiteX43" fmla="*/ 197382 w 601262"/>
              <a:gd name="connsiteY43" fmla="*/ 568193 h 568193"/>
              <a:gd name="connsiteX44" fmla="*/ 195231 w 601262"/>
              <a:gd name="connsiteY44" fmla="*/ 568193 h 568193"/>
              <a:gd name="connsiteX45" fmla="*/ 169416 w 601262"/>
              <a:gd name="connsiteY45" fmla="*/ 544296 h 568193"/>
              <a:gd name="connsiteX46" fmla="*/ 153820 w 601262"/>
              <a:gd name="connsiteY46" fmla="*/ 350702 h 568193"/>
              <a:gd name="connsiteX47" fmla="*/ 143064 w 601262"/>
              <a:gd name="connsiteY47" fmla="*/ 352850 h 568193"/>
              <a:gd name="connsiteX48" fmla="*/ 132577 w 601262"/>
              <a:gd name="connsiteY48" fmla="*/ 350702 h 568193"/>
              <a:gd name="connsiteX49" fmla="*/ 116980 w 601262"/>
              <a:gd name="connsiteY49" fmla="*/ 544296 h 568193"/>
              <a:gd name="connsiteX50" fmla="*/ 91166 w 601262"/>
              <a:gd name="connsiteY50" fmla="*/ 568193 h 568193"/>
              <a:gd name="connsiteX51" fmla="*/ 89015 w 601262"/>
              <a:gd name="connsiteY51" fmla="*/ 568193 h 568193"/>
              <a:gd name="connsiteX52" fmla="*/ 65082 w 601262"/>
              <a:gd name="connsiteY52" fmla="*/ 540268 h 568193"/>
              <a:gd name="connsiteX53" fmla="*/ 82561 w 601262"/>
              <a:gd name="connsiteY53" fmla="*/ 325731 h 568193"/>
              <a:gd name="connsiteX54" fmla="*/ 82561 w 601262"/>
              <a:gd name="connsiteY54" fmla="*/ 178052 h 568193"/>
              <a:gd name="connsiteX55" fmla="*/ 75032 w 601262"/>
              <a:gd name="connsiteY55" fmla="*/ 180200 h 568193"/>
              <a:gd name="connsiteX56" fmla="*/ 43032 w 601262"/>
              <a:gd name="connsiteY56" fmla="*/ 324120 h 568193"/>
              <a:gd name="connsiteX57" fmla="*/ 21789 w 601262"/>
              <a:gd name="connsiteY57" fmla="*/ 341036 h 568193"/>
              <a:gd name="connsiteX58" fmla="*/ 16949 w 601262"/>
              <a:gd name="connsiteY58" fmla="*/ 340499 h 568193"/>
              <a:gd name="connsiteX59" fmla="*/ 546 w 601262"/>
              <a:gd name="connsiteY59" fmla="*/ 314722 h 568193"/>
              <a:gd name="connsiteX60" fmla="*/ 35234 w 601262"/>
              <a:gd name="connsiteY60" fmla="*/ 158720 h 568193"/>
              <a:gd name="connsiteX61" fmla="*/ 36310 w 601262"/>
              <a:gd name="connsiteY61" fmla="*/ 156571 h 568193"/>
              <a:gd name="connsiteX62" fmla="*/ 37923 w 601262"/>
              <a:gd name="connsiteY62" fmla="*/ 152544 h 568193"/>
              <a:gd name="connsiteX63" fmla="*/ 40343 w 601262"/>
              <a:gd name="connsiteY63" fmla="*/ 149322 h 568193"/>
              <a:gd name="connsiteX64" fmla="*/ 43301 w 601262"/>
              <a:gd name="connsiteY64" fmla="*/ 146637 h 568193"/>
              <a:gd name="connsiteX65" fmla="*/ 47066 w 601262"/>
              <a:gd name="connsiteY65" fmla="*/ 144220 h 568193"/>
              <a:gd name="connsiteX66" fmla="*/ 48948 w 601262"/>
              <a:gd name="connsiteY66" fmla="*/ 143146 h 568193"/>
              <a:gd name="connsiteX67" fmla="*/ 135266 w 601262"/>
              <a:gd name="connsiteY67" fmla="*/ 124619 h 568193"/>
              <a:gd name="connsiteX68" fmla="*/ 212154 w 601262"/>
              <a:gd name="connsiteY68" fmla="*/ 76281 h 568193"/>
              <a:gd name="connsiteX69" fmla="*/ 560657 w 601262"/>
              <a:gd name="connsiteY69" fmla="*/ 76281 h 568193"/>
              <a:gd name="connsiteX70" fmla="*/ 601262 w 601262"/>
              <a:gd name="connsiteY70" fmla="*/ 116824 h 568193"/>
              <a:gd name="connsiteX71" fmla="*/ 601262 w 601262"/>
              <a:gd name="connsiteY71" fmla="*/ 405995 h 568193"/>
              <a:gd name="connsiteX72" fmla="*/ 560657 w 601262"/>
              <a:gd name="connsiteY72" fmla="*/ 446538 h 568193"/>
              <a:gd name="connsiteX73" fmla="*/ 230977 w 601262"/>
              <a:gd name="connsiteY73" fmla="*/ 446538 h 568193"/>
              <a:gd name="connsiteX74" fmla="*/ 229095 w 601262"/>
              <a:gd name="connsiteY74" fmla="*/ 420762 h 568193"/>
              <a:gd name="connsiteX75" fmla="*/ 560657 w 601262"/>
              <a:gd name="connsiteY75" fmla="*/ 420762 h 568193"/>
              <a:gd name="connsiteX76" fmla="*/ 575178 w 601262"/>
              <a:gd name="connsiteY76" fmla="*/ 405995 h 568193"/>
              <a:gd name="connsiteX77" fmla="*/ 575178 w 601262"/>
              <a:gd name="connsiteY77" fmla="*/ 116824 h 568193"/>
              <a:gd name="connsiteX78" fmla="*/ 560657 w 601262"/>
              <a:gd name="connsiteY78" fmla="*/ 102325 h 568193"/>
              <a:gd name="connsiteX79" fmla="*/ 200591 w 601262"/>
              <a:gd name="connsiteY79" fmla="*/ 102325 h 568193"/>
              <a:gd name="connsiteX80" fmla="*/ 212154 w 601262"/>
              <a:gd name="connsiteY80" fmla="*/ 76281 h 568193"/>
              <a:gd name="connsiteX81" fmla="*/ 74476 w 601262"/>
              <a:gd name="connsiteY81" fmla="*/ 76281 h 568193"/>
              <a:gd name="connsiteX82" fmla="*/ 85782 w 601262"/>
              <a:gd name="connsiteY82" fmla="*/ 102331 h 568193"/>
              <a:gd name="connsiteX83" fmla="*/ 75553 w 601262"/>
              <a:gd name="connsiteY83" fmla="*/ 102331 h 568193"/>
              <a:gd name="connsiteX84" fmla="*/ 60747 w 601262"/>
              <a:gd name="connsiteY84" fmla="*/ 116833 h 568193"/>
              <a:gd name="connsiteX85" fmla="*/ 60747 w 601262"/>
              <a:gd name="connsiteY85" fmla="*/ 121130 h 568193"/>
              <a:gd name="connsiteX86" fmla="*/ 42980 w 601262"/>
              <a:gd name="connsiteY86" fmla="*/ 126770 h 568193"/>
              <a:gd name="connsiteX87" fmla="*/ 38404 w 601262"/>
              <a:gd name="connsiteY87" fmla="*/ 129187 h 568193"/>
              <a:gd name="connsiteX88" fmla="*/ 34904 w 601262"/>
              <a:gd name="connsiteY88" fmla="*/ 131604 h 568193"/>
              <a:gd name="connsiteX89" fmla="*/ 34904 w 601262"/>
              <a:gd name="connsiteY89" fmla="*/ 116833 h 568193"/>
              <a:gd name="connsiteX90" fmla="*/ 74476 w 601262"/>
              <a:gd name="connsiteY90" fmla="*/ 76281 h 568193"/>
              <a:gd name="connsiteX91" fmla="*/ 143293 w 601262"/>
              <a:gd name="connsiteY91" fmla="*/ 0 h 568193"/>
              <a:gd name="connsiteX92" fmla="*/ 198123 w 601262"/>
              <a:gd name="connsiteY92" fmla="*/ 60016 h 568193"/>
              <a:gd name="connsiteX93" fmla="*/ 143293 w 601262"/>
              <a:gd name="connsiteY93" fmla="*/ 120032 h 568193"/>
              <a:gd name="connsiteX94" fmla="*/ 88463 w 601262"/>
              <a:gd name="connsiteY94" fmla="*/ 60016 h 568193"/>
              <a:gd name="connsiteX95" fmla="*/ 143293 w 601262"/>
              <a:gd name="connsiteY95" fmla="*/ 0 h 5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1262" h="568193">
                <a:moveTo>
                  <a:pt x="60731" y="323331"/>
                </a:moveTo>
                <a:lnTo>
                  <a:pt x="60731" y="378099"/>
                </a:lnTo>
                <a:lnTo>
                  <a:pt x="55619" y="441458"/>
                </a:lnTo>
                <a:cubicBezTo>
                  <a:pt x="43244" y="434478"/>
                  <a:pt x="34904" y="421323"/>
                  <a:pt x="34904" y="406020"/>
                </a:cubicBezTo>
                <a:lnTo>
                  <a:pt x="34904" y="355816"/>
                </a:lnTo>
                <a:cubicBezTo>
                  <a:pt x="47010" y="351252"/>
                  <a:pt x="56965" y="341050"/>
                  <a:pt x="59924" y="327895"/>
                </a:cubicBezTo>
                <a:close/>
                <a:moveTo>
                  <a:pt x="296871" y="317968"/>
                </a:moveTo>
                <a:lnTo>
                  <a:pt x="436676" y="317968"/>
                </a:lnTo>
                <a:cubicBezTo>
                  <a:pt x="442591" y="317968"/>
                  <a:pt x="447430" y="322798"/>
                  <a:pt x="447430" y="328969"/>
                </a:cubicBezTo>
                <a:cubicBezTo>
                  <a:pt x="447430" y="334872"/>
                  <a:pt x="442591" y="339702"/>
                  <a:pt x="436676" y="339702"/>
                </a:cubicBezTo>
                <a:lnTo>
                  <a:pt x="296871" y="339702"/>
                </a:lnTo>
                <a:cubicBezTo>
                  <a:pt x="290956" y="339702"/>
                  <a:pt x="286117" y="334872"/>
                  <a:pt x="286117" y="328969"/>
                </a:cubicBezTo>
                <a:cubicBezTo>
                  <a:pt x="286117" y="322798"/>
                  <a:pt x="290956" y="317968"/>
                  <a:pt x="296871" y="317968"/>
                </a:cubicBezTo>
                <a:close/>
                <a:moveTo>
                  <a:pt x="296872" y="268784"/>
                </a:moveTo>
                <a:lnTo>
                  <a:pt x="535622" y="268784"/>
                </a:lnTo>
                <a:cubicBezTo>
                  <a:pt x="541805" y="268784"/>
                  <a:pt x="546645" y="273627"/>
                  <a:pt x="546645" y="279545"/>
                </a:cubicBezTo>
                <a:cubicBezTo>
                  <a:pt x="546645" y="285464"/>
                  <a:pt x="541805" y="290306"/>
                  <a:pt x="535622" y="290306"/>
                </a:cubicBezTo>
                <a:lnTo>
                  <a:pt x="296872" y="290306"/>
                </a:lnTo>
                <a:cubicBezTo>
                  <a:pt x="290957" y="290306"/>
                  <a:pt x="286117" y="285464"/>
                  <a:pt x="286117" y="279545"/>
                </a:cubicBezTo>
                <a:cubicBezTo>
                  <a:pt x="286117" y="273627"/>
                  <a:pt x="290957" y="268784"/>
                  <a:pt x="296872" y="268784"/>
                </a:cubicBezTo>
                <a:close/>
                <a:moveTo>
                  <a:pt x="296872" y="219388"/>
                </a:moveTo>
                <a:lnTo>
                  <a:pt x="535622" y="219388"/>
                </a:lnTo>
                <a:cubicBezTo>
                  <a:pt x="541805" y="219388"/>
                  <a:pt x="546645" y="224218"/>
                  <a:pt x="546645" y="230389"/>
                </a:cubicBezTo>
                <a:cubicBezTo>
                  <a:pt x="546645" y="236292"/>
                  <a:pt x="541805" y="241122"/>
                  <a:pt x="535622" y="241122"/>
                </a:cubicBezTo>
                <a:lnTo>
                  <a:pt x="296872" y="241122"/>
                </a:lnTo>
                <a:cubicBezTo>
                  <a:pt x="290957" y="241122"/>
                  <a:pt x="286117" y="236292"/>
                  <a:pt x="286117" y="230389"/>
                </a:cubicBezTo>
                <a:cubicBezTo>
                  <a:pt x="286117" y="224218"/>
                  <a:pt x="290957" y="219388"/>
                  <a:pt x="296872" y="219388"/>
                </a:cubicBezTo>
                <a:close/>
                <a:moveTo>
                  <a:pt x="135266" y="124619"/>
                </a:moveTo>
                <a:lnTo>
                  <a:pt x="140375" y="135091"/>
                </a:lnTo>
                <a:lnTo>
                  <a:pt x="125854" y="248669"/>
                </a:lnTo>
                <a:lnTo>
                  <a:pt x="143333" y="278742"/>
                </a:lnTo>
                <a:lnTo>
                  <a:pt x="160542" y="248669"/>
                </a:lnTo>
                <a:lnTo>
                  <a:pt x="146022" y="135091"/>
                </a:lnTo>
                <a:lnTo>
                  <a:pt x="151131" y="124888"/>
                </a:lnTo>
                <a:cubicBezTo>
                  <a:pt x="185281" y="126499"/>
                  <a:pt x="222121" y="137776"/>
                  <a:pt x="233684" y="141804"/>
                </a:cubicBezTo>
                <a:lnTo>
                  <a:pt x="334253" y="141804"/>
                </a:lnTo>
                <a:cubicBezTo>
                  <a:pt x="346085" y="141804"/>
                  <a:pt x="355765" y="151470"/>
                  <a:pt x="355765" y="163553"/>
                </a:cubicBezTo>
                <a:cubicBezTo>
                  <a:pt x="355765" y="175367"/>
                  <a:pt x="346085" y="185033"/>
                  <a:pt x="334253" y="185033"/>
                </a:cubicBezTo>
                <a:lnTo>
                  <a:pt x="229919" y="185033"/>
                </a:lnTo>
                <a:cubicBezTo>
                  <a:pt x="227499" y="185033"/>
                  <a:pt x="225079" y="184765"/>
                  <a:pt x="222659" y="183691"/>
                </a:cubicBezTo>
                <a:cubicBezTo>
                  <a:pt x="222390" y="183691"/>
                  <a:pt x="214861" y="181006"/>
                  <a:pt x="203836" y="178052"/>
                </a:cubicBezTo>
                <a:lnTo>
                  <a:pt x="203836" y="325731"/>
                </a:lnTo>
                <a:lnTo>
                  <a:pt x="221045" y="540268"/>
                </a:lnTo>
                <a:cubicBezTo>
                  <a:pt x="222390" y="554499"/>
                  <a:pt x="211634" y="567119"/>
                  <a:pt x="197382" y="568193"/>
                </a:cubicBezTo>
                <a:cubicBezTo>
                  <a:pt x="196575" y="568193"/>
                  <a:pt x="195769" y="568193"/>
                  <a:pt x="195231" y="568193"/>
                </a:cubicBezTo>
                <a:cubicBezTo>
                  <a:pt x="181786" y="568193"/>
                  <a:pt x="170492" y="557990"/>
                  <a:pt x="169416" y="544296"/>
                </a:cubicBezTo>
                <a:lnTo>
                  <a:pt x="153820" y="350702"/>
                </a:lnTo>
                <a:cubicBezTo>
                  <a:pt x="150593" y="352045"/>
                  <a:pt x="146828" y="352850"/>
                  <a:pt x="143064" y="352850"/>
                </a:cubicBezTo>
                <a:cubicBezTo>
                  <a:pt x="139568" y="352850"/>
                  <a:pt x="135804" y="352045"/>
                  <a:pt x="132577" y="350702"/>
                </a:cubicBezTo>
                <a:lnTo>
                  <a:pt x="116980" y="544296"/>
                </a:lnTo>
                <a:cubicBezTo>
                  <a:pt x="115905" y="557990"/>
                  <a:pt x="104611" y="568193"/>
                  <a:pt x="91166" y="568193"/>
                </a:cubicBezTo>
                <a:cubicBezTo>
                  <a:pt x="90359" y="568193"/>
                  <a:pt x="89821" y="568193"/>
                  <a:pt x="89015" y="568193"/>
                </a:cubicBezTo>
                <a:cubicBezTo>
                  <a:pt x="74763" y="567119"/>
                  <a:pt x="64007" y="554499"/>
                  <a:pt x="65082" y="540268"/>
                </a:cubicBezTo>
                <a:lnTo>
                  <a:pt x="82561" y="325731"/>
                </a:lnTo>
                <a:lnTo>
                  <a:pt x="82561" y="178052"/>
                </a:lnTo>
                <a:cubicBezTo>
                  <a:pt x="79603" y="178589"/>
                  <a:pt x="77183" y="179395"/>
                  <a:pt x="75032" y="180200"/>
                </a:cubicBezTo>
                <a:lnTo>
                  <a:pt x="43032" y="324120"/>
                </a:lnTo>
                <a:cubicBezTo>
                  <a:pt x="40612" y="334055"/>
                  <a:pt x="31739" y="341036"/>
                  <a:pt x="21789" y="341036"/>
                </a:cubicBezTo>
                <a:cubicBezTo>
                  <a:pt x="20176" y="341036"/>
                  <a:pt x="18562" y="340767"/>
                  <a:pt x="16949" y="340499"/>
                </a:cubicBezTo>
                <a:cubicBezTo>
                  <a:pt x="5386" y="337814"/>
                  <a:pt x="-2143" y="326268"/>
                  <a:pt x="546" y="314722"/>
                </a:cubicBezTo>
                <a:lnTo>
                  <a:pt x="35234" y="158720"/>
                </a:lnTo>
                <a:cubicBezTo>
                  <a:pt x="35503" y="157914"/>
                  <a:pt x="36041" y="157377"/>
                  <a:pt x="36310" y="156571"/>
                </a:cubicBezTo>
                <a:cubicBezTo>
                  <a:pt x="36579" y="155229"/>
                  <a:pt x="37386" y="153886"/>
                  <a:pt x="37923" y="152544"/>
                </a:cubicBezTo>
                <a:cubicBezTo>
                  <a:pt x="38730" y="151470"/>
                  <a:pt x="39537" y="150396"/>
                  <a:pt x="40343" y="149322"/>
                </a:cubicBezTo>
                <a:cubicBezTo>
                  <a:pt x="41419" y="148248"/>
                  <a:pt x="42226" y="147442"/>
                  <a:pt x="43301" y="146637"/>
                </a:cubicBezTo>
                <a:cubicBezTo>
                  <a:pt x="44377" y="145563"/>
                  <a:pt x="45721" y="144757"/>
                  <a:pt x="47066" y="144220"/>
                </a:cubicBezTo>
                <a:cubicBezTo>
                  <a:pt x="47873" y="143952"/>
                  <a:pt x="48410" y="143415"/>
                  <a:pt x="48948" y="143146"/>
                </a:cubicBezTo>
                <a:cubicBezTo>
                  <a:pt x="51100" y="142341"/>
                  <a:pt x="94930" y="126499"/>
                  <a:pt x="135266" y="124619"/>
                </a:cubicBezTo>
                <a:close/>
                <a:moveTo>
                  <a:pt x="212154" y="76281"/>
                </a:moveTo>
                <a:lnTo>
                  <a:pt x="560657" y="76281"/>
                </a:lnTo>
                <a:cubicBezTo>
                  <a:pt x="582976" y="76281"/>
                  <a:pt x="601262" y="94270"/>
                  <a:pt x="601262" y="116824"/>
                </a:cubicBezTo>
                <a:lnTo>
                  <a:pt x="601262" y="405995"/>
                </a:lnTo>
                <a:cubicBezTo>
                  <a:pt x="601262" y="428549"/>
                  <a:pt x="582976" y="446538"/>
                  <a:pt x="560657" y="446538"/>
                </a:cubicBezTo>
                <a:lnTo>
                  <a:pt x="230977" y="446538"/>
                </a:lnTo>
                <a:lnTo>
                  <a:pt x="229095" y="420762"/>
                </a:lnTo>
                <a:lnTo>
                  <a:pt x="560657" y="420762"/>
                </a:lnTo>
                <a:cubicBezTo>
                  <a:pt x="568724" y="420762"/>
                  <a:pt x="575178" y="414050"/>
                  <a:pt x="575178" y="405995"/>
                </a:cubicBezTo>
                <a:lnTo>
                  <a:pt x="575178" y="116824"/>
                </a:lnTo>
                <a:cubicBezTo>
                  <a:pt x="575178" y="108769"/>
                  <a:pt x="568724" y="102325"/>
                  <a:pt x="560657" y="102325"/>
                </a:cubicBezTo>
                <a:lnTo>
                  <a:pt x="200591" y="102325"/>
                </a:lnTo>
                <a:cubicBezTo>
                  <a:pt x="205700" y="94270"/>
                  <a:pt x="209734" y="85410"/>
                  <a:pt x="212154" y="76281"/>
                </a:cubicBezTo>
                <a:close/>
                <a:moveTo>
                  <a:pt x="74476" y="76281"/>
                </a:moveTo>
                <a:cubicBezTo>
                  <a:pt x="76899" y="85412"/>
                  <a:pt x="80667" y="94274"/>
                  <a:pt x="85782" y="102331"/>
                </a:cubicBezTo>
                <a:lnTo>
                  <a:pt x="75553" y="102331"/>
                </a:lnTo>
                <a:cubicBezTo>
                  <a:pt x="67477" y="102331"/>
                  <a:pt x="60747" y="108776"/>
                  <a:pt x="60747" y="116833"/>
                </a:cubicBezTo>
                <a:lnTo>
                  <a:pt x="60747" y="121130"/>
                </a:lnTo>
                <a:cubicBezTo>
                  <a:pt x="50517" y="124084"/>
                  <a:pt x="43787" y="126502"/>
                  <a:pt x="42980" y="126770"/>
                </a:cubicBezTo>
                <a:cubicBezTo>
                  <a:pt x="41096" y="127576"/>
                  <a:pt x="39480" y="128381"/>
                  <a:pt x="38404" y="129187"/>
                </a:cubicBezTo>
                <a:cubicBezTo>
                  <a:pt x="37058" y="129993"/>
                  <a:pt x="35981" y="130798"/>
                  <a:pt x="34904" y="131604"/>
                </a:cubicBezTo>
                <a:lnTo>
                  <a:pt x="34904" y="116833"/>
                </a:lnTo>
                <a:cubicBezTo>
                  <a:pt x="34904" y="94811"/>
                  <a:pt x="52402" y="76818"/>
                  <a:pt x="74476" y="76281"/>
                </a:cubicBezTo>
                <a:close/>
                <a:moveTo>
                  <a:pt x="143293" y="0"/>
                </a:moveTo>
                <a:cubicBezTo>
                  <a:pt x="173575" y="0"/>
                  <a:pt x="198123" y="26870"/>
                  <a:pt x="198123" y="60016"/>
                </a:cubicBezTo>
                <a:cubicBezTo>
                  <a:pt x="198123" y="93162"/>
                  <a:pt x="173575" y="120032"/>
                  <a:pt x="143293" y="120032"/>
                </a:cubicBezTo>
                <a:cubicBezTo>
                  <a:pt x="113011" y="120032"/>
                  <a:pt x="88463" y="93162"/>
                  <a:pt x="88463" y="60016"/>
                </a:cubicBezTo>
                <a:cubicBezTo>
                  <a:pt x="88463" y="26870"/>
                  <a:pt x="113011" y="0"/>
                  <a:pt x="143293"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1pPr>
            <a:lvl2pPr marL="4572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2pPr>
            <a:lvl3pPr marL="9144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3pPr>
            <a:lvl4pPr marL="13716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4pPr>
            <a:lvl5pPr marL="18288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5pPr>
            <a:lvl6pPr marL="2286000" algn="l" defTabSz="914400" rtl="0" eaLnBrk="1" latinLnBrk="0" hangingPunct="1">
              <a:defRPr kern="1200">
                <a:solidFill>
                  <a:schemeClr val="tx1"/>
                </a:solidFill>
                <a:latin typeface="汉仪正圆-45W" pitchFamily="18" charset="-122"/>
                <a:ea typeface="宋体" panose="02010600030101010101" pitchFamily="2" charset="-122"/>
                <a:cs typeface="+mn-cs"/>
              </a:defRPr>
            </a:lvl6pPr>
            <a:lvl7pPr marL="2743200" algn="l" defTabSz="914400" rtl="0" eaLnBrk="1" latinLnBrk="0" hangingPunct="1">
              <a:defRPr kern="1200">
                <a:solidFill>
                  <a:schemeClr val="tx1"/>
                </a:solidFill>
                <a:latin typeface="汉仪正圆-45W" pitchFamily="18" charset="-122"/>
                <a:ea typeface="宋体" panose="02010600030101010101" pitchFamily="2" charset="-122"/>
                <a:cs typeface="+mn-cs"/>
              </a:defRPr>
            </a:lvl7pPr>
            <a:lvl8pPr marL="3200400" algn="l" defTabSz="914400" rtl="0" eaLnBrk="1" latinLnBrk="0" hangingPunct="1">
              <a:defRPr kern="1200">
                <a:solidFill>
                  <a:schemeClr val="tx1"/>
                </a:solidFill>
                <a:latin typeface="汉仪正圆-45W" pitchFamily="18" charset="-122"/>
                <a:ea typeface="宋体" panose="02010600030101010101" pitchFamily="2" charset="-122"/>
                <a:cs typeface="+mn-cs"/>
              </a:defRPr>
            </a:lvl8pPr>
            <a:lvl9pPr marL="3657600" algn="l" defTabSz="914400" rtl="0" eaLnBrk="1" latinLnBrk="0" hangingPunct="1">
              <a:defRPr kern="1200">
                <a:solidFill>
                  <a:schemeClr val="tx1"/>
                </a:solidFill>
                <a:latin typeface="汉仪正圆-45W" pitchFamily="18" charset="-122"/>
                <a:ea typeface="宋体" panose="02010600030101010101" pitchFamily="2" charset="-122"/>
                <a:cs typeface="+mn-cs"/>
              </a:defRPr>
            </a:lvl9pPr>
          </a:lstStyle>
          <a:p>
            <a:endParaRPr lang="zh-CN" altLang="zh-CN">
              <a:solidFill>
                <a:srgbClr val="000000"/>
              </a:solidFill>
              <a:latin typeface="+mn-lt"/>
              <a:ea typeface="+mn-ea"/>
              <a:cs typeface="+mn-ea"/>
              <a:sym typeface="+mn-lt"/>
            </a:endParaRPr>
          </a:p>
        </p:txBody>
      </p:sp>
      <p:sp>
        <p:nvSpPr>
          <p:cNvPr id="27669" name="íṥ1íḓe"/>
          <p:cNvSpPr>
            <a:spLocks noChangeArrowheads="1"/>
          </p:cNvSpPr>
          <p:nvPr/>
        </p:nvSpPr>
        <p:spPr bwMode="auto">
          <a:xfrm flipV="1">
            <a:off x="5672138" y="5137150"/>
            <a:ext cx="4313237" cy="2373313"/>
          </a:xfrm>
          <a:custGeom>
            <a:avLst/>
            <a:gdLst>
              <a:gd name="T0" fmla="*/ 0 w 3390900"/>
              <a:gd name="T1" fmla="*/ 0 h 1695450"/>
              <a:gd name="T2" fmla="*/ 2156340 w 3390900"/>
              <a:gd name="T3" fmla="*/ 0 h 1695450"/>
              <a:gd name="T4" fmla="*/ 1078170 w 3390900"/>
              <a:gd name="T5" fmla="*/ 1186707 h 1695450"/>
              <a:gd name="T6" fmla="*/ 0 w 3390900"/>
              <a:gd name="T7" fmla="*/ 0 h 1695450"/>
              <a:gd name="T8" fmla="*/ 0 60000 65536"/>
              <a:gd name="T9" fmla="*/ 0 60000 65536"/>
              <a:gd name="T10" fmla="*/ 0 60000 65536"/>
              <a:gd name="T11" fmla="*/ 0 60000 65536"/>
              <a:gd name="T12" fmla="*/ 0 w 3390900"/>
              <a:gd name="T13" fmla="*/ 0 h 1695450"/>
              <a:gd name="T14" fmla="*/ 3390900 w 3390900"/>
              <a:gd name="T15" fmla="*/ 1695450 h 1695450"/>
            </a:gdLst>
            <a:ahLst/>
            <a:cxnLst>
              <a:cxn ang="T8">
                <a:pos x="T0" y="T1"/>
              </a:cxn>
              <a:cxn ang="T9">
                <a:pos x="T2" y="T3"/>
              </a:cxn>
              <a:cxn ang="T10">
                <a:pos x="T4" y="T5"/>
              </a:cxn>
              <a:cxn ang="T11">
                <a:pos x="T6" y="T7"/>
              </a:cxn>
            </a:cxnLst>
            <a:rect l="T12" t="T13" r="T14" b="T15"/>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F15D01">
              <a:alpha val="84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1" name="iṥḻiḍé"/>
          <p:cNvSpPr>
            <a:spLocks noChangeArrowheads="1"/>
          </p:cNvSpPr>
          <p:nvPr/>
        </p:nvSpPr>
        <p:spPr bwMode="auto">
          <a:xfrm>
            <a:off x="7404101" y="5911245"/>
            <a:ext cx="866774" cy="848935"/>
          </a:xfrm>
          <a:custGeom>
            <a:avLst/>
            <a:gdLst>
              <a:gd name="connsiteX0" fmla="*/ 236607 w 607780"/>
              <a:gd name="connsiteY0" fmla="*/ 449483 h 595271"/>
              <a:gd name="connsiteX1" fmla="*/ 371243 w 607780"/>
              <a:gd name="connsiteY1" fmla="*/ 449483 h 595271"/>
              <a:gd name="connsiteX2" fmla="*/ 405257 w 607780"/>
              <a:gd name="connsiteY2" fmla="*/ 483441 h 595271"/>
              <a:gd name="connsiteX3" fmla="*/ 405257 w 607780"/>
              <a:gd name="connsiteY3" fmla="*/ 584811 h 595271"/>
              <a:gd name="connsiteX4" fmla="*/ 394780 w 607780"/>
              <a:gd name="connsiteY4" fmla="*/ 595271 h 595271"/>
              <a:gd name="connsiteX5" fmla="*/ 213070 w 607780"/>
              <a:gd name="connsiteY5" fmla="*/ 595271 h 595271"/>
              <a:gd name="connsiteX6" fmla="*/ 202593 w 607780"/>
              <a:gd name="connsiteY6" fmla="*/ 584811 h 595271"/>
              <a:gd name="connsiteX7" fmla="*/ 202593 w 607780"/>
              <a:gd name="connsiteY7" fmla="*/ 483441 h 595271"/>
              <a:gd name="connsiteX8" fmla="*/ 236607 w 607780"/>
              <a:gd name="connsiteY8" fmla="*/ 449483 h 595271"/>
              <a:gd name="connsiteX9" fmla="*/ 541892 w 607780"/>
              <a:gd name="connsiteY9" fmla="*/ 348260 h 595271"/>
              <a:gd name="connsiteX10" fmla="*/ 551736 w 607780"/>
              <a:gd name="connsiteY10" fmla="*/ 349985 h 595271"/>
              <a:gd name="connsiteX11" fmla="*/ 566566 w 607780"/>
              <a:gd name="connsiteY11" fmla="*/ 359133 h 595271"/>
              <a:gd name="connsiteX12" fmla="*/ 570614 w 607780"/>
              <a:gd name="connsiteY12" fmla="*/ 378236 h 595271"/>
              <a:gd name="connsiteX13" fmla="*/ 514841 w 607780"/>
              <a:gd name="connsiteY13" fmla="*/ 439743 h 595271"/>
              <a:gd name="connsiteX14" fmla="*/ 523951 w 607780"/>
              <a:gd name="connsiteY14" fmla="*/ 455460 h 595271"/>
              <a:gd name="connsiteX15" fmla="*/ 515195 w 607780"/>
              <a:gd name="connsiteY15" fmla="*/ 470622 h 595271"/>
              <a:gd name="connsiteX16" fmla="*/ 435128 w 607780"/>
              <a:gd name="connsiteY16" fmla="*/ 470723 h 595271"/>
              <a:gd name="connsiteX17" fmla="*/ 426372 w 607780"/>
              <a:gd name="connsiteY17" fmla="*/ 455561 h 595271"/>
              <a:gd name="connsiteX18" fmla="*/ 466304 w 607780"/>
              <a:gd name="connsiteY18" fmla="*/ 386323 h 595271"/>
              <a:gd name="connsiteX19" fmla="*/ 483816 w 607780"/>
              <a:gd name="connsiteY19" fmla="*/ 386272 h 595271"/>
              <a:gd name="connsiteX20" fmla="*/ 492167 w 607780"/>
              <a:gd name="connsiteY20" fmla="*/ 400676 h 595271"/>
              <a:gd name="connsiteX21" fmla="*/ 533567 w 607780"/>
              <a:gd name="connsiteY21" fmla="*/ 353775 h 595271"/>
              <a:gd name="connsiteX22" fmla="*/ 541892 w 607780"/>
              <a:gd name="connsiteY22" fmla="*/ 348260 h 595271"/>
              <a:gd name="connsiteX23" fmla="*/ 64200 w 607780"/>
              <a:gd name="connsiteY23" fmla="*/ 336864 h 595271"/>
              <a:gd name="connsiteX24" fmla="*/ 74313 w 607780"/>
              <a:gd name="connsiteY24" fmla="*/ 336871 h 595271"/>
              <a:gd name="connsiteX25" fmla="*/ 143681 w 607780"/>
              <a:gd name="connsiteY25" fmla="*/ 376748 h 595271"/>
              <a:gd name="connsiteX26" fmla="*/ 143681 w 607780"/>
              <a:gd name="connsiteY26" fmla="*/ 394235 h 595271"/>
              <a:gd name="connsiteX27" fmla="*/ 129261 w 607780"/>
              <a:gd name="connsiteY27" fmla="*/ 402574 h 595271"/>
              <a:gd name="connsiteX28" fmla="*/ 176214 w 607780"/>
              <a:gd name="connsiteY28" fmla="*/ 443917 h 595271"/>
              <a:gd name="connsiteX29" fmla="*/ 180009 w 607780"/>
              <a:gd name="connsiteY29" fmla="*/ 462061 h 595271"/>
              <a:gd name="connsiteX30" fmla="*/ 170902 w 607780"/>
              <a:gd name="connsiteY30" fmla="*/ 476869 h 595271"/>
              <a:gd name="connsiteX31" fmla="*/ 151725 w 607780"/>
              <a:gd name="connsiteY31" fmla="*/ 480913 h 595271"/>
              <a:gd name="connsiteX32" fmla="*/ 90150 w 607780"/>
              <a:gd name="connsiteY32" fmla="*/ 425166 h 595271"/>
              <a:gd name="connsiteX33" fmla="*/ 74414 w 607780"/>
              <a:gd name="connsiteY33" fmla="*/ 434314 h 595271"/>
              <a:gd name="connsiteX34" fmla="*/ 59235 w 607780"/>
              <a:gd name="connsiteY34" fmla="*/ 425570 h 595271"/>
              <a:gd name="connsiteX35" fmla="*/ 59134 w 607780"/>
              <a:gd name="connsiteY35" fmla="*/ 345614 h 595271"/>
              <a:gd name="connsiteX36" fmla="*/ 64200 w 607780"/>
              <a:gd name="connsiteY36" fmla="*/ 336864 h 595271"/>
              <a:gd name="connsiteX37" fmla="*/ 349533 w 607780"/>
              <a:gd name="connsiteY37" fmla="*/ 289354 h 595271"/>
              <a:gd name="connsiteX38" fmla="*/ 365529 w 607780"/>
              <a:gd name="connsiteY38" fmla="*/ 302800 h 595271"/>
              <a:gd name="connsiteX39" fmla="*/ 365529 w 607780"/>
              <a:gd name="connsiteY39" fmla="*/ 368208 h 595271"/>
              <a:gd name="connsiteX40" fmla="*/ 303926 w 607780"/>
              <a:gd name="connsiteY40" fmla="*/ 429725 h 595271"/>
              <a:gd name="connsiteX41" fmla="*/ 242322 w 607780"/>
              <a:gd name="connsiteY41" fmla="*/ 368208 h 595271"/>
              <a:gd name="connsiteX42" fmla="*/ 242322 w 607780"/>
              <a:gd name="connsiteY42" fmla="*/ 339194 h 595271"/>
              <a:gd name="connsiteX43" fmla="*/ 270719 w 607780"/>
              <a:gd name="connsiteY43" fmla="*/ 304569 h 595271"/>
              <a:gd name="connsiteX44" fmla="*/ 349533 w 607780"/>
              <a:gd name="connsiteY44" fmla="*/ 289354 h 595271"/>
              <a:gd name="connsiteX45" fmla="*/ 439205 w 607780"/>
              <a:gd name="connsiteY45" fmla="*/ 160376 h 595271"/>
              <a:gd name="connsiteX46" fmla="*/ 573782 w 607780"/>
              <a:gd name="connsiteY46" fmla="*/ 160376 h 595271"/>
              <a:gd name="connsiteX47" fmla="*/ 607780 w 607780"/>
              <a:gd name="connsiteY47" fmla="*/ 194334 h 595271"/>
              <a:gd name="connsiteX48" fmla="*/ 607780 w 607780"/>
              <a:gd name="connsiteY48" fmla="*/ 295754 h 595271"/>
              <a:gd name="connsiteX49" fmla="*/ 597307 w 607780"/>
              <a:gd name="connsiteY49" fmla="*/ 306164 h 595271"/>
              <a:gd name="connsiteX50" fmla="*/ 415679 w 607780"/>
              <a:gd name="connsiteY50" fmla="*/ 306164 h 595271"/>
              <a:gd name="connsiteX51" fmla="*/ 405257 w 607780"/>
              <a:gd name="connsiteY51" fmla="*/ 295754 h 595271"/>
              <a:gd name="connsiteX52" fmla="*/ 405257 w 607780"/>
              <a:gd name="connsiteY52" fmla="*/ 194334 h 595271"/>
              <a:gd name="connsiteX53" fmla="*/ 439205 w 607780"/>
              <a:gd name="connsiteY53" fmla="*/ 160376 h 595271"/>
              <a:gd name="connsiteX54" fmla="*/ 34010 w 607780"/>
              <a:gd name="connsiteY54" fmla="*/ 160376 h 595271"/>
              <a:gd name="connsiteX55" fmla="*/ 168583 w 607780"/>
              <a:gd name="connsiteY55" fmla="*/ 160376 h 595271"/>
              <a:gd name="connsiteX56" fmla="*/ 202593 w 607780"/>
              <a:gd name="connsiteY56" fmla="*/ 194334 h 595271"/>
              <a:gd name="connsiteX57" fmla="*/ 202593 w 607780"/>
              <a:gd name="connsiteY57" fmla="*/ 295754 h 595271"/>
              <a:gd name="connsiteX58" fmla="*/ 192167 w 607780"/>
              <a:gd name="connsiteY58" fmla="*/ 306164 h 595271"/>
              <a:gd name="connsiteX59" fmla="*/ 10426 w 607780"/>
              <a:gd name="connsiteY59" fmla="*/ 306164 h 595271"/>
              <a:gd name="connsiteX60" fmla="*/ 0 w 607780"/>
              <a:gd name="connsiteY60" fmla="*/ 295754 h 595271"/>
              <a:gd name="connsiteX61" fmla="*/ 0 w 607780"/>
              <a:gd name="connsiteY61" fmla="*/ 194334 h 595271"/>
              <a:gd name="connsiteX62" fmla="*/ 34010 w 607780"/>
              <a:gd name="connsiteY62" fmla="*/ 160376 h 595271"/>
              <a:gd name="connsiteX63" fmla="*/ 330342 w 607780"/>
              <a:gd name="connsiteY63" fmla="*/ 21924 h 595271"/>
              <a:gd name="connsiteX64" fmla="*/ 340102 w 607780"/>
              <a:gd name="connsiteY64" fmla="*/ 24538 h 595271"/>
              <a:gd name="connsiteX65" fmla="*/ 396777 w 607780"/>
              <a:gd name="connsiteY65" fmla="*/ 80951 h 595271"/>
              <a:gd name="connsiteX66" fmla="*/ 392274 w 607780"/>
              <a:gd name="connsiteY66" fmla="*/ 97870 h 595271"/>
              <a:gd name="connsiteX67" fmla="*/ 314952 w 607780"/>
              <a:gd name="connsiteY67" fmla="*/ 118627 h 595271"/>
              <a:gd name="connsiteX68" fmla="*/ 302554 w 607780"/>
              <a:gd name="connsiteY68" fmla="*/ 106253 h 595271"/>
              <a:gd name="connsiteX69" fmla="*/ 306856 w 607780"/>
              <a:gd name="connsiteY69" fmla="*/ 90193 h 595271"/>
              <a:gd name="connsiteX70" fmla="*/ 244361 w 607780"/>
              <a:gd name="connsiteY70" fmla="*/ 94132 h 595271"/>
              <a:gd name="connsiteX71" fmla="*/ 228876 w 607780"/>
              <a:gd name="connsiteY71" fmla="*/ 83981 h 595271"/>
              <a:gd name="connsiteX72" fmla="*/ 224828 w 607780"/>
              <a:gd name="connsiteY72" fmla="*/ 67062 h 595271"/>
              <a:gd name="connsiteX73" fmla="*/ 235505 w 607780"/>
              <a:gd name="connsiteY73" fmla="*/ 50699 h 595271"/>
              <a:gd name="connsiteX74" fmla="*/ 318494 w 607780"/>
              <a:gd name="connsiteY74" fmla="*/ 46659 h 595271"/>
              <a:gd name="connsiteX75" fmla="*/ 323200 w 607780"/>
              <a:gd name="connsiteY75" fmla="*/ 29083 h 595271"/>
              <a:gd name="connsiteX76" fmla="*/ 330342 w 607780"/>
              <a:gd name="connsiteY76" fmla="*/ 21924 h 595271"/>
              <a:gd name="connsiteX77" fmla="*/ 552065 w 607780"/>
              <a:gd name="connsiteY77" fmla="*/ 196 h 595271"/>
              <a:gd name="connsiteX78" fmla="*/ 568052 w 607780"/>
              <a:gd name="connsiteY78" fmla="*/ 13690 h 595271"/>
              <a:gd name="connsiteX79" fmla="*/ 568052 w 607780"/>
              <a:gd name="connsiteY79" fmla="*/ 79039 h 595271"/>
              <a:gd name="connsiteX80" fmla="*/ 506484 w 607780"/>
              <a:gd name="connsiteY80" fmla="*/ 140547 h 595271"/>
              <a:gd name="connsiteX81" fmla="*/ 444915 w 607780"/>
              <a:gd name="connsiteY81" fmla="*/ 79039 h 595271"/>
              <a:gd name="connsiteX82" fmla="*/ 444915 w 607780"/>
              <a:gd name="connsiteY82" fmla="*/ 50080 h 595271"/>
              <a:gd name="connsiteX83" fmla="*/ 473296 w 607780"/>
              <a:gd name="connsiteY83" fmla="*/ 15459 h 595271"/>
              <a:gd name="connsiteX84" fmla="*/ 552065 w 607780"/>
              <a:gd name="connsiteY84" fmla="*/ 196 h 595271"/>
              <a:gd name="connsiteX85" fmla="*/ 146938 w 607780"/>
              <a:gd name="connsiteY85" fmla="*/ 196 h 595271"/>
              <a:gd name="connsiteX86" fmla="*/ 162936 w 607780"/>
              <a:gd name="connsiteY86" fmla="*/ 13690 h 595271"/>
              <a:gd name="connsiteX87" fmla="*/ 162936 w 607780"/>
              <a:gd name="connsiteY87" fmla="*/ 79039 h 595271"/>
              <a:gd name="connsiteX88" fmla="*/ 101322 w 607780"/>
              <a:gd name="connsiteY88" fmla="*/ 140547 h 595271"/>
              <a:gd name="connsiteX89" fmla="*/ 39658 w 607780"/>
              <a:gd name="connsiteY89" fmla="*/ 79039 h 595271"/>
              <a:gd name="connsiteX90" fmla="*/ 39658 w 607780"/>
              <a:gd name="connsiteY90" fmla="*/ 50080 h 595271"/>
              <a:gd name="connsiteX91" fmla="*/ 68060 w 607780"/>
              <a:gd name="connsiteY91" fmla="*/ 15459 h 595271"/>
              <a:gd name="connsiteX92" fmla="*/ 146938 w 607780"/>
              <a:gd name="connsiteY92" fmla="*/ 196 h 59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7780" h="595271">
                <a:moveTo>
                  <a:pt x="236607" y="449483"/>
                </a:moveTo>
                <a:lnTo>
                  <a:pt x="371243" y="449483"/>
                </a:lnTo>
                <a:cubicBezTo>
                  <a:pt x="390022" y="449483"/>
                  <a:pt x="405257" y="464643"/>
                  <a:pt x="405257" y="483441"/>
                </a:cubicBezTo>
                <a:lnTo>
                  <a:pt x="405257" y="584811"/>
                </a:lnTo>
                <a:cubicBezTo>
                  <a:pt x="405257" y="590571"/>
                  <a:pt x="400550" y="595271"/>
                  <a:pt x="394780" y="595271"/>
                </a:cubicBezTo>
                <a:lnTo>
                  <a:pt x="213070" y="595271"/>
                </a:lnTo>
                <a:cubicBezTo>
                  <a:pt x="207300" y="595271"/>
                  <a:pt x="202593" y="590571"/>
                  <a:pt x="202593" y="584811"/>
                </a:cubicBezTo>
                <a:lnTo>
                  <a:pt x="202593" y="483441"/>
                </a:lnTo>
                <a:cubicBezTo>
                  <a:pt x="202593" y="464643"/>
                  <a:pt x="217828" y="449483"/>
                  <a:pt x="236607" y="449483"/>
                </a:cubicBezTo>
                <a:close/>
                <a:moveTo>
                  <a:pt x="541892" y="348260"/>
                </a:moveTo>
                <a:cubicBezTo>
                  <a:pt x="545169" y="347584"/>
                  <a:pt x="548699" y="348115"/>
                  <a:pt x="551736" y="349985"/>
                </a:cubicBezTo>
                <a:lnTo>
                  <a:pt x="566566" y="359133"/>
                </a:lnTo>
                <a:cubicBezTo>
                  <a:pt x="573145" y="363176"/>
                  <a:pt x="574967" y="371868"/>
                  <a:pt x="570614" y="378236"/>
                </a:cubicBezTo>
                <a:cubicBezTo>
                  <a:pt x="554925" y="401232"/>
                  <a:pt x="536249" y="421852"/>
                  <a:pt x="514841" y="439743"/>
                </a:cubicBezTo>
                <a:lnTo>
                  <a:pt x="523951" y="455460"/>
                </a:lnTo>
                <a:cubicBezTo>
                  <a:pt x="527848" y="462182"/>
                  <a:pt x="522989" y="470622"/>
                  <a:pt x="515195" y="470622"/>
                </a:cubicBezTo>
                <a:lnTo>
                  <a:pt x="435128" y="470723"/>
                </a:lnTo>
                <a:cubicBezTo>
                  <a:pt x="427334" y="470723"/>
                  <a:pt x="422475" y="462334"/>
                  <a:pt x="426372" y="455561"/>
                </a:cubicBezTo>
                <a:lnTo>
                  <a:pt x="466304" y="386323"/>
                </a:lnTo>
                <a:cubicBezTo>
                  <a:pt x="470202" y="379550"/>
                  <a:pt x="479919" y="379550"/>
                  <a:pt x="483816" y="386272"/>
                </a:cubicBezTo>
                <a:lnTo>
                  <a:pt x="492167" y="400676"/>
                </a:lnTo>
                <a:cubicBezTo>
                  <a:pt x="507856" y="386777"/>
                  <a:pt x="521724" y="371060"/>
                  <a:pt x="533567" y="353775"/>
                </a:cubicBezTo>
                <a:cubicBezTo>
                  <a:pt x="535592" y="350819"/>
                  <a:pt x="538616" y="348936"/>
                  <a:pt x="541892" y="348260"/>
                </a:cubicBezTo>
                <a:close/>
                <a:moveTo>
                  <a:pt x="64200" y="336864"/>
                </a:moveTo>
                <a:cubicBezTo>
                  <a:pt x="67154" y="335165"/>
                  <a:pt x="70949" y="334925"/>
                  <a:pt x="74313" y="336871"/>
                </a:cubicBezTo>
                <a:lnTo>
                  <a:pt x="143681" y="376748"/>
                </a:lnTo>
                <a:cubicBezTo>
                  <a:pt x="150410" y="380639"/>
                  <a:pt x="150410" y="390343"/>
                  <a:pt x="143681" y="394235"/>
                </a:cubicBezTo>
                <a:lnTo>
                  <a:pt x="129261" y="402574"/>
                </a:lnTo>
                <a:cubicBezTo>
                  <a:pt x="143225" y="418242"/>
                  <a:pt x="158910" y="432090"/>
                  <a:pt x="176214" y="443917"/>
                </a:cubicBezTo>
                <a:cubicBezTo>
                  <a:pt x="182134" y="447960"/>
                  <a:pt x="183753" y="455945"/>
                  <a:pt x="180009" y="462061"/>
                </a:cubicBezTo>
                <a:lnTo>
                  <a:pt x="170902" y="476869"/>
                </a:lnTo>
                <a:cubicBezTo>
                  <a:pt x="166803" y="483440"/>
                  <a:pt x="158101" y="485259"/>
                  <a:pt x="151725" y="480913"/>
                </a:cubicBezTo>
                <a:cubicBezTo>
                  <a:pt x="128704" y="465245"/>
                  <a:pt x="108061" y="446545"/>
                  <a:pt x="90150" y="425166"/>
                </a:cubicBezTo>
                <a:lnTo>
                  <a:pt x="74414" y="434314"/>
                </a:lnTo>
                <a:cubicBezTo>
                  <a:pt x="67685" y="438205"/>
                  <a:pt x="59235" y="433353"/>
                  <a:pt x="59235" y="425570"/>
                </a:cubicBezTo>
                <a:lnTo>
                  <a:pt x="59134" y="345614"/>
                </a:lnTo>
                <a:cubicBezTo>
                  <a:pt x="59134" y="341723"/>
                  <a:pt x="61247" y="338564"/>
                  <a:pt x="64200" y="336864"/>
                </a:cubicBezTo>
                <a:close/>
                <a:moveTo>
                  <a:pt x="349533" y="289354"/>
                </a:moveTo>
                <a:cubicBezTo>
                  <a:pt x="357886" y="287888"/>
                  <a:pt x="365529" y="294308"/>
                  <a:pt x="365529" y="302800"/>
                </a:cubicBezTo>
                <a:lnTo>
                  <a:pt x="365529" y="368208"/>
                </a:lnTo>
                <a:cubicBezTo>
                  <a:pt x="365529" y="402177"/>
                  <a:pt x="337942" y="429725"/>
                  <a:pt x="303926" y="429725"/>
                </a:cubicBezTo>
                <a:cubicBezTo>
                  <a:pt x="269909" y="429725"/>
                  <a:pt x="242322" y="402177"/>
                  <a:pt x="242322" y="368208"/>
                </a:cubicBezTo>
                <a:lnTo>
                  <a:pt x="242322" y="339194"/>
                </a:lnTo>
                <a:cubicBezTo>
                  <a:pt x="242322" y="322412"/>
                  <a:pt x="254167" y="307905"/>
                  <a:pt x="270719" y="304569"/>
                </a:cubicBezTo>
                <a:cubicBezTo>
                  <a:pt x="296434" y="299413"/>
                  <a:pt x="332829" y="292185"/>
                  <a:pt x="349533" y="289354"/>
                </a:cubicBezTo>
                <a:close/>
                <a:moveTo>
                  <a:pt x="439205" y="160376"/>
                </a:moveTo>
                <a:lnTo>
                  <a:pt x="573782" y="160376"/>
                </a:lnTo>
                <a:cubicBezTo>
                  <a:pt x="592552" y="160376"/>
                  <a:pt x="607780" y="175587"/>
                  <a:pt x="607780" y="194334"/>
                </a:cubicBezTo>
                <a:lnTo>
                  <a:pt x="607780" y="295754"/>
                </a:lnTo>
                <a:cubicBezTo>
                  <a:pt x="607780" y="301515"/>
                  <a:pt x="603075" y="306164"/>
                  <a:pt x="597307" y="306164"/>
                </a:cubicBezTo>
                <a:lnTo>
                  <a:pt x="415679" y="306164"/>
                </a:lnTo>
                <a:cubicBezTo>
                  <a:pt x="409912" y="306164"/>
                  <a:pt x="405257" y="301515"/>
                  <a:pt x="405257" y="295754"/>
                </a:cubicBezTo>
                <a:lnTo>
                  <a:pt x="405257" y="194334"/>
                </a:lnTo>
                <a:cubicBezTo>
                  <a:pt x="405257" y="175587"/>
                  <a:pt x="420435" y="160376"/>
                  <a:pt x="439205" y="160376"/>
                </a:cubicBezTo>
                <a:close/>
                <a:moveTo>
                  <a:pt x="34010" y="160376"/>
                </a:moveTo>
                <a:lnTo>
                  <a:pt x="168583" y="160376"/>
                </a:lnTo>
                <a:cubicBezTo>
                  <a:pt x="187359" y="160376"/>
                  <a:pt x="202593" y="175587"/>
                  <a:pt x="202593" y="194334"/>
                </a:cubicBezTo>
                <a:lnTo>
                  <a:pt x="202593" y="295754"/>
                </a:lnTo>
                <a:cubicBezTo>
                  <a:pt x="202593" y="301515"/>
                  <a:pt x="197937" y="306164"/>
                  <a:pt x="192167" y="306164"/>
                </a:cubicBezTo>
                <a:lnTo>
                  <a:pt x="10426" y="306164"/>
                </a:lnTo>
                <a:cubicBezTo>
                  <a:pt x="4656" y="306164"/>
                  <a:pt x="0" y="301515"/>
                  <a:pt x="0" y="295754"/>
                </a:cubicBezTo>
                <a:lnTo>
                  <a:pt x="0" y="194334"/>
                </a:lnTo>
                <a:cubicBezTo>
                  <a:pt x="0" y="175587"/>
                  <a:pt x="15234" y="160376"/>
                  <a:pt x="34010" y="160376"/>
                </a:cubicBezTo>
                <a:close/>
                <a:moveTo>
                  <a:pt x="330342" y="21924"/>
                </a:moveTo>
                <a:cubicBezTo>
                  <a:pt x="333625" y="21041"/>
                  <a:pt x="337344" y="21786"/>
                  <a:pt x="340102" y="24538"/>
                </a:cubicBezTo>
                <a:lnTo>
                  <a:pt x="396777" y="80951"/>
                </a:lnTo>
                <a:cubicBezTo>
                  <a:pt x="402293" y="86456"/>
                  <a:pt x="399763" y="95850"/>
                  <a:pt x="392274" y="97870"/>
                </a:cubicBezTo>
                <a:lnTo>
                  <a:pt x="314952" y="118627"/>
                </a:lnTo>
                <a:cubicBezTo>
                  <a:pt x="307463" y="120647"/>
                  <a:pt x="300530" y="113779"/>
                  <a:pt x="302554" y="106253"/>
                </a:cubicBezTo>
                <a:lnTo>
                  <a:pt x="306856" y="90193"/>
                </a:lnTo>
                <a:cubicBezTo>
                  <a:pt x="285906" y="88981"/>
                  <a:pt x="265007" y="90294"/>
                  <a:pt x="244361" y="94132"/>
                </a:cubicBezTo>
                <a:cubicBezTo>
                  <a:pt x="237327" y="95446"/>
                  <a:pt x="230496" y="90951"/>
                  <a:pt x="228876" y="83981"/>
                </a:cubicBezTo>
                <a:lnTo>
                  <a:pt x="224828" y="67062"/>
                </a:lnTo>
                <a:cubicBezTo>
                  <a:pt x="223057" y="59588"/>
                  <a:pt x="227915" y="52164"/>
                  <a:pt x="235505" y="50699"/>
                </a:cubicBezTo>
                <a:cubicBezTo>
                  <a:pt x="262882" y="45548"/>
                  <a:pt x="290713" y="44184"/>
                  <a:pt x="318494" y="46659"/>
                </a:cubicBezTo>
                <a:lnTo>
                  <a:pt x="323200" y="29083"/>
                </a:lnTo>
                <a:cubicBezTo>
                  <a:pt x="324213" y="25321"/>
                  <a:pt x="327059" y="22808"/>
                  <a:pt x="330342" y="21924"/>
                </a:cubicBezTo>
                <a:close/>
                <a:moveTo>
                  <a:pt x="552065" y="196"/>
                </a:moveTo>
                <a:cubicBezTo>
                  <a:pt x="560413" y="-1219"/>
                  <a:pt x="568052" y="5200"/>
                  <a:pt x="568052" y="13690"/>
                </a:cubicBezTo>
                <a:lnTo>
                  <a:pt x="568052" y="79039"/>
                </a:lnTo>
                <a:cubicBezTo>
                  <a:pt x="568052" y="113053"/>
                  <a:pt x="540480" y="140547"/>
                  <a:pt x="506484" y="140547"/>
                </a:cubicBezTo>
                <a:cubicBezTo>
                  <a:pt x="472487" y="140547"/>
                  <a:pt x="444915" y="113053"/>
                  <a:pt x="444915" y="79039"/>
                </a:cubicBezTo>
                <a:lnTo>
                  <a:pt x="444915" y="50080"/>
                </a:lnTo>
                <a:cubicBezTo>
                  <a:pt x="444915" y="33250"/>
                  <a:pt x="456804" y="18744"/>
                  <a:pt x="473296" y="15459"/>
                </a:cubicBezTo>
                <a:cubicBezTo>
                  <a:pt x="498996" y="10254"/>
                  <a:pt x="535371" y="3077"/>
                  <a:pt x="552065" y="196"/>
                </a:cubicBezTo>
                <a:close/>
                <a:moveTo>
                  <a:pt x="146938" y="196"/>
                </a:moveTo>
                <a:cubicBezTo>
                  <a:pt x="155291" y="-1219"/>
                  <a:pt x="162936" y="5200"/>
                  <a:pt x="162936" y="13690"/>
                </a:cubicBezTo>
                <a:lnTo>
                  <a:pt x="162936" y="79039"/>
                </a:lnTo>
                <a:cubicBezTo>
                  <a:pt x="162936" y="113053"/>
                  <a:pt x="135344" y="140547"/>
                  <a:pt x="101322" y="140547"/>
                </a:cubicBezTo>
                <a:cubicBezTo>
                  <a:pt x="67250" y="140547"/>
                  <a:pt x="39658" y="113053"/>
                  <a:pt x="39658" y="79039"/>
                </a:cubicBezTo>
                <a:lnTo>
                  <a:pt x="39658" y="50080"/>
                </a:lnTo>
                <a:cubicBezTo>
                  <a:pt x="39658" y="33250"/>
                  <a:pt x="51555" y="18744"/>
                  <a:pt x="68060" y="15459"/>
                </a:cubicBezTo>
                <a:cubicBezTo>
                  <a:pt x="93829" y="10254"/>
                  <a:pt x="130231" y="3077"/>
                  <a:pt x="146938" y="196"/>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1pPr>
            <a:lvl2pPr marL="4572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2pPr>
            <a:lvl3pPr marL="9144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3pPr>
            <a:lvl4pPr marL="13716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4pPr>
            <a:lvl5pPr marL="18288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5pPr>
            <a:lvl6pPr marL="2286000" algn="l" defTabSz="914400" rtl="0" eaLnBrk="1" latinLnBrk="0" hangingPunct="1">
              <a:defRPr kern="1200">
                <a:solidFill>
                  <a:schemeClr val="tx1"/>
                </a:solidFill>
                <a:latin typeface="汉仪正圆-45W" pitchFamily="18" charset="-122"/>
                <a:ea typeface="宋体" panose="02010600030101010101" pitchFamily="2" charset="-122"/>
                <a:cs typeface="+mn-cs"/>
              </a:defRPr>
            </a:lvl6pPr>
            <a:lvl7pPr marL="2743200" algn="l" defTabSz="914400" rtl="0" eaLnBrk="1" latinLnBrk="0" hangingPunct="1">
              <a:defRPr kern="1200">
                <a:solidFill>
                  <a:schemeClr val="tx1"/>
                </a:solidFill>
                <a:latin typeface="汉仪正圆-45W" pitchFamily="18" charset="-122"/>
                <a:ea typeface="宋体" panose="02010600030101010101" pitchFamily="2" charset="-122"/>
                <a:cs typeface="+mn-cs"/>
              </a:defRPr>
            </a:lvl7pPr>
            <a:lvl8pPr marL="3200400" algn="l" defTabSz="914400" rtl="0" eaLnBrk="1" latinLnBrk="0" hangingPunct="1">
              <a:defRPr kern="1200">
                <a:solidFill>
                  <a:schemeClr val="tx1"/>
                </a:solidFill>
                <a:latin typeface="汉仪正圆-45W" pitchFamily="18" charset="-122"/>
                <a:ea typeface="宋体" panose="02010600030101010101" pitchFamily="2" charset="-122"/>
                <a:cs typeface="+mn-cs"/>
              </a:defRPr>
            </a:lvl8pPr>
            <a:lvl9pPr marL="3657600" algn="l" defTabSz="914400" rtl="0" eaLnBrk="1" latinLnBrk="0" hangingPunct="1">
              <a:defRPr kern="1200">
                <a:solidFill>
                  <a:schemeClr val="tx1"/>
                </a:solidFill>
                <a:latin typeface="汉仪正圆-45W" pitchFamily="18" charset="-122"/>
                <a:ea typeface="宋体" panose="02010600030101010101" pitchFamily="2" charset="-122"/>
                <a:cs typeface="+mn-cs"/>
              </a:defRPr>
            </a:lvl9pPr>
          </a:lstStyle>
          <a:p>
            <a:endParaRPr lang="zh-CN" altLang="zh-CN">
              <a:solidFill>
                <a:srgbClr val="000000"/>
              </a:solidFill>
              <a:latin typeface="+mn-lt"/>
              <a:ea typeface="+mn-ea"/>
              <a:cs typeface="+mn-ea"/>
              <a:sym typeface="+mn-lt"/>
            </a:endParaRPr>
          </a:p>
        </p:txBody>
      </p:sp>
      <p:sp>
        <p:nvSpPr>
          <p:cNvPr id="27672" name="íşḷiďe"/>
          <p:cNvSpPr>
            <a:spLocks noChangeArrowheads="1"/>
          </p:cNvSpPr>
          <p:nvPr/>
        </p:nvSpPr>
        <p:spPr bwMode="auto">
          <a:xfrm flipV="1">
            <a:off x="1320800" y="5137150"/>
            <a:ext cx="4313238" cy="2373313"/>
          </a:xfrm>
          <a:custGeom>
            <a:avLst/>
            <a:gdLst>
              <a:gd name="T0" fmla="*/ 0 w 3390900"/>
              <a:gd name="T1" fmla="*/ 0 h 1695450"/>
              <a:gd name="T2" fmla="*/ 2156340 w 3390900"/>
              <a:gd name="T3" fmla="*/ 0 h 1695450"/>
              <a:gd name="T4" fmla="*/ 1078170 w 3390900"/>
              <a:gd name="T5" fmla="*/ 1186707 h 1695450"/>
              <a:gd name="T6" fmla="*/ 0 w 3390900"/>
              <a:gd name="T7" fmla="*/ 0 h 1695450"/>
              <a:gd name="T8" fmla="*/ 0 60000 65536"/>
              <a:gd name="T9" fmla="*/ 0 60000 65536"/>
              <a:gd name="T10" fmla="*/ 0 60000 65536"/>
              <a:gd name="T11" fmla="*/ 0 60000 65536"/>
              <a:gd name="T12" fmla="*/ 0 w 3390900"/>
              <a:gd name="T13" fmla="*/ 0 h 1695450"/>
              <a:gd name="T14" fmla="*/ 3390900 w 3390900"/>
              <a:gd name="T15" fmla="*/ 1695450 h 1695450"/>
            </a:gdLst>
            <a:ahLst/>
            <a:cxnLst>
              <a:cxn ang="T8">
                <a:pos x="T0" y="T1"/>
              </a:cxn>
              <a:cxn ang="T9">
                <a:pos x="T2" y="T3"/>
              </a:cxn>
              <a:cxn ang="T10">
                <a:pos x="T4" y="T5"/>
              </a:cxn>
              <a:cxn ang="T11">
                <a:pos x="T6" y="T7"/>
              </a:cxn>
            </a:cxnLst>
            <a:rect l="T12" t="T13" r="T14" b="T15"/>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D3251D">
              <a:alpha val="84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7673" name="î$ļiḑé"/>
          <p:cNvSpPr>
            <a:spLocks noChangeArrowheads="1"/>
          </p:cNvSpPr>
          <p:nvPr/>
        </p:nvSpPr>
        <p:spPr bwMode="auto">
          <a:xfrm>
            <a:off x="3070810" y="5985198"/>
            <a:ext cx="866974" cy="732529"/>
          </a:xfrm>
          <a:custGeom>
            <a:avLst/>
            <a:gdLst>
              <a:gd name="T0" fmla="*/ 38100 w 338138"/>
              <a:gd name="T1" fmla="*/ 270670 h 285751"/>
              <a:gd name="T2" fmla="*/ 53976 w 338138"/>
              <a:gd name="T3" fmla="*/ 270670 h 285751"/>
              <a:gd name="T4" fmla="*/ 288131 w 338138"/>
              <a:gd name="T5" fmla="*/ 184150 h 285751"/>
              <a:gd name="T6" fmla="*/ 288131 w 338138"/>
              <a:gd name="T7" fmla="*/ 204788 h 285751"/>
              <a:gd name="T8" fmla="*/ 288131 w 338138"/>
              <a:gd name="T9" fmla="*/ 184150 h 285751"/>
              <a:gd name="T10" fmla="*/ 19050 w 338138"/>
              <a:gd name="T11" fmla="*/ 242888 h 285751"/>
              <a:gd name="T12" fmla="*/ 73025 w 338138"/>
              <a:gd name="T13" fmla="*/ 165100 h 285751"/>
              <a:gd name="T14" fmla="*/ 12010 w 338138"/>
              <a:gd name="T15" fmla="*/ 141288 h 285751"/>
              <a:gd name="T16" fmla="*/ 92075 w 338138"/>
              <a:gd name="T17" fmla="*/ 153107 h 285751"/>
              <a:gd name="T18" fmla="*/ 81400 w 338138"/>
              <a:gd name="T19" fmla="*/ 285751 h 285751"/>
              <a:gd name="T20" fmla="*/ 0 w 338138"/>
              <a:gd name="T21" fmla="*/ 273932 h 285751"/>
              <a:gd name="T22" fmla="*/ 12010 w 338138"/>
              <a:gd name="T23" fmla="*/ 141288 h 285751"/>
              <a:gd name="T24" fmla="*/ 175185 w 338138"/>
              <a:gd name="T25" fmla="*/ 82550 h 285751"/>
              <a:gd name="T26" fmla="*/ 193675 w 338138"/>
              <a:gd name="T27" fmla="*/ 268597 h 285751"/>
              <a:gd name="T28" fmla="*/ 107830 w 338138"/>
              <a:gd name="T29" fmla="*/ 285750 h 285751"/>
              <a:gd name="T30" fmla="*/ 109151 w 338138"/>
              <a:gd name="T31" fmla="*/ 273875 h 285751"/>
              <a:gd name="T32" fmla="*/ 124999 w 338138"/>
              <a:gd name="T33" fmla="*/ 264639 h 285751"/>
              <a:gd name="T34" fmla="*/ 109151 w 338138"/>
              <a:gd name="T35" fmla="*/ 256722 h 285751"/>
              <a:gd name="T36" fmla="*/ 168582 w 338138"/>
              <a:gd name="T37" fmla="*/ 235610 h 285751"/>
              <a:gd name="T38" fmla="*/ 61606 w 338138"/>
              <a:gd name="T39" fmla="*/ 110259 h 285751"/>
              <a:gd name="T40" fmla="*/ 36512 w 338138"/>
              <a:gd name="T41" fmla="*/ 126093 h 285751"/>
              <a:gd name="T42" fmla="*/ 55002 w 338138"/>
              <a:gd name="T43" fmla="*/ 82550 h 285751"/>
              <a:gd name="T44" fmla="*/ 305260 w 338138"/>
              <a:gd name="T45" fmla="*/ 0 h 285751"/>
              <a:gd name="T46" fmla="*/ 338138 w 338138"/>
              <a:gd name="T47" fmla="*/ 188306 h 285751"/>
              <a:gd name="T48" fmla="*/ 234242 w 338138"/>
              <a:gd name="T49" fmla="*/ 221226 h 285751"/>
              <a:gd name="T50" fmla="*/ 265806 w 338138"/>
              <a:gd name="T51" fmla="*/ 243612 h 285751"/>
              <a:gd name="T52" fmla="*/ 277642 w 338138"/>
              <a:gd name="T53" fmla="*/ 272582 h 285751"/>
              <a:gd name="T54" fmla="*/ 205309 w 338138"/>
              <a:gd name="T55" fmla="*/ 285750 h 285751"/>
              <a:gd name="T56" fmla="*/ 210570 w 338138"/>
              <a:gd name="T57" fmla="*/ 213325 h 285751"/>
              <a:gd name="T58" fmla="*/ 296054 w 338138"/>
              <a:gd name="T59" fmla="*/ 172504 h 285751"/>
              <a:gd name="T60" fmla="*/ 309205 w 338138"/>
              <a:gd name="T61" fmla="*/ 39504 h 285751"/>
              <a:gd name="T62" fmla="*/ 110620 w 338138"/>
              <a:gd name="T63" fmla="*/ 27653 h 285751"/>
              <a:gd name="T64" fmla="*/ 98783 w 338138"/>
              <a:gd name="T65" fmla="*/ 65841 h 285751"/>
              <a:gd name="T66" fmla="*/ 69850 w 338138"/>
              <a:gd name="T67" fmla="*/ 34237 h 2857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8138"/>
              <a:gd name="T103" fmla="*/ 0 h 285751"/>
              <a:gd name="T104" fmla="*/ 338138 w 338138"/>
              <a:gd name="T105" fmla="*/ 285751 h 2857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lnTo>
                  <a:pt x="19050"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7674" name="iṥḻiḍè"/>
          <p:cNvSpPr>
            <a:spLocks noChangeArrowheads="1"/>
          </p:cNvSpPr>
          <p:nvPr/>
        </p:nvSpPr>
        <p:spPr bwMode="auto">
          <a:xfrm flipV="1">
            <a:off x="14373225" y="5137150"/>
            <a:ext cx="4313238" cy="2373313"/>
          </a:xfrm>
          <a:custGeom>
            <a:avLst/>
            <a:gdLst>
              <a:gd name="T0" fmla="*/ 0 w 3390900"/>
              <a:gd name="T1" fmla="*/ 0 h 1695450"/>
              <a:gd name="T2" fmla="*/ 2156340 w 3390900"/>
              <a:gd name="T3" fmla="*/ 0 h 1695450"/>
              <a:gd name="T4" fmla="*/ 1078170 w 3390900"/>
              <a:gd name="T5" fmla="*/ 1186707 h 1695450"/>
              <a:gd name="T6" fmla="*/ 0 w 3390900"/>
              <a:gd name="T7" fmla="*/ 0 h 1695450"/>
              <a:gd name="T8" fmla="*/ 0 60000 65536"/>
              <a:gd name="T9" fmla="*/ 0 60000 65536"/>
              <a:gd name="T10" fmla="*/ 0 60000 65536"/>
              <a:gd name="T11" fmla="*/ 0 60000 65536"/>
              <a:gd name="T12" fmla="*/ 0 w 3390900"/>
              <a:gd name="T13" fmla="*/ 0 h 1695450"/>
              <a:gd name="T14" fmla="*/ 3390900 w 3390900"/>
              <a:gd name="T15" fmla="*/ 1695450 h 1695450"/>
            </a:gdLst>
            <a:ahLst/>
            <a:cxnLst>
              <a:cxn ang="T8">
                <a:pos x="T0" y="T1"/>
              </a:cxn>
              <a:cxn ang="T9">
                <a:pos x="T2" y="T3"/>
              </a:cxn>
              <a:cxn ang="T10">
                <a:pos x="T4" y="T5"/>
              </a:cxn>
              <a:cxn ang="T11">
                <a:pos x="T6" y="T7"/>
              </a:cxn>
            </a:cxnLst>
            <a:rect l="T12" t="T13" r="T14" b="T15"/>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F15D01">
              <a:alpha val="84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2" name="iṧ1iḓé"/>
          <p:cNvSpPr>
            <a:spLocks noChangeArrowheads="1"/>
          </p:cNvSpPr>
          <p:nvPr/>
        </p:nvSpPr>
        <p:spPr bwMode="auto">
          <a:xfrm>
            <a:off x="16097250" y="5929645"/>
            <a:ext cx="866775" cy="799434"/>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1pPr>
            <a:lvl2pPr marL="4572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2pPr>
            <a:lvl3pPr marL="9144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3pPr>
            <a:lvl4pPr marL="13716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4pPr>
            <a:lvl5pPr marL="18288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5pPr>
            <a:lvl6pPr marL="2286000" algn="l" defTabSz="914400" rtl="0" eaLnBrk="1" latinLnBrk="0" hangingPunct="1">
              <a:defRPr kern="1200">
                <a:solidFill>
                  <a:schemeClr val="tx1"/>
                </a:solidFill>
                <a:latin typeface="汉仪正圆-45W" pitchFamily="18" charset="-122"/>
                <a:ea typeface="宋体" panose="02010600030101010101" pitchFamily="2" charset="-122"/>
                <a:cs typeface="+mn-cs"/>
              </a:defRPr>
            </a:lvl6pPr>
            <a:lvl7pPr marL="2743200" algn="l" defTabSz="914400" rtl="0" eaLnBrk="1" latinLnBrk="0" hangingPunct="1">
              <a:defRPr kern="1200">
                <a:solidFill>
                  <a:schemeClr val="tx1"/>
                </a:solidFill>
                <a:latin typeface="汉仪正圆-45W" pitchFamily="18" charset="-122"/>
                <a:ea typeface="宋体" panose="02010600030101010101" pitchFamily="2" charset="-122"/>
                <a:cs typeface="+mn-cs"/>
              </a:defRPr>
            </a:lvl7pPr>
            <a:lvl8pPr marL="3200400" algn="l" defTabSz="914400" rtl="0" eaLnBrk="1" latinLnBrk="0" hangingPunct="1">
              <a:defRPr kern="1200">
                <a:solidFill>
                  <a:schemeClr val="tx1"/>
                </a:solidFill>
                <a:latin typeface="汉仪正圆-45W" pitchFamily="18" charset="-122"/>
                <a:ea typeface="宋体" panose="02010600030101010101" pitchFamily="2" charset="-122"/>
                <a:cs typeface="+mn-cs"/>
              </a:defRPr>
            </a:lvl8pPr>
            <a:lvl9pPr marL="3657600" algn="l" defTabSz="914400" rtl="0" eaLnBrk="1" latinLnBrk="0" hangingPunct="1">
              <a:defRPr kern="1200">
                <a:solidFill>
                  <a:schemeClr val="tx1"/>
                </a:solidFill>
                <a:latin typeface="汉仪正圆-45W" pitchFamily="18" charset="-122"/>
                <a:ea typeface="宋体" panose="02010600030101010101" pitchFamily="2" charset="-122"/>
                <a:cs typeface="+mn-cs"/>
              </a:defRPr>
            </a:lvl9pPr>
          </a:lstStyle>
          <a:p>
            <a:endParaRPr lang="zh-CN" altLang="zh-CN">
              <a:solidFill>
                <a:srgbClr val="000000"/>
              </a:solidFill>
              <a:latin typeface="+mn-lt"/>
              <a:ea typeface="+mn-ea"/>
              <a:cs typeface="+mn-ea"/>
              <a:sym typeface="+mn-lt"/>
            </a:endParaRPr>
          </a:p>
        </p:txBody>
      </p:sp>
      <p:sp>
        <p:nvSpPr>
          <p:cNvPr id="27677" name="ïṥ1îḓe"/>
          <p:cNvSpPr>
            <a:spLocks noChangeArrowheads="1"/>
          </p:cNvSpPr>
          <p:nvPr/>
        </p:nvSpPr>
        <p:spPr bwMode="auto">
          <a:xfrm flipV="1">
            <a:off x="18724563" y="5137150"/>
            <a:ext cx="4313237" cy="2373313"/>
          </a:xfrm>
          <a:custGeom>
            <a:avLst/>
            <a:gdLst>
              <a:gd name="T0" fmla="*/ 0 w 3390900"/>
              <a:gd name="T1" fmla="*/ 0 h 1695450"/>
              <a:gd name="T2" fmla="*/ 2156340 w 3390900"/>
              <a:gd name="T3" fmla="*/ 0 h 1695450"/>
              <a:gd name="T4" fmla="*/ 1078170 w 3390900"/>
              <a:gd name="T5" fmla="*/ 1186707 h 1695450"/>
              <a:gd name="T6" fmla="*/ 0 w 3390900"/>
              <a:gd name="T7" fmla="*/ 0 h 1695450"/>
              <a:gd name="T8" fmla="*/ 0 60000 65536"/>
              <a:gd name="T9" fmla="*/ 0 60000 65536"/>
              <a:gd name="T10" fmla="*/ 0 60000 65536"/>
              <a:gd name="T11" fmla="*/ 0 60000 65536"/>
              <a:gd name="T12" fmla="*/ 0 w 3390900"/>
              <a:gd name="T13" fmla="*/ 0 h 1695450"/>
              <a:gd name="T14" fmla="*/ 3390900 w 3390900"/>
              <a:gd name="T15" fmla="*/ 1695450 h 1695450"/>
            </a:gdLst>
            <a:ahLst/>
            <a:cxnLst>
              <a:cxn ang="T8">
                <a:pos x="T0" y="T1"/>
              </a:cxn>
              <a:cxn ang="T9">
                <a:pos x="T2" y="T3"/>
              </a:cxn>
              <a:cxn ang="T10">
                <a:pos x="T4" y="T5"/>
              </a:cxn>
              <a:cxn ang="T11">
                <a:pos x="T6" y="T7"/>
              </a:cxn>
            </a:cxnLst>
            <a:rect l="T12" t="T13" r="T14" b="T15"/>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D3251D">
              <a:alpha val="84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4" name="íṩļidé"/>
          <p:cNvSpPr>
            <a:spLocks noChangeArrowheads="1"/>
          </p:cNvSpPr>
          <p:nvPr/>
        </p:nvSpPr>
        <p:spPr bwMode="auto">
          <a:xfrm>
            <a:off x="20489416" y="5895258"/>
            <a:ext cx="783532" cy="866974"/>
          </a:xfrm>
          <a:custGeom>
            <a:avLst/>
            <a:gdLst>
              <a:gd name="connsiteX0" fmla="*/ 481589 w 546670"/>
              <a:gd name="connsiteY0" fmla="*/ 391913 h 604887"/>
              <a:gd name="connsiteX1" fmla="*/ 451551 w 546670"/>
              <a:gd name="connsiteY1" fmla="*/ 406688 h 604887"/>
              <a:gd name="connsiteX2" fmla="*/ 375678 w 546670"/>
              <a:gd name="connsiteY2" fmla="*/ 429906 h 604887"/>
              <a:gd name="connsiteX3" fmla="*/ 352427 w 546670"/>
              <a:gd name="connsiteY3" fmla="*/ 505670 h 604887"/>
              <a:gd name="connsiteX4" fmla="*/ 337631 w 546670"/>
              <a:gd name="connsiteY4" fmla="*/ 535554 h 604887"/>
              <a:gd name="connsiteX5" fmla="*/ 481589 w 546670"/>
              <a:gd name="connsiteY5" fmla="*/ 391913 h 604887"/>
              <a:gd name="connsiteX6" fmla="*/ 384133 w 546670"/>
              <a:gd name="connsiteY6" fmla="*/ 226609 h 604887"/>
              <a:gd name="connsiteX7" fmla="*/ 388361 w 546670"/>
              <a:gd name="connsiteY7" fmla="*/ 302373 h 604887"/>
              <a:gd name="connsiteX8" fmla="*/ 384133 w 546670"/>
              <a:gd name="connsiteY8" fmla="*/ 378137 h 604887"/>
              <a:gd name="connsiteX9" fmla="*/ 432639 w 546670"/>
              <a:gd name="connsiteY9" fmla="*/ 362029 h 604887"/>
              <a:gd name="connsiteX10" fmla="*/ 498165 w 546670"/>
              <a:gd name="connsiteY10" fmla="*/ 302373 h 604887"/>
              <a:gd name="connsiteX11" fmla="*/ 432639 w 546670"/>
              <a:gd name="connsiteY11" fmla="*/ 242717 h 604887"/>
              <a:gd name="connsiteX12" fmla="*/ 384133 w 546670"/>
              <a:gd name="connsiteY12" fmla="*/ 226609 h 604887"/>
              <a:gd name="connsiteX13" fmla="*/ 135706 w 546670"/>
              <a:gd name="connsiteY13" fmla="*/ 175523 h 604887"/>
              <a:gd name="connsiteX14" fmla="*/ 126473 w 546670"/>
              <a:gd name="connsiteY14" fmla="*/ 178856 h 604887"/>
              <a:gd name="connsiteX15" fmla="*/ 123248 w 546670"/>
              <a:gd name="connsiteY15" fmla="*/ 182633 h 604887"/>
              <a:gd name="connsiteX16" fmla="*/ 123248 w 546670"/>
              <a:gd name="connsiteY16" fmla="*/ 192075 h 604887"/>
              <a:gd name="connsiteX17" fmla="*/ 121801 w 546670"/>
              <a:gd name="connsiteY17" fmla="*/ 193075 h 604887"/>
              <a:gd name="connsiteX18" fmla="*/ 120912 w 546670"/>
              <a:gd name="connsiteY18" fmla="*/ 196075 h 604887"/>
              <a:gd name="connsiteX19" fmla="*/ 122914 w 546670"/>
              <a:gd name="connsiteY19" fmla="*/ 216404 h 604887"/>
              <a:gd name="connsiteX20" fmla="*/ 125695 w 546670"/>
              <a:gd name="connsiteY20" fmla="*/ 219737 h 604887"/>
              <a:gd name="connsiteX21" fmla="*/ 126807 w 546670"/>
              <a:gd name="connsiteY21" fmla="*/ 219848 h 604887"/>
              <a:gd name="connsiteX22" fmla="*/ 129810 w 546670"/>
              <a:gd name="connsiteY22" fmla="*/ 218293 h 604887"/>
              <a:gd name="connsiteX23" fmla="*/ 140600 w 546670"/>
              <a:gd name="connsiteY23" fmla="*/ 204073 h 604887"/>
              <a:gd name="connsiteX24" fmla="*/ 141379 w 546670"/>
              <a:gd name="connsiteY24" fmla="*/ 201740 h 604887"/>
              <a:gd name="connsiteX25" fmla="*/ 141379 w 546670"/>
              <a:gd name="connsiteY25" fmla="*/ 178856 h 604887"/>
              <a:gd name="connsiteX26" fmla="*/ 139488 w 546670"/>
              <a:gd name="connsiteY26" fmla="*/ 175634 h 604887"/>
              <a:gd name="connsiteX27" fmla="*/ 135706 w 546670"/>
              <a:gd name="connsiteY27" fmla="*/ 175523 h 604887"/>
              <a:gd name="connsiteX28" fmla="*/ 87208 w 546670"/>
              <a:gd name="connsiteY28" fmla="*/ 175523 h 604887"/>
              <a:gd name="connsiteX29" fmla="*/ 83537 w 546670"/>
              <a:gd name="connsiteY29" fmla="*/ 175634 h 604887"/>
              <a:gd name="connsiteX30" fmla="*/ 81646 w 546670"/>
              <a:gd name="connsiteY30" fmla="*/ 178856 h 604887"/>
              <a:gd name="connsiteX31" fmla="*/ 81646 w 546670"/>
              <a:gd name="connsiteY31" fmla="*/ 201740 h 604887"/>
              <a:gd name="connsiteX32" fmla="*/ 82425 w 546670"/>
              <a:gd name="connsiteY32" fmla="*/ 204073 h 604887"/>
              <a:gd name="connsiteX33" fmla="*/ 93103 w 546670"/>
              <a:gd name="connsiteY33" fmla="*/ 218293 h 604887"/>
              <a:gd name="connsiteX34" fmla="*/ 96218 w 546670"/>
              <a:gd name="connsiteY34" fmla="*/ 219848 h 604887"/>
              <a:gd name="connsiteX35" fmla="*/ 97219 w 546670"/>
              <a:gd name="connsiteY35" fmla="*/ 219737 h 604887"/>
              <a:gd name="connsiteX36" fmla="*/ 100000 w 546670"/>
              <a:gd name="connsiteY36" fmla="*/ 216404 h 604887"/>
              <a:gd name="connsiteX37" fmla="*/ 102113 w 546670"/>
              <a:gd name="connsiteY37" fmla="*/ 196075 h 604887"/>
              <a:gd name="connsiteX38" fmla="*/ 101112 w 546670"/>
              <a:gd name="connsiteY38" fmla="*/ 193075 h 604887"/>
              <a:gd name="connsiteX39" fmla="*/ 99666 w 546670"/>
              <a:gd name="connsiteY39" fmla="*/ 192075 h 604887"/>
              <a:gd name="connsiteX40" fmla="*/ 99666 w 546670"/>
              <a:gd name="connsiteY40" fmla="*/ 182633 h 604887"/>
              <a:gd name="connsiteX41" fmla="*/ 96551 w 546670"/>
              <a:gd name="connsiteY41" fmla="*/ 178856 h 604887"/>
              <a:gd name="connsiteX42" fmla="*/ 87208 w 546670"/>
              <a:gd name="connsiteY42" fmla="*/ 175523 h 604887"/>
              <a:gd name="connsiteX43" fmla="*/ 93214 w 546670"/>
              <a:gd name="connsiteY43" fmla="*/ 72653 h 604887"/>
              <a:gd name="connsiteX44" fmla="*/ 66629 w 546670"/>
              <a:gd name="connsiteY44" fmla="*/ 79652 h 604887"/>
              <a:gd name="connsiteX45" fmla="*/ 64516 w 546670"/>
              <a:gd name="connsiteY45" fmla="*/ 83096 h 604887"/>
              <a:gd name="connsiteX46" fmla="*/ 64516 w 546670"/>
              <a:gd name="connsiteY46" fmla="*/ 89872 h 604887"/>
              <a:gd name="connsiteX47" fmla="*/ 62959 w 546670"/>
              <a:gd name="connsiteY47" fmla="*/ 89872 h 604887"/>
              <a:gd name="connsiteX48" fmla="*/ 59065 w 546670"/>
              <a:gd name="connsiteY48" fmla="*/ 93761 h 604887"/>
              <a:gd name="connsiteX49" fmla="*/ 59065 w 546670"/>
              <a:gd name="connsiteY49" fmla="*/ 99982 h 604887"/>
              <a:gd name="connsiteX50" fmla="*/ 60845 w 546670"/>
              <a:gd name="connsiteY50" fmla="*/ 103203 h 604887"/>
              <a:gd name="connsiteX51" fmla="*/ 64516 w 546670"/>
              <a:gd name="connsiteY51" fmla="*/ 105647 h 604887"/>
              <a:gd name="connsiteX52" fmla="*/ 64738 w 546670"/>
              <a:gd name="connsiteY52" fmla="*/ 107202 h 604887"/>
              <a:gd name="connsiteX53" fmla="*/ 78531 w 546670"/>
              <a:gd name="connsiteY53" fmla="*/ 138974 h 604887"/>
              <a:gd name="connsiteX54" fmla="*/ 101223 w 546670"/>
              <a:gd name="connsiteY54" fmla="*/ 158526 h 604887"/>
              <a:gd name="connsiteX55" fmla="*/ 121801 w 546670"/>
              <a:gd name="connsiteY55" fmla="*/ 158526 h 604887"/>
              <a:gd name="connsiteX56" fmla="*/ 144493 w 546670"/>
              <a:gd name="connsiteY56" fmla="*/ 138974 h 604887"/>
              <a:gd name="connsiteX57" fmla="*/ 158175 w 546670"/>
              <a:gd name="connsiteY57" fmla="*/ 107202 h 604887"/>
              <a:gd name="connsiteX58" fmla="*/ 158398 w 546670"/>
              <a:gd name="connsiteY58" fmla="*/ 105647 h 604887"/>
              <a:gd name="connsiteX59" fmla="*/ 162179 w 546670"/>
              <a:gd name="connsiteY59" fmla="*/ 103203 h 604887"/>
              <a:gd name="connsiteX60" fmla="*/ 163848 w 546670"/>
              <a:gd name="connsiteY60" fmla="*/ 100093 h 604887"/>
              <a:gd name="connsiteX61" fmla="*/ 163848 w 546670"/>
              <a:gd name="connsiteY61" fmla="*/ 93761 h 604887"/>
              <a:gd name="connsiteX62" fmla="*/ 160066 w 546670"/>
              <a:gd name="connsiteY62" fmla="*/ 89872 h 604887"/>
              <a:gd name="connsiteX63" fmla="*/ 157953 w 546670"/>
              <a:gd name="connsiteY63" fmla="*/ 89872 h 604887"/>
              <a:gd name="connsiteX64" fmla="*/ 156729 w 546670"/>
              <a:gd name="connsiteY64" fmla="*/ 88650 h 604887"/>
              <a:gd name="connsiteX65" fmla="*/ 153058 w 546670"/>
              <a:gd name="connsiteY65" fmla="*/ 88317 h 604887"/>
              <a:gd name="connsiteX66" fmla="*/ 137930 w 546670"/>
              <a:gd name="connsiteY66" fmla="*/ 91761 h 604887"/>
              <a:gd name="connsiteX67" fmla="*/ 114460 w 546670"/>
              <a:gd name="connsiteY67" fmla="*/ 81207 h 604887"/>
              <a:gd name="connsiteX68" fmla="*/ 93214 w 546670"/>
              <a:gd name="connsiteY68" fmla="*/ 72653 h 604887"/>
              <a:gd name="connsiteX69" fmla="*/ 337631 w 546670"/>
              <a:gd name="connsiteY69" fmla="*/ 69193 h 604887"/>
              <a:gd name="connsiteX70" fmla="*/ 352427 w 546670"/>
              <a:gd name="connsiteY70" fmla="*/ 99187 h 604887"/>
              <a:gd name="connsiteX71" fmla="*/ 375678 w 546670"/>
              <a:gd name="connsiteY71" fmla="*/ 174952 h 604887"/>
              <a:gd name="connsiteX72" fmla="*/ 451551 w 546670"/>
              <a:gd name="connsiteY72" fmla="*/ 198059 h 604887"/>
              <a:gd name="connsiteX73" fmla="*/ 481589 w 546670"/>
              <a:gd name="connsiteY73" fmla="*/ 212945 h 604887"/>
              <a:gd name="connsiteX74" fmla="*/ 337631 w 546670"/>
              <a:gd name="connsiteY74" fmla="*/ 69193 h 604887"/>
              <a:gd name="connsiteX75" fmla="*/ 247963 w 546670"/>
              <a:gd name="connsiteY75" fmla="*/ 4093 h 604887"/>
              <a:gd name="connsiteX76" fmla="*/ 546670 w 546670"/>
              <a:gd name="connsiteY76" fmla="*/ 302373 h 604887"/>
              <a:gd name="connsiteX77" fmla="*/ 247963 w 546670"/>
              <a:gd name="connsiteY77" fmla="*/ 600653 h 604887"/>
              <a:gd name="connsiteX78" fmla="*/ 242957 w 546670"/>
              <a:gd name="connsiteY78" fmla="*/ 600653 h 604887"/>
              <a:gd name="connsiteX79" fmla="*/ 242957 w 546670"/>
              <a:gd name="connsiteY79" fmla="*/ 551662 h 604887"/>
              <a:gd name="connsiteX80" fmla="*/ 247963 w 546670"/>
              <a:gd name="connsiteY80" fmla="*/ 552217 h 604887"/>
              <a:gd name="connsiteX81" fmla="*/ 307705 w 546670"/>
              <a:gd name="connsiteY81" fmla="*/ 486674 h 604887"/>
              <a:gd name="connsiteX82" fmla="*/ 323836 w 546670"/>
              <a:gd name="connsiteY82" fmla="*/ 438238 h 604887"/>
              <a:gd name="connsiteX83" fmla="*/ 247963 w 546670"/>
              <a:gd name="connsiteY83" fmla="*/ 442570 h 604887"/>
              <a:gd name="connsiteX84" fmla="*/ 242957 w 546670"/>
              <a:gd name="connsiteY84" fmla="*/ 442570 h 604887"/>
              <a:gd name="connsiteX85" fmla="*/ 242957 w 546670"/>
              <a:gd name="connsiteY85" fmla="*/ 394024 h 604887"/>
              <a:gd name="connsiteX86" fmla="*/ 247963 w 546670"/>
              <a:gd name="connsiteY86" fmla="*/ 394135 h 604887"/>
              <a:gd name="connsiteX87" fmla="*/ 333848 w 546670"/>
              <a:gd name="connsiteY87" fmla="*/ 388136 h 604887"/>
              <a:gd name="connsiteX88" fmla="*/ 339856 w 546670"/>
              <a:gd name="connsiteY88" fmla="*/ 302373 h 604887"/>
              <a:gd name="connsiteX89" fmla="*/ 333848 w 546670"/>
              <a:gd name="connsiteY89" fmla="*/ 216722 h 604887"/>
              <a:gd name="connsiteX90" fmla="*/ 247963 w 546670"/>
              <a:gd name="connsiteY90" fmla="*/ 210723 h 604887"/>
              <a:gd name="connsiteX91" fmla="*/ 242957 w 546670"/>
              <a:gd name="connsiteY91" fmla="*/ 210723 h 604887"/>
              <a:gd name="connsiteX92" fmla="*/ 242957 w 546670"/>
              <a:gd name="connsiteY92" fmla="*/ 162287 h 604887"/>
              <a:gd name="connsiteX93" fmla="*/ 247963 w 546670"/>
              <a:gd name="connsiteY93" fmla="*/ 162176 h 604887"/>
              <a:gd name="connsiteX94" fmla="*/ 323836 w 546670"/>
              <a:gd name="connsiteY94" fmla="*/ 166509 h 604887"/>
              <a:gd name="connsiteX95" fmla="*/ 307705 w 546670"/>
              <a:gd name="connsiteY95" fmla="*/ 118073 h 604887"/>
              <a:gd name="connsiteX96" fmla="*/ 247963 w 546670"/>
              <a:gd name="connsiteY96" fmla="*/ 52640 h 604887"/>
              <a:gd name="connsiteX97" fmla="*/ 242957 w 546670"/>
              <a:gd name="connsiteY97" fmla="*/ 53196 h 604887"/>
              <a:gd name="connsiteX98" fmla="*/ 242957 w 546670"/>
              <a:gd name="connsiteY98" fmla="*/ 4204 h 604887"/>
              <a:gd name="connsiteX99" fmla="*/ 247963 w 546670"/>
              <a:gd name="connsiteY99" fmla="*/ 4093 h 604887"/>
              <a:gd name="connsiteX100" fmla="*/ 101779 w 546670"/>
              <a:gd name="connsiteY100" fmla="*/ 0 h 604887"/>
              <a:gd name="connsiteX101" fmla="*/ 121134 w 546670"/>
              <a:gd name="connsiteY101" fmla="*/ 0 h 604887"/>
              <a:gd name="connsiteX102" fmla="*/ 180978 w 546670"/>
              <a:gd name="connsiteY102" fmla="*/ 59656 h 604887"/>
              <a:gd name="connsiteX103" fmla="*/ 180978 w 546670"/>
              <a:gd name="connsiteY103" fmla="*/ 78430 h 604887"/>
              <a:gd name="connsiteX104" fmla="*/ 184315 w 546670"/>
              <a:gd name="connsiteY104" fmla="*/ 89095 h 604887"/>
              <a:gd name="connsiteX105" fmla="*/ 184315 w 546670"/>
              <a:gd name="connsiteY105" fmla="*/ 102426 h 604887"/>
              <a:gd name="connsiteX106" fmla="*/ 177752 w 546670"/>
              <a:gd name="connsiteY106" fmla="*/ 116534 h 604887"/>
              <a:gd name="connsiteX107" fmla="*/ 173859 w 546670"/>
              <a:gd name="connsiteY107" fmla="*/ 126643 h 604887"/>
              <a:gd name="connsiteX108" fmla="*/ 161067 w 546670"/>
              <a:gd name="connsiteY108" fmla="*/ 150861 h 604887"/>
              <a:gd name="connsiteX109" fmla="*/ 152502 w 546670"/>
              <a:gd name="connsiteY109" fmla="*/ 161748 h 604887"/>
              <a:gd name="connsiteX110" fmla="*/ 160400 w 546670"/>
              <a:gd name="connsiteY110" fmla="*/ 167747 h 604887"/>
              <a:gd name="connsiteX111" fmla="*/ 204115 w 546670"/>
              <a:gd name="connsiteY111" fmla="*/ 176412 h 604887"/>
              <a:gd name="connsiteX112" fmla="*/ 223692 w 546670"/>
              <a:gd name="connsiteY112" fmla="*/ 200407 h 604887"/>
              <a:gd name="connsiteX113" fmla="*/ 223692 w 546670"/>
              <a:gd name="connsiteY113" fmla="*/ 358044 h 604887"/>
              <a:gd name="connsiteX114" fmla="*/ 221467 w 546670"/>
              <a:gd name="connsiteY114" fmla="*/ 368265 h 604887"/>
              <a:gd name="connsiteX115" fmla="*/ 221467 w 546670"/>
              <a:gd name="connsiteY115" fmla="*/ 385484 h 604887"/>
              <a:gd name="connsiteX116" fmla="*/ 200110 w 546670"/>
              <a:gd name="connsiteY116" fmla="*/ 406813 h 604887"/>
              <a:gd name="connsiteX117" fmla="*/ 188431 w 546670"/>
              <a:gd name="connsiteY117" fmla="*/ 403369 h 604887"/>
              <a:gd name="connsiteX118" fmla="*/ 188431 w 546670"/>
              <a:gd name="connsiteY118" fmla="*/ 566561 h 604887"/>
              <a:gd name="connsiteX119" fmla="*/ 150166 w 546670"/>
              <a:gd name="connsiteY119" fmla="*/ 604887 h 604887"/>
              <a:gd name="connsiteX120" fmla="*/ 111902 w 546670"/>
              <a:gd name="connsiteY120" fmla="*/ 566561 h 604887"/>
              <a:gd name="connsiteX121" fmla="*/ 73526 w 546670"/>
              <a:gd name="connsiteY121" fmla="*/ 604887 h 604887"/>
              <a:gd name="connsiteX122" fmla="*/ 35261 w 546670"/>
              <a:gd name="connsiteY122" fmla="*/ 566561 h 604887"/>
              <a:gd name="connsiteX123" fmla="*/ 35261 w 546670"/>
              <a:gd name="connsiteY123" fmla="*/ 403369 h 604887"/>
              <a:gd name="connsiteX124" fmla="*/ 23582 w 546670"/>
              <a:gd name="connsiteY124" fmla="*/ 406813 h 604887"/>
              <a:gd name="connsiteX125" fmla="*/ 2225 w 546670"/>
              <a:gd name="connsiteY125" fmla="*/ 385484 h 604887"/>
              <a:gd name="connsiteX126" fmla="*/ 2225 w 546670"/>
              <a:gd name="connsiteY126" fmla="*/ 368265 h 604887"/>
              <a:gd name="connsiteX127" fmla="*/ 0 w 546670"/>
              <a:gd name="connsiteY127" fmla="*/ 358044 h 604887"/>
              <a:gd name="connsiteX128" fmla="*/ 0 w 546670"/>
              <a:gd name="connsiteY128" fmla="*/ 200296 h 604887"/>
              <a:gd name="connsiteX129" fmla="*/ 19577 w 546670"/>
              <a:gd name="connsiteY129" fmla="*/ 176412 h 604887"/>
              <a:gd name="connsiteX130" fmla="*/ 62625 w 546670"/>
              <a:gd name="connsiteY130" fmla="*/ 167747 h 604887"/>
              <a:gd name="connsiteX131" fmla="*/ 70522 w 546670"/>
              <a:gd name="connsiteY131" fmla="*/ 161748 h 604887"/>
              <a:gd name="connsiteX132" fmla="*/ 61957 w 546670"/>
              <a:gd name="connsiteY132" fmla="*/ 150861 h 604887"/>
              <a:gd name="connsiteX133" fmla="*/ 49054 w 546670"/>
              <a:gd name="connsiteY133" fmla="*/ 126643 h 604887"/>
              <a:gd name="connsiteX134" fmla="*/ 45161 w 546670"/>
              <a:gd name="connsiteY134" fmla="*/ 116534 h 604887"/>
              <a:gd name="connsiteX135" fmla="*/ 38598 w 546670"/>
              <a:gd name="connsiteY135" fmla="*/ 102426 h 604887"/>
              <a:gd name="connsiteX136" fmla="*/ 38598 w 546670"/>
              <a:gd name="connsiteY136" fmla="*/ 89095 h 604887"/>
              <a:gd name="connsiteX137" fmla="*/ 42047 w 546670"/>
              <a:gd name="connsiteY137" fmla="*/ 78430 h 604887"/>
              <a:gd name="connsiteX138" fmla="*/ 42047 w 546670"/>
              <a:gd name="connsiteY138" fmla="*/ 59656 h 604887"/>
              <a:gd name="connsiteX139" fmla="*/ 101779 w 546670"/>
              <a:gd name="connsiteY139" fmla="*/ 0 h 60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46670" h="604887">
                <a:moveTo>
                  <a:pt x="481589" y="391913"/>
                </a:moveTo>
                <a:cubicBezTo>
                  <a:pt x="472466" y="397134"/>
                  <a:pt x="462454" y="402133"/>
                  <a:pt x="451551" y="406688"/>
                </a:cubicBezTo>
                <a:cubicBezTo>
                  <a:pt x="428967" y="416242"/>
                  <a:pt x="403269" y="424018"/>
                  <a:pt x="375678" y="429906"/>
                </a:cubicBezTo>
                <a:cubicBezTo>
                  <a:pt x="369782" y="457457"/>
                  <a:pt x="361995" y="483008"/>
                  <a:pt x="352427" y="505670"/>
                </a:cubicBezTo>
                <a:cubicBezTo>
                  <a:pt x="347866" y="516446"/>
                  <a:pt x="342860" y="526444"/>
                  <a:pt x="337631" y="535554"/>
                </a:cubicBezTo>
                <a:cubicBezTo>
                  <a:pt x="403602" y="510225"/>
                  <a:pt x="456112" y="457790"/>
                  <a:pt x="481589" y="391913"/>
                </a:cubicBezTo>
                <a:close/>
                <a:moveTo>
                  <a:pt x="384133" y="226609"/>
                </a:moveTo>
                <a:cubicBezTo>
                  <a:pt x="386915" y="251049"/>
                  <a:pt x="388361" y="276489"/>
                  <a:pt x="388361" y="302373"/>
                </a:cubicBezTo>
                <a:cubicBezTo>
                  <a:pt x="388361" y="328369"/>
                  <a:pt x="386915" y="353697"/>
                  <a:pt x="384133" y="378137"/>
                </a:cubicBezTo>
                <a:cubicBezTo>
                  <a:pt x="401600" y="373694"/>
                  <a:pt x="417842" y="368250"/>
                  <a:pt x="432639" y="362029"/>
                </a:cubicBezTo>
                <a:cubicBezTo>
                  <a:pt x="473690" y="344699"/>
                  <a:pt x="498165" y="322370"/>
                  <a:pt x="498165" y="302373"/>
                </a:cubicBezTo>
                <a:cubicBezTo>
                  <a:pt x="498165" y="282377"/>
                  <a:pt x="473690" y="260047"/>
                  <a:pt x="432639" y="242717"/>
                </a:cubicBezTo>
                <a:cubicBezTo>
                  <a:pt x="417842" y="236496"/>
                  <a:pt x="401600" y="231164"/>
                  <a:pt x="384133" y="226609"/>
                </a:cubicBezTo>
                <a:close/>
                <a:moveTo>
                  <a:pt x="135706" y="175523"/>
                </a:moveTo>
                <a:cubicBezTo>
                  <a:pt x="132591" y="177189"/>
                  <a:pt x="129477" y="178300"/>
                  <a:pt x="126473" y="178856"/>
                </a:cubicBezTo>
                <a:cubicBezTo>
                  <a:pt x="124582" y="179189"/>
                  <a:pt x="123248" y="180744"/>
                  <a:pt x="123248" y="182633"/>
                </a:cubicBezTo>
                <a:lnTo>
                  <a:pt x="123248" y="192075"/>
                </a:lnTo>
                <a:cubicBezTo>
                  <a:pt x="122691" y="192298"/>
                  <a:pt x="122246" y="192631"/>
                  <a:pt x="121801" y="193075"/>
                </a:cubicBezTo>
                <a:cubicBezTo>
                  <a:pt x="121134" y="193964"/>
                  <a:pt x="120689" y="194964"/>
                  <a:pt x="120912" y="196075"/>
                </a:cubicBezTo>
                <a:lnTo>
                  <a:pt x="122914" y="216404"/>
                </a:lnTo>
                <a:cubicBezTo>
                  <a:pt x="123136" y="217960"/>
                  <a:pt x="124249" y="219293"/>
                  <a:pt x="125695" y="219737"/>
                </a:cubicBezTo>
                <a:cubicBezTo>
                  <a:pt x="126028" y="219737"/>
                  <a:pt x="126473" y="219848"/>
                  <a:pt x="126807" y="219848"/>
                </a:cubicBezTo>
                <a:cubicBezTo>
                  <a:pt x="127919" y="219848"/>
                  <a:pt x="129032" y="219293"/>
                  <a:pt x="129810" y="218293"/>
                </a:cubicBezTo>
                <a:lnTo>
                  <a:pt x="140600" y="204073"/>
                </a:lnTo>
                <a:cubicBezTo>
                  <a:pt x="141045" y="203407"/>
                  <a:pt x="141379" y="202629"/>
                  <a:pt x="141379" y="201740"/>
                </a:cubicBezTo>
                <a:lnTo>
                  <a:pt x="141379" y="178856"/>
                </a:lnTo>
                <a:cubicBezTo>
                  <a:pt x="141379" y="177523"/>
                  <a:pt x="140600" y="176301"/>
                  <a:pt x="139488" y="175634"/>
                </a:cubicBezTo>
                <a:cubicBezTo>
                  <a:pt x="138375" y="174968"/>
                  <a:pt x="136929" y="174856"/>
                  <a:pt x="135706" y="175523"/>
                </a:cubicBezTo>
                <a:close/>
                <a:moveTo>
                  <a:pt x="87208" y="175523"/>
                </a:moveTo>
                <a:cubicBezTo>
                  <a:pt x="86095" y="174856"/>
                  <a:pt x="84649" y="174968"/>
                  <a:pt x="83537" y="175634"/>
                </a:cubicBezTo>
                <a:cubicBezTo>
                  <a:pt x="82313" y="176301"/>
                  <a:pt x="81646" y="177523"/>
                  <a:pt x="81646" y="178856"/>
                </a:cubicBezTo>
                <a:lnTo>
                  <a:pt x="81646" y="201740"/>
                </a:lnTo>
                <a:cubicBezTo>
                  <a:pt x="81646" y="202629"/>
                  <a:pt x="81868" y="203407"/>
                  <a:pt x="82425" y="204073"/>
                </a:cubicBezTo>
                <a:lnTo>
                  <a:pt x="93103" y="218293"/>
                </a:lnTo>
                <a:cubicBezTo>
                  <a:pt x="93882" y="219293"/>
                  <a:pt x="94994" y="219848"/>
                  <a:pt x="96218" y="219848"/>
                </a:cubicBezTo>
                <a:cubicBezTo>
                  <a:pt x="96551" y="219848"/>
                  <a:pt x="96885" y="219848"/>
                  <a:pt x="97219" y="219737"/>
                </a:cubicBezTo>
                <a:cubicBezTo>
                  <a:pt x="98776" y="219293"/>
                  <a:pt x="99888" y="217960"/>
                  <a:pt x="100000" y="216404"/>
                </a:cubicBezTo>
                <a:lnTo>
                  <a:pt x="102113" y="196075"/>
                </a:lnTo>
                <a:cubicBezTo>
                  <a:pt x="102224" y="194964"/>
                  <a:pt x="101891" y="193964"/>
                  <a:pt x="101112" y="193075"/>
                </a:cubicBezTo>
                <a:cubicBezTo>
                  <a:pt x="100778" y="192631"/>
                  <a:pt x="100222" y="192298"/>
                  <a:pt x="99666" y="192075"/>
                </a:cubicBezTo>
                <a:lnTo>
                  <a:pt x="99666" y="182633"/>
                </a:lnTo>
                <a:cubicBezTo>
                  <a:pt x="99666" y="180744"/>
                  <a:pt x="98331" y="179189"/>
                  <a:pt x="96551" y="178856"/>
                </a:cubicBezTo>
                <a:cubicBezTo>
                  <a:pt x="93548" y="178300"/>
                  <a:pt x="90433" y="177189"/>
                  <a:pt x="87208" y="175523"/>
                </a:cubicBezTo>
                <a:close/>
                <a:moveTo>
                  <a:pt x="93214" y="72653"/>
                </a:moveTo>
                <a:cubicBezTo>
                  <a:pt x="82313" y="72653"/>
                  <a:pt x="71857" y="77097"/>
                  <a:pt x="66629" y="79652"/>
                </a:cubicBezTo>
                <a:cubicBezTo>
                  <a:pt x="65294" y="80319"/>
                  <a:pt x="64516" y="81652"/>
                  <a:pt x="64516" y="83096"/>
                </a:cubicBezTo>
                <a:lnTo>
                  <a:pt x="64516" y="89872"/>
                </a:lnTo>
                <a:lnTo>
                  <a:pt x="62959" y="89872"/>
                </a:lnTo>
                <a:cubicBezTo>
                  <a:pt x="60845" y="89872"/>
                  <a:pt x="59065" y="91650"/>
                  <a:pt x="59065" y="93761"/>
                </a:cubicBezTo>
                <a:lnTo>
                  <a:pt x="59065" y="99982"/>
                </a:lnTo>
                <a:cubicBezTo>
                  <a:pt x="59065" y="101315"/>
                  <a:pt x="59733" y="102537"/>
                  <a:pt x="60845" y="103203"/>
                </a:cubicBezTo>
                <a:lnTo>
                  <a:pt x="64516" y="105647"/>
                </a:lnTo>
                <a:lnTo>
                  <a:pt x="64738" y="107202"/>
                </a:lnTo>
                <a:cubicBezTo>
                  <a:pt x="65962" y="116423"/>
                  <a:pt x="71079" y="128199"/>
                  <a:pt x="78531" y="138974"/>
                </a:cubicBezTo>
                <a:cubicBezTo>
                  <a:pt x="87875" y="152527"/>
                  <a:pt x="96663" y="158526"/>
                  <a:pt x="101223" y="158526"/>
                </a:cubicBezTo>
                <a:lnTo>
                  <a:pt x="121801" y="158526"/>
                </a:lnTo>
                <a:cubicBezTo>
                  <a:pt x="126362" y="158526"/>
                  <a:pt x="135150" y="152527"/>
                  <a:pt x="144493" y="138974"/>
                </a:cubicBezTo>
                <a:cubicBezTo>
                  <a:pt x="151835" y="128199"/>
                  <a:pt x="156951" y="116423"/>
                  <a:pt x="158175" y="107202"/>
                </a:cubicBezTo>
                <a:lnTo>
                  <a:pt x="158398" y="105647"/>
                </a:lnTo>
                <a:lnTo>
                  <a:pt x="162179" y="103203"/>
                </a:lnTo>
                <a:cubicBezTo>
                  <a:pt x="163181" y="102537"/>
                  <a:pt x="163848" y="101315"/>
                  <a:pt x="163848" y="100093"/>
                </a:cubicBezTo>
                <a:lnTo>
                  <a:pt x="163848" y="93761"/>
                </a:lnTo>
                <a:cubicBezTo>
                  <a:pt x="163848" y="91650"/>
                  <a:pt x="162179" y="89872"/>
                  <a:pt x="160066" y="89872"/>
                </a:cubicBezTo>
                <a:lnTo>
                  <a:pt x="157953" y="89872"/>
                </a:lnTo>
                <a:cubicBezTo>
                  <a:pt x="157619" y="89428"/>
                  <a:pt x="157285" y="88984"/>
                  <a:pt x="156729" y="88650"/>
                </a:cubicBezTo>
                <a:cubicBezTo>
                  <a:pt x="155617" y="87984"/>
                  <a:pt x="154282" y="87873"/>
                  <a:pt x="153058" y="88317"/>
                </a:cubicBezTo>
                <a:cubicBezTo>
                  <a:pt x="147942" y="90650"/>
                  <a:pt x="142825" y="91761"/>
                  <a:pt x="137930" y="91761"/>
                </a:cubicBezTo>
                <a:cubicBezTo>
                  <a:pt x="129254" y="91761"/>
                  <a:pt x="121357" y="88206"/>
                  <a:pt x="114460" y="81207"/>
                </a:cubicBezTo>
                <a:cubicBezTo>
                  <a:pt x="109010" y="75542"/>
                  <a:pt x="101779" y="72653"/>
                  <a:pt x="93214" y="72653"/>
                </a:cubicBezTo>
                <a:close/>
                <a:moveTo>
                  <a:pt x="337631" y="69193"/>
                </a:moveTo>
                <a:cubicBezTo>
                  <a:pt x="342860" y="78302"/>
                  <a:pt x="347866" y="88300"/>
                  <a:pt x="352427" y="99187"/>
                </a:cubicBezTo>
                <a:cubicBezTo>
                  <a:pt x="361995" y="121739"/>
                  <a:pt x="369782" y="147290"/>
                  <a:pt x="375678" y="174952"/>
                </a:cubicBezTo>
                <a:cubicBezTo>
                  <a:pt x="403269" y="180728"/>
                  <a:pt x="428967" y="188505"/>
                  <a:pt x="451551" y="198059"/>
                </a:cubicBezTo>
                <a:cubicBezTo>
                  <a:pt x="462454" y="202724"/>
                  <a:pt x="472466" y="207612"/>
                  <a:pt x="481589" y="212945"/>
                </a:cubicBezTo>
                <a:cubicBezTo>
                  <a:pt x="456112" y="147068"/>
                  <a:pt x="403602" y="94633"/>
                  <a:pt x="337631" y="69193"/>
                </a:cubicBezTo>
                <a:close/>
                <a:moveTo>
                  <a:pt x="247963" y="4093"/>
                </a:moveTo>
                <a:cubicBezTo>
                  <a:pt x="412725" y="4093"/>
                  <a:pt x="546670" y="137958"/>
                  <a:pt x="546670" y="302373"/>
                </a:cubicBezTo>
                <a:cubicBezTo>
                  <a:pt x="546670" y="466899"/>
                  <a:pt x="412725" y="600653"/>
                  <a:pt x="247963" y="600653"/>
                </a:cubicBezTo>
                <a:cubicBezTo>
                  <a:pt x="246295" y="600653"/>
                  <a:pt x="244626" y="600653"/>
                  <a:pt x="242957" y="600653"/>
                </a:cubicBezTo>
                <a:lnTo>
                  <a:pt x="242957" y="551662"/>
                </a:lnTo>
                <a:cubicBezTo>
                  <a:pt x="244626" y="551995"/>
                  <a:pt x="246295" y="552217"/>
                  <a:pt x="247963" y="552217"/>
                </a:cubicBezTo>
                <a:cubicBezTo>
                  <a:pt x="268100" y="552217"/>
                  <a:pt x="290350" y="527666"/>
                  <a:pt x="307705" y="486674"/>
                </a:cubicBezTo>
                <a:cubicBezTo>
                  <a:pt x="314046" y="472010"/>
                  <a:pt x="319386" y="455679"/>
                  <a:pt x="323836" y="438238"/>
                </a:cubicBezTo>
                <a:cubicBezTo>
                  <a:pt x="299472" y="441126"/>
                  <a:pt x="273996" y="442570"/>
                  <a:pt x="247963" y="442570"/>
                </a:cubicBezTo>
                <a:cubicBezTo>
                  <a:pt x="246295" y="442570"/>
                  <a:pt x="244626" y="442570"/>
                  <a:pt x="242957" y="442570"/>
                </a:cubicBezTo>
                <a:lnTo>
                  <a:pt x="242957" y="394024"/>
                </a:lnTo>
                <a:cubicBezTo>
                  <a:pt x="244626" y="394024"/>
                  <a:pt x="246295" y="394135"/>
                  <a:pt x="247963" y="394135"/>
                </a:cubicBezTo>
                <a:cubicBezTo>
                  <a:pt x="277778" y="394135"/>
                  <a:pt x="306703" y="392024"/>
                  <a:pt x="333848" y="388136"/>
                </a:cubicBezTo>
                <a:cubicBezTo>
                  <a:pt x="337742" y="361029"/>
                  <a:pt x="339856" y="332146"/>
                  <a:pt x="339856" y="302373"/>
                </a:cubicBezTo>
                <a:cubicBezTo>
                  <a:pt x="339856" y="272712"/>
                  <a:pt x="337742" y="243828"/>
                  <a:pt x="333848" y="216722"/>
                </a:cubicBezTo>
                <a:cubicBezTo>
                  <a:pt x="306703" y="212723"/>
                  <a:pt x="277778" y="210723"/>
                  <a:pt x="247963" y="210723"/>
                </a:cubicBezTo>
                <a:cubicBezTo>
                  <a:pt x="246295" y="210723"/>
                  <a:pt x="244626" y="210723"/>
                  <a:pt x="242957" y="210723"/>
                </a:cubicBezTo>
                <a:lnTo>
                  <a:pt x="242957" y="162287"/>
                </a:lnTo>
                <a:cubicBezTo>
                  <a:pt x="244626" y="162287"/>
                  <a:pt x="246295" y="162176"/>
                  <a:pt x="247963" y="162176"/>
                </a:cubicBezTo>
                <a:cubicBezTo>
                  <a:pt x="273996" y="162176"/>
                  <a:pt x="299472" y="163731"/>
                  <a:pt x="323836" y="166509"/>
                </a:cubicBezTo>
                <a:cubicBezTo>
                  <a:pt x="319386" y="149067"/>
                  <a:pt x="314046" y="132848"/>
                  <a:pt x="307705" y="118073"/>
                </a:cubicBezTo>
                <a:cubicBezTo>
                  <a:pt x="290350" y="77080"/>
                  <a:pt x="268100" y="52640"/>
                  <a:pt x="247963" y="52640"/>
                </a:cubicBezTo>
                <a:cubicBezTo>
                  <a:pt x="246295" y="52640"/>
                  <a:pt x="244626" y="52862"/>
                  <a:pt x="242957" y="53196"/>
                </a:cubicBezTo>
                <a:lnTo>
                  <a:pt x="242957" y="4204"/>
                </a:lnTo>
                <a:cubicBezTo>
                  <a:pt x="244626" y="4204"/>
                  <a:pt x="246295" y="4093"/>
                  <a:pt x="247963" y="4093"/>
                </a:cubicBezTo>
                <a:close/>
                <a:moveTo>
                  <a:pt x="101779" y="0"/>
                </a:moveTo>
                <a:lnTo>
                  <a:pt x="121134" y="0"/>
                </a:lnTo>
                <a:cubicBezTo>
                  <a:pt x="154171" y="0"/>
                  <a:pt x="180978" y="26773"/>
                  <a:pt x="180978" y="59656"/>
                </a:cubicBezTo>
                <a:lnTo>
                  <a:pt x="180978" y="78430"/>
                </a:lnTo>
                <a:cubicBezTo>
                  <a:pt x="183203" y="81541"/>
                  <a:pt x="184315" y="85318"/>
                  <a:pt x="184315" y="89095"/>
                </a:cubicBezTo>
                <a:lnTo>
                  <a:pt x="184315" y="102426"/>
                </a:lnTo>
                <a:cubicBezTo>
                  <a:pt x="184315" y="107869"/>
                  <a:pt x="181868" y="113090"/>
                  <a:pt x="177752" y="116534"/>
                </a:cubicBezTo>
                <a:cubicBezTo>
                  <a:pt x="176751" y="119867"/>
                  <a:pt x="175416" y="123311"/>
                  <a:pt x="173859" y="126643"/>
                </a:cubicBezTo>
                <a:cubicBezTo>
                  <a:pt x="170856" y="134753"/>
                  <a:pt x="166406" y="143085"/>
                  <a:pt x="161067" y="150861"/>
                </a:cubicBezTo>
                <a:cubicBezTo>
                  <a:pt x="158842" y="154083"/>
                  <a:pt x="155839" y="157860"/>
                  <a:pt x="152502" y="161748"/>
                </a:cubicBezTo>
                <a:cubicBezTo>
                  <a:pt x="155505" y="163192"/>
                  <a:pt x="158175" y="165192"/>
                  <a:pt x="160400" y="167747"/>
                </a:cubicBezTo>
                <a:lnTo>
                  <a:pt x="204115" y="176412"/>
                </a:lnTo>
                <a:cubicBezTo>
                  <a:pt x="215461" y="178745"/>
                  <a:pt x="223692" y="188743"/>
                  <a:pt x="223692" y="200407"/>
                </a:cubicBezTo>
                <a:lnTo>
                  <a:pt x="223692" y="358044"/>
                </a:lnTo>
                <a:cubicBezTo>
                  <a:pt x="223692" y="361710"/>
                  <a:pt x="222913" y="365154"/>
                  <a:pt x="221467" y="368265"/>
                </a:cubicBezTo>
                <a:lnTo>
                  <a:pt x="221467" y="385484"/>
                </a:lnTo>
                <a:cubicBezTo>
                  <a:pt x="221467" y="397259"/>
                  <a:pt x="211901" y="406813"/>
                  <a:pt x="200110" y="406813"/>
                </a:cubicBezTo>
                <a:cubicBezTo>
                  <a:pt x="195772" y="406813"/>
                  <a:pt x="191879" y="405591"/>
                  <a:pt x="188431" y="403369"/>
                </a:cubicBezTo>
                <a:lnTo>
                  <a:pt x="188431" y="566561"/>
                </a:lnTo>
                <a:cubicBezTo>
                  <a:pt x="188431" y="587668"/>
                  <a:pt x="171301" y="604887"/>
                  <a:pt x="150166" y="604887"/>
                </a:cubicBezTo>
                <a:cubicBezTo>
                  <a:pt x="129032" y="604887"/>
                  <a:pt x="111902" y="587668"/>
                  <a:pt x="111902" y="566561"/>
                </a:cubicBezTo>
                <a:cubicBezTo>
                  <a:pt x="111902" y="587668"/>
                  <a:pt x="94772" y="604887"/>
                  <a:pt x="73526" y="604887"/>
                </a:cubicBezTo>
                <a:cubicBezTo>
                  <a:pt x="52391" y="604887"/>
                  <a:pt x="35261" y="587668"/>
                  <a:pt x="35261" y="566561"/>
                </a:cubicBezTo>
                <a:lnTo>
                  <a:pt x="35261" y="403369"/>
                </a:lnTo>
                <a:cubicBezTo>
                  <a:pt x="31924" y="405591"/>
                  <a:pt x="27920" y="406813"/>
                  <a:pt x="23582" y="406813"/>
                </a:cubicBezTo>
                <a:cubicBezTo>
                  <a:pt x="11791" y="406813"/>
                  <a:pt x="2225" y="397259"/>
                  <a:pt x="2225" y="385484"/>
                </a:cubicBezTo>
                <a:lnTo>
                  <a:pt x="2225" y="368265"/>
                </a:lnTo>
                <a:cubicBezTo>
                  <a:pt x="779" y="365154"/>
                  <a:pt x="0" y="361710"/>
                  <a:pt x="0" y="358044"/>
                </a:cubicBezTo>
                <a:lnTo>
                  <a:pt x="0" y="200296"/>
                </a:lnTo>
                <a:cubicBezTo>
                  <a:pt x="0" y="188743"/>
                  <a:pt x="8231" y="178745"/>
                  <a:pt x="19577" y="176412"/>
                </a:cubicBezTo>
                <a:lnTo>
                  <a:pt x="62625" y="167747"/>
                </a:lnTo>
                <a:cubicBezTo>
                  <a:pt x="64850" y="165192"/>
                  <a:pt x="67519" y="163192"/>
                  <a:pt x="70522" y="161748"/>
                </a:cubicBezTo>
                <a:cubicBezTo>
                  <a:pt x="67074" y="157971"/>
                  <a:pt x="64182" y="154083"/>
                  <a:pt x="61957" y="150861"/>
                </a:cubicBezTo>
                <a:cubicBezTo>
                  <a:pt x="56618" y="143085"/>
                  <a:pt x="52169" y="134753"/>
                  <a:pt x="49054" y="126643"/>
                </a:cubicBezTo>
                <a:cubicBezTo>
                  <a:pt x="47497" y="123311"/>
                  <a:pt x="46273" y="119867"/>
                  <a:pt x="45161" y="116534"/>
                </a:cubicBezTo>
                <a:cubicBezTo>
                  <a:pt x="41045" y="113090"/>
                  <a:pt x="38598" y="107869"/>
                  <a:pt x="38598" y="102426"/>
                </a:cubicBezTo>
                <a:lnTo>
                  <a:pt x="38598" y="89095"/>
                </a:lnTo>
                <a:cubicBezTo>
                  <a:pt x="38598" y="85318"/>
                  <a:pt x="39822" y="81541"/>
                  <a:pt x="42047" y="78430"/>
                </a:cubicBezTo>
                <a:lnTo>
                  <a:pt x="42047" y="59656"/>
                </a:lnTo>
                <a:cubicBezTo>
                  <a:pt x="42047" y="26773"/>
                  <a:pt x="68854" y="0"/>
                  <a:pt x="101779"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1pPr>
            <a:lvl2pPr marL="4572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2pPr>
            <a:lvl3pPr marL="9144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3pPr>
            <a:lvl4pPr marL="13716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4pPr>
            <a:lvl5pPr marL="1828800" algn="l" rtl="0" eaLnBrk="0" fontAlgn="base" hangingPunct="0">
              <a:spcBef>
                <a:spcPct val="0"/>
              </a:spcBef>
              <a:spcAft>
                <a:spcPct val="0"/>
              </a:spcAft>
              <a:buFont typeface="Arial" panose="02080604020202020204" pitchFamily="34" charset="0"/>
              <a:defRPr kern="1200">
                <a:solidFill>
                  <a:schemeClr val="tx1"/>
                </a:solidFill>
                <a:latin typeface="汉仪正圆-45W" pitchFamily="18" charset="-122"/>
                <a:ea typeface="宋体" panose="02010600030101010101" pitchFamily="2" charset="-122"/>
                <a:cs typeface="+mn-cs"/>
              </a:defRPr>
            </a:lvl5pPr>
            <a:lvl6pPr marL="2286000" algn="l" defTabSz="914400" rtl="0" eaLnBrk="1" latinLnBrk="0" hangingPunct="1">
              <a:defRPr kern="1200">
                <a:solidFill>
                  <a:schemeClr val="tx1"/>
                </a:solidFill>
                <a:latin typeface="汉仪正圆-45W" pitchFamily="18" charset="-122"/>
                <a:ea typeface="宋体" panose="02010600030101010101" pitchFamily="2" charset="-122"/>
                <a:cs typeface="+mn-cs"/>
              </a:defRPr>
            </a:lvl6pPr>
            <a:lvl7pPr marL="2743200" algn="l" defTabSz="914400" rtl="0" eaLnBrk="1" latinLnBrk="0" hangingPunct="1">
              <a:defRPr kern="1200">
                <a:solidFill>
                  <a:schemeClr val="tx1"/>
                </a:solidFill>
                <a:latin typeface="汉仪正圆-45W" pitchFamily="18" charset="-122"/>
                <a:ea typeface="宋体" panose="02010600030101010101" pitchFamily="2" charset="-122"/>
                <a:cs typeface="+mn-cs"/>
              </a:defRPr>
            </a:lvl7pPr>
            <a:lvl8pPr marL="3200400" algn="l" defTabSz="914400" rtl="0" eaLnBrk="1" latinLnBrk="0" hangingPunct="1">
              <a:defRPr kern="1200">
                <a:solidFill>
                  <a:schemeClr val="tx1"/>
                </a:solidFill>
                <a:latin typeface="汉仪正圆-45W" pitchFamily="18" charset="-122"/>
                <a:ea typeface="宋体" panose="02010600030101010101" pitchFamily="2" charset="-122"/>
                <a:cs typeface="+mn-cs"/>
              </a:defRPr>
            </a:lvl8pPr>
            <a:lvl9pPr marL="3657600" algn="l" defTabSz="914400" rtl="0" eaLnBrk="1" latinLnBrk="0" hangingPunct="1">
              <a:defRPr kern="1200">
                <a:solidFill>
                  <a:schemeClr val="tx1"/>
                </a:solidFill>
                <a:latin typeface="汉仪正圆-45W" pitchFamily="18" charset="-122"/>
                <a:ea typeface="宋体" panose="02010600030101010101" pitchFamily="2" charset="-122"/>
                <a:cs typeface="+mn-cs"/>
              </a:defRPr>
            </a:lvl9pPr>
          </a:lstStyle>
          <a:p>
            <a:endParaRPr lang="zh-CN" altLang="zh-CN">
              <a:solidFill>
                <a:srgbClr val="000000"/>
              </a:solidFill>
              <a:latin typeface="+mn-lt"/>
              <a:ea typeface="+mn-ea"/>
              <a:cs typeface="+mn-ea"/>
              <a:sym typeface="+mn-lt"/>
            </a:endParaRPr>
          </a:p>
        </p:txBody>
      </p:sp>
      <p:sp>
        <p:nvSpPr>
          <p:cNvPr id="27679" name="îṡlïḋè"/>
          <p:cNvSpPr>
            <a:spLocks noChangeArrowheads="1"/>
          </p:cNvSpPr>
          <p:nvPr/>
        </p:nvSpPr>
        <p:spPr bwMode="auto">
          <a:xfrm>
            <a:off x="1760538" y="9258300"/>
            <a:ext cx="352107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just" eaLnBrk="1" hangingPunct="1">
              <a:lnSpc>
                <a:spcPct val="150000"/>
              </a:lnSpc>
            </a:pPr>
            <a:r>
              <a:rPr lang="zh-CN" altLang="en-US" sz="2800" dirty="0">
                <a:latin typeface="+mn-lt"/>
                <a:ea typeface="+mn-ea"/>
                <a:cs typeface="+mn-ea"/>
                <a:sym typeface="+mn-lt"/>
              </a:rPr>
              <a:t>境内主板首发上市补助</a:t>
            </a:r>
            <a:r>
              <a:rPr lang="en-US" altLang="zh-CN" sz="2800" dirty="0">
                <a:solidFill>
                  <a:schemeClr val="accent1"/>
                </a:solidFill>
                <a:latin typeface="+mn-lt"/>
                <a:ea typeface="+mn-ea"/>
                <a:cs typeface="+mn-ea"/>
                <a:sym typeface="+mn-lt"/>
              </a:rPr>
              <a:t>400</a:t>
            </a:r>
            <a:r>
              <a:rPr lang="zh-CN" altLang="en-US" sz="2800" dirty="0">
                <a:solidFill>
                  <a:schemeClr val="accent1"/>
                </a:solidFill>
                <a:latin typeface="+mn-lt"/>
                <a:ea typeface="+mn-ea"/>
                <a:cs typeface="+mn-ea"/>
                <a:sym typeface="+mn-lt"/>
              </a:rPr>
              <a:t>万</a:t>
            </a:r>
            <a:r>
              <a:rPr lang="zh-CN" altLang="en-US" sz="2800" dirty="0">
                <a:latin typeface="+mn-lt"/>
                <a:ea typeface="+mn-ea"/>
                <a:cs typeface="+mn-ea"/>
                <a:sym typeface="+mn-lt"/>
              </a:rPr>
              <a:t>，境外主板首发上市奖励</a:t>
            </a:r>
            <a:r>
              <a:rPr lang="en-US" altLang="zh-CN" sz="2800" dirty="0">
                <a:solidFill>
                  <a:schemeClr val="accent1"/>
                </a:solidFill>
                <a:latin typeface="+mn-lt"/>
                <a:ea typeface="+mn-ea"/>
                <a:cs typeface="+mn-ea"/>
                <a:sym typeface="+mn-lt"/>
              </a:rPr>
              <a:t>200</a:t>
            </a:r>
            <a:r>
              <a:rPr lang="zh-CN" altLang="en-US" sz="2800" dirty="0">
                <a:solidFill>
                  <a:schemeClr val="accent1"/>
                </a:solidFill>
                <a:latin typeface="+mn-lt"/>
                <a:ea typeface="+mn-ea"/>
                <a:cs typeface="+mn-ea"/>
                <a:sym typeface="+mn-lt"/>
              </a:rPr>
              <a:t>万</a:t>
            </a:r>
            <a:r>
              <a:rPr lang="zh-CN" altLang="en-US" sz="2800" dirty="0">
                <a:latin typeface="+mn-lt"/>
                <a:ea typeface="+mn-ea"/>
                <a:cs typeface="+mn-ea"/>
                <a:sym typeface="+mn-lt"/>
              </a:rPr>
              <a:t> 。</a:t>
            </a:r>
            <a:endParaRPr lang="en-US" altLang="zh-CN" sz="2800" dirty="0">
              <a:latin typeface="+mn-lt"/>
              <a:ea typeface="+mn-ea"/>
              <a:cs typeface="+mn-ea"/>
              <a:sym typeface="+mn-lt"/>
            </a:endParaRPr>
          </a:p>
        </p:txBody>
      </p:sp>
      <p:sp>
        <p:nvSpPr>
          <p:cNvPr id="27680" name="iSļîḓe"/>
          <p:cNvSpPr>
            <a:spLocks noChangeArrowheads="1"/>
          </p:cNvSpPr>
          <p:nvPr/>
        </p:nvSpPr>
        <p:spPr bwMode="auto">
          <a:xfrm>
            <a:off x="1760538" y="8039100"/>
            <a:ext cx="35210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r>
              <a:rPr lang="en-US" altLang="zh-CN" sz="4400" b="1">
                <a:solidFill>
                  <a:schemeClr val="accent1"/>
                </a:solidFill>
                <a:latin typeface="+mn-lt"/>
                <a:ea typeface="+mn-ea"/>
                <a:cs typeface="+mn-ea"/>
                <a:sym typeface="+mn-lt"/>
              </a:rPr>
              <a:t>1</a:t>
            </a:r>
            <a:endParaRPr lang="zh-CN" altLang="en-US">
              <a:latin typeface="+mn-lt"/>
              <a:ea typeface="+mn-ea"/>
              <a:cs typeface="+mn-ea"/>
              <a:sym typeface="+mn-lt"/>
            </a:endParaRPr>
          </a:p>
        </p:txBody>
      </p:sp>
      <p:sp>
        <p:nvSpPr>
          <p:cNvPr id="27681" name="işľíḍe"/>
          <p:cNvSpPr>
            <a:spLocks noChangeArrowheads="1"/>
          </p:cNvSpPr>
          <p:nvPr/>
        </p:nvSpPr>
        <p:spPr bwMode="auto">
          <a:xfrm>
            <a:off x="6016625" y="9272588"/>
            <a:ext cx="352107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just" eaLnBrk="1">
              <a:lnSpc>
                <a:spcPct val="150000"/>
              </a:lnSpc>
            </a:pPr>
            <a:r>
              <a:rPr lang="zh-CN" altLang="en-US" sz="2800">
                <a:solidFill>
                  <a:srgbClr val="000000"/>
                </a:solidFill>
                <a:latin typeface="+mn-lt"/>
                <a:ea typeface="+mn-ea"/>
                <a:cs typeface="+mn-ea"/>
                <a:sym typeface="+mn-lt"/>
              </a:rPr>
              <a:t>异地“买壳”、“借壳”奖励</a:t>
            </a:r>
            <a:r>
              <a:rPr lang="en-US" altLang="zh-CN" sz="2800">
                <a:solidFill>
                  <a:schemeClr val="accent1"/>
                </a:solidFill>
                <a:latin typeface="+mn-lt"/>
                <a:ea typeface="+mn-ea"/>
                <a:cs typeface="+mn-ea"/>
                <a:sym typeface="+mn-lt"/>
              </a:rPr>
              <a:t>100</a:t>
            </a:r>
            <a:r>
              <a:rPr lang="zh-CN" altLang="en-US" sz="2800">
                <a:solidFill>
                  <a:schemeClr val="accent1"/>
                </a:solidFill>
                <a:latin typeface="+mn-lt"/>
                <a:ea typeface="+mn-ea"/>
                <a:cs typeface="+mn-ea"/>
                <a:sym typeface="+mn-lt"/>
              </a:rPr>
              <a:t>万元 </a:t>
            </a:r>
            <a:r>
              <a:rPr lang="zh-CN" altLang="en-US" sz="2800">
                <a:solidFill>
                  <a:srgbClr val="000000"/>
                </a:solidFill>
                <a:latin typeface="+mn-lt"/>
                <a:ea typeface="+mn-ea"/>
                <a:cs typeface="+mn-ea"/>
                <a:sym typeface="+mn-lt"/>
              </a:rPr>
              <a:t>。</a:t>
            </a:r>
            <a:endParaRPr lang="en-US" altLang="zh-CN" sz="2800">
              <a:solidFill>
                <a:srgbClr val="000000"/>
              </a:solidFill>
              <a:latin typeface="+mn-lt"/>
              <a:ea typeface="+mn-ea"/>
              <a:cs typeface="+mn-ea"/>
              <a:sym typeface="+mn-lt"/>
            </a:endParaRPr>
          </a:p>
        </p:txBody>
      </p:sp>
      <p:sp>
        <p:nvSpPr>
          <p:cNvPr id="27682" name="işļiḑé"/>
          <p:cNvSpPr>
            <a:spLocks noChangeArrowheads="1"/>
          </p:cNvSpPr>
          <p:nvPr/>
        </p:nvSpPr>
        <p:spPr bwMode="auto">
          <a:xfrm>
            <a:off x="6016625" y="8039100"/>
            <a:ext cx="35210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r>
              <a:rPr lang="en-US" altLang="zh-CN" sz="4400" b="1">
                <a:solidFill>
                  <a:srgbClr val="F15D01"/>
                </a:solidFill>
                <a:latin typeface="+mn-lt"/>
                <a:ea typeface="+mn-ea"/>
                <a:cs typeface="+mn-ea"/>
                <a:sym typeface="+mn-lt"/>
              </a:rPr>
              <a:t>2</a:t>
            </a:r>
            <a:endParaRPr lang="zh-CN" altLang="en-US">
              <a:latin typeface="+mn-lt"/>
              <a:ea typeface="+mn-ea"/>
              <a:cs typeface="+mn-ea"/>
              <a:sym typeface="+mn-lt"/>
            </a:endParaRPr>
          </a:p>
        </p:txBody>
      </p:sp>
      <p:sp>
        <p:nvSpPr>
          <p:cNvPr id="27683" name="ïṡ1ïḋé"/>
          <p:cNvSpPr>
            <a:spLocks noChangeArrowheads="1"/>
          </p:cNvSpPr>
          <p:nvPr/>
        </p:nvSpPr>
        <p:spPr bwMode="auto">
          <a:xfrm>
            <a:off x="10186884" y="9243091"/>
            <a:ext cx="3938587"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just" eaLnBrk="1">
              <a:lnSpc>
                <a:spcPct val="150000"/>
              </a:lnSpc>
            </a:pPr>
            <a:r>
              <a:rPr lang="zh-CN" altLang="en-US" sz="2800" dirty="0">
                <a:solidFill>
                  <a:srgbClr val="000000"/>
                </a:solidFill>
                <a:latin typeface="+mn-lt"/>
                <a:ea typeface="+mn-ea"/>
                <a:cs typeface="+mn-ea"/>
                <a:sym typeface="+mn-lt"/>
              </a:rPr>
              <a:t>新三板挂牌交易最高奖励</a:t>
            </a:r>
            <a:r>
              <a:rPr lang="en-US" altLang="zh-CN" sz="2800" dirty="0">
                <a:solidFill>
                  <a:schemeClr val="accent1"/>
                </a:solidFill>
                <a:latin typeface="+mn-lt"/>
                <a:ea typeface="+mn-ea"/>
                <a:cs typeface="+mn-ea"/>
                <a:sym typeface="+mn-lt"/>
              </a:rPr>
              <a:t>150</a:t>
            </a:r>
            <a:r>
              <a:rPr lang="zh-CN" altLang="en-US" sz="2800" dirty="0">
                <a:solidFill>
                  <a:schemeClr val="accent1"/>
                </a:solidFill>
                <a:latin typeface="+mn-lt"/>
                <a:ea typeface="+mn-ea"/>
                <a:cs typeface="+mn-ea"/>
                <a:sym typeface="+mn-lt"/>
              </a:rPr>
              <a:t>万</a:t>
            </a:r>
            <a:r>
              <a:rPr lang="zh-CN" altLang="en-US" sz="2800" dirty="0">
                <a:solidFill>
                  <a:srgbClr val="000000"/>
                </a:solidFill>
                <a:latin typeface="+mn-lt"/>
                <a:ea typeface="+mn-ea"/>
                <a:cs typeface="+mn-ea"/>
                <a:sym typeface="+mn-lt"/>
              </a:rPr>
              <a:t>；新四板挂牌交易最高奖励</a:t>
            </a:r>
            <a:r>
              <a:rPr lang="en-US" altLang="zh-CN" sz="2800" dirty="0">
                <a:solidFill>
                  <a:schemeClr val="accent1"/>
                </a:solidFill>
                <a:latin typeface="+mn-lt"/>
                <a:ea typeface="+mn-ea"/>
                <a:cs typeface="+mn-ea"/>
                <a:sym typeface="+mn-lt"/>
              </a:rPr>
              <a:t>15</a:t>
            </a:r>
            <a:r>
              <a:rPr lang="zh-CN" altLang="en-US" sz="2800" dirty="0">
                <a:solidFill>
                  <a:schemeClr val="accent1"/>
                </a:solidFill>
                <a:latin typeface="+mn-lt"/>
                <a:ea typeface="+mn-ea"/>
                <a:cs typeface="+mn-ea"/>
                <a:sym typeface="+mn-lt"/>
              </a:rPr>
              <a:t>万 </a:t>
            </a:r>
            <a:r>
              <a:rPr lang="zh-CN" altLang="en-US" sz="2800" dirty="0">
                <a:solidFill>
                  <a:srgbClr val="000000"/>
                </a:solidFill>
                <a:latin typeface="+mn-lt"/>
                <a:ea typeface="+mn-ea"/>
                <a:cs typeface="+mn-ea"/>
                <a:sym typeface="+mn-lt"/>
              </a:rPr>
              <a:t>。</a:t>
            </a:r>
            <a:endParaRPr lang="en-US" altLang="zh-CN" sz="2800" dirty="0">
              <a:solidFill>
                <a:srgbClr val="000000"/>
              </a:solidFill>
              <a:latin typeface="+mn-lt"/>
              <a:ea typeface="+mn-ea"/>
              <a:cs typeface="+mn-ea"/>
              <a:sym typeface="+mn-lt"/>
            </a:endParaRPr>
          </a:p>
        </p:txBody>
      </p:sp>
      <p:sp>
        <p:nvSpPr>
          <p:cNvPr id="27684" name="ïšľiḍé"/>
          <p:cNvSpPr>
            <a:spLocks noChangeArrowheads="1"/>
          </p:cNvSpPr>
          <p:nvPr/>
        </p:nvSpPr>
        <p:spPr bwMode="auto">
          <a:xfrm>
            <a:off x="10393363" y="8039100"/>
            <a:ext cx="35210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r>
              <a:rPr lang="en-US" altLang="zh-CN" sz="4400" b="1">
                <a:solidFill>
                  <a:schemeClr val="accent1"/>
                </a:solidFill>
                <a:latin typeface="+mn-lt"/>
                <a:ea typeface="+mn-ea"/>
                <a:cs typeface="+mn-ea"/>
                <a:sym typeface="+mn-lt"/>
              </a:rPr>
              <a:t>3</a:t>
            </a:r>
            <a:endParaRPr lang="zh-CN" altLang="en-US">
              <a:latin typeface="+mn-lt"/>
              <a:ea typeface="+mn-ea"/>
              <a:cs typeface="+mn-ea"/>
              <a:sym typeface="+mn-lt"/>
            </a:endParaRPr>
          </a:p>
        </p:txBody>
      </p:sp>
      <p:sp>
        <p:nvSpPr>
          <p:cNvPr id="27685" name="íṣḻïde"/>
          <p:cNvSpPr>
            <a:spLocks noChangeArrowheads="1"/>
          </p:cNvSpPr>
          <p:nvPr/>
        </p:nvSpPr>
        <p:spPr bwMode="auto">
          <a:xfrm>
            <a:off x="14770100" y="9272588"/>
            <a:ext cx="352107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just" eaLnBrk="1">
              <a:lnSpc>
                <a:spcPct val="150000"/>
              </a:lnSpc>
            </a:pPr>
            <a:r>
              <a:rPr lang="zh-CN" altLang="en-US" sz="2800">
                <a:solidFill>
                  <a:srgbClr val="000000"/>
                </a:solidFill>
                <a:latin typeface="+mn-lt"/>
                <a:ea typeface="+mn-ea"/>
                <a:cs typeface="+mn-ea"/>
                <a:sym typeface="+mn-lt"/>
              </a:rPr>
              <a:t>融资金额</a:t>
            </a:r>
            <a:r>
              <a:rPr lang="en-US" altLang="zh-CN" sz="2800">
                <a:solidFill>
                  <a:srgbClr val="000000"/>
                </a:solidFill>
                <a:latin typeface="+mn-lt"/>
                <a:ea typeface="+mn-ea"/>
                <a:cs typeface="+mn-ea"/>
                <a:sym typeface="+mn-lt"/>
              </a:rPr>
              <a:t>5000</a:t>
            </a:r>
            <a:r>
              <a:rPr lang="zh-CN" altLang="en-US" sz="2800">
                <a:solidFill>
                  <a:srgbClr val="000000"/>
                </a:solidFill>
                <a:latin typeface="+mn-lt"/>
                <a:ea typeface="+mn-ea"/>
                <a:cs typeface="+mn-ea"/>
                <a:sym typeface="+mn-lt"/>
              </a:rPr>
              <a:t>万以上的，最高</a:t>
            </a:r>
            <a:r>
              <a:rPr lang="en-US" altLang="zh-CN" sz="2800">
                <a:solidFill>
                  <a:schemeClr val="accent1"/>
                </a:solidFill>
                <a:latin typeface="+mn-lt"/>
                <a:ea typeface="+mn-ea"/>
                <a:cs typeface="+mn-ea"/>
                <a:sym typeface="+mn-lt"/>
              </a:rPr>
              <a:t>150</a:t>
            </a:r>
            <a:r>
              <a:rPr lang="zh-CN" altLang="en-US" sz="2800">
                <a:solidFill>
                  <a:schemeClr val="accent1"/>
                </a:solidFill>
                <a:latin typeface="+mn-lt"/>
                <a:ea typeface="+mn-ea"/>
                <a:cs typeface="+mn-ea"/>
                <a:sym typeface="+mn-lt"/>
              </a:rPr>
              <a:t>万</a:t>
            </a:r>
            <a:r>
              <a:rPr lang="zh-CN" altLang="en-US" sz="2800">
                <a:solidFill>
                  <a:srgbClr val="000000"/>
                </a:solidFill>
                <a:latin typeface="+mn-lt"/>
                <a:ea typeface="+mn-ea"/>
                <a:cs typeface="+mn-ea"/>
                <a:sym typeface="+mn-lt"/>
              </a:rPr>
              <a:t>奖励 。</a:t>
            </a:r>
            <a:endParaRPr lang="en-US" altLang="zh-CN" sz="2800">
              <a:solidFill>
                <a:srgbClr val="000000"/>
              </a:solidFill>
              <a:latin typeface="+mn-lt"/>
              <a:ea typeface="+mn-ea"/>
              <a:cs typeface="+mn-ea"/>
              <a:sym typeface="+mn-lt"/>
            </a:endParaRPr>
          </a:p>
        </p:txBody>
      </p:sp>
      <p:sp>
        <p:nvSpPr>
          <p:cNvPr id="27686" name="íşľîḍè"/>
          <p:cNvSpPr>
            <a:spLocks noChangeArrowheads="1"/>
          </p:cNvSpPr>
          <p:nvPr/>
        </p:nvSpPr>
        <p:spPr bwMode="auto">
          <a:xfrm>
            <a:off x="14770100" y="8039100"/>
            <a:ext cx="35210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r>
              <a:rPr lang="en-US" altLang="zh-CN" sz="4400" b="1">
                <a:solidFill>
                  <a:srgbClr val="F15D01"/>
                </a:solidFill>
                <a:latin typeface="+mn-lt"/>
                <a:ea typeface="+mn-ea"/>
                <a:cs typeface="+mn-ea"/>
                <a:sym typeface="+mn-lt"/>
              </a:rPr>
              <a:t>4</a:t>
            </a:r>
            <a:endParaRPr lang="zh-CN" altLang="en-US">
              <a:latin typeface="+mn-lt"/>
              <a:ea typeface="+mn-ea"/>
              <a:cs typeface="+mn-ea"/>
              <a:sym typeface="+mn-lt"/>
            </a:endParaRPr>
          </a:p>
        </p:txBody>
      </p:sp>
      <p:sp>
        <p:nvSpPr>
          <p:cNvPr id="27687" name="ïSḷïḍe"/>
          <p:cNvSpPr>
            <a:spLocks noChangeArrowheads="1"/>
          </p:cNvSpPr>
          <p:nvPr/>
        </p:nvSpPr>
        <p:spPr bwMode="auto">
          <a:xfrm>
            <a:off x="19123025" y="9272588"/>
            <a:ext cx="352107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just" eaLnBrk="1">
              <a:lnSpc>
                <a:spcPct val="150000"/>
              </a:lnSpc>
            </a:pPr>
            <a:r>
              <a:rPr lang="zh-CN" altLang="en-US" sz="2800" dirty="0">
                <a:solidFill>
                  <a:srgbClr val="000000"/>
                </a:solidFill>
                <a:latin typeface="+mn-lt"/>
                <a:ea typeface="+mn-ea"/>
                <a:cs typeface="+mn-ea"/>
                <a:sym typeface="+mn-lt"/>
              </a:rPr>
              <a:t>融资金额</a:t>
            </a:r>
            <a:r>
              <a:rPr lang="en-US" altLang="zh-CN" sz="2800" dirty="0">
                <a:solidFill>
                  <a:srgbClr val="000000"/>
                </a:solidFill>
                <a:latin typeface="+mn-lt"/>
                <a:ea typeface="+mn-ea"/>
                <a:cs typeface="+mn-ea"/>
                <a:sym typeface="+mn-lt"/>
              </a:rPr>
              <a:t>50</a:t>
            </a:r>
            <a:r>
              <a:rPr lang="zh-CN" altLang="en-US" sz="2800" dirty="0">
                <a:solidFill>
                  <a:srgbClr val="000000"/>
                </a:solidFill>
                <a:latin typeface="+mn-lt"/>
                <a:ea typeface="+mn-ea"/>
                <a:cs typeface="+mn-ea"/>
                <a:sym typeface="+mn-lt"/>
              </a:rPr>
              <a:t>％以上投资在同安区的，最高</a:t>
            </a:r>
            <a:r>
              <a:rPr lang="en-US" altLang="zh-CN" sz="2800" dirty="0">
                <a:solidFill>
                  <a:schemeClr val="accent1"/>
                </a:solidFill>
                <a:latin typeface="+mn-lt"/>
                <a:ea typeface="+mn-ea"/>
                <a:cs typeface="+mn-ea"/>
                <a:sym typeface="+mn-lt"/>
              </a:rPr>
              <a:t>800</a:t>
            </a:r>
            <a:r>
              <a:rPr lang="zh-CN" altLang="en-US" sz="2800" dirty="0">
                <a:solidFill>
                  <a:schemeClr val="accent1"/>
                </a:solidFill>
                <a:latin typeface="+mn-lt"/>
                <a:ea typeface="+mn-ea"/>
                <a:cs typeface="+mn-ea"/>
                <a:sym typeface="+mn-lt"/>
              </a:rPr>
              <a:t>万</a:t>
            </a:r>
            <a:r>
              <a:rPr lang="zh-CN" altLang="en-US" sz="2800" dirty="0">
                <a:solidFill>
                  <a:srgbClr val="000000"/>
                </a:solidFill>
                <a:latin typeface="+mn-lt"/>
                <a:ea typeface="+mn-ea"/>
                <a:cs typeface="+mn-ea"/>
                <a:sym typeface="+mn-lt"/>
              </a:rPr>
              <a:t>返投奖励和</a:t>
            </a:r>
            <a:r>
              <a:rPr lang="en-US" altLang="zh-CN" sz="2800" dirty="0">
                <a:solidFill>
                  <a:schemeClr val="accent1"/>
                </a:solidFill>
                <a:latin typeface="+mn-lt"/>
                <a:ea typeface="+mn-ea"/>
                <a:cs typeface="+mn-ea"/>
                <a:sym typeface="+mn-lt"/>
              </a:rPr>
              <a:t>500</a:t>
            </a:r>
            <a:r>
              <a:rPr lang="zh-CN" altLang="en-US" sz="2800" dirty="0">
                <a:solidFill>
                  <a:schemeClr val="accent1"/>
                </a:solidFill>
                <a:latin typeface="+mn-lt"/>
                <a:ea typeface="+mn-ea"/>
                <a:cs typeface="+mn-ea"/>
                <a:sym typeface="+mn-lt"/>
              </a:rPr>
              <a:t>万</a:t>
            </a:r>
            <a:r>
              <a:rPr lang="zh-CN" altLang="en-US" sz="2800" dirty="0">
                <a:solidFill>
                  <a:srgbClr val="000000"/>
                </a:solidFill>
                <a:latin typeface="+mn-lt"/>
                <a:ea typeface="+mn-ea"/>
                <a:cs typeface="+mn-ea"/>
                <a:sym typeface="+mn-lt"/>
              </a:rPr>
              <a:t>高管奖励  。</a:t>
            </a:r>
            <a:endParaRPr lang="en-US" altLang="zh-CN" sz="2800" dirty="0">
              <a:solidFill>
                <a:srgbClr val="000000"/>
              </a:solidFill>
              <a:latin typeface="+mn-lt"/>
              <a:ea typeface="+mn-ea"/>
              <a:cs typeface="+mn-ea"/>
              <a:sym typeface="+mn-lt"/>
            </a:endParaRPr>
          </a:p>
        </p:txBody>
      </p:sp>
      <p:sp>
        <p:nvSpPr>
          <p:cNvPr id="27688" name="ïṩḷîḋê"/>
          <p:cNvSpPr>
            <a:spLocks noChangeArrowheads="1"/>
          </p:cNvSpPr>
          <p:nvPr/>
        </p:nvSpPr>
        <p:spPr bwMode="auto">
          <a:xfrm>
            <a:off x="19123025" y="8039100"/>
            <a:ext cx="35210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r>
              <a:rPr lang="en-US" altLang="zh-CN" sz="4400" b="1">
                <a:solidFill>
                  <a:schemeClr val="accent1"/>
                </a:solidFill>
                <a:latin typeface="+mn-lt"/>
                <a:ea typeface="+mn-ea"/>
                <a:cs typeface="+mn-ea"/>
                <a:sym typeface="+mn-lt"/>
              </a:rPr>
              <a:t>5</a:t>
            </a:r>
            <a:endParaRPr lang="zh-CN" altLang="en-US">
              <a:latin typeface="+mn-lt"/>
              <a:ea typeface="+mn-ea"/>
              <a:cs typeface="+mn-ea"/>
              <a:sym typeface="+mn-lt"/>
            </a:endParaRPr>
          </a:p>
        </p:txBody>
      </p:sp>
      <p:sp>
        <p:nvSpPr>
          <p:cNvPr id="27689" name="直接连接符 147"/>
          <p:cNvSpPr>
            <a:spLocks noChangeShapeType="1"/>
          </p:cNvSpPr>
          <p:nvPr/>
        </p:nvSpPr>
        <p:spPr bwMode="auto">
          <a:xfrm flipH="1">
            <a:off x="5626100" y="8813800"/>
            <a:ext cx="0" cy="2393950"/>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27690" name="直接连接符 148"/>
          <p:cNvSpPr>
            <a:spLocks noChangeShapeType="1"/>
          </p:cNvSpPr>
          <p:nvPr/>
        </p:nvSpPr>
        <p:spPr bwMode="auto">
          <a:xfrm flipH="1">
            <a:off x="9979025" y="8813800"/>
            <a:ext cx="0" cy="2393950"/>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27691" name="直接连接符 149"/>
          <p:cNvSpPr>
            <a:spLocks noChangeShapeType="1"/>
          </p:cNvSpPr>
          <p:nvPr/>
        </p:nvSpPr>
        <p:spPr bwMode="auto">
          <a:xfrm flipH="1">
            <a:off x="14331950" y="8813800"/>
            <a:ext cx="0" cy="2393950"/>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27692" name="直接连接符 150"/>
          <p:cNvSpPr>
            <a:spLocks noChangeShapeType="1"/>
          </p:cNvSpPr>
          <p:nvPr/>
        </p:nvSpPr>
        <p:spPr bwMode="auto">
          <a:xfrm flipH="1">
            <a:off x="18681700" y="8813800"/>
            <a:ext cx="0" cy="2393950"/>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27693" name="矩形 1"/>
          <p:cNvSpPr>
            <a:spLocks noChangeArrowheads="1"/>
          </p:cNvSpPr>
          <p:nvPr/>
        </p:nvSpPr>
        <p:spPr bwMode="auto">
          <a:xfrm>
            <a:off x="4792348" y="11579274"/>
            <a:ext cx="149980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a:lnSpc>
                <a:spcPct val="150000"/>
              </a:lnSpc>
            </a:pPr>
            <a:r>
              <a:rPr lang="zh-CN" altLang="en-US" sz="4400" b="1" u="sng" dirty="0" smtClean="0">
                <a:solidFill>
                  <a:schemeClr val="accent1"/>
                </a:solidFill>
                <a:effectLst>
                  <a:outerShdw blurRad="38100" dist="38100" dir="2700000" algn="tl">
                    <a:srgbClr val="000000">
                      <a:alpha val="43137"/>
                    </a:srgbClr>
                  </a:outerShdw>
                </a:effectLst>
                <a:latin typeface="+mn-ea"/>
                <a:ea typeface="+mn-ea"/>
                <a:cs typeface="+mn-ea"/>
                <a:sym typeface="+mn-lt"/>
              </a:rPr>
              <a:t>奖励合计最高</a:t>
            </a:r>
            <a:r>
              <a:rPr lang="en-US" altLang="zh-CN" sz="4400" b="1" u="sng" dirty="0" smtClean="0">
                <a:solidFill>
                  <a:schemeClr val="accent1"/>
                </a:solidFill>
                <a:effectLst>
                  <a:outerShdw blurRad="38100" dist="38100" dir="2700000" algn="tl">
                    <a:srgbClr val="000000">
                      <a:alpha val="43137"/>
                    </a:srgbClr>
                  </a:outerShdw>
                </a:effectLst>
                <a:latin typeface="+mn-ea"/>
                <a:ea typeface="+mn-ea"/>
                <a:cs typeface="+mn-ea"/>
                <a:sym typeface="+mn-lt"/>
              </a:rPr>
              <a:t>2250</a:t>
            </a:r>
            <a:r>
              <a:rPr lang="zh-CN" altLang="en-US" sz="4400" b="1" u="sng" dirty="0" smtClean="0">
                <a:solidFill>
                  <a:schemeClr val="accent1"/>
                </a:solidFill>
                <a:effectLst>
                  <a:outerShdw blurRad="38100" dist="38100" dir="2700000" algn="tl">
                    <a:srgbClr val="000000">
                      <a:alpha val="43137"/>
                    </a:srgbClr>
                  </a:outerShdw>
                </a:effectLst>
                <a:latin typeface="+mn-ea"/>
                <a:ea typeface="+mn-ea"/>
                <a:cs typeface="+mn-ea"/>
                <a:sym typeface="+mn-lt"/>
              </a:rPr>
              <a:t>万元 </a:t>
            </a:r>
            <a:endParaRPr lang="en-US" altLang="zh-CN" sz="4400" b="1" u="sng" dirty="0" smtClean="0">
              <a:solidFill>
                <a:schemeClr val="accent1"/>
              </a:solidFill>
              <a:effectLst>
                <a:outerShdw blurRad="38100" dist="38100" dir="2700000" algn="tl">
                  <a:srgbClr val="000000">
                    <a:alpha val="43137"/>
                  </a:srgbClr>
                </a:outerShdw>
              </a:effectLst>
              <a:latin typeface="+mn-ea"/>
              <a:ea typeface="+mn-ea"/>
              <a:cs typeface="+mn-ea"/>
              <a:sym typeface="+mn-lt"/>
            </a:endParaRPr>
          </a:p>
          <a:p>
            <a:pPr algn="ctr" eaLnBrk="1">
              <a:lnSpc>
                <a:spcPct val="150000"/>
              </a:lnSpc>
            </a:pPr>
            <a:r>
              <a:rPr lang="zh-CN" altLang="en-US" sz="3600" b="1" dirty="0" smtClean="0">
                <a:solidFill>
                  <a:schemeClr val="accent1"/>
                </a:solidFill>
                <a:latin typeface="+mn-ea"/>
                <a:ea typeface="+mn-ea"/>
                <a:cs typeface="+mn-ea"/>
                <a:sym typeface="+mn-lt"/>
              </a:rPr>
              <a:t>若</a:t>
            </a:r>
            <a:r>
              <a:rPr lang="zh-CN" altLang="en-US" sz="3600" b="1" dirty="0">
                <a:solidFill>
                  <a:schemeClr val="accent1"/>
                </a:solidFill>
                <a:latin typeface="+mn-ea"/>
                <a:ea typeface="+mn-ea"/>
                <a:cs typeface="+mn-ea"/>
                <a:sym typeface="+mn-lt"/>
              </a:rPr>
              <a:t>企业全部满足最高标准，可获得</a:t>
            </a:r>
            <a:r>
              <a:rPr lang="en-US" altLang="zh-CN" sz="3600" b="1" dirty="0">
                <a:solidFill>
                  <a:schemeClr val="accent1"/>
                </a:solidFill>
                <a:latin typeface="+mn-ea"/>
                <a:ea typeface="+mn-ea"/>
                <a:cs typeface="+mn-ea"/>
                <a:sym typeface="+mn-lt"/>
              </a:rPr>
              <a:t>1850</a:t>
            </a:r>
            <a:r>
              <a:rPr lang="zh-CN" altLang="en-US" sz="3600" b="1" dirty="0">
                <a:solidFill>
                  <a:schemeClr val="accent1"/>
                </a:solidFill>
                <a:latin typeface="+mn-ea"/>
                <a:ea typeface="+mn-ea"/>
                <a:cs typeface="+mn-ea"/>
                <a:sym typeface="+mn-lt"/>
              </a:rPr>
              <a:t>万</a:t>
            </a:r>
            <a:r>
              <a:rPr lang="zh-CN" altLang="en-US" sz="3600" b="1" dirty="0" smtClean="0">
                <a:solidFill>
                  <a:schemeClr val="accent1"/>
                </a:solidFill>
                <a:latin typeface="+mn-ea"/>
                <a:ea typeface="+mn-ea"/>
                <a:cs typeface="+mn-ea"/>
                <a:sym typeface="+mn-lt"/>
              </a:rPr>
              <a:t>元区级奖励</a:t>
            </a:r>
            <a:r>
              <a:rPr lang="en-US" altLang="zh-CN" sz="3600" b="1" dirty="0" smtClean="0">
                <a:solidFill>
                  <a:schemeClr val="accent1"/>
                </a:solidFill>
                <a:latin typeface="+mn-ea"/>
                <a:ea typeface="+mn-ea"/>
                <a:cs typeface="+mn-ea"/>
                <a:sym typeface="+mn-lt"/>
              </a:rPr>
              <a:t>+400</a:t>
            </a:r>
            <a:r>
              <a:rPr lang="zh-CN" altLang="en-US" sz="3600" b="1" dirty="0" smtClean="0">
                <a:solidFill>
                  <a:schemeClr val="accent1"/>
                </a:solidFill>
                <a:latin typeface="+mn-ea"/>
                <a:ea typeface="+mn-ea"/>
                <a:cs typeface="+mn-ea"/>
                <a:sym typeface="+mn-lt"/>
              </a:rPr>
              <a:t>万元市级奖励</a:t>
            </a:r>
            <a:endParaRPr lang="en-US" altLang="zh-CN" sz="3600" b="1" dirty="0" smtClean="0">
              <a:solidFill>
                <a:schemeClr val="accent1"/>
              </a:solidFill>
              <a:latin typeface="+mn-ea"/>
              <a:ea typeface="+mn-ea"/>
              <a:cs typeface="+mn-ea"/>
              <a:sym typeface="+mn-lt"/>
            </a:endParaRPr>
          </a:p>
        </p:txBody>
      </p:sp>
      <p:sp>
        <p:nvSpPr>
          <p:cNvPr id="27694" name="矩形 48"/>
          <p:cNvSpPr>
            <a:spLocks noChangeArrowheads="1"/>
          </p:cNvSpPr>
          <p:nvPr/>
        </p:nvSpPr>
        <p:spPr bwMode="auto">
          <a:xfrm>
            <a:off x="2635775" y="1830387"/>
            <a:ext cx="4630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chemeClr val="accent2"/>
                </a:solidFill>
                <a:latin typeface="+mn-lt"/>
                <a:ea typeface="+mn-ea"/>
                <a:cs typeface="+mn-ea"/>
                <a:sym typeface="+mn-lt"/>
              </a:rPr>
              <a:t>厦同政〔</a:t>
            </a:r>
            <a:r>
              <a:rPr lang="en-US" altLang="zh-CN" sz="2800">
                <a:solidFill>
                  <a:schemeClr val="accent2"/>
                </a:solidFill>
                <a:latin typeface="+mn-lt"/>
                <a:ea typeface="+mn-ea"/>
                <a:cs typeface="+mn-ea"/>
                <a:sym typeface="+mn-lt"/>
              </a:rPr>
              <a:t>201</a:t>
            </a:r>
            <a:r>
              <a:rPr lang="zh-CN" altLang="en-US" sz="2800">
                <a:solidFill>
                  <a:schemeClr val="accent2"/>
                </a:solidFill>
                <a:latin typeface="+mn-lt"/>
                <a:ea typeface="+mn-ea"/>
                <a:cs typeface="+mn-ea"/>
                <a:sym typeface="+mn-lt"/>
              </a:rPr>
              <a:t>8</a:t>
            </a:r>
            <a:r>
              <a:rPr lang="en-US" altLang="zh-CN" sz="2800">
                <a:solidFill>
                  <a:schemeClr val="accent2"/>
                </a:solidFill>
                <a:latin typeface="+mn-lt"/>
                <a:ea typeface="+mn-ea"/>
                <a:cs typeface="+mn-ea"/>
                <a:sym typeface="+mn-lt"/>
              </a:rPr>
              <a:t>〕</a:t>
            </a:r>
            <a:r>
              <a:rPr lang="zh-CN" altLang="en-US" sz="2800">
                <a:solidFill>
                  <a:schemeClr val="accent2"/>
                </a:solidFill>
                <a:latin typeface="+mn-lt"/>
                <a:ea typeface="+mn-ea"/>
                <a:cs typeface="+mn-ea"/>
                <a:sym typeface="+mn-lt"/>
              </a:rPr>
              <a:t>85号</a:t>
            </a:r>
            <a:endParaRPr lang="zh-CN" altLang="en-US" sz="2800">
              <a:solidFill>
                <a:srgbClr val="000000"/>
              </a:solidFill>
              <a:latin typeface="+mn-lt"/>
              <a:ea typeface="+mn-ea"/>
              <a:cs typeface="+mn-ea"/>
              <a:sym typeface="+mn-lt"/>
            </a:endParaRPr>
          </a:p>
        </p:txBody>
      </p:sp>
      <p:grpSp>
        <p:nvGrpSpPr>
          <p:cNvPr id="47"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48"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49"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0"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1"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2"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3"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54"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5"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56"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57"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58"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59"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0"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ísḷiḋe"/>
          <p:cNvSpPr>
            <a:spLocks noChangeArrowheads="1"/>
          </p:cNvSpPr>
          <p:nvPr/>
        </p:nvSpPr>
        <p:spPr bwMode="auto">
          <a:xfrm>
            <a:off x="0" y="0"/>
            <a:ext cx="24384000" cy="13716000"/>
          </a:xfrm>
          <a:prstGeom prst="rect">
            <a:avLst/>
          </a:prstGeom>
          <a:blipFill dpi="0" rotWithShape="1">
            <a:blip r:embed="rId1"/>
            <a:srcRect/>
            <a:stretch>
              <a:fillRect/>
            </a:stretch>
          </a:blipFill>
          <a:ln>
            <a:noFill/>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28675" name="ïṡlîḓé"/>
          <p:cNvSpPr>
            <a:spLocks noChangeArrowheads="1"/>
          </p:cNvSpPr>
          <p:nvPr/>
        </p:nvSpPr>
        <p:spPr bwMode="auto">
          <a:xfrm>
            <a:off x="1346200" y="4318318"/>
            <a:ext cx="21691600" cy="6550025"/>
          </a:xfrm>
          <a:prstGeom prst="rect">
            <a:avLst/>
          </a:prstGeom>
          <a:solidFill>
            <a:srgbClr val="FFFFFF">
              <a:alpha val="68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pic>
        <p:nvPicPr>
          <p:cNvPr id="28676" name="Picture"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663" y="4624388"/>
            <a:ext cx="413067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ïšḷíḑê">
            <a:hlinkClick r:id="rId3" action="ppaction://hlinksldjump"/>
          </p:cNvPr>
          <p:cNvSpPr>
            <a:spLocks noChangeArrowheads="1"/>
          </p:cNvSpPr>
          <p:nvPr/>
        </p:nvSpPr>
        <p:spPr bwMode="auto">
          <a:xfrm>
            <a:off x="3523615" y="4878388"/>
            <a:ext cx="3621088" cy="3621087"/>
          </a:xfrm>
          <a:prstGeom prst="ellipse">
            <a:avLst/>
          </a:prstGeom>
          <a:solidFill>
            <a:schemeClr val="accent1"/>
          </a:solidFill>
          <a:ln w="57150" cmpd="sng">
            <a:solidFill>
              <a:srgbClr val="F9D0CD"/>
            </a:solidFill>
            <a:round/>
          </a:ln>
        </p:spPr>
        <p:txBody>
          <a:bodyPr wrap="none"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3100"/>
              </a:lnSpc>
            </a:pPr>
            <a:r>
              <a:rPr lang="en-US" altLang="zh-CN" sz="9600" b="1" dirty="0" smtClean="0">
                <a:solidFill>
                  <a:srgbClr val="FFFFFF"/>
                </a:solidFill>
                <a:latin typeface="+mn-lt"/>
                <a:ea typeface="+mn-ea"/>
                <a:cs typeface="+mn-ea"/>
                <a:sym typeface="+mn-lt"/>
              </a:rPr>
              <a:t>05</a:t>
            </a:r>
            <a:endParaRPr lang="zh-CN" altLang="en-US" sz="800" b="1" dirty="0">
              <a:solidFill>
                <a:srgbClr val="000000"/>
              </a:solidFill>
              <a:latin typeface="+mn-lt"/>
              <a:ea typeface="+mn-ea"/>
              <a:cs typeface="+mn-ea"/>
              <a:sym typeface="+mn-lt"/>
            </a:endParaRPr>
          </a:p>
        </p:txBody>
      </p:sp>
      <p:sp>
        <p:nvSpPr>
          <p:cNvPr id="28678" name="文本"/>
          <p:cNvSpPr>
            <a:spLocks noChangeArrowheads="1"/>
          </p:cNvSpPr>
          <p:nvPr/>
        </p:nvSpPr>
        <p:spPr bwMode="auto">
          <a:xfrm>
            <a:off x="9969500" y="7264400"/>
            <a:ext cx="114236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ts val="2640"/>
              </a:lnSpc>
            </a:pPr>
            <a:endParaRPr lang="zh-CN" altLang="zh-CN" sz="3600">
              <a:solidFill>
                <a:srgbClr val="000000"/>
              </a:solidFill>
              <a:latin typeface="+mn-lt"/>
              <a:ea typeface="+mn-ea"/>
              <a:cs typeface="+mn-ea"/>
              <a:sym typeface="+mn-lt"/>
            </a:endParaRPr>
          </a:p>
        </p:txBody>
      </p:sp>
      <p:pic>
        <p:nvPicPr>
          <p:cNvPr id="28679" name="Picture"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0" y="5922963"/>
            <a:ext cx="14446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文本"/>
          <p:cNvSpPr>
            <a:spLocks noChangeArrowheads="1"/>
          </p:cNvSpPr>
          <p:nvPr/>
        </p:nvSpPr>
        <p:spPr bwMode="auto">
          <a:xfrm>
            <a:off x="10087610" y="5134293"/>
            <a:ext cx="119935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0" indent="0" eaLnBrk="1" hangingPunct="1">
              <a:lnSpc>
                <a:spcPct val="200000"/>
              </a:lnSpc>
              <a:buFont typeface="+mj-lt"/>
              <a:buNone/>
            </a:pPr>
            <a:r>
              <a:rPr lang="zh-CN" altLang="zh-CN" sz="8000" b="1" dirty="0">
                <a:latin typeface="+mn-lt"/>
                <a:ea typeface="+mn-ea"/>
                <a:cs typeface="+mn-ea"/>
                <a:sym typeface="+mn-lt"/>
              </a:rPr>
              <a:t>人才及税负相关政策</a:t>
            </a:r>
            <a:endParaRPr lang="zh-CN" altLang="en-US" b="1" dirty="0">
              <a:latin typeface="+mn-lt"/>
              <a:ea typeface="+mn-ea"/>
              <a:cs typeface="+mn-ea"/>
              <a:sym typeface="+mn-lt"/>
            </a:endParaRPr>
          </a:p>
        </p:txBody>
      </p:sp>
      <p:sp>
        <p:nvSpPr>
          <p:cNvPr id="28681" name="Text Box 9"/>
          <p:cNvSpPr>
            <a:spLocks noChangeArrowheads="1"/>
          </p:cNvSpPr>
          <p:nvPr/>
        </p:nvSpPr>
        <p:spPr bwMode="auto">
          <a:xfrm>
            <a:off x="8377238" y="7934325"/>
            <a:ext cx="5386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endParaRPr lang="zh-CN" altLang="zh-CN">
              <a:latin typeface="+mn-lt"/>
              <a:ea typeface="+mn-ea"/>
              <a:cs typeface="+mn-ea"/>
              <a:sym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2" name="íṥļíḑe"/>
          <p:cNvSpPr>
            <a:spLocks noChangeArrowheads="1"/>
          </p:cNvSpPr>
          <p:nvPr/>
        </p:nvSpPr>
        <p:spPr bwMode="auto">
          <a:xfrm>
            <a:off x="1692275" y="9526587"/>
            <a:ext cx="39243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buClr>
                <a:srgbClr val="262626"/>
              </a:buClr>
              <a:buSzPct val="105000"/>
            </a:pPr>
            <a:r>
              <a:rPr lang="zh-CN" altLang="en-US" sz="3200" b="1">
                <a:solidFill>
                  <a:schemeClr val="bg1"/>
                </a:solidFill>
                <a:latin typeface="+mn-lt"/>
                <a:ea typeface="+mn-ea"/>
                <a:cs typeface="+mn-ea"/>
                <a:sym typeface="+mn-lt"/>
              </a:rPr>
              <a:t>投融资扶持</a:t>
            </a:r>
            <a:endParaRPr lang="zh-CN" altLang="en-US">
              <a:latin typeface="+mn-lt"/>
              <a:ea typeface="+mn-ea"/>
              <a:cs typeface="+mn-ea"/>
              <a:sym typeface="+mn-lt"/>
            </a:endParaRPr>
          </a:p>
        </p:txBody>
      </p:sp>
      <p:sp>
        <p:nvSpPr>
          <p:cNvPr id="4123" name="iṡļîḍé"/>
          <p:cNvSpPr>
            <a:spLocks noChangeArrowheads="1"/>
          </p:cNvSpPr>
          <p:nvPr/>
        </p:nvSpPr>
        <p:spPr bwMode="auto">
          <a:xfrm>
            <a:off x="2479675" y="817245"/>
            <a:ext cx="5911850" cy="233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buClr>
                <a:srgbClr val="262626"/>
              </a:buClr>
              <a:buSzPct val="105000"/>
            </a:pPr>
            <a:r>
              <a:rPr lang="zh-CN" altLang="en-US" sz="8000" b="1">
                <a:solidFill>
                  <a:schemeClr val="bg1"/>
                </a:solidFill>
                <a:latin typeface="+mn-lt"/>
                <a:ea typeface="+mn-ea"/>
                <a:cs typeface="+mn-ea"/>
                <a:sym typeface="+mn-lt"/>
              </a:rPr>
              <a:t>综合扶持</a:t>
            </a:r>
            <a:endParaRPr lang="zh-CN" altLang="en-US" sz="8000">
              <a:latin typeface="+mn-lt"/>
              <a:ea typeface="+mn-ea"/>
              <a:cs typeface="+mn-ea"/>
              <a:sym typeface="+mn-lt"/>
            </a:endParaRPr>
          </a:p>
        </p:txBody>
      </p:sp>
      <p:sp>
        <p:nvSpPr>
          <p:cNvPr id="4126" name="i$ḷíḋê"/>
          <p:cNvSpPr>
            <a:spLocks noChangeArrowheads="1"/>
          </p:cNvSpPr>
          <p:nvPr/>
        </p:nvSpPr>
        <p:spPr bwMode="auto">
          <a:xfrm>
            <a:off x="5824220" y="2640330"/>
            <a:ext cx="9212580" cy="101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514350" indent="-514350" eaLnBrk="1" hangingPunct="1">
              <a:lnSpc>
                <a:spcPct val="200000"/>
              </a:lnSpc>
              <a:buFont typeface="+mj-lt"/>
              <a:buAutoNum type="arabicPeriod"/>
            </a:pPr>
            <a:r>
              <a:rPr lang="zh-CN" altLang="en-US" sz="6600" b="1" dirty="0">
                <a:latin typeface="+mn-lt"/>
                <a:ea typeface="+mn-ea"/>
                <a:cs typeface="+mn-ea"/>
                <a:sym typeface="+mn-lt"/>
              </a:rPr>
              <a:t>促进外资增长政策</a:t>
            </a:r>
            <a:endParaRPr lang="zh-CN" altLang="en-US" sz="6600" b="1" dirty="0">
              <a:latin typeface="+mn-lt"/>
              <a:ea typeface="+mn-ea"/>
              <a:cs typeface="+mn-ea"/>
              <a:sym typeface="+mn-lt"/>
            </a:endParaRPr>
          </a:p>
          <a:p>
            <a:pPr marL="514350" indent="-514350" eaLnBrk="1" hangingPunct="1">
              <a:lnSpc>
                <a:spcPct val="200000"/>
              </a:lnSpc>
              <a:buFont typeface="+mj-lt"/>
              <a:buAutoNum type="arabicPeriod"/>
            </a:pPr>
            <a:r>
              <a:rPr lang="zh-CN" altLang="en-US" sz="6600" b="1" dirty="0">
                <a:latin typeface="+mn-lt"/>
                <a:ea typeface="+mn-ea"/>
                <a:cs typeface="+mn-ea"/>
                <a:sym typeface="+mn-lt"/>
              </a:rPr>
              <a:t>市级总部扶持</a:t>
            </a:r>
            <a:r>
              <a:rPr lang="zh-CN" altLang="en-US" sz="6600" b="1" dirty="0" smtClean="0">
                <a:latin typeface="+mn-lt"/>
                <a:ea typeface="+mn-ea"/>
                <a:cs typeface="+mn-ea"/>
                <a:sym typeface="+mn-lt"/>
              </a:rPr>
              <a:t>政策</a:t>
            </a:r>
            <a:endParaRPr lang="en-US" altLang="zh-CN" sz="6600" b="1" dirty="0" smtClean="0">
              <a:latin typeface="+mn-lt"/>
              <a:ea typeface="+mn-ea"/>
              <a:cs typeface="+mn-ea"/>
              <a:sym typeface="+mn-lt"/>
            </a:endParaRPr>
          </a:p>
          <a:p>
            <a:pPr marL="514350" indent="-514350" eaLnBrk="1" hangingPunct="1">
              <a:lnSpc>
                <a:spcPct val="200000"/>
              </a:lnSpc>
              <a:buFont typeface="+mj-lt"/>
              <a:buAutoNum type="arabicPeriod"/>
            </a:pPr>
            <a:r>
              <a:rPr lang="zh-CN" altLang="zh-CN" sz="6600" b="1" dirty="0" smtClean="0">
                <a:latin typeface="+mn-lt"/>
                <a:ea typeface="+mn-ea"/>
                <a:cs typeface="+mn-ea"/>
                <a:sym typeface="+mn-lt"/>
              </a:rPr>
              <a:t>新经济</a:t>
            </a:r>
            <a:r>
              <a:rPr lang="zh-CN" altLang="zh-CN" sz="6600" b="1" dirty="0">
                <a:latin typeface="+mn-lt"/>
                <a:ea typeface="+mn-ea"/>
                <a:cs typeface="+mn-ea"/>
                <a:sym typeface="+mn-lt"/>
              </a:rPr>
              <a:t>产业园政策</a:t>
            </a:r>
            <a:endParaRPr lang="zh-CN" altLang="zh-CN" sz="6600" b="1" dirty="0">
              <a:latin typeface="+mn-lt"/>
              <a:ea typeface="+mn-ea"/>
              <a:cs typeface="+mn-ea"/>
              <a:sym typeface="+mn-lt"/>
            </a:endParaRPr>
          </a:p>
          <a:p>
            <a:pPr marL="514350" indent="-514350" eaLnBrk="1" hangingPunct="1">
              <a:lnSpc>
                <a:spcPct val="200000"/>
              </a:lnSpc>
              <a:buFont typeface="+mj-lt"/>
              <a:buAutoNum type="arabicPeriod"/>
            </a:pPr>
            <a:r>
              <a:rPr lang="zh-CN" altLang="zh-CN" sz="6600" b="1" dirty="0">
                <a:latin typeface="+mn-lt"/>
                <a:ea typeface="+mn-ea"/>
                <a:cs typeface="+mn-ea"/>
                <a:sym typeface="+mn-lt"/>
              </a:rPr>
              <a:t>上市企业扶持政策</a:t>
            </a:r>
            <a:endParaRPr lang="zh-CN" altLang="zh-CN" sz="6600" b="1" dirty="0">
              <a:latin typeface="+mn-lt"/>
              <a:ea typeface="+mn-ea"/>
              <a:cs typeface="+mn-ea"/>
              <a:sym typeface="+mn-lt"/>
            </a:endParaRPr>
          </a:p>
          <a:p>
            <a:pPr marL="514350" indent="-514350" eaLnBrk="1" hangingPunct="1">
              <a:lnSpc>
                <a:spcPct val="200000"/>
              </a:lnSpc>
              <a:buFont typeface="+mj-lt"/>
              <a:buAutoNum type="arabicPeriod"/>
            </a:pPr>
            <a:r>
              <a:rPr lang="zh-CN" altLang="zh-CN" sz="6600" b="1" dirty="0">
                <a:latin typeface="+mn-lt"/>
                <a:ea typeface="+mn-ea"/>
                <a:cs typeface="+mn-ea"/>
                <a:sym typeface="+mn-lt"/>
              </a:rPr>
              <a:t>人才及税负相关政策</a:t>
            </a:r>
            <a:endParaRPr lang="zh-CN" altLang="zh-CN" sz="6600" b="1" dirty="0">
              <a:latin typeface="+mn-lt"/>
              <a:ea typeface="+mn-ea"/>
              <a:cs typeface="+mn-ea"/>
              <a:sym typeface="+mn-lt"/>
            </a:endParaRPr>
          </a:p>
          <a:p>
            <a:pPr marL="0" indent="0" eaLnBrk="1" hangingPunct="1">
              <a:lnSpc>
                <a:spcPct val="200000"/>
              </a:lnSpc>
              <a:buFont typeface="+mj-lt"/>
              <a:buNone/>
            </a:pPr>
            <a:endParaRPr lang="zh-CN" altLang="zh-CN" sz="6600" b="1" dirty="0">
              <a:latin typeface="+mn-lt"/>
              <a:ea typeface="+mn-ea"/>
              <a:cs typeface="+mn-ea"/>
              <a:sym typeface="+mn-lt"/>
            </a:endParaRPr>
          </a:p>
        </p:txBody>
      </p:sp>
      <p:sp>
        <p:nvSpPr>
          <p:cNvPr id="4" name="îṡḷiḑe"/>
          <p:cNvSpPr>
            <a:spLocks noChangeArrowheads="1"/>
          </p:cNvSpPr>
          <p:nvPr/>
        </p:nvSpPr>
        <p:spPr bwMode="auto">
          <a:xfrm>
            <a:off x="6350" y="304165"/>
            <a:ext cx="24377015" cy="2336165"/>
          </a:xfrm>
          <a:custGeom>
            <a:avLst/>
            <a:gdLst>
              <a:gd name="T0" fmla="*/ 14480 w 3852419"/>
              <a:gd name="T1" fmla="*/ 0 h 425302"/>
              <a:gd name="T2" fmla="*/ 4255135 w 3852419"/>
              <a:gd name="T3" fmla="*/ 0 h 425302"/>
              <a:gd name="T4" fmla="*/ 4503738 w 3852419"/>
              <a:gd name="T5" fmla="*/ 307975 h 425302"/>
              <a:gd name="T6" fmla="*/ 4255135 w 3852419"/>
              <a:gd name="T7" fmla="*/ 615950 h 425302"/>
              <a:gd name="T8" fmla="*/ 14480 w 3852419"/>
              <a:gd name="T9" fmla="*/ 615950 h 425302"/>
              <a:gd name="T10" fmla="*/ 0 w 3852419"/>
              <a:gd name="T11" fmla="*/ 614143 h 425302"/>
              <a:gd name="T12" fmla="*/ 0 w 3852419"/>
              <a:gd name="T13" fmla="*/ 1809 h 425302"/>
              <a:gd name="T14" fmla="*/ 0 60000 65536"/>
              <a:gd name="T15" fmla="*/ 0 60000 65536"/>
              <a:gd name="T16" fmla="*/ 0 60000 65536"/>
              <a:gd name="T17" fmla="*/ 0 60000 65536"/>
              <a:gd name="T18" fmla="*/ 0 60000 65536"/>
              <a:gd name="T19" fmla="*/ 0 60000 65536"/>
              <a:gd name="T20" fmla="*/ 0 60000 65536"/>
              <a:gd name="T21" fmla="*/ 0 w 3852419"/>
              <a:gd name="T22" fmla="*/ 0 h 425302"/>
              <a:gd name="T23" fmla="*/ 3852419 w 3852419"/>
              <a:gd name="T24" fmla="*/ 425302 h 4253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52419" h="425302">
                <a:moveTo>
                  <a:pt x="12386" y="0"/>
                </a:moveTo>
                <a:lnTo>
                  <a:pt x="3639768" y="0"/>
                </a:lnTo>
                <a:cubicBezTo>
                  <a:pt x="3757212" y="0"/>
                  <a:pt x="3852419" y="95207"/>
                  <a:pt x="3852419" y="212651"/>
                </a:cubicBezTo>
                <a:cubicBezTo>
                  <a:pt x="3852419" y="330095"/>
                  <a:pt x="3757212" y="425302"/>
                  <a:pt x="3639768" y="425302"/>
                </a:cubicBezTo>
                <a:lnTo>
                  <a:pt x="12386" y="425302"/>
                </a:lnTo>
                <a:lnTo>
                  <a:pt x="0" y="424054"/>
                </a:lnTo>
                <a:lnTo>
                  <a:pt x="0" y="1249"/>
                </a:lnTo>
                <a:lnTo>
                  <a:pt x="12386" y="0"/>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 name="iṡļîḍé"/>
          <p:cNvSpPr>
            <a:spLocks noChangeArrowheads="1"/>
          </p:cNvSpPr>
          <p:nvPr/>
        </p:nvSpPr>
        <p:spPr bwMode="auto">
          <a:xfrm>
            <a:off x="5989955" y="692150"/>
            <a:ext cx="7850505" cy="233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buClr>
                <a:srgbClr val="262626"/>
              </a:buClr>
              <a:buSzPct val="105000"/>
            </a:pPr>
            <a:r>
              <a:rPr lang="zh-CN" altLang="en-US" sz="9600" b="1">
                <a:solidFill>
                  <a:schemeClr val="bg1"/>
                </a:solidFill>
                <a:latin typeface="+mn-lt"/>
                <a:ea typeface="+mn-ea"/>
                <a:cs typeface="+mn-ea"/>
                <a:sym typeface="+mn-lt"/>
              </a:rPr>
              <a:t>综合扶持政策</a:t>
            </a:r>
            <a:endParaRPr lang="zh-CN" altLang="en-US" sz="9600">
              <a:latin typeface="+mn-lt"/>
              <a:ea typeface="+mn-ea"/>
              <a:cs typeface="+mn-ea"/>
              <a:sym typeface="+mn-lt"/>
            </a:endParaRPr>
          </a:p>
        </p:txBody>
      </p:sp>
      <p:grpSp>
        <p:nvGrpSpPr>
          <p:cNvPr id="19473" name="iŝ1ïďé"/>
          <p:cNvGrpSpPr/>
          <p:nvPr/>
        </p:nvGrpSpPr>
        <p:grpSpPr bwMode="auto">
          <a:xfrm>
            <a:off x="3964623" y="2890203"/>
            <a:ext cx="1296987" cy="10271125"/>
            <a:chOff x="0" y="0"/>
            <a:chExt cx="649101" cy="5135178"/>
          </a:xfrm>
        </p:grpSpPr>
        <p:sp>
          <p:nvSpPr>
            <p:cNvPr id="19474" name="îśḻíďé"/>
            <p:cNvSpPr>
              <a:spLocks noChangeArrowheads="1"/>
            </p:cNvSpPr>
            <p:nvPr/>
          </p:nvSpPr>
          <p:spPr bwMode="auto">
            <a:xfrm>
              <a:off x="26593" y="4772625"/>
              <a:ext cx="593498" cy="362553"/>
            </a:xfrm>
            <a:custGeom>
              <a:avLst/>
              <a:gdLst>
                <a:gd name="T0" fmla="*/ 593498 w 312"/>
                <a:gd name="T1" fmla="*/ 306962 h 300"/>
                <a:gd name="T2" fmla="*/ 505995 w 312"/>
                <a:gd name="T3" fmla="*/ 362553 h 300"/>
                <a:gd name="T4" fmla="*/ 89405 w 312"/>
                <a:gd name="T5" fmla="*/ 362553 h 300"/>
                <a:gd name="T6" fmla="*/ 1902 w 312"/>
                <a:gd name="T7" fmla="*/ 306962 h 300"/>
                <a:gd name="T8" fmla="*/ 0 w 312"/>
                <a:gd name="T9" fmla="*/ 55591 h 300"/>
                <a:gd name="T10" fmla="*/ 89405 w 312"/>
                <a:gd name="T11" fmla="*/ 0 h 300"/>
                <a:gd name="T12" fmla="*/ 504093 w 312"/>
                <a:gd name="T13" fmla="*/ 0 h 300"/>
                <a:gd name="T14" fmla="*/ 593498 w 312"/>
                <a:gd name="T15" fmla="*/ 55591 h 300"/>
                <a:gd name="T16" fmla="*/ 593498 w 312"/>
                <a:gd name="T17" fmla="*/ 306962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2"/>
                <a:gd name="T28" fmla="*/ 0 h 300"/>
                <a:gd name="T29" fmla="*/ 312 w 312"/>
                <a:gd name="T30" fmla="*/ 300 h 3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2" h="300">
                  <a:moveTo>
                    <a:pt x="312" y="254"/>
                  </a:moveTo>
                  <a:cubicBezTo>
                    <a:pt x="312" y="279"/>
                    <a:pt x="291" y="300"/>
                    <a:pt x="266" y="300"/>
                  </a:cubicBezTo>
                  <a:cubicBezTo>
                    <a:pt x="47" y="300"/>
                    <a:pt x="47" y="300"/>
                    <a:pt x="47" y="300"/>
                  </a:cubicBezTo>
                  <a:cubicBezTo>
                    <a:pt x="21" y="300"/>
                    <a:pt x="1" y="279"/>
                    <a:pt x="1" y="254"/>
                  </a:cubicBezTo>
                  <a:cubicBezTo>
                    <a:pt x="0" y="46"/>
                    <a:pt x="0" y="46"/>
                    <a:pt x="0" y="46"/>
                  </a:cubicBezTo>
                  <a:cubicBezTo>
                    <a:pt x="0" y="21"/>
                    <a:pt x="21" y="0"/>
                    <a:pt x="47" y="0"/>
                  </a:cubicBezTo>
                  <a:cubicBezTo>
                    <a:pt x="265" y="0"/>
                    <a:pt x="265" y="0"/>
                    <a:pt x="265" y="0"/>
                  </a:cubicBezTo>
                  <a:cubicBezTo>
                    <a:pt x="291" y="0"/>
                    <a:pt x="312" y="20"/>
                    <a:pt x="312" y="46"/>
                  </a:cubicBezTo>
                  <a:lnTo>
                    <a:pt x="312" y="254"/>
                  </a:lnTo>
                  <a:close/>
                </a:path>
              </a:pathLst>
            </a:cu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9475" name="îSľïḋê"/>
            <p:cNvSpPr>
              <a:spLocks noChangeArrowheads="1"/>
            </p:cNvSpPr>
            <p:nvPr/>
          </p:nvSpPr>
          <p:spPr bwMode="auto">
            <a:xfrm>
              <a:off x="26593" y="0"/>
              <a:ext cx="589872" cy="887958"/>
            </a:xfrm>
            <a:custGeom>
              <a:avLst/>
              <a:gdLst>
                <a:gd name="T0" fmla="*/ 2418 w 488"/>
                <a:gd name="T1" fmla="*/ 788107 h 747"/>
                <a:gd name="T2" fmla="*/ 294936 w 488"/>
                <a:gd name="T3" fmla="*/ 0 h 747"/>
                <a:gd name="T4" fmla="*/ 589872 w 488"/>
                <a:gd name="T5" fmla="*/ 788107 h 747"/>
                <a:gd name="T6" fmla="*/ 483502 w 488"/>
                <a:gd name="T7" fmla="*/ 887958 h 747"/>
                <a:gd name="T8" fmla="*/ 0 w 488"/>
                <a:gd name="T9" fmla="*/ 808315 h 747"/>
                <a:gd name="T10" fmla="*/ 2418 w 488"/>
                <a:gd name="T11" fmla="*/ 788107 h 747"/>
                <a:gd name="T12" fmla="*/ 0 60000 65536"/>
                <a:gd name="T13" fmla="*/ 0 60000 65536"/>
                <a:gd name="T14" fmla="*/ 0 60000 65536"/>
                <a:gd name="T15" fmla="*/ 0 60000 65536"/>
                <a:gd name="T16" fmla="*/ 0 60000 65536"/>
                <a:gd name="T17" fmla="*/ 0 60000 65536"/>
                <a:gd name="T18" fmla="*/ 0 w 488"/>
                <a:gd name="T19" fmla="*/ 0 h 747"/>
                <a:gd name="T20" fmla="*/ 488 w 488"/>
                <a:gd name="T21" fmla="*/ 747 h 747"/>
              </a:gdLst>
              <a:ahLst/>
              <a:cxnLst>
                <a:cxn ang="T12">
                  <a:pos x="T0" y="T1"/>
                </a:cxn>
                <a:cxn ang="T13">
                  <a:pos x="T2" y="T3"/>
                </a:cxn>
                <a:cxn ang="T14">
                  <a:pos x="T4" y="T5"/>
                </a:cxn>
                <a:cxn ang="T15">
                  <a:pos x="T6" y="T7"/>
                </a:cxn>
                <a:cxn ang="T16">
                  <a:pos x="T8" y="T9"/>
                </a:cxn>
                <a:cxn ang="T17">
                  <a:pos x="T10" y="T11"/>
                </a:cxn>
              </a:cxnLst>
              <a:rect l="T18" t="T19" r="T20" b="T21"/>
              <a:pathLst>
                <a:path w="488" h="747">
                  <a:moveTo>
                    <a:pt x="2" y="663"/>
                  </a:moveTo>
                  <a:lnTo>
                    <a:pt x="244" y="0"/>
                  </a:lnTo>
                  <a:lnTo>
                    <a:pt x="488" y="663"/>
                  </a:lnTo>
                  <a:lnTo>
                    <a:pt x="400" y="747"/>
                  </a:lnTo>
                  <a:lnTo>
                    <a:pt x="0" y="680"/>
                  </a:lnTo>
                  <a:lnTo>
                    <a:pt x="2" y="663"/>
                  </a:lnTo>
                  <a:close/>
                </a:path>
              </a:pathLst>
            </a:cu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9476" name="ï$ľîḍê"/>
            <p:cNvSpPr>
              <a:spLocks noChangeArrowheads="1"/>
            </p:cNvSpPr>
            <p:nvPr/>
          </p:nvSpPr>
          <p:spPr bwMode="auto">
            <a:xfrm>
              <a:off x="26593" y="0"/>
              <a:ext cx="589872" cy="887958"/>
            </a:xfrm>
            <a:custGeom>
              <a:avLst/>
              <a:gdLst>
                <a:gd name="T0" fmla="*/ 2418 w 488"/>
                <a:gd name="T1" fmla="*/ 788107 h 747"/>
                <a:gd name="T2" fmla="*/ 294936 w 488"/>
                <a:gd name="T3" fmla="*/ 0 h 747"/>
                <a:gd name="T4" fmla="*/ 589872 w 488"/>
                <a:gd name="T5" fmla="*/ 788107 h 747"/>
                <a:gd name="T6" fmla="*/ 483502 w 488"/>
                <a:gd name="T7" fmla="*/ 887958 h 747"/>
                <a:gd name="T8" fmla="*/ 0 w 488"/>
                <a:gd name="T9" fmla="*/ 808315 h 747"/>
                <a:gd name="T10" fmla="*/ 0 60000 65536"/>
                <a:gd name="T11" fmla="*/ 0 60000 65536"/>
                <a:gd name="T12" fmla="*/ 0 60000 65536"/>
                <a:gd name="T13" fmla="*/ 0 60000 65536"/>
                <a:gd name="T14" fmla="*/ 0 60000 65536"/>
                <a:gd name="T15" fmla="*/ 0 w 488"/>
                <a:gd name="T16" fmla="*/ 0 h 747"/>
                <a:gd name="T17" fmla="*/ 488 w 488"/>
                <a:gd name="T18" fmla="*/ 747 h 747"/>
              </a:gdLst>
              <a:ahLst/>
              <a:cxnLst>
                <a:cxn ang="T10">
                  <a:pos x="T0" y="T1"/>
                </a:cxn>
                <a:cxn ang="T11">
                  <a:pos x="T2" y="T3"/>
                </a:cxn>
                <a:cxn ang="T12">
                  <a:pos x="T4" y="T5"/>
                </a:cxn>
                <a:cxn ang="T13">
                  <a:pos x="T6" y="T7"/>
                </a:cxn>
                <a:cxn ang="T14">
                  <a:pos x="T8" y="T9"/>
                </a:cxn>
              </a:cxnLst>
              <a:rect l="T15" t="T16" r="T17" b="T18"/>
              <a:pathLst>
                <a:path w="488" h="747">
                  <a:moveTo>
                    <a:pt x="2" y="663"/>
                  </a:moveTo>
                  <a:lnTo>
                    <a:pt x="244" y="0"/>
                  </a:lnTo>
                  <a:lnTo>
                    <a:pt x="488" y="663"/>
                  </a:lnTo>
                  <a:lnTo>
                    <a:pt x="400" y="747"/>
                  </a:lnTo>
                  <a:lnTo>
                    <a:pt x="0" y="6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nvGrpSpPr>
            <p:cNvPr id="19477" name="ïṧḷîḋè"/>
            <p:cNvGrpSpPr/>
            <p:nvPr/>
          </p:nvGrpSpPr>
          <p:grpSpPr bwMode="auto">
            <a:xfrm>
              <a:off x="26593" y="722728"/>
              <a:ext cx="593498" cy="3960743"/>
              <a:chOff x="0" y="0"/>
              <a:chExt cx="593498" cy="3810968"/>
            </a:xfrm>
          </p:grpSpPr>
          <p:sp>
            <p:nvSpPr>
              <p:cNvPr id="19478" name="ïṩlíḑê"/>
              <p:cNvSpPr>
                <a:spLocks noChangeArrowheads="1"/>
              </p:cNvSpPr>
              <p:nvPr/>
            </p:nvSpPr>
            <p:spPr bwMode="auto">
              <a:xfrm>
                <a:off x="195818" y="0"/>
                <a:ext cx="199445" cy="3810968"/>
              </a:xfrm>
              <a:custGeom>
                <a:avLst/>
                <a:gdLst>
                  <a:gd name="T0" fmla="*/ 199445 w 105"/>
                  <a:gd name="T1" fmla="*/ 3723722 h 2053"/>
                  <a:gd name="T2" fmla="*/ 110170 w 105"/>
                  <a:gd name="T3" fmla="*/ 3810968 h 2053"/>
                  <a:gd name="T4" fmla="*/ 89275 w 105"/>
                  <a:gd name="T5" fmla="*/ 3810968 h 2053"/>
                  <a:gd name="T6" fmla="*/ 1899 w 105"/>
                  <a:gd name="T7" fmla="*/ 3723722 h 2053"/>
                  <a:gd name="T8" fmla="*/ 0 w 105"/>
                  <a:gd name="T9" fmla="*/ 85389 h 2053"/>
                  <a:gd name="T10" fmla="*/ 87376 w 105"/>
                  <a:gd name="T11" fmla="*/ 0 h 2053"/>
                  <a:gd name="T12" fmla="*/ 108270 w 105"/>
                  <a:gd name="T13" fmla="*/ 0 h 2053"/>
                  <a:gd name="T14" fmla="*/ 197546 w 105"/>
                  <a:gd name="T15" fmla="*/ 85389 h 2053"/>
                  <a:gd name="T16" fmla="*/ 199445 w 105"/>
                  <a:gd name="T17" fmla="*/ 3723722 h 2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2053"/>
                  <a:gd name="T29" fmla="*/ 105 w 105"/>
                  <a:gd name="T30" fmla="*/ 2053 h 20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2053">
                    <a:moveTo>
                      <a:pt x="105" y="2006"/>
                    </a:moveTo>
                    <a:cubicBezTo>
                      <a:pt x="105" y="2032"/>
                      <a:pt x="84" y="2053"/>
                      <a:pt x="58" y="2053"/>
                    </a:cubicBezTo>
                    <a:cubicBezTo>
                      <a:pt x="47" y="2053"/>
                      <a:pt x="47" y="2053"/>
                      <a:pt x="47" y="2053"/>
                    </a:cubicBezTo>
                    <a:cubicBezTo>
                      <a:pt x="21" y="2053"/>
                      <a:pt x="1" y="2032"/>
                      <a:pt x="1" y="2006"/>
                    </a:cubicBezTo>
                    <a:cubicBezTo>
                      <a:pt x="0" y="46"/>
                      <a:pt x="0" y="46"/>
                      <a:pt x="0" y="46"/>
                    </a:cubicBezTo>
                    <a:cubicBezTo>
                      <a:pt x="0" y="20"/>
                      <a:pt x="21" y="0"/>
                      <a:pt x="46" y="0"/>
                    </a:cubicBezTo>
                    <a:cubicBezTo>
                      <a:pt x="57" y="0"/>
                      <a:pt x="57" y="0"/>
                      <a:pt x="57" y="0"/>
                    </a:cubicBezTo>
                    <a:cubicBezTo>
                      <a:pt x="83" y="0"/>
                      <a:pt x="104" y="20"/>
                      <a:pt x="104" y="46"/>
                    </a:cubicBezTo>
                    <a:lnTo>
                      <a:pt x="105" y="2006"/>
                    </a:lnTo>
                    <a:close/>
                  </a:path>
                </a:pathLst>
              </a:cu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9479" name="ïşḷîḑe"/>
              <p:cNvSpPr>
                <a:spLocks noChangeArrowheads="1"/>
              </p:cNvSpPr>
              <p:nvPr/>
            </p:nvSpPr>
            <p:spPr bwMode="auto">
              <a:xfrm>
                <a:off x="394053" y="0"/>
                <a:ext cx="199445" cy="3810968"/>
              </a:xfrm>
              <a:custGeom>
                <a:avLst/>
                <a:gdLst>
                  <a:gd name="T0" fmla="*/ 199445 w 105"/>
                  <a:gd name="T1" fmla="*/ 3723722 h 2053"/>
                  <a:gd name="T2" fmla="*/ 110170 w 105"/>
                  <a:gd name="T3" fmla="*/ 3810968 h 2053"/>
                  <a:gd name="T4" fmla="*/ 89275 w 105"/>
                  <a:gd name="T5" fmla="*/ 3810968 h 2053"/>
                  <a:gd name="T6" fmla="*/ 1899 w 105"/>
                  <a:gd name="T7" fmla="*/ 3723722 h 2053"/>
                  <a:gd name="T8" fmla="*/ 0 w 105"/>
                  <a:gd name="T9" fmla="*/ 85389 h 2053"/>
                  <a:gd name="T10" fmla="*/ 89275 w 105"/>
                  <a:gd name="T11" fmla="*/ 0 h 2053"/>
                  <a:gd name="T12" fmla="*/ 110170 w 105"/>
                  <a:gd name="T13" fmla="*/ 0 h 2053"/>
                  <a:gd name="T14" fmla="*/ 197546 w 105"/>
                  <a:gd name="T15" fmla="*/ 85389 h 2053"/>
                  <a:gd name="T16" fmla="*/ 199445 w 105"/>
                  <a:gd name="T17" fmla="*/ 3723722 h 2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2053"/>
                  <a:gd name="T29" fmla="*/ 105 w 105"/>
                  <a:gd name="T30" fmla="*/ 2053 h 20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2053">
                    <a:moveTo>
                      <a:pt x="105" y="2006"/>
                    </a:moveTo>
                    <a:cubicBezTo>
                      <a:pt x="105" y="2032"/>
                      <a:pt x="84" y="2053"/>
                      <a:pt x="58" y="2053"/>
                    </a:cubicBezTo>
                    <a:cubicBezTo>
                      <a:pt x="47" y="2053"/>
                      <a:pt x="47" y="2053"/>
                      <a:pt x="47" y="2053"/>
                    </a:cubicBezTo>
                    <a:cubicBezTo>
                      <a:pt x="22" y="2053"/>
                      <a:pt x="1" y="2032"/>
                      <a:pt x="1" y="2006"/>
                    </a:cubicBezTo>
                    <a:cubicBezTo>
                      <a:pt x="0" y="46"/>
                      <a:pt x="0" y="46"/>
                      <a:pt x="0" y="46"/>
                    </a:cubicBezTo>
                    <a:cubicBezTo>
                      <a:pt x="0" y="20"/>
                      <a:pt x="21" y="0"/>
                      <a:pt x="47" y="0"/>
                    </a:cubicBezTo>
                    <a:cubicBezTo>
                      <a:pt x="58" y="0"/>
                      <a:pt x="58" y="0"/>
                      <a:pt x="58" y="0"/>
                    </a:cubicBezTo>
                    <a:cubicBezTo>
                      <a:pt x="83" y="0"/>
                      <a:pt x="104" y="20"/>
                      <a:pt x="104" y="46"/>
                    </a:cubicBezTo>
                    <a:lnTo>
                      <a:pt x="105" y="2006"/>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9480" name="ïsḻïdê"/>
              <p:cNvSpPr>
                <a:spLocks noChangeArrowheads="1"/>
              </p:cNvSpPr>
              <p:nvPr/>
            </p:nvSpPr>
            <p:spPr bwMode="auto">
              <a:xfrm>
                <a:off x="0" y="0"/>
                <a:ext cx="199445" cy="3810968"/>
              </a:xfrm>
              <a:custGeom>
                <a:avLst/>
                <a:gdLst>
                  <a:gd name="T0" fmla="*/ 199445 w 105"/>
                  <a:gd name="T1" fmla="*/ 3723722 h 2053"/>
                  <a:gd name="T2" fmla="*/ 110170 w 105"/>
                  <a:gd name="T3" fmla="*/ 3810968 h 2053"/>
                  <a:gd name="T4" fmla="*/ 89275 w 105"/>
                  <a:gd name="T5" fmla="*/ 3810968 h 2053"/>
                  <a:gd name="T6" fmla="*/ 0 w 105"/>
                  <a:gd name="T7" fmla="*/ 3723722 h 2053"/>
                  <a:gd name="T8" fmla="*/ 0 w 105"/>
                  <a:gd name="T9" fmla="*/ 85389 h 2053"/>
                  <a:gd name="T10" fmla="*/ 87376 w 105"/>
                  <a:gd name="T11" fmla="*/ 0 h 2053"/>
                  <a:gd name="T12" fmla="*/ 108270 w 105"/>
                  <a:gd name="T13" fmla="*/ 0 h 2053"/>
                  <a:gd name="T14" fmla="*/ 197546 w 105"/>
                  <a:gd name="T15" fmla="*/ 85389 h 2053"/>
                  <a:gd name="T16" fmla="*/ 199445 w 105"/>
                  <a:gd name="T17" fmla="*/ 3723722 h 2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2053"/>
                  <a:gd name="T29" fmla="*/ 105 w 105"/>
                  <a:gd name="T30" fmla="*/ 2053 h 20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2053">
                    <a:moveTo>
                      <a:pt x="105" y="2006"/>
                    </a:moveTo>
                    <a:cubicBezTo>
                      <a:pt x="105" y="2032"/>
                      <a:pt x="84" y="2053"/>
                      <a:pt x="58" y="2053"/>
                    </a:cubicBezTo>
                    <a:cubicBezTo>
                      <a:pt x="47" y="2053"/>
                      <a:pt x="47" y="2053"/>
                      <a:pt x="47" y="2053"/>
                    </a:cubicBezTo>
                    <a:cubicBezTo>
                      <a:pt x="21" y="2053"/>
                      <a:pt x="0" y="2032"/>
                      <a:pt x="0" y="2006"/>
                    </a:cubicBezTo>
                    <a:cubicBezTo>
                      <a:pt x="0" y="46"/>
                      <a:pt x="0" y="46"/>
                      <a:pt x="0" y="46"/>
                    </a:cubicBezTo>
                    <a:cubicBezTo>
                      <a:pt x="0" y="21"/>
                      <a:pt x="21" y="0"/>
                      <a:pt x="46" y="0"/>
                    </a:cubicBezTo>
                    <a:cubicBezTo>
                      <a:pt x="57" y="0"/>
                      <a:pt x="57" y="0"/>
                      <a:pt x="57" y="0"/>
                    </a:cubicBezTo>
                    <a:cubicBezTo>
                      <a:pt x="83" y="0"/>
                      <a:pt x="104" y="21"/>
                      <a:pt x="104" y="46"/>
                    </a:cubicBezTo>
                    <a:lnTo>
                      <a:pt x="105" y="2006"/>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19481" name="iŝḷîďé"/>
            <p:cNvSpPr>
              <a:spLocks noChangeArrowheads="1"/>
            </p:cNvSpPr>
            <p:nvPr/>
          </p:nvSpPr>
          <p:spPr bwMode="auto">
            <a:xfrm>
              <a:off x="245377" y="0"/>
              <a:ext cx="152303" cy="234174"/>
            </a:xfrm>
            <a:custGeom>
              <a:avLst/>
              <a:gdLst>
                <a:gd name="T0" fmla="*/ 76152 w 80"/>
                <a:gd name="T1" fmla="*/ 0 h 126"/>
                <a:gd name="T2" fmla="*/ 0 w 80"/>
                <a:gd name="T3" fmla="*/ 204438 h 126"/>
                <a:gd name="T4" fmla="*/ 76152 w 80"/>
                <a:gd name="T5" fmla="*/ 234174 h 126"/>
                <a:gd name="T6" fmla="*/ 152303 w 80"/>
                <a:gd name="T7" fmla="*/ 204438 h 126"/>
                <a:gd name="T8" fmla="*/ 76152 w 80"/>
                <a:gd name="T9" fmla="*/ 0 h 126"/>
                <a:gd name="T10" fmla="*/ 0 60000 65536"/>
                <a:gd name="T11" fmla="*/ 0 60000 65536"/>
                <a:gd name="T12" fmla="*/ 0 60000 65536"/>
                <a:gd name="T13" fmla="*/ 0 60000 65536"/>
                <a:gd name="T14" fmla="*/ 0 60000 65536"/>
                <a:gd name="T15" fmla="*/ 0 w 80"/>
                <a:gd name="T16" fmla="*/ 0 h 126"/>
                <a:gd name="T17" fmla="*/ 80 w 80"/>
                <a:gd name="T18" fmla="*/ 126 h 126"/>
              </a:gdLst>
              <a:ahLst/>
              <a:cxnLst>
                <a:cxn ang="T10">
                  <a:pos x="T0" y="T1"/>
                </a:cxn>
                <a:cxn ang="T11">
                  <a:pos x="T2" y="T3"/>
                </a:cxn>
                <a:cxn ang="T12">
                  <a:pos x="T4" y="T5"/>
                </a:cxn>
                <a:cxn ang="T13">
                  <a:pos x="T6" y="T7"/>
                </a:cxn>
                <a:cxn ang="T14">
                  <a:pos x="T8" y="T9"/>
                </a:cxn>
              </a:cxnLst>
              <a:rect l="T15" t="T16" r="T17" b="T18"/>
              <a:pathLst>
                <a:path w="80" h="126">
                  <a:moveTo>
                    <a:pt x="40" y="0"/>
                  </a:moveTo>
                  <a:cubicBezTo>
                    <a:pt x="0" y="110"/>
                    <a:pt x="0" y="110"/>
                    <a:pt x="0" y="110"/>
                  </a:cubicBezTo>
                  <a:cubicBezTo>
                    <a:pt x="0" y="110"/>
                    <a:pt x="11" y="126"/>
                    <a:pt x="40" y="126"/>
                  </a:cubicBezTo>
                  <a:cubicBezTo>
                    <a:pt x="68" y="126"/>
                    <a:pt x="80" y="110"/>
                    <a:pt x="80" y="110"/>
                  </a:cubicBezTo>
                  <a:lnTo>
                    <a:pt x="40" y="0"/>
                  </a:lnTo>
                  <a:close/>
                </a:path>
              </a:pathLst>
            </a:cu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nvGrpSpPr>
            <p:cNvPr id="19482" name="işlíḑè"/>
            <p:cNvGrpSpPr/>
            <p:nvPr/>
          </p:nvGrpSpPr>
          <p:grpSpPr bwMode="auto">
            <a:xfrm>
              <a:off x="0" y="4641868"/>
              <a:ext cx="649101" cy="261514"/>
              <a:chOff x="0" y="0"/>
              <a:chExt cx="649101" cy="261514"/>
            </a:xfrm>
          </p:grpSpPr>
          <p:sp>
            <p:nvSpPr>
              <p:cNvPr id="19483" name="îṥ1iḍe"/>
              <p:cNvSpPr>
                <a:spLocks noChangeArrowheads="1"/>
              </p:cNvSpPr>
              <p:nvPr/>
            </p:nvSpPr>
            <p:spPr bwMode="auto">
              <a:xfrm>
                <a:off x="26593" y="0"/>
                <a:ext cx="593498" cy="261514"/>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9484" name="îṡliḓè"/>
              <p:cNvSpPr>
                <a:spLocks noChangeArrowheads="1"/>
              </p:cNvSpPr>
              <p:nvPr/>
            </p:nvSpPr>
            <p:spPr bwMode="auto">
              <a:xfrm>
                <a:off x="0" y="218720"/>
                <a:ext cx="649101" cy="42793"/>
              </a:xfrm>
              <a:custGeom>
                <a:avLst/>
                <a:gdLst>
                  <a:gd name="T0" fmla="*/ 620548 w 341"/>
                  <a:gd name="T1" fmla="*/ 0 h 23"/>
                  <a:gd name="T2" fmla="*/ 28553 w 341"/>
                  <a:gd name="T3" fmla="*/ 0 h 23"/>
                  <a:gd name="T4" fmla="*/ 28553 w 341"/>
                  <a:gd name="T5" fmla="*/ 42793 h 23"/>
                  <a:gd name="T6" fmla="*/ 620548 w 341"/>
                  <a:gd name="T7" fmla="*/ 42793 h 23"/>
                  <a:gd name="T8" fmla="*/ 620548 w 341"/>
                  <a:gd name="T9" fmla="*/ 0 h 23"/>
                  <a:gd name="T10" fmla="*/ 0 60000 65536"/>
                  <a:gd name="T11" fmla="*/ 0 60000 65536"/>
                  <a:gd name="T12" fmla="*/ 0 60000 65536"/>
                  <a:gd name="T13" fmla="*/ 0 60000 65536"/>
                  <a:gd name="T14" fmla="*/ 0 60000 65536"/>
                  <a:gd name="T15" fmla="*/ 0 w 341"/>
                  <a:gd name="T16" fmla="*/ 0 h 23"/>
                  <a:gd name="T17" fmla="*/ 341 w 341"/>
                  <a:gd name="T18" fmla="*/ 23 h 23"/>
                </a:gdLst>
                <a:ahLst/>
                <a:cxnLst>
                  <a:cxn ang="T10">
                    <a:pos x="T0" y="T1"/>
                  </a:cxn>
                  <a:cxn ang="T11">
                    <a:pos x="T2" y="T3"/>
                  </a:cxn>
                  <a:cxn ang="T12">
                    <a:pos x="T4" y="T5"/>
                  </a:cxn>
                  <a:cxn ang="T13">
                    <a:pos x="T6" y="T7"/>
                  </a:cxn>
                  <a:cxn ang="T14">
                    <a:pos x="T8" y="T9"/>
                  </a:cxn>
                </a:cxnLst>
                <a:rect l="T15" t="T16" r="T17" b="T18"/>
                <a:pathLst>
                  <a:path w="341" h="23">
                    <a:moveTo>
                      <a:pt x="326" y="0"/>
                    </a:moveTo>
                    <a:cubicBezTo>
                      <a:pt x="222" y="0"/>
                      <a:pt x="119" y="0"/>
                      <a:pt x="15" y="0"/>
                    </a:cubicBezTo>
                    <a:cubicBezTo>
                      <a:pt x="0" y="0"/>
                      <a:pt x="0" y="23"/>
                      <a:pt x="15" y="23"/>
                    </a:cubicBezTo>
                    <a:cubicBezTo>
                      <a:pt x="119" y="23"/>
                      <a:pt x="222" y="23"/>
                      <a:pt x="326" y="23"/>
                    </a:cubicBezTo>
                    <a:cubicBezTo>
                      <a:pt x="341" y="23"/>
                      <a:pt x="341" y="0"/>
                      <a:pt x="326" y="0"/>
                    </a:cubicBezTo>
                    <a:close/>
                  </a:path>
                </a:pathLst>
              </a:cu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9485" name="îṩḷïḍê"/>
              <p:cNvSpPr>
                <a:spLocks noChangeArrowheads="1"/>
              </p:cNvSpPr>
              <p:nvPr/>
            </p:nvSpPr>
            <p:spPr bwMode="auto">
              <a:xfrm>
                <a:off x="0" y="108171"/>
                <a:ext cx="649101" cy="43982"/>
              </a:xfrm>
              <a:custGeom>
                <a:avLst/>
                <a:gdLst>
                  <a:gd name="T0" fmla="*/ 620548 w 341"/>
                  <a:gd name="T1" fmla="*/ 0 h 24"/>
                  <a:gd name="T2" fmla="*/ 28553 w 341"/>
                  <a:gd name="T3" fmla="*/ 1833 h 24"/>
                  <a:gd name="T4" fmla="*/ 28553 w 341"/>
                  <a:gd name="T5" fmla="*/ 43982 h 24"/>
                  <a:gd name="T6" fmla="*/ 620548 w 341"/>
                  <a:gd name="T7" fmla="*/ 43982 h 24"/>
                  <a:gd name="T8" fmla="*/ 620548 w 341"/>
                  <a:gd name="T9" fmla="*/ 0 h 24"/>
                  <a:gd name="T10" fmla="*/ 0 60000 65536"/>
                  <a:gd name="T11" fmla="*/ 0 60000 65536"/>
                  <a:gd name="T12" fmla="*/ 0 60000 65536"/>
                  <a:gd name="T13" fmla="*/ 0 60000 65536"/>
                  <a:gd name="T14" fmla="*/ 0 60000 65536"/>
                  <a:gd name="T15" fmla="*/ 0 w 341"/>
                  <a:gd name="T16" fmla="*/ 0 h 24"/>
                  <a:gd name="T17" fmla="*/ 341 w 341"/>
                  <a:gd name="T18" fmla="*/ 24 h 24"/>
                </a:gdLst>
                <a:ahLst/>
                <a:cxnLst>
                  <a:cxn ang="T10">
                    <a:pos x="T0" y="T1"/>
                  </a:cxn>
                  <a:cxn ang="T11">
                    <a:pos x="T2" y="T3"/>
                  </a:cxn>
                  <a:cxn ang="T12">
                    <a:pos x="T4" y="T5"/>
                  </a:cxn>
                  <a:cxn ang="T13">
                    <a:pos x="T6" y="T7"/>
                  </a:cxn>
                  <a:cxn ang="T14">
                    <a:pos x="T8" y="T9"/>
                  </a:cxn>
                </a:cxnLst>
                <a:rect l="T15" t="T16" r="T17" b="T18"/>
                <a:pathLst>
                  <a:path w="341" h="24">
                    <a:moveTo>
                      <a:pt x="326" y="0"/>
                    </a:moveTo>
                    <a:cubicBezTo>
                      <a:pt x="222" y="0"/>
                      <a:pt x="119" y="1"/>
                      <a:pt x="15" y="1"/>
                    </a:cubicBezTo>
                    <a:cubicBezTo>
                      <a:pt x="0" y="1"/>
                      <a:pt x="0" y="24"/>
                      <a:pt x="15" y="24"/>
                    </a:cubicBezTo>
                    <a:cubicBezTo>
                      <a:pt x="119" y="24"/>
                      <a:pt x="222" y="24"/>
                      <a:pt x="326" y="24"/>
                    </a:cubicBezTo>
                    <a:cubicBezTo>
                      <a:pt x="341" y="24"/>
                      <a:pt x="341" y="0"/>
                      <a:pt x="326" y="0"/>
                    </a:cubicBezTo>
                    <a:close/>
                  </a:path>
                </a:pathLst>
              </a:cu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9486" name="iSľíďe"/>
              <p:cNvSpPr>
                <a:spLocks noChangeArrowheads="1"/>
              </p:cNvSpPr>
              <p:nvPr/>
            </p:nvSpPr>
            <p:spPr bwMode="auto">
              <a:xfrm>
                <a:off x="0" y="0"/>
                <a:ext cx="649101" cy="43982"/>
              </a:xfrm>
              <a:custGeom>
                <a:avLst/>
                <a:gdLst>
                  <a:gd name="T0" fmla="*/ 618645 w 341"/>
                  <a:gd name="T1" fmla="*/ 0 h 24"/>
                  <a:gd name="T2" fmla="*/ 28553 w 341"/>
                  <a:gd name="T3" fmla="*/ 0 h 24"/>
                  <a:gd name="T4" fmla="*/ 28553 w 341"/>
                  <a:gd name="T5" fmla="*/ 43982 h 24"/>
                  <a:gd name="T6" fmla="*/ 618645 w 341"/>
                  <a:gd name="T7" fmla="*/ 42149 h 24"/>
                  <a:gd name="T8" fmla="*/ 618645 w 341"/>
                  <a:gd name="T9" fmla="*/ 0 h 24"/>
                  <a:gd name="T10" fmla="*/ 0 60000 65536"/>
                  <a:gd name="T11" fmla="*/ 0 60000 65536"/>
                  <a:gd name="T12" fmla="*/ 0 60000 65536"/>
                  <a:gd name="T13" fmla="*/ 0 60000 65536"/>
                  <a:gd name="T14" fmla="*/ 0 60000 65536"/>
                  <a:gd name="T15" fmla="*/ 0 w 341"/>
                  <a:gd name="T16" fmla="*/ 0 h 24"/>
                  <a:gd name="T17" fmla="*/ 341 w 341"/>
                  <a:gd name="T18" fmla="*/ 24 h 24"/>
                </a:gdLst>
                <a:ahLst/>
                <a:cxnLst>
                  <a:cxn ang="T10">
                    <a:pos x="T0" y="T1"/>
                  </a:cxn>
                  <a:cxn ang="T11">
                    <a:pos x="T2" y="T3"/>
                  </a:cxn>
                  <a:cxn ang="T12">
                    <a:pos x="T4" y="T5"/>
                  </a:cxn>
                  <a:cxn ang="T13">
                    <a:pos x="T6" y="T7"/>
                  </a:cxn>
                  <a:cxn ang="T14">
                    <a:pos x="T8" y="T9"/>
                  </a:cxn>
                </a:cxnLst>
                <a:rect l="T15" t="T16" r="T17" b="T18"/>
                <a:pathLst>
                  <a:path w="341" h="24">
                    <a:moveTo>
                      <a:pt x="325" y="0"/>
                    </a:moveTo>
                    <a:cubicBezTo>
                      <a:pt x="222" y="0"/>
                      <a:pt x="119" y="0"/>
                      <a:pt x="15" y="0"/>
                    </a:cubicBezTo>
                    <a:cubicBezTo>
                      <a:pt x="0" y="0"/>
                      <a:pt x="0" y="24"/>
                      <a:pt x="15" y="24"/>
                    </a:cubicBezTo>
                    <a:cubicBezTo>
                      <a:pt x="119" y="24"/>
                      <a:pt x="222" y="24"/>
                      <a:pt x="325" y="23"/>
                    </a:cubicBezTo>
                    <a:cubicBezTo>
                      <a:pt x="341" y="23"/>
                      <a:pt x="341" y="0"/>
                      <a:pt x="325" y="0"/>
                    </a:cubicBezTo>
                    <a:close/>
                  </a:path>
                </a:pathLst>
              </a:cu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líḑê"/>
          <p:cNvSpPr/>
          <p:nvPr/>
        </p:nvSpPr>
        <p:spPr>
          <a:xfrm>
            <a:off x="0" y="3901440"/>
            <a:ext cx="24384000" cy="9814560"/>
          </a:xfrm>
          <a:prstGeom prst="rect">
            <a:avLst/>
          </a:prstGeom>
          <a:blipFill>
            <a:blip r:embed="rId1"/>
            <a:srcRect/>
            <a:stretch>
              <a:fillRect t="-57210" b="-57018"/>
            </a:stretch>
          </a:blip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dirty="0">
              <a:cs typeface="+mn-ea"/>
              <a:sym typeface="+mn-lt"/>
            </a:endParaRPr>
          </a:p>
        </p:txBody>
      </p:sp>
      <p:sp>
        <p:nvSpPr>
          <p:cNvPr id="6" name="í$ľíďé"/>
          <p:cNvSpPr/>
          <p:nvPr/>
        </p:nvSpPr>
        <p:spPr>
          <a:xfrm>
            <a:off x="0" y="3984625"/>
            <a:ext cx="24294465" cy="9731375"/>
          </a:xfrm>
          <a:prstGeom prst="rect">
            <a:avLst/>
          </a:prstGeom>
          <a:solidFill>
            <a:schemeClr val="bg1">
              <a:alpha val="70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zh-CN" altLang="en-US" dirty="0">
                <a:cs typeface="+mn-ea"/>
                <a:sym typeface="+mn-lt"/>
              </a:rPr>
              <a:t>创业扶持</a:t>
            </a:r>
            <a:endParaRPr lang="zh-CN" altLang="en-US" dirty="0">
              <a:cs typeface="+mn-ea"/>
              <a:sym typeface="+mn-lt"/>
            </a:endParaRPr>
          </a:p>
        </p:txBody>
      </p:sp>
      <p:sp>
        <p:nvSpPr>
          <p:cNvPr id="21" name="标题 1"/>
          <p:cNvSpPr>
            <a:spLocks noGrp="1" noChangeArrowheads="1"/>
          </p:cNvSpPr>
          <p:nvPr/>
        </p:nvSpPr>
        <p:spPr bwMode="auto">
          <a:xfrm>
            <a:off x="2614613" y="1137761"/>
            <a:ext cx="16597312" cy="719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nSpc>
                <a:spcPct val="90000"/>
              </a:lnSpc>
              <a:defRPr sz="4400">
                <a:solidFill>
                  <a:schemeClr val="tx1"/>
                </a:solidFill>
                <a:latin typeface="汉仪正圆-45W" pitchFamily="18" charset="-122"/>
                <a:ea typeface="汉仪正圆-45W" pitchFamily="18" charset="-122"/>
                <a:sym typeface="汉仪正圆-45W" pitchFamily="18" charset="-122"/>
              </a:defRPr>
            </a:lvl1pPr>
            <a:lvl2pPr>
              <a:lnSpc>
                <a:spcPct val="90000"/>
              </a:lnSpc>
              <a:defRPr sz="4400">
                <a:solidFill>
                  <a:schemeClr val="tx1"/>
                </a:solidFill>
                <a:latin typeface="汉仪正圆-45W" pitchFamily="18" charset="-122"/>
                <a:ea typeface="汉仪正圆-45W" pitchFamily="18" charset="-122"/>
                <a:sym typeface="汉仪正圆-45W" pitchFamily="18" charset="-122"/>
              </a:defRPr>
            </a:lvl2pPr>
            <a:lvl3pPr>
              <a:lnSpc>
                <a:spcPct val="90000"/>
              </a:lnSpc>
              <a:defRPr sz="4400">
                <a:solidFill>
                  <a:schemeClr val="tx1"/>
                </a:solidFill>
                <a:latin typeface="汉仪正圆-45W" pitchFamily="18" charset="-122"/>
                <a:ea typeface="汉仪正圆-45W" pitchFamily="18" charset="-122"/>
                <a:sym typeface="汉仪正圆-45W" pitchFamily="18" charset="-122"/>
              </a:defRPr>
            </a:lvl3pPr>
            <a:lvl4pPr>
              <a:lnSpc>
                <a:spcPct val="90000"/>
              </a:lnSpc>
              <a:defRPr sz="4400">
                <a:solidFill>
                  <a:schemeClr val="tx1"/>
                </a:solidFill>
                <a:latin typeface="汉仪正圆-45W" pitchFamily="18" charset="-122"/>
                <a:ea typeface="汉仪正圆-45W" pitchFamily="18" charset="-122"/>
                <a:sym typeface="汉仪正圆-45W" pitchFamily="18" charset="-122"/>
              </a:defRPr>
            </a:lvl4pPr>
            <a:lvl5pPr>
              <a:lnSpc>
                <a:spcPct val="90000"/>
              </a:lnSpc>
              <a:defRPr sz="4400">
                <a:solidFill>
                  <a:schemeClr val="tx1"/>
                </a:solidFill>
                <a:latin typeface="汉仪正圆-45W" pitchFamily="18" charset="-122"/>
                <a:ea typeface="汉仪正圆-45W" pitchFamily="18" charset="-122"/>
                <a:sym typeface="汉仪正圆-45W" pitchFamily="18" charset="-122"/>
              </a:defRPr>
            </a:lvl5pPr>
            <a:lvl6pPr marL="45720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6pPr>
            <a:lvl7pPr marL="91440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7pPr>
            <a:lvl8pPr marL="137160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8pPr>
            <a:lvl9pPr marL="182880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9pPr>
          </a:lstStyle>
          <a:p>
            <a:pPr eaLnBrk="1" hangingPunct="1">
              <a:buFontTx/>
              <a:buNone/>
            </a:pPr>
            <a:r>
              <a:rPr lang="zh-CN" altLang="en-US" b="1" dirty="0">
                <a:solidFill>
                  <a:srgbClr val="000000"/>
                </a:solidFill>
                <a:latin typeface="+mn-lt"/>
                <a:ea typeface="+mn-ea"/>
                <a:cs typeface="+mn-ea"/>
                <a:sym typeface="+mn-lt"/>
              </a:rPr>
              <a:t>人才政策</a:t>
            </a:r>
            <a:endParaRPr lang="zh-CN" altLang="en-US" b="1" dirty="0">
              <a:latin typeface="+mn-lt"/>
              <a:ea typeface="+mn-ea"/>
              <a:cs typeface="+mn-ea"/>
              <a:sym typeface="+mn-lt"/>
            </a:endParaRPr>
          </a:p>
        </p:txBody>
      </p:sp>
      <p:grpSp>
        <p:nvGrpSpPr>
          <p:cNvPr id="23"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24"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5"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7"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8"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9"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0"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1"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2"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3"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4"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35"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36"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cxnSp>
        <p:nvCxnSpPr>
          <p:cNvPr id="7" name="直接连接符 6"/>
          <p:cNvCxnSpPr/>
          <p:nvPr/>
        </p:nvCxnSpPr>
        <p:spPr>
          <a:xfrm>
            <a:off x="12179300" y="7372678"/>
            <a:ext cx="0" cy="3650848"/>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5" name="íṣ1íḋé"/>
          <p:cNvSpPr/>
          <p:nvPr/>
        </p:nvSpPr>
        <p:spPr>
          <a:xfrm>
            <a:off x="2930615" y="2322466"/>
            <a:ext cx="2121264" cy="2121264"/>
          </a:xfrm>
          <a:prstGeom prst="rect">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cs typeface="+mn-ea"/>
              <a:sym typeface="+mn-lt"/>
            </a:endParaRPr>
          </a:p>
        </p:txBody>
      </p:sp>
      <p:sp>
        <p:nvSpPr>
          <p:cNvPr id="37" name="íṥļîḍè"/>
          <p:cNvSpPr/>
          <p:nvPr/>
        </p:nvSpPr>
        <p:spPr>
          <a:xfrm>
            <a:off x="3383633" y="2683921"/>
            <a:ext cx="1215228" cy="1398355"/>
          </a:xfrm>
          <a:custGeom>
            <a:avLst/>
            <a:gdLst>
              <a:gd name="connsiteX0" fmla="*/ 431585 w 521877"/>
              <a:gd name="connsiteY0" fmla="*/ 415431 h 600520"/>
              <a:gd name="connsiteX1" fmla="*/ 479389 w 521877"/>
              <a:gd name="connsiteY1" fmla="*/ 463154 h 600520"/>
              <a:gd name="connsiteX2" fmla="*/ 453549 w 521877"/>
              <a:gd name="connsiteY2" fmla="*/ 513457 h 600520"/>
              <a:gd name="connsiteX3" fmla="*/ 518150 w 521877"/>
              <a:gd name="connsiteY3" fmla="*/ 579238 h 600520"/>
              <a:gd name="connsiteX4" fmla="*/ 345019 w 521877"/>
              <a:gd name="connsiteY4" fmla="*/ 579238 h 600520"/>
              <a:gd name="connsiteX5" fmla="*/ 410912 w 521877"/>
              <a:gd name="connsiteY5" fmla="*/ 513457 h 600520"/>
              <a:gd name="connsiteX6" fmla="*/ 383780 w 521877"/>
              <a:gd name="connsiteY6" fmla="*/ 463154 h 600520"/>
              <a:gd name="connsiteX7" fmla="*/ 431585 w 521877"/>
              <a:gd name="connsiteY7" fmla="*/ 415431 h 600520"/>
              <a:gd name="connsiteX8" fmla="*/ 262230 w 521877"/>
              <a:gd name="connsiteY8" fmla="*/ 43862 h 600520"/>
              <a:gd name="connsiteX9" fmla="*/ 248021 w 521877"/>
              <a:gd name="connsiteY9" fmla="*/ 58052 h 600520"/>
              <a:gd name="connsiteX10" fmla="*/ 248021 w 521877"/>
              <a:gd name="connsiteY10" fmla="*/ 145776 h 600520"/>
              <a:gd name="connsiteX11" fmla="*/ 254480 w 521877"/>
              <a:gd name="connsiteY11" fmla="*/ 148356 h 600520"/>
              <a:gd name="connsiteX12" fmla="*/ 264814 w 521877"/>
              <a:gd name="connsiteY12" fmla="*/ 167707 h 600520"/>
              <a:gd name="connsiteX13" fmla="*/ 250604 w 521877"/>
              <a:gd name="connsiteY13" fmla="*/ 178027 h 600520"/>
              <a:gd name="connsiteX14" fmla="*/ 248021 w 521877"/>
              <a:gd name="connsiteY14" fmla="*/ 178027 h 600520"/>
              <a:gd name="connsiteX15" fmla="*/ 248021 w 521877"/>
              <a:gd name="connsiteY15" fmla="*/ 221889 h 600520"/>
              <a:gd name="connsiteX16" fmla="*/ 262230 w 521877"/>
              <a:gd name="connsiteY16" fmla="*/ 234789 h 600520"/>
              <a:gd name="connsiteX17" fmla="*/ 493458 w 521877"/>
              <a:gd name="connsiteY17" fmla="*/ 234789 h 600520"/>
              <a:gd name="connsiteX18" fmla="*/ 507668 w 521877"/>
              <a:gd name="connsiteY18" fmla="*/ 221889 h 600520"/>
              <a:gd name="connsiteX19" fmla="*/ 507668 w 521877"/>
              <a:gd name="connsiteY19" fmla="*/ 58052 h 600520"/>
              <a:gd name="connsiteX20" fmla="*/ 493458 w 521877"/>
              <a:gd name="connsiteY20" fmla="*/ 43862 h 600520"/>
              <a:gd name="connsiteX21" fmla="*/ 115041 w 521877"/>
              <a:gd name="connsiteY21" fmla="*/ 23195 h 600520"/>
              <a:gd name="connsiteX22" fmla="*/ 153871 w 521877"/>
              <a:gd name="connsiteY22" fmla="*/ 65753 h 600520"/>
              <a:gd name="connsiteX23" fmla="*/ 115041 w 521877"/>
              <a:gd name="connsiteY23" fmla="*/ 108311 h 600520"/>
              <a:gd name="connsiteX24" fmla="*/ 76211 w 521877"/>
              <a:gd name="connsiteY24" fmla="*/ 65753 h 600520"/>
              <a:gd name="connsiteX25" fmla="*/ 115041 w 521877"/>
              <a:gd name="connsiteY25" fmla="*/ 23195 h 600520"/>
              <a:gd name="connsiteX26" fmla="*/ 378490 w 521877"/>
              <a:gd name="connsiteY26" fmla="*/ 0 h 600520"/>
              <a:gd name="connsiteX27" fmla="*/ 388824 w 521877"/>
              <a:gd name="connsiteY27" fmla="*/ 10320 h 600520"/>
              <a:gd name="connsiteX28" fmla="*/ 388824 w 521877"/>
              <a:gd name="connsiteY28" fmla="*/ 30961 h 600520"/>
              <a:gd name="connsiteX29" fmla="*/ 494750 w 521877"/>
              <a:gd name="connsiteY29" fmla="*/ 30961 h 600520"/>
              <a:gd name="connsiteX30" fmla="*/ 521877 w 521877"/>
              <a:gd name="connsiteY30" fmla="*/ 58052 h 600520"/>
              <a:gd name="connsiteX31" fmla="*/ 521877 w 521877"/>
              <a:gd name="connsiteY31" fmla="*/ 221889 h 600520"/>
              <a:gd name="connsiteX32" fmla="*/ 494750 w 521877"/>
              <a:gd name="connsiteY32" fmla="*/ 248980 h 600520"/>
              <a:gd name="connsiteX33" fmla="*/ 444371 w 521877"/>
              <a:gd name="connsiteY33" fmla="*/ 248980 h 600520"/>
              <a:gd name="connsiteX34" fmla="*/ 488291 w 521877"/>
              <a:gd name="connsiteY34" fmla="*/ 411526 h 600520"/>
              <a:gd name="connsiteX35" fmla="*/ 480540 w 521877"/>
              <a:gd name="connsiteY35" fmla="*/ 424427 h 600520"/>
              <a:gd name="connsiteX36" fmla="*/ 477957 w 521877"/>
              <a:gd name="connsiteY36" fmla="*/ 424427 h 600520"/>
              <a:gd name="connsiteX37" fmla="*/ 467622 w 521877"/>
              <a:gd name="connsiteY37" fmla="*/ 416686 h 600520"/>
              <a:gd name="connsiteX38" fmla="*/ 423702 w 521877"/>
              <a:gd name="connsiteY38" fmla="*/ 248980 h 600520"/>
              <a:gd name="connsiteX39" fmla="*/ 388824 w 521877"/>
              <a:gd name="connsiteY39" fmla="*/ 248980 h 600520"/>
              <a:gd name="connsiteX40" fmla="*/ 388824 w 521877"/>
              <a:gd name="connsiteY40" fmla="*/ 367665 h 600520"/>
              <a:gd name="connsiteX41" fmla="*/ 378490 w 521877"/>
              <a:gd name="connsiteY41" fmla="*/ 377985 h 600520"/>
              <a:gd name="connsiteX42" fmla="*/ 368156 w 521877"/>
              <a:gd name="connsiteY42" fmla="*/ 367665 h 600520"/>
              <a:gd name="connsiteX43" fmla="*/ 368156 w 521877"/>
              <a:gd name="connsiteY43" fmla="*/ 248980 h 600520"/>
              <a:gd name="connsiteX44" fmla="*/ 333278 w 521877"/>
              <a:gd name="connsiteY44" fmla="*/ 248980 h 600520"/>
              <a:gd name="connsiteX45" fmla="*/ 288066 w 521877"/>
              <a:gd name="connsiteY45" fmla="*/ 416686 h 600520"/>
              <a:gd name="connsiteX46" fmla="*/ 284190 w 521877"/>
              <a:gd name="connsiteY46" fmla="*/ 421847 h 600520"/>
              <a:gd name="connsiteX47" fmla="*/ 306151 w 521877"/>
              <a:gd name="connsiteY47" fmla="*/ 463128 h 600520"/>
              <a:gd name="connsiteX48" fmla="*/ 280315 w 521877"/>
              <a:gd name="connsiteY48" fmla="*/ 513440 h 600520"/>
              <a:gd name="connsiteX49" fmla="*/ 344904 w 521877"/>
              <a:gd name="connsiteY49" fmla="*/ 579233 h 600520"/>
              <a:gd name="connsiteX50" fmla="*/ 173098 w 521877"/>
              <a:gd name="connsiteY50" fmla="*/ 579233 h 600520"/>
              <a:gd name="connsiteX51" fmla="*/ 237687 w 521877"/>
              <a:gd name="connsiteY51" fmla="*/ 513440 h 600520"/>
              <a:gd name="connsiteX52" fmla="*/ 211851 w 521877"/>
              <a:gd name="connsiteY52" fmla="*/ 463128 h 600520"/>
              <a:gd name="connsiteX53" fmla="*/ 259647 w 521877"/>
              <a:gd name="connsiteY53" fmla="*/ 415396 h 600520"/>
              <a:gd name="connsiteX54" fmla="*/ 267397 w 521877"/>
              <a:gd name="connsiteY54" fmla="*/ 416686 h 600520"/>
              <a:gd name="connsiteX55" fmla="*/ 267397 w 521877"/>
              <a:gd name="connsiteY55" fmla="*/ 411526 h 600520"/>
              <a:gd name="connsiteX56" fmla="*/ 311318 w 521877"/>
              <a:gd name="connsiteY56" fmla="*/ 248980 h 600520"/>
              <a:gd name="connsiteX57" fmla="*/ 262230 w 521877"/>
              <a:gd name="connsiteY57" fmla="*/ 248980 h 600520"/>
              <a:gd name="connsiteX58" fmla="*/ 235103 w 521877"/>
              <a:gd name="connsiteY58" fmla="*/ 221889 h 600520"/>
              <a:gd name="connsiteX59" fmla="*/ 235103 w 521877"/>
              <a:gd name="connsiteY59" fmla="*/ 174157 h 600520"/>
              <a:gd name="connsiteX60" fmla="*/ 171806 w 521877"/>
              <a:gd name="connsiteY60" fmla="*/ 153516 h 600520"/>
              <a:gd name="connsiteX61" fmla="*/ 158888 w 521877"/>
              <a:gd name="connsiteY61" fmla="*/ 148356 h 600520"/>
              <a:gd name="connsiteX62" fmla="*/ 158888 w 521877"/>
              <a:gd name="connsiteY62" fmla="*/ 252850 h 600520"/>
              <a:gd name="connsiteX63" fmla="*/ 170514 w 521877"/>
              <a:gd name="connsiteY63" fmla="*/ 405076 h 600520"/>
              <a:gd name="connsiteX64" fmla="*/ 153721 w 521877"/>
              <a:gd name="connsiteY64" fmla="*/ 424427 h 600520"/>
              <a:gd name="connsiteX65" fmla="*/ 152429 w 521877"/>
              <a:gd name="connsiteY65" fmla="*/ 424427 h 600520"/>
              <a:gd name="connsiteX66" fmla="*/ 134345 w 521877"/>
              <a:gd name="connsiteY66" fmla="*/ 407656 h 600520"/>
              <a:gd name="connsiteX67" fmla="*/ 122719 w 521877"/>
              <a:gd name="connsiteY67" fmla="*/ 270911 h 600520"/>
              <a:gd name="connsiteX68" fmla="*/ 114968 w 521877"/>
              <a:gd name="connsiteY68" fmla="*/ 272201 h 600520"/>
              <a:gd name="connsiteX69" fmla="*/ 108509 w 521877"/>
              <a:gd name="connsiteY69" fmla="*/ 270911 h 600520"/>
              <a:gd name="connsiteX70" fmla="*/ 96883 w 521877"/>
              <a:gd name="connsiteY70" fmla="*/ 407656 h 600520"/>
              <a:gd name="connsiteX71" fmla="*/ 94300 w 521877"/>
              <a:gd name="connsiteY71" fmla="*/ 415396 h 600520"/>
              <a:gd name="connsiteX72" fmla="*/ 134345 w 521877"/>
              <a:gd name="connsiteY72" fmla="*/ 463128 h 600520"/>
              <a:gd name="connsiteX73" fmla="*/ 107217 w 521877"/>
              <a:gd name="connsiteY73" fmla="*/ 512150 h 600520"/>
              <a:gd name="connsiteX74" fmla="*/ 171806 w 521877"/>
              <a:gd name="connsiteY74" fmla="*/ 579233 h 600520"/>
              <a:gd name="connsiteX75" fmla="*/ 0 w 521877"/>
              <a:gd name="connsiteY75" fmla="*/ 579233 h 600520"/>
              <a:gd name="connsiteX76" fmla="*/ 64589 w 521877"/>
              <a:gd name="connsiteY76" fmla="*/ 512150 h 600520"/>
              <a:gd name="connsiteX77" fmla="*/ 38753 w 521877"/>
              <a:gd name="connsiteY77" fmla="*/ 463128 h 600520"/>
              <a:gd name="connsiteX78" fmla="*/ 65881 w 521877"/>
              <a:gd name="connsiteY78" fmla="*/ 419267 h 600520"/>
              <a:gd name="connsiteX79" fmla="*/ 60713 w 521877"/>
              <a:gd name="connsiteY79" fmla="*/ 405076 h 600520"/>
              <a:gd name="connsiteX80" fmla="*/ 72339 w 521877"/>
              <a:gd name="connsiteY80" fmla="*/ 252850 h 600520"/>
              <a:gd name="connsiteX81" fmla="*/ 72339 w 521877"/>
              <a:gd name="connsiteY81" fmla="*/ 148356 h 600520"/>
              <a:gd name="connsiteX82" fmla="*/ 67172 w 521877"/>
              <a:gd name="connsiteY82" fmla="*/ 150936 h 600520"/>
              <a:gd name="connsiteX83" fmla="*/ 45212 w 521877"/>
              <a:gd name="connsiteY83" fmla="*/ 251560 h 600520"/>
              <a:gd name="connsiteX84" fmla="*/ 29711 w 521877"/>
              <a:gd name="connsiteY84" fmla="*/ 264460 h 600520"/>
              <a:gd name="connsiteX85" fmla="*/ 25836 w 521877"/>
              <a:gd name="connsiteY85" fmla="*/ 263170 h 600520"/>
              <a:gd name="connsiteX86" fmla="*/ 14210 w 521877"/>
              <a:gd name="connsiteY86" fmla="*/ 245110 h 600520"/>
              <a:gd name="connsiteX87" fmla="*/ 38753 w 521877"/>
              <a:gd name="connsiteY87" fmla="*/ 135455 h 600520"/>
              <a:gd name="connsiteX88" fmla="*/ 40045 w 521877"/>
              <a:gd name="connsiteY88" fmla="*/ 134165 h 600520"/>
              <a:gd name="connsiteX89" fmla="*/ 41337 w 521877"/>
              <a:gd name="connsiteY89" fmla="*/ 131585 h 600520"/>
              <a:gd name="connsiteX90" fmla="*/ 42629 w 521877"/>
              <a:gd name="connsiteY90" fmla="*/ 129005 h 600520"/>
              <a:gd name="connsiteX91" fmla="*/ 45212 w 521877"/>
              <a:gd name="connsiteY91" fmla="*/ 126425 h 600520"/>
              <a:gd name="connsiteX92" fmla="*/ 47796 w 521877"/>
              <a:gd name="connsiteY92" fmla="*/ 125135 h 600520"/>
              <a:gd name="connsiteX93" fmla="*/ 49087 w 521877"/>
              <a:gd name="connsiteY93" fmla="*/ 123845 h 600520"/>
              <a:gd name="connsiteX94" fmla="*/ 109801 w 521877"/>
              <a:gd name="connsiteY94" fmla="*/ 110944 h 600520"/>
              <a:gd name="connsiteX95" fmla="*/ 113676 w 521877"/>
              <a:gd name="connsiteY95" fmla="*/ 118685 h 600520"/>
              <a:gd name="connsiteX96" fmla="*/ 103342 w 521877"/>
              <a:gd name="connsiteY96" fmla="*/ 198668 h 600520"/>
              <a:gd name="connsiteX97" fmla="*/ 114968 w 521877"/>
              <a:gd name="connsiteY97" fmla="*/ 220599 h 600520"/>
              <a:gd name="connsiteX98" fmla="*/ 127886 w 521877"/>
              <a:gd name="connsiteY98" fmla="*/ 198668 h 600520"/>
              <a:gd name="connsiteX99" fmla="*/ 117552 w 521877"/>
              <a:gd name="connsiteY99" fmla="*/ 118685 h 600520"/>
              <a:gd name="connsiteX100" fmla="*/ 121427 w 521877"/>
              <a:gd name="connsiteY100" fmla="*/ 110944 h 600520"/>
              <a:gd name="connsiteX101" fmla="*/ 182140 w 521877"/>
              <a:gd name="connsiteY101" fmla="*/ 123845 h 600520"/>
              <a:gd name="connsiteX102" fmla="*/ 235103 w 521877"/>
              <a:gd name="connsiteY102" fmla="*/ 141906 h 600520"/>
              <a:gd name="connsiteX103" fmla="*/ 235103 w 521877"/>
              <a:gd name="connsiteY103" fmla="*/ 58052 h 600520"/>
              <a:gd name="connsiteX104" fmla="*/ 262230 w 521877"/>
              <a:gd name="connsiteY104" fmla="*/ 30961 h 600520"/>
              <a:gd name="connsiteX105" fmla="*/ 368156 w 521877"/>
              <a:gd name="connsiteY105" fmla="*/ 30961 h 600520"/>
              <a:gd name="connsiteX106" fmla="*/ 368156 w 521877"/>
              <a:gd name="connsiteY106" fmla="*/ 10320 h 600520"/>
              <a:gd name="connsiteX107" fmla="*/ 378490 w 521877"/>
              <a:gd name="connsiteY107" fmla="*/ 0 h 60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21877" h="600520">
                <a:moveTo>
                  <a:pt x="431585" y="415431"/>
                </a:moveTo>
                <a:cubicBezTo>
                  <a:pt x="458717" y="415431"/>
                  <a:pt x="479389" y="436068"/>
                  <a:pt x="479389" y="463154"/>
                </a:cubicBezTo>
                <a:cubicBezTo>
                  <a:pt x="479389" y="481212"/>
                  <a:pt x="469053" y="501849"/>
                  <a:pt x="453549" y="513457"/>
                </a:cubicBezTo>
                <a:cubicBezTo>
                  <a:pt x="491018" y="522486"/>
                  <a:pt x="518150" y="554731"/>
                  <a:pt x="518150" y="579238"/>
                </a:cubicBezTo>
                <a:cubicBezTo>
                  <a:pt x="518150" y="607614"/>
                  <a:pt x="345019" y="607614"/>
                  <a:pt x="345019" y="579238"/>
                </a:cubicBezTo>
                <a:cubicBezTo>
                  <a:pt x="345019" y="554731"/>
                  <a:pt x="373444" y="522486"/>
                  <a:pt x="410912" y="513457"/>
                </a:cubicBezTo>
                <a:cubicBezTo>
                  <a:pt x="395408" y="501849"/>
                  <a:pt x="383780" y="481212"/>
                  <a:pt x="383780" y="463154"/>
                </a:cubicBezTo>
                <a:cubicBezTo>
                  <a:pt x="383780" y="436068"/>
                  <a:pt x="405744" y="415431"/>
                  <a:pt x="431585" y="415431"/>
                </a:cubicBezTo>
                <a:close/>
                <a:moveTo>
                  <a:pt x="262230" y="43862"/>
                </a:moveTo>
                <a:cubicBezTo>
                  <a:pt x="254480" y="43862"/>
                  <a:pt x="248021" y="50312"/>
                  <a:pt x="248021" y="58052"/>
                </a:cubicBezTo>
                <a:lnTo>
                  <a:pt x="248021" y="145776"/>
                </a:lnTo>
                <a:lnTo>
                  <a:pt x="254480" y="148356"/>
                </a:lnTo>
                <a:cubicBezTo>
                  <a:pt x="263522" y="150936"/>
                  <a:pt x="267397" y="159966"/>
                  <a:pt x="264814" y="167707"/>
                </a:cubicBezTo>
                <a:cubicBezTo>
                  <a:pt x="262230" y="174157"/>
                  <a:pt x="257063" y="178027"/>
                  <a:pt x="250604" y="178027"/>
                </a:cubicBezTo>
                <a:cubicBezTo>
                  <a:pt x="249313" y="178027"/>
                  <a:pt x="249313" y="178027"/>
                  <a:pt x="248021" y="178027"/>
                </a:cubicBezTo>
                <a:lnTo>
                  <a:pt x="248021" y="221889"/>
                </a:lnTo>
                <a:cubicBezTo>
                  <a:pt x="248021" y="229629"/>
                  <a:pt x="254480" y="234789"/>
                  <a:pt x="262230" y="234789"/>
                </a:cubicBezTo>
                <a:lnTo>
                  <a:pt x="493458" y="234789"/>
                </a:lnTo>
                <a:cubicBezTo>
                  <a:pt x="501209" y="234789"/>
                  <a:pt x="507668" y="229629"/>
                  <a:pt x="507668" y="221889"/>
                </a:cubicBezTo>
                <a:lnTo>
                  <a:pt x="507668" y="58052"/>
                </a:lnTo>
                <a:cubicBezTo>
                  <a:pt x="507668" y="50312"/>
                  <a:pt x="501209" y="43862"/>
                  <a:pt x="493458" y="43862"/>
                </a:cubicBezTo>
                <a:close/>
                <a:moveTo>
                  <a:pt x="115041" y="23195"/>
                </a:moveTo>
                <a:cubicBezTo>
                  <a:pt x="136486" y="23195"/>
                  <a:pt x="153871" y="42249"/>
                  <a:pt x="153871" y="65753"/>
                </a:cubicBezTo>
                <a:cubicBezTo>
                  <a:pt x="153871" y="89257"/>
                  <a:pt x="136486" y="108311"/>
                  <a:pt x="115041" y="108311"/>
                </a:cubicBezTo>
                <a:cubicBezTo>
                  <a:pt x="93596" y="108311"/>
                  <a:pt x="76211" y="89257"/>
                  <a:pt x="76211" y="65753"/>
                </a:cubicBezTo>
                <a:cubicBezTo>
                  <a:pt x="76211" y="42249"/>
                  <a:pt x="93596" y="23195"/>
                  <a:pt x="115041" y="23195"/>
                </a:cubicBezTo>
                <a:close/>
                <a:moveTo>
                  <a:pt x="378490" y="0"/>
                </a:moveTo>
                <a:cubicBezTo>
                  <a:pt x="383657" y="0"/>
                  <a:pt x="388824" y="5160"/>
                  <a:pt x="388824" y="10320"/>
                </a:cubicBezTo>
                <a:lnTo>
                  <a:pt x="388824" y="30961"/>
                </a:lnTo>
                <a:lnTo>
                  <a:pt x="494750" y="30961"/>
                </a:lnTo>
                <a:cubicBezTo>
                  <a:pt x="508959" y="30961"/>
                  <a:pt x="521877" y="42572"/>
                  <a:pt x="521877" y="58052"/>
                </a:cubicBezTo>
                <a:lnTo>
                  <a:pt x="521877" y="221889"/>
                </a:lnTo>
                <a:cubicBezTo>
                  <a:pt x="521877" y="237369"/>
                  <a:pt x="508959" y="248980"/>
                  <a:pt x="494750" y="248980"/>
                </a:cubicBezTo>
                <a:lnTo>
                  <a:pt x="444371" y="248980"/>
                </a:lnTo>
                <a:lnTo>
                  <a:pt x="488291" y="411526"/>
                </a:lnTo>
                <a:cubicBezTo>
                  <a:pt x="489583" y="416686"/>
                  <a:pt x="485707" y="423137"/>
                  <a:pt x="480540" y="424427"/>
                </a:cubicBezTo>
                <a:cubicBezTo>
                  <a:pt x="480540" y="424427"/>
                  <a:pt x="479248" y="424427"/>
                  <a:pt x="477957" y="424427"/>
                </a:cubicBezTo>
                <a:cubicBezTo>
                  <a:pt x="474081" y="424427"/>
                  <a:pt x="468914" y="421847"/>
                  <a:pt x="467622" y="416686"/>
                </a:cubicBezTo>
                <a:lnTo>
                  <a:pt x="423702" y="248980"/>
                </a:lnTo>
                <a:lnTo>
                  <a:pt x="388824" y="248980"/>
                </a:lnTo>
                <a:lnTo>
                  <a:pt x="388824" y="367665"/>
                </a:lnTo>
                <a:cubicBezTo>
                  <a:pt x="388824" y="374115"/>
                  <a:pt x="383657" y="377985"/>
                  <a:pt x="378490" y="377985"/>
                </a:cubicBezTo>
                <a:cubicBezTo>
                  <a:pt x="372031" y="377985"/>
                  <a:pt x="368156" y="374115"/>
                  <a:pt x="368156" y="367665"/>
                </a:cubicBezTo>
                <a:lnTo>
                  <a:pt x="368156" y="248980"/>
                </a:lnTo>
                <a:lnTo>
                  <a:pt x="333278" y="248980"/>
                </a:lnTo>
                <a:lnTo>
                  <a:pt x="288066" y="416686"/>
                </a:lnTo>
                <a:cubicBezTo>
                  <a:pt x="286774" y="419267"/>
                  <a:pt x="285482" y="420557"/>
                  <a:pt x="284190" y="421847"/>
                </a:cubicBezTo>
                <a:cubicBezTo>
                  <a:pt x="297108" y="430877"/>
                  <a:pt x="306151" y="446358"/>
                  <a:pt x="306151" y="463128"/>
                </a:cubicBezTo>
                <a:cubicBezTo>
                  <a:pt x="306151" y="481189"/>
                  <a:pt x="295816" y="501830"/>
                  <a:pt x="280315" y="513440"/>
                </a:cubicBezTo>
                <a:cubicBezTo>
                  <a:pt x="317777" y="522471"/>
                  <a:pt x="344904" y="554722"/>
                  <a:pt x="344904" y="579233"/>
                </a:cubicBezTo>
                <a:cubicBezTo>
                  <a:pt x="344904" y="607614"/>
                  <a:pt x="173098" y="607614"/>
                  <a:pt x="173098" y="579233"/>
                </a:cubicBezTo>
                <a:cubicBezTo>
                  <a:pt x="173098" y="554722"/>
                  <a:pt x="200225" y="522471"/>
                  <a:pt x="237687" y="513440"/>
                </a:cubicBezTo>
                <a:cubicBezTo>
                  <a:pt x="222185" y="501830"/>
                  <a:pt x="211851" y="481189"/>
                  <a:pt x="211851" y="463128"/>
                </a:cubicBezTo>
                <a:cubicBezTo>
                  <a:pt x="211851" y="436037"/>
                  <a:pt x="232519" y="415396"/>
                  <a:pt x="259647" y="415396"/>
                </a:cubicBezTo>
                <a:cubicBezTo>
                  <a:pt x="262230" y="415396"/>
                  <a:pt x="264814" y="415396"/>
                  <a:pt x="267397" y="416686"/>
                </a:cubicBezTo>
                <a:cubicBezTo>
                  <a:pt x="267397" y="414106"/>
                  <a:pt x="267397" y="412816"/>
                  <a:pt x="267397" y="411526"/>
                </a:cubicBezTo>
                <a:lnTo>
                  <a:pt x="311318" y="248980"/>
                </a:lnTo>
                <a:lnTo>
                  <a:pt x="262230" y="248980"/>
                </a:lnTo>
                <a:cubicBezTo>
                  <a:pt x="246729" y="248980"/>
                  <a:pt x="235103" y="237369"/>
                  <a:pt x="235103" y="221889"/>
                </a:cubicBezTo>
                <a:lnTo>
                  <a:pt x="235103" y="174157"/>
                </a:lnTo>
                <a:lnTo>
                  <a:pt x="171806" y="153516"/>
                </a:lnTo>
                <a:cubicBezTo>
                  <a:pt x="171806" y="153516"/>
                  <a:pt x="166639" y="150936"/>
                  <a:pt x="158888" y="148356"/>
                </a:cubicBezTo>
                <a:lnTo>
                  <a:pt x="158888" y="252850"/>
                </a:lnTo>
                <a:lnTo>
                  <a:pt x="170514" y="405076"/>
                </a:lnTo>
                <a:cubicBezTo>
                  <a:pt x="171806" y="414106"/>
                  <a:pt x="164055" y="423137"/>
                  <a:pt x="153721" y="424427"/>
                </a:cubicBezTo>
                <a:cubicBezTo>
                  <a:pt x="153721" y="424427"/>
                  <a:pt x="152429" y="424427"/>
                  <a:pt x="152429" y="424427"/>
                </a:cubicBezTo>
                <a:cubicBezTo>
                  <a:pt x="142095" y="424427"/>
                  <a:pt x="134345" y="416686"/>
                  <a:pt x="134345" y="407656"/>
                </a:cubicBezTo>
                <a:lnTo>
                  <a:pt x="122719" y="270911"/>
                </a:lnTo>
                <a:cubicBezTo>
                  <a:pt x="120135" y="272201"/>
                  <a:pt x="117552" y="272201"/>
                  <a:pt x="114968" y="272201"/>
                </a:cubicBezTo>
                <a:cubicBezTo>
                  <a:pt x="112384" y="272201"/>
                  <a:pt x="109801" y="272201"/>
                  <a:pt x="108509" y="270911"/>
                </a:cubicBezTo>
                <a:lnTo>
                  <a:pt x="96883" y="407656"/>
                </a:lnTo>
                <a:cubicBezTo>
                  <a:pt x="96883" y="410236"/>
                  <a:pt x="95591" y="412816"/>
                  <a:pt x="94300" y="415396"/>
                </a:cubicBezTo>
                <a:cubicBezTo>
                  <a:pt x="116260" y="419267"/>
                  <a:pt x="134345" y="438617"/>
                  <a:pt x="134345" y="463128"/>
                </a:cubicBezTo>
                <a:cubicBezTo>
                  <a:pt x="134345" y="481189"/>
                  <a:pt x="122719" y="501830"/>
                  <a:pt x="107217" y="512150"/>
                </a:cubicBezTo>
                <a:cubicBezTo>
                  <a:pt x="144679" y="522471"/>
                  <a:pt x="171806" y="554722"/>
                  <a:pt x="171806" y="579233"/>
                </a:cubicBezTo>
                <a:cubicBezTo>
                  <a:pt x="171806" y="607614"/>
                  <a:pt x="0" y="607614"/>
                  <a:pt x="0" y="579233"/>
                </a:cubicBezTo>
                <a:cubicBezTo>
                  <a:pt x="0" y="554722"/>
                  <a:pt x="27127" y="522471"/>
                  <a:pt x="64589" y="512150"/>
                </a:cubicBezTo>
                <a:cubicBezTo>
                  <a:pt x="49087" y="501830"/>
                  <a:pt x="38753" y="481189"/>
                  <a:pt x="38753" y="463128"/>
                </a:cubicBezTo>
                <a:cubicBezTo>
                  <a:pt x="38753" y="443778"/>
                  <a:pt x="50379" y="427007"/>
                  <a:pt x="65881" y="419267"/>
                </a:cubicBezTo>
                <a:cubicBezTo>
                  <a:pt x="62005" y="415396"/>
                  <a:pt x="59422" y="410236"/>
                  <a:pt x="60713" y="405076"/>
                </a:cubicBezTo>
                <a:lnTo>
                  <a:pt x="72339" y="252850"/>
                </a:lnTo>
                <a:lnTo>
                  <a:pt x="72339" y="148356"/>
                </a:lnTo>
                <a:cubicBezTo>
                  <a:pt x="71048" y="149646"/>
                  <a:pt x="68464" y="149646"/>
                  <a:pt x="67172" y="150936"/>
                </a:cubicBezTo>
                <a:lnTo>
                  <a:pt x="45212" y="251560"/>
                </a:lnTo>
                <a:cubicBezTo>
                  <a:pt x="42629" y="259300"/>
                  <a:pt x="36170" y="264460"/>
                  <a:pt x="29711" y="264460"/>
                </a:cubicBezTo>
                <a:cubicBezTo>
                  <a:pt x="28419" y="264460"/>
                  <a:pt x="27127" y="264460"/>
                  <a:pt x="25836" y="263170"/>
                </a:cubicBezTo>
                <a:cubicBezTo>
                  <a:pt x="18085" y="261880"/>
                  <a:pt x="12918" y="254140"/>
                  <a:pt x="14210" y="245110"/>
                </a:cubicBezTo>
                <a:lnTo>
                  <a:pt x="38753" y="135455"/>
                </a:lnTo>
                <a:cubicBezTo>
                  <a:pt x="38753" y="134165"/>
                  <a:pt x="40045" y="134165"/>
                  <a:pt x="40045" y="134165"/>
                </a:cubicBezTo>
                <a:cubicBezTo>
                  <a:pt x="40045" y="132875"/>
                  <a:pt x="40045" y="131585"/>
                  <a:pt x="41337" y="131585"/>
                </a:cubicBezTo>
                <a:cubicBezTo>
                  <a:pt x="41337" y="130295"/>
                  <a:pt x="42629" y="129005"/>
                  <a:pt x="42629" y="129005"/>
                </a:cubicBezTo>
                <a:cubicBezTo>
                  <a:pt x="43920" y="127715"/>
                  <a:pt x="43920" y="127715"/>
                  <a:pt x="45212" y="126425"/>
                </a:cubicBezTo>
                <a:cubicBezTo>
                  <a:pt x="45212" y="126425"/>
                  <a:pt x="46504" y="125135"/>
                  <a:pt x="47796" y="125135"/>
                </a:cubicBezTo>
                <a:cubicBezTo>
                  <a:pt x="47796" y="125135"/>
                  <a:pt x="47796" y="123845"/>
                  <a:pt x="49087" y="123845"/>
                </a:cubicBezTo>
                <a:cubicBezTo>
                  <a:pt x="50379" y="123845"/>
                  <a:pt x="81382" y="112234"/>
                  <a:pt x="109801" y="110944"/>
                </a:cubicBezTo>
                <a:lnTo>
                  <a:pt x="113676" y="118685"/>
                </a:lnTo>
                <a:lnTo>
                  <a:pt x="103342" y="198668"/>
                </a:lnTo>
                <a:lnTo>
                  <a:pt x="114968" y="220599"/>
                </a:lnTo>
                <a:lnTo>
                  <a:pt x="127886" y="198668"/>
                </a:lnTo>
                <a:lnTo>
                  <a:pt x="117552" y="118685"/>
                </a:lnTo>
                <a:lnTo>
                  <a:pt x="121427" y="110944"/>
                </a:lnTo>
                <a:cubicBezTo>
                  <a:pt x="148554" y="112234"/>
                  <a:pt x="178265" y="122555"/>
                  <a:pt x="182140" y="123845"/>
                </a:cubicBezTo>
                <a:lnTo>
                  <a:pt x="235103" y="141906"/>
                </a:lnTo>
                <a:lnTo>
                  <a:pt x="235103" y="58052"/>
                </a:lnTo>
                <a:cubicBezTo>
                  <a:pt x="235103" y="42572"/>
                  <a:pt x="246729" y="30961"/>
                  <a:pt x="262230" y="30961"/>
                </a:cubicBezTo>
                <a:lnTo>
                  <a:pt x="368156" y="30961"/>
                </a:lnTo>
                <a:lnTo>
                  <a:pt x="368156" y="10320"/>
                </a:lnTo>
                <a:cubicBezTo>
                  <a:pt x="368156" y="5160"/>
                  <a:pt x="372031" y="0"/>
                  <a:pt x="378490"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1pPr>
            <a:lvl2pPr marL="457200"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2pPr>
            <a:lvl3pPr marL="914400"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3pPr>
            <a:lvl4pPr marL="1371600"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4pPr>
            <a:lvl5pPr marL="1828800"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3765"/>
            <a:endParaRPr lang="zh-CN" altLang="en-US" sz="2000" b="1" dirty="0">
              <a:solidFill>
                <a:schemeClr val="bg1"/>
              </a:solidFill>
              <a:cs typeface="+mn-ea"/>
              <a:sym typeface="+mn-lt"/>
            </a:endParaRPr>
          </a:p>
        </p:txBody>
      </p:sp>
      <p:sp>
        <p:nvSpPr>
          <p:cNvPr id="17" name="íṡḷiḓe"/>
          <p:cNvSpPr/>
          <p:nvPr/>
        </p:nvSpPr>
        <p:spPr bwMode="auto">
          <a:xfrm>
            <a:off x="198075" y="5955396"/>
            <a:ext cx="7871550" cy="49132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514350" indent="-514350">
              <a:lnSpc>
                <a:spcPct val="120000"/>
              </a:lnSpc>
              <a:buFont typeface="Wingdings" panose="05000000000000000000" pitchFamily="2" charset="2"/>
              <a:buChar char="l"/>
            </a:pPr>
            <a:r>
              <a:rPr lang="zh-CN" altLang="en-US" sz="2800" spc="300" dirty="0">
                <a:latin typeface="+mn-lt"/>
                <a:ea typeface="+mn-ea"/>
                <a:cs typeface="+mn-ea"/>
                <a:sym typeface="+mn-lt"/>
              </a:rPr>
              <a:t>国家“千人计划”、省“百人计划”等中央、省人才计划入选人才，按可享受优惠政策给予1：1区级配套</a:t>
            </a:r>
            <a:endParaRPr lang="zh-CN" altLang="en-US" sz="2800" spc="300" dirty="0">
              <a:latin typeface="+mn-lt"/>
              <a:ea typeface="+mn-ea"/>
              <a:cs typeface="+mn-ea"/>
              <a:sym typeface="+mn-lt"/>
            </a:endParaRPr>
          </a:p>
          <a:p>
            <a:pPr marL="514350" indent="-514350">
              <a:lnSpc>
                <a:spcPct val="120000"/>
              </a:lnSpc>
              <a:buFont typeface="Wingdings" panose="05000000000000000000" pitchFamily="2" charset="2"/>
              <a:buChar char="l"/>
            </a:pPr>
            <a:r>
              <a:rPr lang="zh-CN" altLang="en-US" sz="2800" spc="300" dirty="0">
                <a:solidFill>
                  <a:schemeClr val="tx1"/>
                </a:solidFill>
                <a:latin typeface="+mn-lt"/>
                <a:ea typeface="+mn-ea"/>
                <a:cs typeface="+mn-ea"/>
                <a:sym typeface="+mn-lt"/>
              </a:rPr>
              <a:t>厦门市“双百计划”创新人才200万元</a:t>
            </a:r>
            <a:endParaRPr lang="zh-CN" altLang="en-US" sz="2800" spc="300" dirty="0">
              <a:solidFill>
                <a:schemeClr val="tx1"/>
              </a:solidFill>
              <a:latin typeface="+mn-lt"/>
              <a:ea typeface="+mn-ea"/>
              <a:cs typeface="+mn-ea"/>
              <a:sym typeface="+mn-lt"/>
            </a:endParaRPr>
          </a:p>
          <a:p>
            <a:pPr marL="514350" indent="-514350">
              <a:lnSpc>
                <a:spcPct val="120000"/>
              </a:lnSpc>
              <a:buFont typeface="Wingdings" panose="05000000000000000000" pitchFamily="2" charset="2"/>
              <a:buChar char="l"/>
            </a:pPr>
            <a:r>
              <a:rPr lang="zh-CN" altLang="en-US" sz="2800" spc="300" dirty="0">
                <a:solidFill>
                  <a:schemeClr val="tx1"/>
                </a:solidFill>
                <a:latin typeface="+mn-lt"/>
                <a:ea typeface="+mn-ea"/>
                <a:cs typeface="+mn-ea"/>
                <a:sym typeface="+mn-lt"/>
              </a:rPr>
              <a:t>厦门市“双百计划”创业人才A类740万、B类600万、C类200万（全市最高），同时1000平方米场租补贴5年</a:t>
            </a:r>
            <a:endParaRPr lang="zh-CN" altLang="en-US" sz="2800" spc="300" dirty="0">
              <a:solidFill>
                <a:schemeClr val="tx1"/>
              </a:solidFill>
              <a:latin typeface="+mn-lt"/>
              <a:ea typeface="+mn-ea"/>
              <a:cs typeface="+mn-ea"/>
              <a:sym typeface="+mn-lt"/>
            </a:endParaRPr>
          </a:p>
          <a:p>
            <a:pPr>
              <a:lnSpc>
                <a:spcPct val="120000"/>
              </a:lnSpc>
            </a:pPr>
            <a:endParaRPr lang="zh-CN" altLang="en-US" sz="2800" spc="300" dirty="0">
              <a:solidFill>
                <a:schemeClr val="tx1"/>
              </a:solidFill>
              <a:latin typeface="+mn-lt"/>
              <a:ea typeface="+mn-ea"/>
              <a:cs typeface="+mn-ea"/>
              <a:sym typeface="+mn-lt"/>
            </a:endParaRPr>
          </a:p>
        </p:txBody>
      </p:sp>
      <p:sp>
        <p:nvSpPr>
          <p:cNvPr id="43" name="íṣ1íḋé"/>
          <p:cNvSpPr/>
          <p:nvPr/>
        </p:nvSpPr>
        <p:spPr>
          <a:xfrm>
            <a:off x="10793185" y="2283096"/>
            <a:ext cx="2121264" cy="2121264"/>
          </a:xfrm>
          <a:prstGeom prst="rect">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cs typeface="+mn-ea"/>
              <a:sym typeface="+mn-lt"/>
            </a:endParaRPr>
          </a:p>
        </p:txBody>
      </p:sp>
      <p:sp>
        <p:nvSpPr>
          <p:cNvPr id="50" name="íṥļîḍè"/>
          <p:cNvSpPr/>
          <p:nvPr/>
        </p:nvSpPr>
        <p:spPr>
          <a:xfrm>
            <a:off x="11154640" y="2702108"/>
            <a:ext cx="1398355" cy="1283239"/>
          </a:xfrm>
          <a:custGeom>
            <a:avLst/>
            <a:gdLst>
              <a:gd name="connsiteX0" fmla="*/ 350851 w 599171"/>
              <a:gd name="connsiteY0" fmla="*/ 405257 h 549846"/>
              <a:gd name="connsiteX1" fmla="*/ 394672 w 599171"/>
              <a:gd name="connsiteY1" fmla="*/ 405257 h 549846"/>
              <a:gd name="connsiteX2" fmla="*/ 394672 w 599171"/>
              <a:gd name="connsiteY2" fmla="*/ 528464 h 549846"/>
              <a:gd name="connsiteX3" fmla="*/ 350851 w 599171"/>
              <a:gd name="connsiteY3" fmla="*/ 528464 h 549846"/>
              <a:gd name="connsiteX4" fmla="*/ 418947 w 599171"/>
              <a:gd name="connsiteY4" fmla="*/ 362989 h 549846"/>
              <a:gd name="connsiteX5" fmla="*/ 462839 w 599171"/>
              <a:gd name="connsiteY5" fmla="*/ 362989 h 549846"/>
              <a:gd name="connsiteX6" fmla="*/ 462839 w 599171"/>
              <a:gd name="connsiteY6" fmla="*/ 528465 h 549846"/>
              <a:gd name="connsiteX7" fmla="*/ 418947 w 599171"/>
              <a:gd name="connsiteY7" fmla="*/ 528465 h 549846"/>
              <a:gd name="connsiteX8" fmla="*/ 487113 w 599171"/>
              <a:gd name="connsiteY8" fmla="*/ 320932 h 549846"/>
              <a:gd name="connsiteX9" fmla="*/ 531005 w 599171"/>
              <a:gd name="connsiteY9" fmla="*/ 320932 h 549846"/>
              <a:gd name="connsiteX10" fmla="*/ 531005 w 599171"/>
              <a:gd name="connsiteY10" fmla="*/ 528465 h 549846"/>
              <a:gd name="connsiteX11" fmla="*/ 487113 w 599171"/>
              <a:gd name="connsiteY11" fmla="*/ 528465 h 549846"/>
              <a:gd name="connsiteX12" fmla="*/ 555279 w 599171"/>
              <a:gd name="connsiteY12" fmla="*/ 278945 h 549846"/>
              <a:gd name="connsiteX13" fmla="*/ 599171 w 599171"/>
              <a:gd name="connsiteY13" fmla="*/ 278945 h 549846"/>
              <a:gd name="connsiteX14" fmla="*/ 599171 w 599171"/>
              <a:gd name="connsiteY14" fmla="*/ 528464 h 549846"/>
              <a:gd name="connsiteX15" fmla="*/ 555279 w 599171"/>
              <a:gd name="connsiteY15" fmla="*/ 528464 h 549846"/>
              <a:gd name="connsiteX16" fmla="*/ 257092 w 599171"/>
              <a:gd name="connsiteY16" fmla="*/ 0 h 549846"/>
              <a:gd name="connsiteX17" fmla="*/ 399061 w 599171"/>
              <a:gd name="connsiteY17" fmla="*/ 142037 h 549846"/>
              <a:gd name="connsiteX18" fmla="*/ 320591 w 599171"/>
              <a:gd name="connsiteY18" fmla="*/ 290261 h 549846"/>
              <a:gd name="connsiteX19" fmla="*/ 424874 w 599171"/>
              <a:gd name="connsiteY19" fmla="*/ 341559 h 549846"/>
              <a:gd name="connsiteX20" fmla="*/ 397512 w 599171"/>
              <a:gd name="connsiteY20" fmla="*/ 341559 h 549846"/>
              <a:gd name="connsiteX21" fmla="*/ 397512 w 599171"/>
              <a:gd name="connsiteY21" fmla="*/ 383578 h 549846"/>
              <a:gd name="connsiteX22" fmla="*/ 329367 w 599171"/>
              <a:gd name="connsiteY22" fmla="*/ 383578 h 549846"/>
              <a:gd name="connsiteX23" fmla="*/ 329367 w 599171"/>
              <a:gd name="connsiteY23" fmla="*/ 547526 h 549846"/>
              <a:gd name="connsiteX24" fmla="*/ 257092 w 599171"/>
              <a:gd name="connsiteY24" fmla="*/ 549846 h 549846"/>
              <a:gd name="connsiteX25" fmla="*/ 329109 w 599171"/>
              <a:gd name="connsiteY25" fmla="*/ 477925 h 549846"/>
              <a:gd name="connsiteX26" fmla="*/ 268450 w 599171"/>
              <a:gd name="connsiteY26" fmla="*/ 331506 h 549846"/>
              <a:gd name="connsiteX27" fmla="*/ 269224 w 599171"/>
              <a:gd name="connsiteY27" fmla="*/ 331506 h 549846"/>
              <a:gd name="connsiteX28" fmla="*/ 292714 w 599171"/>
              <a:gd name="connsiteY28" fmla="*/ 304439 h 549846"/>
              <a:gd name="connsiteX29" fmla="*/ 257092 w 599171"/>
              <a:gd name="connsiteY29" fmla="*/ 311141 h 549846"/>
              <a:gd name="connsiteX30" fmla="*/ 221471 w 599171"/>
              <a:gd name="connsiteY30" fmla="*/ 304439 h 549846"/>
              <a:gd name="connsiteX31" fmla="*/ 245219 w 599171"/>
              <a:gd name="connsiteY31" fmla="*/ 331506 h 549846"/>
              <a:gd name="connsiteX32" fmla="*/ 245735 w 599171"/>
              <a:gd name="connsiteY32" fmla="*/ 331506 h 549846"/>
              <a:gd name="connsiteX33" fmla="*/ 185075 w 599171"/>
              <a:gd name="connsiteY33" fmla="*/ 477925 h 549846"/>
              <a:gd name="connsiteX34" fmla="*/ 257092 w 599171"/>
              <a:gd name="connsiteY34" fmla="*/ 549846 h 549846"/>
              <a:gd name="connsiteX35" fmla="*/ 0 w 599171"/>
              <a:gd name="connsiteY35" fmla="*/ 486432 h 549846"/>
              <a:gd name="connsiteX36" fmla="*/ 193594 w 599171"/>
              <a:gd name="connsiteY36" fmla="*/ 290261 h 549846"/>
              <a:gd name="connsiteX37" fmla="*/ 115124 w 599171"/>
              <a:gd name="connsiteY37" fmla="*/ 142037 h 549846"/>
              <a:gd name="connsiteX38" fmla="*/ 257092 w 599171"/>
              <a:gd name="connsiteY38" fmla="*/ 0 h 54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9171" h="549846">
                <a:moveTo>
                  <a:pt x="350851" y="405257"/>
                </a:moveTo>
                <a:lnTo>
                  <a:pt x="394672" y="405257"/>
                </a:lnTo>
                <a:lnTo>
                  <a:pt x="394672" y="528464"/>
                </a:lnTo>
                <a:lnTo>
                  <a:pt x="350851" y="528464"/>
                </a:lnTo>
                <a:close/>
                <a:moveTo>
                  <a:pt x="418947" y="362989"/>
                </a:moveTo>
                <a:lnTo>
                  <a:pt x="462839" y="362989"/>
                </a:lnTo>
                <a:lnTo>
                  <a:pt x="462839" y="528465"/>
                </a:lnTo>
                <a:lnTo>
                  <a:pt x="418947" y="528465"/>
                </a:lnTo>
                <a:close/>
                <a:moveTo>
                  <a:pt x="487113" y="320932"/>
                </a:moveTo>
                <a:lnTo>
                  <a:pt x="531005" y="320932"/>
                </a:lnTo>
                <a:lnTo>
                  <a:pt x="531005" y="528465"/>
                </a:lnTo>
                <a:lnTo>
                  <a:pt x="487113" y="528465"/>
                </a:lnTo>
                <a:close/>
                <a:moveTo>
                  <a:pt x="555279" y="278945"/>
                </a:moveTo>
                <a:lnTo>
                  <a:pt x="599171" y="278945"/>
                </a:lnTo>
                <a:lnTo>
                  <a:pt x="599171" y="528464"/>
                </a:lnTo>
                <a:lnTo>
                  <a:pt x="555279" y="528464"/>
                </a:lnTo>
                <a:close/>
                <a:moveTo>
                  <a:pt x="257092" y="0"/>
                </a:moveTo>
                <a:cubicBezTo>
                  <a:pt x="335562" y="0"/>
                  <a:pt x="399061" y="63672"/>
                  <a:pt x="399061" y="142037"/>
                </a:cubicBezTo>
                <a:cubicBezTo>
                  <a:pt x="399061" y="197460"/>
                  <a:pt x="367054" y="259069"/>
                  <a:pt x="320591" y="290261"/>
                </a:cubicBezTo>
                <a:cubicBezTo>
                  <a:pt x="359826" y="300314"/>
                  <a:pt x="395447" y="318875"/>
                  <a:pt x="424874" y="341559"/>
                </a:cubicBezTo>
                <a:lnTo>
                  <a:pt x="397512" y="341559"/>
                </a:lnTo>
                <a:lnTo>
                  <a:pt x="397512" y="383578"/>
                </a:lnTo>
                <a:lnTo>
                  <a:pt x="329367" y="383578"/>
                </a:lnTo>
                <a:lnTo>
                  <a:pt x="329367" y="547526"/>
                </a:lnTo>
                <a:cubicBezTo>
                  <a:pt x="305878" y="549073"/>
                  <a:pt x="281614" y="549846"/>
                  <a:pt x="257092" y="549846"/>
                </a:cubicBezTo>
                <a:lnTo>
                  <a:pt x="329109" y="477925"/>
                </a:lnTo>
                <a:lnTo>
                  <a:pt x="268450" y="331506"/>
                </a:lnTo>
                <a:lnTo>
                  <a:pt x="269224" y="331506"/>
                </a:lnTo>
                <a:lnTo>
                  <a:pt x="292714" y="304439"/>
                </a:lnTo>
                <a:cubicBezTo>
                  <a:pt x="281356" y="308563"/>
                  <a:pt x="269482" y="311141"/>
                  <a:pt x="257092" y="311141"/>
                </a:cubicBezTo>
                <a:cubicBezTo>
                  <a:pt x="244961" y="311141"/>
                  <a:pt x="233087" y="308563"/>
                  <a:pt x="221471" y="304439"/>
                </a:cubicBezTo>
                <a:lnTo>
                  <a:pt x="245219" y="331506"/>
                </a:lnTo>
                <a:lnTo>
                  <a:pt x="245735" y="331506"/>
                </a:lnTo>
                <a:lnTo>
                  <a:pt x="185075" y="477925"/>
                </a:lnTo>
                <a:lnTo>
                  <a:pt x="257092" y="549846"/>
                </a:lnTo>
                <a:cubicBezTo>
                  <a:pt x="128546" y="549846"/>
                  <a:pt x="0" y="528708"/>
                  <a:pt x="0" y="486432"/>
                </a:cubicBezTo>
                <a:cubicBezTo>
                  <a:pt x="0" y="415027"/>
                  <a:pt x="82342" y="318617"/>
                  <a:pt x="193594" y="290261"/>
                </a:cubicBezTo>
                <a:cubicBezTo>
                  <a:pt x="147131" y="259069"/>
                  <a:pt x="115124" y="197460"/>
                  <a:pt x="115124" y="142037"/>
                </a:cubicBezTo>
                <a:cubicBezTo>
                  <a:pt x="115124" y="63672"/>
                  <a:pt x="178622" y="0"/>
                  <a:pt x="257092"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1pPr>
            <a:lvl2pPr marL="457200"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2pPr>
            <a:lvl3pPr marL="914400"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3pPr>
            <a:lvl4pPr marL="1371600"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4pPr>
            <a:lvl5pPr marL="1828800" algn="l" rtl="0" eaLnBrk="0" fontAlgn="base" hangingPunct="0">
              <a:spcBef>
                <a:spcPct val="0"/>
              </a:spcBef>
              <a:spcAft>
                <a:spcPct val="0"/>
              </a:spcAft>
              <a:buFont typeface="Arial" panose="02080604020202020204"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3765"/>
            <a:endParaRPr lang="zh-CN" altLang="en-US" sz="2000" b="1" dirty="0">
              <a:solidFill>
                <a:schemeClr val="bg1"/>
              </a:solidFill>
              <a:cs typeface="+mn-ea"/>
              <a:sym typeface="+mn-lt"/>
            </a:endParaRPr>
          </a:p>
        </p:txBody>
      </p:sp>
      <p:sp>
        <p:nvSpPr>
          <p:cNvPr id="45" name="íṡḷiḓe"/>
          <p:cNvSpPr/>
          <p:nvPr/>
        </p:nvSpPr>
        <p:spPr bwMode="auto">
          <a:xfrm>
            <a:off x="8060645" y="5778231"/>
            <a:ext cx="7871550" cy="49132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514350" indent="-514350">
              <a:lnSpc>
                <a:spcPct val="120000"/>
              </a:lnSpc>
              <a:buFont typeface="Wingdings" panose="05000000000000000000" pitchFamily="2" charset="2"/>
              <a:buChar char="l"/>
            </a:pPr>
            <a:r>
              <a:rPr lang="en-US" altLang="zh-CN" sz="2800" b="1" spc="300" dirty="0" smtClean="0">
                <a:latin typeface="+mn-lt"/>
                <a:ea typeface="+mn-ea"/>
                <a:cs typeface="+mn-ea"/>
                <a:sym typeface="+mn-lt"/>
              </a:rPr>
              <a:t>市级：</a:t>
            </a:r>
            <a:r>
              <a:rPr lang="en-US" altLang="zh-CN" sz="2800" spc="300" dirty="0" smtClean="0">
                <a:latin typeface="+mn-lt"/>
                <a:ea typeface="+mn-ea"/>
                <a:cs typeface="+mn-ea"/>
                <a:sym typeface="+mn-lt"/>
              </a:rPr>
              <a:t>①A+类200平方米10年免租；1000万元购房补贴；②A类150平方米人才房；200万元购房补贴；1万元/月租房补贴；③B类120平方米人才房；160万元购房补贴；8000元/月租房补贴；④C类100平方米人才房；130万元购房补贴；6000元/月租房补贴。</a:t>
            </a:r>
            <a:endParaRPr lang="en-US" altLang="zh-CN" sz="2800" spc="300" dirty="0" smtClean="0">
              <a:latin typeface="+mn-lt"/>
              <a:ea typeface="+mn-ea"/>
              <a:cs typeface="+mn-ea"/>
              <a:sym typeface="+mn-lt"/>
            </a:endParaRPr>
          </a:p>
          <a:p>
            <a:pPr marL="514350" indent="-514350">
              <a:lnSpc>
                <a:spcPct val="120000"/>
              </a:lnSpc>
              <a:buFont typeface="Wingdings" panose="05000000000000000000" pitchFamily="2" charset="2"/>
              <a:buChar char="l"/>
            </a:pPr>
            <a:r>
              <a:rPr lang="en-US" altLang="zh-CN" sz="2800" b="1" spc="300" dirty="0" smtClean="0">
                <a:latin typeface="+mn-lt"/>
                <a:ea typeface="+mn-ea"/>
                <a:cs typeface="+mn-ea"/>
                <a:sym typeface="+mn-lt"/>
              </a:rPr>
              <a:t>区级：</a:t>
            </a:r>
            <a:r>
              <a:rPr lang="en-US" altLang="zh-CN" sz="2800" spc="300" dirty="0" smtClean="0">
                <a:latin typeface="+mn-lt"/>
                <a:ea typeface="+mn-ea"/>
                <a:cs typeface="+mn-ea"/>
                <a:sym typeface="+mn-lt"/>
              </a:rPr>
              <a:t>①全日制博士、硕士、“双一流”本科、普通本科毕业生，每月最高2000元、1500元、1000元、300元租房补贴。②高层次教育、卫生人才，最高50万元安家补贴，100平方米过渡房，每月2000元、1500元租房补贴。③高层次农业产业人才，30万元安家补贴，最高2000元/月租房补贴</a:t>
            </a:r>
            <a:endParaRPr lang="en-US" altLang="zh-CN" sz="2800" spc="300" dirty="0" smtClean="0">
              <a:latin typeface="+mn-lt"/>
              <a:ea typeface="+mn-ea"/>
              <a:cs typeface="+mn-ea"/>
              <a:sym typeface="+mn-lt"/>
            </a:endParaRPr>
          </a:p>
          <a:p>
            <a:pPr>
              <a:lnSpc>
                <a:spcPct val="120000"/>
              </a:lnSpc>
            </a:pPr>
            <a:endParaRPr lang="en-US" altLang="zh-CN" sz="2800" spc="300" dirty="0" smtClean="0">
              <a:latin typeface="+mn-lt"/>
              <a:ea typeface="+mn-ea"/>
              <a:cs typeface="+mn-ea"/>
              <a:sym typeface="+mn-lt"/>
            </a:endParaRPr>
          </a:p>
        </p:txBody>
      </p:sp>
      <p:sp>
        <p:nvSpPr>
          <p:cNvPr id="25618" name="îs1iḋè"/>
          <p:cNvSpPr>
            <a:spLocks noChangeArrowheads="1"/>
          </p:cNvSpPr>
          <p:nvPr/>
        </p:nvSpPr>
        <p:spPr bwMode="auto">
          <a:xfrm>
            <a:off x="1584325" y="4699635"/>
            <a:ext cx="4676775" cy="1006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r>
              <a:rPr lang="zh-CN" altLang="en-US" sz="4400" b="1" dirty="0">
                <a:solidFill>
                  <a:schemeClr val="bg1"/>
                </a:solidFill>
                <a:latin typeface="+mn-ea"/>
                <a:ea typeface="+mn-ea"/>
                <a:cs typeface="+mn-ea"/>
                <a:sym typeface="+mn-lt"/>
              </a:rPr>
              <a:t>创业扶持</a:t>
            </a:r>
            <a:endParaRPr lang="zh-CN" altLang="en-US" sz="4400" b="1" dirty="0">
              <a:solidFill>
                <a:schemeClr val="bg1"/>
              </a:solidFill>
              <a:latin typeface="+mn-ea"/>
              <a:ea typeface="+mn-ea"/>
              <a:cs typeface="+mn-ea"/>
              <a:sym typeface="+mn-lt"/>
            </a:endParaRPr>
          </a:p>
        </p:txBody>
      </p:sp>
      <p:sp>
        <p:nvSpPr>
          <p:cNvPr id="4" name="îs1iḋè"/>
          <p:cNvSpPr>
            <a:spLocks noChangeArrowheads="1"/>
          </p:cNvSpPr>
          <p:nvPr/>
        </p:nvSpPr>
        <p:spPr bwMode="auto">
          <a:xfrm>
            <a:off x="9657715" y="4650105"/>
            <a:ext cx="4676775" cy="1006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r>
              <a:rPr lang="zh-CN" altLang="en-US" sz="4400" b="1" dirty="0">
                <a:solidFill>
                  <a:schemeClr val="bg1"/>
                </a:solidFill>
                <a:latin typeface="+mn-ea"/>
                <a:ea typeface="+mn-ea"/>
                <a:cs typeface="+mn-ea"/>
                <a:sym typeface="+mn-lt"/>
              </a:rPr>
              <a:t>人才安居</a:t>
            </a:r>
            <a:endParaRPr lang="zh-CN" altLang="en-US" sz="4400" b="1" dirty="0">
              <a:solidFill>
                <a:schemeClr val="bg1"/>
              </a:solidFill>
              <a:latin typeface="+mn-ea"/>
              <a:ea typeface="+mn-ea"/>
              <a:cs typeface="+mn-ea"/>
              <a:sym typeface="+mn-lt"/>
            </a:endParaRPr>
          </a:p>
        </p:txBody>
      </p:sp>
      <p:sp>
        <p:nvSpPr>
          <p:cNvPr id="12" name="íṣ1íḋé"/>
          <p:cNvSpPr/>
          <p:nvPr/>
        </p:nvSpPr>
        <p:spPr>
          <a:xfrm>
            <a:off x="18879910" y="2161176"/>
            <a:ext cx="2121264" cy="2121264"/>
          </a:xfrm>
          <a:prstGeom prst="rect">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cs typeface="+mn-ea"/>
              <a:sym typeface="+mn-lt"/>
            </a:endParaRPr>
          </a:p>
        </p:txBody>
      </p:sp>
      <p:sp>
        <p:nvSpPr>
          <p:cNvPr id="14" name="íṡḷiḓe"/>
          <p:cNvSpPr/>
          <p:nvPr/>
        </p:nvSpPr>
        <p:spPr bwMode="auto">
          <a:xfrm>
            <a:off x="16147370" y="5656311"/>
            <a:ext cx="7871550" cy="49132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514350" indent="-514350">
              <a:lnSpc>
                <a:spcPct val="120000"/>
              </a:lnSpc>
              <a:buFont typeface="Wingdings" panose="05000000000000000000" pitchFamily="2" charset="2"/>
              <a:buChar char="l"/>
            </a:pPr>
            <a:r>
              <a:rPr lang="en-US" altLang="zh-CN" sz="2800" spc="300" dirty="0" smtClean="0">
                <a:latin typeface="+mn-lt"/>
                <a:ea typeface="+mn-ea"/>
                <a:cs typeface="+mn-ea"/>
                <a:sym typeface="+mn-lt"/>
              </a:rPr>
              <a:t>新引进落户博士每人5万元、硕士每人3万元、“双一流”大学及国际公认的三大世界大学排名最新排前200大学的全日制本科生每人2万元生活补贴</a:t>
            </a:r>
            <a:endParaRPr lang="en-US" altLang="zh-CN" sz="2800" spc="300" dirty="0" smtClean="0">
              <a:latin typeface="+mn-lt"/>
              <a:ea typeface="+mn-ea"/>
              <a:cs typeface="+mn-ea"/>
              <a:sym typeface="+mn-lt"/>
            </a:endParaRPr>
          </a:p>
          <a:p>
            <a:pPr marL="514350" indent="-514350">
              <a:lnSpc>
                <a:spcPct val="120000"/>
              </a:lnSpc>
              <a:buFont typeface="Wingdings" panose="05000000000000000000" pitchFamily="2" charset="2"/>
              <a:buChar char="l"/>
            </a:pPr>
            <a:r>
              <a:rPr lang="en-US" altLang="zh-CN" sz="2800" spc="300" dirty="0" smtClean="0">
                <a:latin typeface="+mn-lt"/>
                <a:ea typeface="+mn-ea"/>
                <a:cs typeface="+mn-ea"/>
                <a:sym typeface="+mn-lt"/>
              </a:rPr>
              <a:t>高层次留学人员可享生活津贴2000元/月</a:t>
            </a:r>
            <a:endParaRPr lang="en-US" altLang="zh-CN" sz="2800" spc="300" dirty="0" smtClean="0">
              <a:latin typeface="+mn-lt"/>
              <a:ea typeface="+mn-ea"/>
              <a:cs typeface="+mn-ea"/>
              <a:sym typeface="+mn-lt"/>
            </a:endParaRPr>
          </a:p>
          <a:p>
            <a:pPr marL="514350" indent="-514350">
              <a:lnSpc>
                <a:spcPct val="120000"/>
              </a:lnSpc>
              <a:buFont typeface="Wingdings" panose="05000000000000000000" pitchFamily="2" charset="2"/>
              <a:buChar char="l"/>
            </a:pPr>
            <a:r>
              <a:rPr lang="en-US" altLang="zh-CN" sz="2800" spc="300" dirty="0" smtClean="0">
                <a:latin typeface="+mn-lt"/>
                <a:ea typeface="+mn-ea"/>
                <a:cs typeface="+mn-ea"/>
                <a:sym typeface="+mn-lt"/>
              </a:rPr>
              <a:t>台籍应届生在厦实习一年1980元/月+500元/月；从境外到厦门参加实习见习（1个月以上）台湾学生交通费补贴2000元</a:t>
            </a:r>
            <a:endParaRPr lang="en-US" altLang="zh-CN" sz="2800" spc="300" dirty="0" smtClean="0">
              <a:latin typeface="+mn-lt"/>
              <a:ea typeface="+mn-ea"/>
              <a:cs typeface="+mn-ea"/>
              <a:sym typeface="+mn-lt"/>
            </a:endParaRPr>
          </a:p>
        </p:txBody>
      </p:sp>
      <p:sp>
        <p:nvSpPr>
          <p:cNvPr id="16" name="îs1iḋè"/>
          <p:cNvSpPr>
            <a:spLocks noChangeArrowheads="1"/>
          </p:cNvSpPr>
          <p:nvPr/>
        </p:nvSpPr>
        <p:spPr bwMode="auto">
          <a:xfrm>
            <a:off x="17744440" y="4528185"/>
            <a:ext cx="4676775" cy="1006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r>
              <a:rPr lang="zh-CN" altLang="en-US" sz="4400" b="1" dirty="0">
                <a:solidFill>
                  <a:schemeClr val="bg1"/>
                </a:solidFill>
                <a:latin typeface="+mn-ea"/>
                <a:ea typeface="+mn-ea"/>
                <a:cs typeface="+mn-ea"/>
                <a:sym typeface="+mn-lt"/>
              </a:rPr>
              <a:t>生活补助</a:t>
            </a:r>
            <a:endParaRPr lang="zh-CN" altLang="en-US" sz="4400" b="1" dirty="0">
              <a:solidFill>
                <a:schemeClr val="bg1"/>
              </a:solidFill>
              <a:latin typeface="+mn-ea"/>
              <a:ea typeface="+mn-ea"/>
              <a:cs typeface="+mn-ea"/>
              <a:sym typeface="+mn-lt"/>
            </a:endParaRPr>
          </a:p>
        </p:txBody>
      </p:sp>
      <p:sp>
        <p:nvSpPr>
          <p:cNvPr id="13336" name="işlídê"/>
          <p:cNvSpPr>
            <a:spLocks noChangeArrowheads="1"/>
          </p:cNvSpPr>
          <p:nvPr/>
        </p:nvSpPr>
        <p:spPr bwMode="auto">
          <a:xfrm>
            <a:off x="19150330" y="2404745"/>
            <a:ext cx="1657350" cy="1637665"/>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noChangeArrowheads="1"/>
          </p:cNvSpPr>
          <p:nvPr/>
        </p:nvSpPr>
        <p:spPr bwMode="auto">
          <a:xfrm>
            <a:off x="2635775" y="1151548"/>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sym typeface="汉仪正圆-45W" pitchFamily="18" charset="-122"/>
              </a:defRPr>
            </a:lvl1pPr>
            <a:lvl2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2pPr>
            <a:lvl3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3pPr>
            <a:lvl4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4pPr>
            <a:lvl5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5pPr>
            <a:lvl6pPr marL="4572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6pPr>
            <a:lvl7pPr marL="9144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7pPr>
            <a:lvl8pPr marL="13716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8pPr>
            <a:lvl9pPr marL="18288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9pPr>
          </a:lstStyle>
          <a:p>
            <a:pPr eaLnBrk="1" hangingPunct="1"/>
            <a:r>
              <a:rPr lang="zh-CN" altLang="en-US" b="1" dirty="0">
                <a:solidFill>
                  <a:srgbClr val="000000"/>
                </a:solidFill>
                <a:latin typeface="+mn-lt"/>
                <a:ea typeface="+mn-ea"/>
                <a:cs typeface="+mn-ea"/>
                <a:sym typeface="+mn-lt"/>
              </a:rPr>
              <a:t>税负政策</a:t>
            </a:r>
            <a:endParaRPr lang="zh-CN" altLang="en-US" b="1" dirty="0">
              <a:latin typeface="+mn-lt"/>
              <a:ea typeface="+mn-ea"/>
              <a:cs typeface="+mn-ea"/>
              <a:sym typeface="+mn-lt"/>
            </a:endParaRPr>
          </a:p>
        </p:txBody>
      </p:sp>
      <p:grpSp>
        <p:nvGrpSpPr>
          <p:cNvPr id="26649" name="b452c5f4-0eb5-444a-9992-313f9ad0775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191770" y="5334000"/>
            <a:ext cx="6770688" cy="4465638"/>
            <a:chOff x="0" y="0"/>
            <a:chExt cx="7107241" cy="4687894"/>
          </a:xfrm>
        </p:grpSpPr>
        <p:grpSp>
          <p:nvGrpSpPr>
            <p:cNvPr id="26650" name="ïşľidê"/>
            <p:cNvGrpSpPr/>
            <p:nvPr/>
          </p:nvGrpSpPr>
          <p:grpSpPr bwMode="auto">
            <a:xfrm>
              <a:off x="0" y="0"/>
              <a:ext cx="7107241" cy="4687870"/>
              <a:chOff x="0" y="0"/>
              <a:chExt cx="4477" cy="2953"/>
            </a:xfrm>
          </p:grpSpPr>
          <p:sp>
            <p:nvSpPr>
              <p:cNvPr id="26651" name="îślîde"/>
              <p:cNvSpPr>
                <a:spLocks noChangeArrowheads="1"/>
              </p:cNvSpPr>
              <p:nvPr/>
            </p:nvSpPr>
            <p:spPr bwMode="auto">
              <a:xfrm>
                <a:off x="2903" y="1511"/>
                <a:ext cx="216" cy="107"/>
              </a:xfrm>
              <a:custGeom>
                <a:avLst/>
                <a:gdLst>
                  <a:gd name="T0" fmla="*/ 27 w 121"/>
                  <a:gd name="T1" fmla="*/ 36 h 60"/>
                  <a:gd name="T2" fmla="*/ 173 w 121"/>
                  <a:gd name="T3" fmla="*/ 4 h 60"/>
                  <a:gd name="T4" fmla="*/ 212 w 121"/>
                  <a:gd name="T5" fmla="*/ 23 h 60"/>
                  <a:gd name="T6" fmla="*/ 187 w 121"/>
                  <a:gd name="T7" fmla="*/ 61 h 60"/>
                  <a:gd name="T8" fmla="*/ 46 w 121"/>
                  <a:gd name="T9" fmla="*/ 102 h 60"/>
                  <a:gd name="T10" fmla="*/ 5 w 121"/>
                  <a:gd name="T11" fmla="*/ 78 h 60"/>
                  <a:gd name="T12" fmla="*/ 27 w 121"/>
                  <a:gd name="T13" fmla="*/ 36 h 60"/>
                  <a:gd name="T14" fmla="*/ 0 60000 65536"/>
                  <a:gd name="T15" fmla="*/ 0 60000 65536"/>
                  <a:gd name="T16" fmla="*/ 0 60000 65536"/>
                  <a:gd name="T17" fmla="*/ 0 60000 65536"/>
                  <a:gd name="T18" fmla="*/ 0 60000 65536"/>
                  <a:gd name="T19" fmla="*/ 0 60000 65536"/>
                  <a:gd name="T20" fmla="*/ 0 60000 65536"/>
                  <a:gd name="T21" fmla="*/ 0 w 121"/>
                  <a:gd name="T22" fmla="*/ 0 h 60"/>
                  <a:gd name="T23" fmla="*/ 121 w 12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60">
                    <a:moveTo>
                      <a:pt x="15" y="20"/>
                    </a:moveTo>
                    <a:cubicBezTo>
                      <a:pt x="97" y="2"/>
                      <a:pt x="97" y="2"/>
                      <a:pt x="97" y="2"/>
                    </a:cubicBezTo>
                    <a:cubicBezTo>
                      <a:pt x="109" y="0"/>
                      <a:pt x="116" y="3"/>
                      <a:pt x="119" y="13"/>
                    </a:cubicBezTo>
                    <a:cubicBezTo>
                      <a:pt x="121" y="23"/>
                      <a:pt x="115" y="31"/>
                      <a:pt x="105" y="34"/>
                    </a:cubicBezTo>
                    <a:cubicBezTo>
                      <a:pt x="26" y="57"/>
                      <a:pt x="26" y="57"/>
                      <a:pt x="26" y="57"/>
                    </a:cubicBezTo>
                    <a:cubicBezTo>
                      <a:pt x="16" y="60"/>
                      <a:pt x="6" y="54"/>
                      <a:pt x="3" y="44"/>
                    </a:cubicBezTo>
                    <a:cubicBezTo>
                      <a:pt x="0" y="34"/>
                      <a:pt x="6" y="22"/>
                      <a:pt x="15" y="20"/>
                    </a:cubicBezTo>
                  </a:path>
                </a:pathLst>
              </a:custGeom>
              <a:solidFill>
                <a:srgbClr val="FABB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52" name="íṩḻîdê"/>
              <p:cNvSpPr>
                <a:spLocks noChangeArrowheads="1"/>
              </p:cNvSpPr>
              <p:nvPr/>
            </p:nvSpPr>
            <p:spPr bwMode="auto">
              <a:xfrm>
                <a:off x="2586" y="1543"/>
                <a:ext cx="349" cy="211"/>
              </a:xfrm>
              <a:custGeom>
                <a:avLst/>
                <a:gdLst>
                  <a:gd name="T0" fmla="*/ 349 w 196"/>
                  <a:gd name="T1" fmla="*/ 211 h 118"/>
                  <a:gd name="T2" fmla="*/ 135 w 196"/>
                  <a:gd name="T3" fmla="*/ 0 h 118"/>
                  <a:gd name="T4" fmla="*/ 0 w 196"/>
                  <a:gd name="T5" fmla="*/ 211 h 118"/>
                  <a:gd name="T6" fmla="*/ 349 w 196"/>
                  <a:gd name="T7" fmla="*/ 211 h 118"/>
                  <a:gd name="T8" fmla="*/ 0 60000 65536"/>
                  <a:gd name="T9" fmla="*/ 0 60000 65536"/>
                  <a:gd name="T10" fmla="*/ 0 60000 65536"/>
                  <a:gd name="T11" fmla="*/ 0 60000 65536"/>
                  <a:gd name="T12" fmla="*/ 0 w 196"/>
                  <a:gd name="T13" fmla="*/ 0 h 118"/>
                  <a:gd name="T14" fmla="*/ 196 w 196"/>
                  <a:gd name="T15" fmla="*/ 118 h 118"/>
                </a:gdLst>
                <a:ahLst/>
                <a:cxnLst>
                  <a:cxn ang="T8">
                    <a:pos x="T0" y="T1"/>
                  </a:cxn>
                  <a:cxn ang="T9">
                    <a:pos x="T2" y="T3"/>
                  </a:cxn>
                  <a:cxn ang="T10">
                    <a:pos x="T4" y="T5"/>
                  </a:cxn>
                  <a:cxn ang="T11">
                    <a:pos x="T6" y="T7"/>
                  </a:cxn>
                </a:cxnLst>
                <a:rect l="T12" t="T13" r="T14" b="T15"/>
                <a:pathLst>
                  <a:path w="196" h="118">
                    <a:moveTo>
                      <a:pt x="196" y="118"/>
                    </a:moveTo>
                    <a:cubicBezTo>
                      <a:pt x="76" y="0"/>
                      <a:pt x="76" y="0"/>
                      <a:pt x="76" y="0"/>
                    </a:cubicBezTo>
                    <a:cubicBezTo>
                      <a:pt x="76" y="0"/>
                      <a:pt x="12" y="22"/>
                      <a:pt x="0" y="118"/>
                    </a:cubicBezTo>
                    <a:cubicBezTo>
                      <a:pt x="196" y="118"/>
                      <a:pt x="196" y="118"/>
                      <a:pt x="196" y="118"/>
                    </a:cubicBezTo>
                  </a:path>
                </a:pathLst>
              </a:custGeom>
              <a:solidFill>
                <a:srgbClr val="FABB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53" name="iṩľídè"/>
              <p:cNvSpPr>
                <a:spLocks noChangeArrowheads="1"/>
              </p:cNvSpPr>
              <p:nvPr/>
            </p:nvSpPr>
            <p:spPr bwMode="auto">
              <a:xfrm>
                <a:off x="328" y="1044"/>
                <a:ext cx="657" cy="710"/>
              </a:xfrm>
              <a:custGeom>
                <a:avLst/>
                <a:gdLst>
                  <a:gd name="T0" fmla="*/ 657 w 369"/>
                  <a:gd name="T1" fmla="*/ 710 h 398"/>
                  <a:gd name="T2" fmla="*/ 618 w 369"/>
                  <a:gd name="T3" fmla="*/ 467 h 398"/>
                  <a:gd name="T4" fmla="*/ 639 w 369"/>
                  <a:gd name="T5" fmla="*/ 0 h 398"/>
                  <a:gd name="T6" fmla="*/ 118 w 369"/>
                  <a:gd name="T7" fmla="*/ 227 h 398"/>
                  <a:gd name="T8" fmla="*/ 0 w 369"/>
                  <a:gd name="T9" fmla="*/ 710 h 398"/>
                  <a:gd name="T10" fmla="*/ 657 w 369"/>
                  <a:gd name="T11" fmla="*/ 710 h 398"/>
                  <a:gd name="T12" fmla="*/ 0 60000 65536"/>
                  <a:gd name="T13" fmla="*/ 0 60000 65536"/>
                  <a:gd name="T14" fmla="*/ 0 60000 65536"/>
                  <a:gd name="T15" fmla="*/ 0 60000 65536"/>
                  <a:gd name="T16" fmla="*/ 0 60000 65536"/>
                  <a:gd name="T17" fmla="*/ 0 60000 65536"/>
                  <a:gd name="T18" fmla="*/ 0 w 369"/>
                  <a:gd name="T19" fmla="*/ 0 h 398"/>
                  <a:gd name="T20" fmla="*/ 369 w 369"/>
                  <a:gd name="T21" fmla="*/ 398 h 398"/>
                </a:gdLst>
                <a:ahLst/>
                <a:cxnLst>
                  <a:cxn ang="T12">
                    <a:pos x="T0" y="T1"/>
                  </a:cxn>
                  <a:cxn ang="T13">
                    <a:pos x="T2" y="T3"/>
                  </a:cxn>
                  <a:cxn ang="T14">
                    <a:pos x="T4" y="T5"/>
                  </a:cxn>
                  <a:cxn ang="T15">
                    <a:pos x="T6" y="T7"/>
                  </a:cxn>
                  <a:cxn ang="T16">
                    <a:pos x="T8" y="T9"/>
                  </a:cxn>
                  <a:cxn ang="T17">
                    <a:pos x="T10" y="T11"/>
                  </a:cxn>
                </a:cxnLst>
                <a:rect l="T18" t="T19" r="T20" b="T21"/>
                <a:pathLst>
                  <a:path w="369" h="398">
                    <a:moveTo>
                      <a:pt x="369" y="398"/>
                    </a:moveTo>
                    <a:cubicBezTo>
                      <a:pt x="360" y="351"/>
                      <a:pt x="352" y="305"/>
                      <a:pt x="347" y="262"/>
                    </a:cubicBezTo>
                    <a:cubicBezTo>
                      <a:pt x="324" y="91"/>
                      <a:pt x="359" y="0"/>
                      <a:pt x="359" y="0"/>
                    </a:cubicBezTo>
                    <a:cubicBezTo>
                      <a:pt x="66" y="127"/>
                      <a:pt x="66" y="127"/>
                      <a:pt x="66" y="127"/>
                    </a:cubicBezTo>
                    <a:cubicBezTo>
                      <a:pt x="0" y="398"/>
                      <a:pt x="0" y="398"/>
                      <a:pt x="0" y="398"/>
                    </a:cubicBezTo>
                    <a:lnTo>
                      <a:pt x="369" y="398"/>
                    </a:lnTo>
                    <a:close/>
                  </a:path>
                </a:pathLst>
              </a:custGeom>
              <a:solidFill>
                <a:srgbClr val="169D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54" name="îšḷîḋê"/>
              <p:cNvSpPr>
                <a:spLocks noChangeArrowheads="1"/>
              </p:cNvSpPr>
              <p:nvPr/>
            </p:nvSpPr>
            <p:spPr bwMode="auto">
              <a:xfrm>
                <a:off x="836" y="678"/>
                <a:ext cx="748" cy="655"/>
              </a:xfrm>
              <a:custGeom>
                <a:avLst/>
                <a:gdLst>
                  <a:gd name="T0" fmla="*/ 595 w 420"/>
                  <a:gd name="T1" fmla="*/ 62 h 367"/>
                  <a:gd name="T2" fmla="*/ 606 w 420"/>
                  <a:gd name="T3" fmla="*/ 393 h 367"/>
                  <a:gd name="T4" fmla="*/ 711 w 420"/>
                  <a:gd name="T5" fmla="*/ 591 h 367"/>
                  <a:gd name="T6" fmla="*/ 342 w 420"/>
                  <a:gd name="T7" fmla="*/ 650 h 367"/>
                  <a:gd name="T8" fmla="*/ 30 w 420"/>
                  <a:gd name="T9" fmla="*/ 584 h 367"/>
                  <a:gd name="T10" fmla="*/ 110 w 420"/>
                  <a:gd name="T11" fmla="*/ 393 h 367"/>
                  <a:gd name="T12" fmla="*/ 114 w 420"/>
                  <a:gd name="T13" fmla="*/ 91 h 367"/>
                  <a:gd name="T14" fmla="*/ 342 w 420"/>
                  <a:gd name="T15" fmla="*/ 134 h 367"/>
                  <a:gd name="T16" fmla="*/ 595 w 420"/>
                  <a:gd name="T17" fmla="*/ 62 h 3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0"/>
                  <a:gd name="T28" fmla="*/ 0 h 367"/>
                  <a:gd name="T29" fmla="*/ 420 w 420"/>
                  <a:gd name="T30" fmla="*/ 367 h 3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0" h="367">
                    <a:moveTo>
                      <a:pt x="334" y="35"/>
                    </a:moveTo>
                    <a:cubicBezTo>
                      <a:pt x="328" y="93"/>
                      <a:pt x="330" y="170"/>
                      <a:pt x="340" y="220"/>
                    </a:cubicBezTo>
                    <a:cubicBezTo>
                      <a:pt x="346" y="250"/>
                      <a:pt x="420" y="307"/>
                      <a:pt x="399" y="331"/>
                    </a:cubicBezTo>
                    <a:cubicBezTo>
                      <a:pt x="367" y="367"/>
                      <a:pt x="224" y="364"/>
                      <a:pt x="192" y="364"/>
                    </a:cubicBezTo>
                    <a:cubicBezTo>
                      <a:pt x="160" y="364"/>
                      <a:pt x="44" y="365"/>
                      <a:pt x="17" y="327"/>
                    </a:cubicBezTo>
                    <a:cubicBezTo>
                      <a:pt x="0" y="304"/>
                      <a:pt x="62" y="250"/>
                      <a:pt x="62" y="220"/>
                    </a:cubicBezTo>
                    <a:cubicBezTo>
                      <a:pt x="62" y="180"/>
                      <a:pt x="76" y="111"/>
                      <a:pt x="64" y="51"/>
                    </a:cubicBezTo>
                    <a:cubicBezTo>
                      <a:pt x="57" y="15"/>
                      <a:pt x="166" y="75"/>
                      <a:pt x="192" y="75"/>
                    </a:cubicBezTo>
                    <a:cubicBezTo>
                      <a:pt x="215" y="75"/>
                      <a:pt x="338" y="0"/>
                      <a:pt x="334" y="35"/>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55" name="íṡliďé"/>
              <p:cNvSpPr>
                <a:spLocks noChangeArrowheads="1"/>
              </p:cNvSpPr>
              <p:nvPr/>
            </p:nvSpPr>
            <p:spPr bwMode="auto">
              <a:xfrm>
                <a:off x="827" y="512"/>
                <a:ext cx="96" cy="205"/>
              </a:xfrm>
              <a:custGeom>
                <a:avLst/>
                <a:gdLst>
                  <a:gd name="T0" fmla="*/ 94 w 54"/>
                  <a:gd name="T1" fmla="*/ 160 h 115"/>
                  <a:gd name="T2" fmla="*/ 50 w 54"/>
                  <a:gd name="T3" fmla="*/ 205 h 115"/>
                  <a:gd name="T4" fmla="*/ 14 w 54"/>
                  <a:gd name="T5" fmla="*/ 103 h 115"/>
                  <a:gd name="T6" fmla="*/ 0 w 54"/>
                  <a:gd name="T7" fmla="*/ 43 h 115"/>
                  <a:gd name="T8" fmla="*/ 57 w 54"/>
                  <a:gd name="T9" fmla="*/ 52 h 115"/>
                  <a:gd name="T10" fmla="*/ 71 w 54"/>
                  <a:gd name="T11" fmla="*/ 52 h 115"/>
                  <a:gd name="T12" fmla="*/ 94 w 54"/>
                  <a:gd name="T13" fmla="*/ 78 h 115"/>
                  <a:gd name="T14" fmla="*/ 94 w 54"/>
                  <a:gd name="T15" fmla="*/ 160 h 115"/>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115"/>
                  <a:gd name="T26" fmla="*/ 54 w 54"/>
                  <a:gd name="T27" fmla="*/ 115 h 1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115">
                    <a:moveTo>
                      <a:pt x="53" y="90"/>
                    </a:moveTo>
                    <a:cubicBezTo>
                      <a:pt x="53" y="103"/>
                      <a:pt x="42" y="115"/>
                      <a:pt x="28" y="115"/>
                    </a:cubicBezTo>
                    <a:cubicBezTo>
                      <a:pt x="14" y="115"/>
                      <a:pt x="8" y="110"/>
                      <a:pt x="8" y="58"/>
                    </a:cubicBezTo>
                    <a:cubicBezTo>
                      <a:pt x="0" y="24"/>
                      <a:pt x="0" y="24"/>
                      <a:pt x="0" y="24"/>
                    </a:cubicBezTo>
                    <a:cubicBezTo>
                      <a:pt x="0" y="0"/>
                      <a:pt x="19" y="29"/>
                      <a:pt x="32" y="29"/>
                    </a:cubicBezTo>
                    <a:cubicBezTo>
                      <a:pt x="40" y="29"/>
                      <a:pt x="40" y="29"/>
                      <a:pt x="40" y="29"/>
                    </a:cubicBezTo>
                    <a:cubicBezTo>
                      <a:pt x="54" y="29"/>
                      <a:pt x="53" y="30"/>
                      <a:pt x="53" y="44"/>
                    </a:cubicBezTo>
                    <a:lnTo>
                      <a:pt x="53" y="90"/>
                    </a:ln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56" name="iṣļïdé"/>
              <p:cNvSpPr>
                <a:spLocks noChangeArrowheads="1"/>
              </p:cNvSpPr>
              <p:nvPr/>
            </p:nvSpPr>
            <p:spPr bwMode="auto">
              <a:xfrm>
                <a:off x="1413" y="512"/>
                <a:ext cx="96" cy="205"/>
              </a:xfrm>
              <a:custGeom>
                <a:avLst/>
                <a:gdLst>
                  <a:gd name="T0" fmla="*/ 2 w 54"/>
                  <a:gd name="T1" fmla="*/ 160 h 115"/>
                  <a:gd name="T2" fmla="*/ 46 w 54"/>
                  <a:gd name="T3" fmla="*/ 205 h 115"/>
                  <a:gd name="T4" fmla="*/ 82 w 54"/>
                  <a:gd name="T5" fmla="*/ 103 h 115"/>
                  <a:gd name="T6" fmla="*/ 96 w 54"/>
                  <a:gd name="T7" fmla="*/ 43 h 115"/>
                  <a:gd name="T8" fmla="*/ 37 w 54"/>
                  <a:gd name="T9" fmla="*/ 52 h 115"/>
                  <a:gd name="T10" fmla="*/ 25 w 54"/>
                  <a:gd name="T11" fmla="*/ 52 h 115"/>
                  <a:gd name="T12" fmla="*/ 2 w 54"/>
                  <a:gd name="T13" fmla="*/ 78 h 115"/>
                  <a:gd name="T14" fmla="*/ 2 w 54"/>
                  <a:gd name="T15" fmla="*/ 160 h 115"/>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115"/>
                  <a:gd name="T26" fmla="*/ 54 w 54"/>
                  <a:gd name="T27" fmla="*/ 115 h 1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115">
                    <a:moveTo>
                      <a:pt x="1" y="90"/>
                    </a:moveTo>
                    <a:cubicBezTo>
                      <a:pt x="1" y="103"/>
                      <a:pt x="12" y="115"/>
                      <a:pt x="26" y="115"/>
                    </a:cubicBezTo>
                    <a:cubicBezTo>
                      <a:pt x="39" y="115"/>
                      <a:pt x="46" y="110"/>
                      <a:pt x="46" y="58"/>
                    </a:cubicBezTo>
                    <a:cubicBezTo>
                      <a:pt x="54" y="24"/>
                      <a:pt x="54" y="24"/>
                      <a:pt x="54" y="24"/>
                    </a:cubicBezTo>
                    <a:cubicBezTo>
                      <a:pt x="54" y="0"/>
                      <a:pt x="35" y="29"/>
                      <a:pt x="21" y="29"/>
                    </a:cubicBezTo>
                    <a:cubicBezTo>
                      <a:pt x="14" y="29"/>
                      <a:pt x="14" y="29"/>
                      <a:pt x="14" y="29"/>
                    </a:cubicBezTo>
                    <a:cubicBezTo>
                      <a:pt x="0" y="29"/>
                      <a:pt x="1" y="30"/>
                      <a:pt x="1" y="44"/>
                    </a:cubicBezTo>
                    <a:lnTo>
                      <a:pt x="1" y="90"/>
                    </a:ln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57" name="î$ľïdè"/>
              <p:cNvSpPr>
                <a:spLocks noChangeArrowheads="1"/>
              </p:cNvSpPr>
              <p:nvPr/>
            </p:nvSpPr>
            <p:spPr bwMode="auto">
              <a:xfrm>
                <a:off x="937" y="678"/>
                <a:ext cx="647" cy="692"/>
              </a:xfrm>
              <a:custGeom>
                <a:avLst/>
                <a:gdLst>
                  <a:gd name="T0" fmla="*/ 504 w 363"/>
                  <a:gd name="T1" fmla="*/ 392 h 388"/>
                  <a:gd name="T2" fmla="*/ 494 w 363"/>
                  <a:gd name="T3" fmla="*/ 62 h 388"/>
                  <a:gd name="T4" fmla="*/ 241 w 363"/>
                  <a:gd name="T5" fmla="*/ 134 h 388"/>
                  <a:gd name="T6" fmla="*/ 12 w 363"/>
                  <a:gd name="T7" fmla="*/ 91 h 388"/>
                  <a:gd name="T8" fmla="*/ 21 w 363"/>
                  <a:gd name="T9" fmla="*/ 228 h 388"/>
                  <a:gd name="T10" fmla="*/ 364 w 363"/>
                  <a:gd name="T11" fmla="*/ 692 h 388"/>
                  <a:gd name="T12" fmla="*/ 610 w 363"/>
                  <a:gd name="T13" fmla="*/ 590 h 388"/>
                  <a:gd name="T14" fmla="*/ 504 w 363"/>
                  <a:gd name="T15" fmla="*/ 392 h 388"/>
                  <a:gd name="T16" fmla="*/ 0 60000 65536"/>
                  <a:gd name="T17" fmla="*/ 0 60000 65536"/>
                  <a:gd name="T18" fmla="*/ 0 60000 65536"/>
                  <a:gd name="T19" fmla="*/ 0 60000 65536"/>
                  <a:gd name="T20" fmla="*/ 0 60000 65536"/>
                  <a:gd name="T21" fmla="*/ 0 60000 65536"/>
                  <a:gd name="T22" fmla="*/ 0 60000 65536"/>
                  <a:gd name="T23" fmla="*/ 0 60000 65536"/>
                  <a:gd name="T24" fmla="*/ 0 w 363"/>
                  <a:gd name="T25" fmla="*/ 0 h 388"/>
                  <a:gd name="T26" fmla="*/ 363 w 363"/>
                  <a:gd name="T27" fmla="*/ 388 h 3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 h="388">
                    <a:moveTo>
                      <a:pt x="283" y="220"/>
                    </a:moveTo>
                    <a:cubicBezTo>
                      <a:pt x="273" y="170"/>
                      <a:pt x="271" y="93"/>
                      <a:pt x="277" y="35"/>
                    </a:cubicBezTo>
                    <a:cubicBezTo>
                      <a:pt x="281" y="0"/>
                      <a:pt x="158" y="75"/>
                      <a:pt x="135" y="75"/>
                    </a:cubicBezTo>
                    <a:cubicBezTo>
                      <a:pt x="109" y="75"/>
                      <a:pt x="0" y="15"/>
                      <a:pt x="7" y="51"/>
                    </a:cubicBezTo>
                    <a:cubicBezTo>
                      <a:pt x="12" y="76"/>
                      <a:pt x="13" y="103"/>
                      <a:pt x="12" y="128"/>
                    </a:cubicBezTo>
                    <a:cubicBezTo>
                      <a:pt x="204" y="388"/>
                      <a:pt x="204" y="388"/>
                      <a:pt x="204" y="388"/>
                    </a:cubicBezTo>
                    <a:cubicBezTo>
                      <a:pt x="240" y="383"/>
                      <a:pt x="329" y="346"/>
                      <a:pt x="342" y="331"/>
                    </a:cubicBezTo>
                    <a:cubicBezTo>
                      <a:pt x="363" y="307"/>
                      <a:pt x="289" y="250"/>
                      <a:pt x="283" y="220"/>
                    </a:cubicBezTo>
                    <a:close/>
                  </a:path>
                </a:pathLst>
              </a:custGeom>
              <a:solidFill>
                <a:srgbClr val="F8B2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58" name="íṧlídê"/>
              <p:cNvSpPr>
                <a:spLocks noChangeArrowheads="1"/>
              </p:cNvSpPr>
              <p:nvPr/>
            </p:nvSpPr>
            <p:spPr bwMode="auto">
              <a:xfrm>
                <a:off x="896" y="300"/>
                <a:ext cx="280" cy="712"/>
              </a:xfrm>
              <a:custGeom>
                <a:avLst/>
                <a:gdLst>
                  <a:gd name="T0" fmla="*/ 57 w 157"/>
                  <a:gd name="T1" fmla="*/ 37 h 399"/>
                  <a:gd name="T2" fmla="*/ 16 w 157"/>
                  <a:gd name="T3" fmla="*/ 287 h 399"/>
                  <a:gd name="T4" fmla="*/ 16 w 157"/>
                  <a:gd name="T5" fmla="*/ 428 h 399"/>
                  <a:gd name="T6" fmla="*/ 30 w 157"/>
                  <a:gd name="T7" fmla="*/ 551 h 399"/>
                  <a:gd name="T8" fmla="*/ 202 w 157"/>
                  <a:gd name="T9" fmla="*/ 703 h 399"/>
                  <a:gd name="T10" fmla="*/ 280 w 157"/>
                  <a:gd name="T11" fmla="*/ 696 h 399"/>
                  <a:gd name="T12" fmla="*/ 278 w 157"/>
                  <a:gd name="T13" fmla="*/ 20 h 399"/>
                  <a:gd name="T14" fmla="*/ 57 w 157"/>
                  <a:gd name="T15" fmla="*/ 37 h 399"/>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399"/>
                  <a:gd name="T26" fmla="*/ 157 w 157"/>
                  <a:gd name="T27" fmla="*/ 399 h 3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399">
                    <a:moveTo>
                      <a:pt x="32" y="21"/>
                    </a:moveTo>
                    <a:cubicBezTo>
                      <a:pt x="0" y="49"/>
                      <a:pt x="9" y="115"/>
                      <a:pt x="9" y="161"/>
                    </a:cubicBezTo>
                    <a:cubicBezTo>
                      <a:pt x="9" y="240"/>
                      <a:pt x="9" y="240"/>
                      <a:pt x="9" y="240"/>
                    </a:cubicBezTo>
                    <a:cubicBezTo>
                      <a:pt x="9" y="263"/>
                      <a:pt x="8" y="290"/>
                      <a:pt x="17" y="309"/>
                    </a:cubicBezTo>
                    <a:cubicBezTo>
                      <a:pt x="34" y="345"/>
                      <a:pt x="76" y="380"/>
                      <a:pt x="113" y="394"/>
                    </a:cubicBezTo>
                    <a:cubicBezTo>
                      <a:pt x="128" y="399"/>
                      <a:pt x="140" y="390"/>
                      <a:pt x="157" y="390"/>
                    </a:cubicBezTo>
                    <a:cubicBezTo>
                      <a:pt x="156" y="11"/>
                      <a:pt x="156" y="11"/>
                      <a:pt x="156" y="11"/>
                    </a:cubicBezTo>
                    <a:cubicBezTo>
                      <a:pt x="119" y="10"/>
                      <a:pt x="57" y="0"/>
                      <a:pt x="32" y="21"/>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59" name="iṧľïḍé"/>
              <p:cNvSpPr>
                <a:spLocks noChangeArrowheads="1"/>
              </p:cNvSpPr>
              <p:nvPr/>
            </p:nvSpPr>
            <p:spPr bwMode="auto">
              <a:xfrm>
                <a:off x="1171" y="298"/>
                <a:ext cx="287" cy="712"/>
              </a:xfrm>
              <a:custGeom>
                <a:avLst/>
                <a:gdLst>
                  <a:gd name="T0" fmla="*/ 273 w 161"/>
                  <a:gd name="T1" fmla="*/ 289 h 399"/>
                  <a:gd name="T2" fmla="*/ 219 w 161"/>
                  <a:gd name="T3" fmla="*/ 32 h 399"/>
                  <a:gd name="T4" fmla="*/ 7 w 161"/>
                  <a:gd name="T5" fmla="*/ 21 h 399"/>
                  <a:gd name="T6" fmla="*/ 0 w 161"/>
                  <a:gd name="T7" fmla="*/ 21 h 399"/>
                  <a:gd name="T8" fmla="*/ 2 w 161"/>
                  <a:gd name="T9" fmla="*/ 698 h 399"/>
                  <a:gd name="T10" fmla="*/ 7 w 161"/>
                  <a:gd name="T11" fmla="*/ 698 h 399"/>
                  <a:gd name="T12" fmla="*/ 123 w 161"/>
                  <a:gd name="T13" fmla="*/ 703 h 399"/>
                  <a:gd name="T14" fmla="*/ 262 w 161"/>
                  <a:gd name="T15" fmla="*/ 560 h 399"/>
                  <a:gd name="T16" fmla="*/ 273 w 161"/>
                  <a:gd name="T17" fmla="*/ 430 h 399"/>
                  <a:gd name="T18" fmla="*/ 273 w 161"/>
                  <a:gd name="T19" fmla="*/ 289 h 3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1"/>
                  <a:gd name="T31" fmla="*/ 0 h 399"/>
                  <a:gd name="T32" fmla="*/ 161 w 161"/>
                  <a:gd name="T33" fmla="*/ 399 h 3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1" h="399">
                    <a:moveTo>
                      <a:pt x="153" y="162"/>
                    </a:moveTo>
                    <a:cubicBezTo>
                      <a:pt x="153" y="111"/>
                      <a:pt x="161" y="45"/>
                      <a:pt x="123" y="18"/>
                    </a:cubicBezTo>
                    <a:cubicBezTo>
                      <a:pt x="99" y="0"/>
                      <a:pt x="36" y="12"/>
                      <a:pt x="4" y="12"/>
                    </a:cubicBezTo>
                    <a:cubicBezTo>
                      <a:pt x="3" y="12"/>
                      <a:pt x="1" y="12"/>
                      <a:pt x="0" y="12"/>
                    </a:cubicBezTo>
                    <a:cubicBezTo>
                      <a:pt x="1" y="391"/>
                      <a:pt x="1" y="391"/>
                      <a:pt x="1" y="391"/>
                    </a:cubicBezTo>
                    <a:cubicBezTo>
                      <a:pt x="4" y="391"/>
                      <a:pt x="4" y="391"/>
                      <a:pt x="4" y="391"/>
                    </a:cubicBezTo>
                    <a:cubicBezTo>
                      <a:pt x="21" y="391"/>
                      <a:pt x="53" y="399"/>
                      <a:pt x="69" y="394"/>
                    </a:cubicBezTo>
                    <a:cubicBezTo>
                      <a:pt x="98" y="364"/>
                      <a:pt x="121" y="351"/>
                      <a:pt x="147" y="314"/>
                    </a:cubicBezTo>
                    <a:cubicBezTo>
                      <a:pt x="156" y="295"/>
                      <a:pt x="153" y="264"/>
                      <a:pt x="153" y="241"/>
                    </a:cubicBezTo>
                    <a:lnTo>
                      <a:pt x="153" y="162"/>
                    </a:ln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0" name="íSḻíḋé"/>
              <p:cNvSpPr>
                <a:spLocks noChangeArrowheads="1"/>
              </p:cNvSpPr>
              <p:nvPr/>
            </p:nvSpPr>
            <p:spPr bwMode="auto">
              <a:xfrm>
                <a:off x="829" y="180"/>
                <a:ext cx="668" cy="475"/>
              </a:xfrm>
              <a:custGeom>
                <a:avLst/>
                <a:gdLst>
                  <a:gd name="T0" fmla="*/ 27 w 375"/>
                  <a:gd name="T1" fmla="*/ 139 h 266"/>
                  <a:gd name="T2" fmla="*/ 12 w 375"/>
                  <a:gd name="T3" fmla="*/ 170 h 266"/>
                  <a:gd name="T4" fmla="*/ 25 w 375"/>
                  <a:gd name="T5" fmla="*/ 300 h 266"/>
                  <a:gd name="T6" fmla="*/ 62 w 375"/>
                  <a:gd name="T7" fmla="*/ 421 h 266"/>
                  <a:gd name="T8" fmla="*/ 93 w 375"/>
                  <a:gd name="T9" fmla="*/ 473 h 266"/>
                  <a:gd name="T10" fmla="*/ 86 w 375"/>
                  <a:gd name="T11" fmla="*/ 398 h 266"/>
                  <a:gd name="T12" fmla="*/ 112 w 375"/>
                  <a:gd name="T13" fmla="*/ 318 h 266"/>
                  <a:gd name="T14" fmla="*/ 128 w 375"/>
                  <a:gd name="T15" fmla="*/ 268 h 266"/>
                  <a:gd name="T16" fmla="*/ 123 w 375"/>
                  <a:gd name="T17" fmla="*/ 238 h 266"/>
                  <a:gd name="T18" fmla="*/ 178 w 375"/>
                  <a:gd name="T19" fmla="*/ 157 h 266"/>
                  <a:gd name="T20" fmla="*/ 273 w 375"/>
                  <a:gd name="T21" fmla="*/ 150 h 266"/>
                  <a:gd name="T22" fmla="*/ 490 w 375"/>
                  <a:gd name="T23" fmla="*/ 155 h 266"/>
                  <a:gd name="T24" fmla="*/ 509 w 375"/>
                  <a:gd name="T25" fmla="*/ 155 h 266"/>
                  <a:gd name="T26" fmla="*/ 563 w 375"/>
                  <a:gd name="T27" fmla="*/ 207 h 266"/>
                  <a:gd name="T28" fmla="*/ 561 w 375"/>
                  <a:gd name="T29" fmla="*/ 241 h 266"/>
                  <a:gd name="T30" fmla="*/ 584 w 375"/>
                  <a:gd name="T31" fmla="*/ 334 h 266"/>
                  <a:gd name="T32" fmla="*/ 609 w 375"/>
                  <a:gd name="T33" fmla="*/ 411 h 266"/>
                  <a:gd name="T34" fmla="*/ 604 w 375"/>
                  <a:gd name="T35" fmla="*/ 473 h 266"/>
                  <a:gd name="T36" fmla="*/ 607 w 375"/>
                  <a:gd name="T37" fmla="*/ 475 h 266"/>
                  <a:gd name="T38" fmla="*/ 625 w 375"/>
                  <a:gd name="T39" fmla="*/ 432 h 266"/>
                  <a:gd name="T40" fmla="*/ 647 w 375"/>
                  <a:gd name="T41" fmla="*/ 334 h 266"/>
                  <a:gd name="T42" fmla="*/ 657 w 375"/>
                  <a:gd name="T43" fmla="*/ 159 h 266"/>
                  <a:gd name="T44" fmla="*/ 552 w 375"/>
                  <a:gd name="T45" fmla="*/ 45 h 266"/>
                  <a:gd name="T46" fmla="*/ 513 w 375"/>
                  <a:gd name="T47" fmla="*/ 59 h 266"/>
                  <a:gd name="T48" fmla="*/ 424 w 375"/>
                  <a:gd name="T49" fmla="*/ 14 h 266"/>
                  <a:gd name="T50" fmla="*/ 237 w 375"/>
                  <a:gd name="T51" fmla="*/ 7 h 266"/>
                  <a:gd name="T52" fmla="*/ 27 w 375"/>
                  <a:gd name="T53" fmla="*/ 139 h 2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5"/>
                  <a:gd name="T82" fmla="*/ 0 h 266"/>
                  <a:gd name="T83" fmla="*/ 375 w 375"/>
                  <a:gd name="T84" fmla="*/ 266 h 26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5" h="266">
                    <a:moveTo>
                      <a:pt x="15" y="78"/>
                    </a:moveTo>
                    <a:cubicBezTo>
                      <a:pt x="12" y="84"/>
                      <a:pt x="9" y="89"/>
                      <a:pt x="7" y="95"/>
                    </a:cubicBezTo>
                    <a:cubicBezTo>
                      <a:pt x="0" y="120"/>
                      <a:pt x="4" y="144"/>
                      <a:pt x="14" y="168"/>
                    </a:cubicBezTo>
                    <a:cubicBezTo>
                      <a:pt x="23" y="190"/>
                      <a:pt x="34" y="212"/>
                      <a:pt x="35" y="236"/>
                    </a:cubicBezTo>
                    <a:cubicBezTo>
                      <a:pt x="35" y="249"/>
                      <a:pt x="43" y="256"/>
                      <a:pt x="52" y="265"/>
                    </a:cubicBezTo>
                    <a:cubicBezTo>
                      <a:pt x="51" y="250"/>
                      <a:pt x="49" y="236"/>
                      <a:pt x="48" y="223"/>
                    </a:cubicBezTo>
                    <a:cubicBezTo>
                      <a:pt x="47" y="206"/>
                      <a:pt x="50" y="190"/>
                      <a:pt x="63" y="178"/>
                    </a:cubicBezTo>
                    <a:cubicBezTo>
                      <a:pt x="71" y="170"/>
                      <a:pt x="73" y="161"/>
                      <a:pt x="72" y="150"/>
                    </a:cubicBezTo>
                    <a:cubicBezTo>
                      <a:pt x="71" y="144"/>
                      <a:pt x="70" y="139"/>
                      <a:pt x="69" y="133"/>
                    </a:cubicBezTo>
                    <a:cubicBezTo>
                      <a:pt x="67" y="108"/>
                      <a:pt x="76" y="93"/>
                      <a:pt x="100" y="88"/>
                    </a:cubicBezTo>
                    <a:cubicBezTo>
                      <a:pt x="117" y="85"/>
                      <a:pt x="136" y="84"/>
                      <a:pt x="153" y="84"/>
                    </a:cubicBezTo>
                    <a:cubicBezTo>
                      <a:pt x="194" y="84"/>
                      <a:pt x="234" y="86"/>
                      <a:pt x="275" y="87"/>
                    </a:cubicBezTo>
                    <a:cubicBezTo>
                      <a:pt x="279" y="87"/>
                      <a:pt x="282" y="87"/>
                      <a:pt x="286" y="87"/>
                    </a:cubicBezTo>
                    <a:cubicBezTo>
                      <a:pt x="303" y="88"/>
                      <a:pt x="314" y="99"/>
                      <a:pt x="316" y="116"/>
                    </a:cubicBezTo>
                    <a:cubicBezTo>
                      <a:pt x="317" y="123"/>
                      <a:pt x="317" y="129"/>
                      <a:pt x="315" y="135"/>
                    </a:cubicBezTo>
                    <a:cubicBezTo>
                      <a:pt x="309" y="155"/>
                      <a:pt x="314" y="172"/>
                      <a:pt x="328" y="187"/>
                    </a:cubicBezTo>
                    <a:cubicBezTo>
                      <a:pt x="339" y="199"/>
                      <a:pt x="343" y="214"/>
                      <a:pt x="342" y="230"/>
                    </a:cubicBezTo>
                    <a:cubicBezTo>
                      <a:pt x="341" y="242"/>
                      <a:pt x="340" y="253"/>
                      <a:pt x="339" y="265"/>
                    </a:cubicBezTo>
                    <a:cubicBezTo>
                      <a:pt x="340" y="265"/>
                      <a:pt x="341" y="265"/>
                      <a:pt x="341" y="266"/>
                    </a:cubicBezTo>
                    <a:cubicBezTo>
                      <a:pt x="345" y="258"/>
                      <a:pt x="349" y="251"/>
                      <a:pt x="351" y="242"/>
                    </a:cubicBezTo>
                    <a:cubicBezTo>
                      <a:pt x="356" y="224"/>
                      <a:pt x="359" y="206"/>
                      <a:pt x="363" y="187"/>
                    </a:cubicBezTo>
                    <a:cubicBezTo>
                      <a:pt x="370" y="155"/>
                      <a:pt x="375" y="122"/>
                      <a:pt x="369" y="89"/>
                    </a:cubicBezTo>
                    <a:cubicBezTo>
                      <a:pt x="364" y="61"/>
                      <a:pt x="344" y="23"/>
                      <a:pt x="310" y="25"/>
                    </a:cubicBezTo>
                    <a:cubicBezTo>
                      <a:pt x="311" y="27"/>
                      <a:pt x="291" y="38"/>
                      <a:pt x="288" y="33"/>
                    </a:cubicBezTo>
                    <a:cubicBezTo>
                      <a:pt x="280" y="17"/>
                      <a:pt x="257" y="12"/>
                      <a:pt x="238" y="8"/>
                    </a:cubicBezTo>
                    <a:cubicBezTo>
                      <a:pt x="204" y="0"/>
                      <a:pt x="169" y="6"/>
                      <a:pt x="133" y="4"/>
                    </a:cubicBezTo>
                    <a:cubicBezTo>
                      <a:pt x="43" y="1"/>
                      <a:pt x="18" y="70"/>
                      <a:pt x="15" y="78"/>
                    </a:cubicBezTo>
                    <a:close/>
                  </a:path>
                </a:pathLst>
              </a:custGeom>
              <a:solidFill>
                <a:srgbClr val="4947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1" name="isľiḍè"/>
              <p:cNvSpPr>
                <a:spLocks noChangeArrowheads="1"/>
              </p:cNvSpPr>
              <p:nvPr/>
            </p:nvSpPr>
            <p:spPr bwMode="auto">
              <a:xfrm>
                <a:off x="928" y="1067"/>
                <a:ext cx="282" cy="687"/>
              </a:xfrm>
              <a:custGeom>
                <a:avLst/>
                <a:gdLst>
                  <a:gd name="T0" fmla="*/ 93 w 158"/>
                  <a:gd name="T1" fmla="*/ 687 h 385"/>
                  <a:gd name="T2" fmla="*/ 266 w 158"/>
                  <a:gd name="T3" fmla="*/ 687 h 385"/>
                  <a:gd name="T4" fmla="*/ 282 w 158"/>
                  <a:gd name="T5" fmla="*/ 173 h 385"/>
                  <a:gd name="T6" fmla="*/ 12 w 158"/>
                  <a:gd name="T7" fmla="*/ 0 h 385"/>
                  <a:gd name="T8" fmla="*/ 0 w 158"/>
                  <a:gd name="T9" fmla="*/ 130 h 385"/>
                  <a:gd name="T10" fmla="*/ 61 w 158"/>
                  <a:gd name="T11" fmla="*/ 387 h 385"/>
                  <a:gd name="T12" fmla="*/ 93 w 158"/>
                  <a:gd name="T13" fmla="*/ 687 h 385"/>
                  <a:gd name="T14" fmla="*/ 0 60000 65536"/>
                  <a:gd name="T15" fmla="*/ 0 60000 65536"/>
                  <a:gd name="T16" fmla="*/ 0 60000 65536"/>
                  <a:gd name="T17" fmla="*/ 0 60000 65536"/>
                  <a:gd name="T18" fmla="*/ 0 60000 65536"/>
                  <a:gd name="T19" fmla="*/ 0 60000 65536"/>
                  <a:gd name="T20" fmla="*/ 0 60000 65536"/>
                  <a:gd name="T21" fmla="*/ 0 w 158"/>
                  <a:gd name="T22" fmla="*/ 0 h 385"/>
                  <a:gd name="T23" fmla="*/ 158 w 158"/>
                  <a:gd name="T24" fmla="*/ 385 h 3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385">
                    <a:moveTo>
                      <a:pt x="52" y="385"/>
                    </a:moveTo>
                    <a:cubicBezTo>
                      <a:pt x="149" y="385"/>
                      <a:pt x="149" y="385"/>
                      <a:pt x="149" y="385"/>
                    </a:cubicBezTo>
                    <a:cubicBezTo>
                      <a:pt x="152" y="243"/>
                      <a:pt x="155" y="99"/>
                      <a:pt x="158" y="97"/>
                    </a:cubicBezTo>
                    <a:cubicBezTo>
                      <a:pt x="154" y="95"/>
                      <a:pt x="11" y="2"/>
                      <a:pt x="7" y="0"/>
                    </a:cubicBezTo>
                    <a:cubicBezTo>
                      <a:pt x="7" y="0"/>
                      <a:pt x="4" y="89"/>
                      <a:pt x="0" y="73"/>
                    </a:cubicBezTo>
                    <a:cubicBezTo>
                      <a:pt x="34" y="217"/>
                      <a:pt x="34" y="217"/>
                      <a:pt x="34" y="217"/>
                    </a:cubicBezTo>
                    <a:lnTo>
                      <a:pt x="52" y="385"/>
                    </a:lnTo>
                    <a:close/>
                  </a:path>
                </a:pathLst>
              </a:custGeom>
              <a:solidFill>
                <a:srgbClr val="D1DDD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2" name="íśľïḓê"/>
              <p:cNvSpPr>
                <a:spLocks noChangeArrowheads="1"/>
              </p:cNvSpPr>
              <p:nvPr/>
            </p:nvSpPr>
            <p:spPr bwMode="auto">
              <a:xfrm>
                <a:off x="1180" y="1065"/>
                <a:ext cx="272" cy="689"/>
              </a:xfrm>
              <a:custGeom>
                <a:avLst/>
                <a:gdLst>
                  <a:gd name="T0" fmla="*/ 0 w 153"/>
                  <a:gd name="T1" fmla="*/ 689 h 386"/>
                  <a:gd name="T2" fmla="*/ 160 w 153"/>
                  <a:gd name="T3" fmla="*/ 689 h 386"/>
                  <a:gd name="T4" fmla="*/ 212 w 153"/>
                  <a:gd name="T5" fmla="*/ 389 h 386"/>
                  <a:gd name="T6" fmla="*/ 272 w 153"/>
                  <a:gd name="T7" fmla="*/ 132 h 386"/>
                  <a:gd name="T8" fmla="*/ 254 w 153"/>
                  <a:gd name="T9" fmla="*/ 0 h 386"/>
                  <a:gd name="T10" fmla="*/ 2 w 153"/>
                  <a:gd name="T11" fmla="*/ 162 h 386"/>
                  <a:gd name="T12" fmla="*/ 0 w 153"/>
                  <a:gd name="T13" fmla="*/ 689 h 386"/>
                  <a:gd name="T14" fmla="*/ 0 60000 65536"/>
                  <a:gd name="T15" fmla="*/ 0 60000 65536"/>
                  <a:gd name="T16" fmla="*/ 0 60000 65536"/>
                  <a:gd name="T17" fmla="*/ 0 60000 65536"/>
                  <a:gd name="T18" fmla="*/ 0 60000 65536"/>
                  <a:gd name="T19" fmla="*/ 0 60000 65536"/>
                  <a:gd name="T20" fmla="*/ 0 60000 65536"/>
                  <a:gd name="T21" fmla="*/ 0 w 153"/>
                  <a:gd name="T22" fmla="*/ 0 h 386"/>
                  <a:gd name="T23" fmla="*/ 153 w 153"/>
                  <a:gd name="T24" fmla="*/ 386 h 3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386">
                    <a:moveTo>
                      <a:pt x="0" y="386"/>
                    </a:moveTo>
                    <a:cubicBezTo>
                      <a:pt x="90" y="386"/>
                      <a:pt x="90" y="386"/>
                      <a:pt x="90" y="386"/>
                    </a:cubicBezTo>
                    <a:cubicBezTo>
                      <a:pt x="119" y="218"/>
                      <a:pt x="119" y="218"/>
                      <a:pt x="119" y="218"/>
                    </a:cubicBezTo>
                    <a:cubicBezTo>
                      <a:pt x="153" y="74"/>
                      <a:pt x="153" y="74"/>
                      <a:pt x="153" y="74"/>
                    </a:cubicBezTo>
                    <a:cubicBezTo>
                      <a:pt x="148" y="90"/>
                      <a:pt x="143" y="0"/>
                      <a:pt x="143" y="0"/>
                    </a:cubicBezTo>
                    <a:cubicBezTo>
                      <a:pt x="139" y="2"/>
                      <a:pt x="5" y="89"/>
                      <a:pt x="1" y="91"/>
                    </a:cubicBezTo>
                    <a:cubicBezTo>
                      <a:pt x="4" y="93"/>
                      <a:pt x="2" y="235"/>
                      <a:pt x="0" y="386"/>
                    </a:cubicBezTo>
                    <a:close/>
                  </a:path>
                </a:pathLst>
              </a:custGeom>
              <a:solidFill>
                <a:srgbClr val="D1DDD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3" name="ïṧḷídè"/>
              <p:cNvSpPr>
                <a:spLocks noChangeArrowheads="1"/>
              </p:cNvSpPr>
              <p:nvPr/>
            </p:nvSpPr>
            <p:spPr bwMode="auto">
              <a:xfrm>
                <a:off x="798" y="1313"/>
                <a:ext cx="82" cy="82"/>
              </a:xfrm>
              <a:custGeom>
                <a:avLst/>
                <a:gdLst>
                  <a:gd name="T0" fmla="*/ 0 w 82"/>
                  <a:gd name="T1" fmla="*/ 0 h 82"/>
                  <a:gd name="T2" fmla="*/ 63 w 82"/>
                  <a:gd name="T3" fmla="*/ 82 h 82"/>
                  <a:gd name="T4" fmla="*/ 82 w 82"/>
                  <a:gd name="T5" fmla="*/ 73 h 82"/>
                  <a:gd name="T6" fmla="*/ 0 w 82"/>
                  <a:gd name="T7" fmla="*/ 0 h 82"/>
                  <a:gd name="T8" fmla="*/ 0 60000 65536"/>
                  <a:gd name="T9" fmla="*/ 0 60000 65536"/>
                  <a:gd name="T10" fmla="*/ 0 60000 65536"/>
                  <a:gd name="T11" fmla="*/ 0 60000 65536"/>
                  <a:gd name="T12" fmla="*/ 0 w 82"/>
                  <a:gd name="T13" fmla="*/ 0 h 82"/>
                  <a:gd name="T14" fmla="*/ 82 w 82"/>
                  <a:gd name="T15" fmla="*/ 82 h 82"/>
                </a:gdLst>
                <a:ahLst/>
                <a:cxnLst>
                  <a:cxn ang="T8">
                    <a:pos x="T0" y="T1"/>
                  </a:cxn>
                  <a:cxn ang="T9">
                    <a:pos x="T2" y="T3"/>
                  </a:cxn>
                  <a:cxn ang="T10">
                    <a:pos x="T4" y="T5"/>
                  </a:cxn>
                  <a:cxn ang="T11">
                    <a:pos x="T6" y="T7"/>
                  </a:cxn>
                </a:cxnLst>
                <a:rect l="T12" t="T13" r="T14" b="T15"/>
                <a:pathLst>
                  <a:path w="82" h="82">
                    <a:moveTo>
                      <a:pt x="0" y="0"/>
                    </a:moveTo>
                    <a:lnTo>
                      <a:pt x="63" y="82"/>
                    </a:lnTo>
                    <a:lnTo>
                      <a:pt x="82" y="7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4" name="î$líde"/>
              <p:cNvSpPr>
                <a:spLocks noChangeArrowheads="1"/>
              </p:cNvSpPr>
              <p:nvPr/>
            </p:nvSpPr>
            <p:spPr bwMode="auto">
              <a:xfrm>
                <a:off x="1385" y="1060"/>
                <a:ext cx="747" cy="694"/>
              </a:xfrm>
              <a:custGeom>
                <a:avLst/>
                <a:gdLst>
                  <a:gd name="T0" fmla="*/ 747 w 419"/>
                  <a:gd name="T1" fmla="*/ 694 h 389"/>
                  <a:gd name="T2" fmla="*/ 551 w 419"/>
                  <a:gd name="T3" fmla="*/ 205 h 389"/>
                  <a:gd name="T4" fmla="*/ 71 w 419"/>
                  <a:gd name="T5" fmla="*/ 0 h 389"/>
                  <a:gd name="T6" fmla="*/ 16 w 419"/>
                  <a:gd name="T7" fmla="*/ 583 h 389"/>
                  <a:gd name="T8" fmla="*/ 0 w 419"/>
                  <a:gd name="T9" fmla="*/ 694 h 389"/>
                  <a:gd name="T10" fmla="*/ 747 w 419"/>
                  <a:gd name="T11" fmla="*/ 694 h 389"/>
                  <a:gd name="T12" fmla="*/ 0 60000 65536"/>
                  <a:gd name="T13" fmla="*/ 0 60000 65536"/>
                  <a:gd name="T14" fmla="*/ 0 60000 65536"/>
                  <a:gd name="T15" fmla="*/ 0 60000 65536"/>
                  <a:gd name="T16" fmla="*/ 0 60000 65536"/>
                  <a:gd name="T17" fmla="*/ 0 60000 65536"/>
                  <a:gd name="T18" fmla="*/ 0 w 419"/>
                  <a:gd name="T19" fmla="*/ 0 h 389"/>
                  <a:gd name="T20" fmla="*/ 419 w 419"/>
                  <a:gd name="T21" fmla="*/ 389 h 389"/>
                </a:gdLst>
                <a:ahLst/>
                <a:cxnLst>
                  <a:cxn ang="T12">
                    <a:pos x="T0" y="T1"/>
                  </a:cxn>
                  <a:cxn ang="T13">
                    <a:pos x="T2" y="T3"/>
                  </a:cxn>
                  <a:cxn ang="T14">
                    <a:pos x="T4" y="T5"/>
                  </a:cxn>
                  <a:cxn ang="T15">
                    <a:pos x="T6" y="T7"/>
                  </a:cxn>
                  <a:cxn ang="T16">
                    <a:pos x="T8" y="T9"/>
                  </a:cxn>
                  <a:cxn ang="T17">
                    <a:pos x="T10" y="T11"/>
                  </a:cxn>
                </a:cxnLst>
                <a:rect l="T18" t="T19" r="T20" b="T21"/>
                <a:pathLst>
                  <a:path w="419" h="389">
                    <a:moveTo>
                      <a:pt x="419" y="389"/>
                    </a:moveTo>
                    <a:cubicBezTo>
                      <a:pt x="309" y="115"/>
                      <a:pt x="309" y="115"/>
                      <a:pt x="309" y="115"/>
                    </a:cubicBezTo>
                    <a:cubicBezTo>
                      <a:pt x="40" y="0"/>
                      <a:pt x="40" y="0"/>
                      <a:pt x="40" y="0"/>
                    </a:cubicBezTo>
                    <a:cubicBezTo>
                      <a:pt x="40" y="0"/>
                      <a:pt x="33" y="152"/>
                      <a:pt x="9" y="327"/>
                    </a:cubicBezTo>
                    <a:cubicBezTo>
                      <a:pt x="6" y="347"/>
                      <a:pt x="3" y="368"/>
                      <a:pt x="0" y="389"/>
                    </a:cubicBezTo>
                    <a:lnTo>
                      <a:pt x="419" y="389"/>
                    </a:lnTo>
                    <a:close/>
                  </a:path>
                </a:pathLst>
              </a:custGeom>
              <a:solidFill>
                <a:srgbClr val="169D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5" name="islïḍê"/>
              <p:cNvSpPr>
                <a:spLocks noChangeArrowheads="1"/>
              </p:cNvSpPr>
              <p:nvPr/>
            </p:nvSpPr>
            <p:spPr bwMode="auto">
              <a:xfrm>
                <a:off x="1094" y="1212"/>
                <a:ext cx="186" cy="342"/>
              </a:xfrm>
              <a:custGeom>
                <a:avLst/>
                <a:gdLst>
                  <a:gd name="T0" fmla="*/ 95 w 186"/>
                  <a:gd name="T1" fmla="*/ 0 h 342"/>
                  <a:gd name="T2" fmla="*/ 186 w 186"/>
                  <a:gd name="T3" fmla="*/ 162 h 342"/>
                  <a:gd name="T4" fmla="*/ 82 w 186"/>
                  <a:gd name="T5" fmla="*/ 342 h 342"/>
                  <a:gd name="T6" fmla="*/ 0 w 186"/>
                  <a:gd name="T7" fmla="*/ 160 h 342"/>
                  <a:gd name="T8" fmla="*/ 80 w 186"/>
                  <a:gd name="T9" fmla="*/ 0 h 342"/>
                  <a:gd name="T10" fmla="*/ 95 w 186"/>
                  <a:gd name="T11" fmla="*/ 0 h 342"/>
                  <a:gd name="T12" fmla="*/ 0 60000 65536"/>
                  <a:gd name="T13" fmla="*/ 0 60000 65536"/>
                  <a:gd name="T14" fmla="*/ 0 60000 65536"/>
                  <a:gd name="T15" fmla="*/ 0 60000 65536"/>
                  <a:gd name="T16" fmla="*/ 0 60000 65536"/>
                  <a:gd name="T17" fmla="*/ 0 60000 65536"/>
                  <a:gd name="T18" fmla="*/ 0 w 186"/>
                  <a:gd name="T19" fmla="*/ 0 h 342"/>
                  <a:gd name="T20" fmla="*/ 186 w 186"/>
                  <a:gd name="T21" fmla="*/ 342 h 342"/>
                </a:gdLst>
                <a:ahLst/>
                <a:cxnLst>
                  <a:cxn ang="T12">
                    <a:pos x="T0" y="T1"/>
                  </a:cxn>
                  <a:cxn ang="T13">
                    <a:pos x="T2" y="T3"/>
                  </a:cxn>
                  <a:cxn ang="T14">
                    <a:pos x="T4" y="T5"/>
                  </a:cxn>
                  <a:cxn ang="T15">
                    <a:pos x="T6" y="T7"/>
                  </a:cxn>
                  <a:cxn ang="T16">
                    <a:pos x="T8" y="T9"/>
                  </a:cxn>
                  <a:cxn ang="T17">
                    <a:pos x="T10" y="T11"/>
                  </a:cxn>
                </a:cxnLst>
                <a:rect l="T18" t="T19" r="T20" b="T21"/>
                <a:pathLst>
                  <a:path w="186" h="342">
                    <a:moveTo>
                      <a:pt x="95" y="0"/>
                    </a:moveTo>
                    <a:lnTo>
                      <a:pt x="186" y="162"/>
                    </a:lnTo>
                    <a:lnTo>
                      <a:pt x="82" y="342"/>
                    </a:lnTo>
                    <a:lnTo>
                      <a:pt x="0" y="160"/>
                    </a:lnTo>
                    <a:lnTo>
                      <a:pt x="80" y="0"/>
                    </a:lnTo>
                    <a:lnTo>
                      <a:pt x="95" y="0"/>
                    </a:lnTo>
                    <a:close/>
                  </a:path>
                </a:pathLst>
              </a:custGeom>
              <a:solidFill>
                <a:srgbClr val="F1673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6" name="îṩḻîḓe"/>
              <p:cNvSpPr>
                <a:spLocks noChangeArrowheads="1"/>
              </p:cNvSpPr>
              <p:nvPr/>
            </p:nvSpPr>
            <p:spPr bwMode="auto">
              <a:xfrm>
                <a:off x="1187" y="1042"/>
                <a:ext cx="246" cy="380"/>
              </a:xfrm>
              <a:custGeom>
                <a:avLst/>
                <a:gdLst>
                  <a:gd name="T0" fmla="*/ 246 w 246"/>
                  <a:gd name="T1" fmla="*/ 0 h 380"/>
                  <a:gd name="T2" fmla="*/ 119 w 246"/>
                  <a:gd name="T3" fmla="*/ 380 h 380"/>
                  <a:gd name="T4" fmla="*/ 0 w 246"/>
                  <a:gd name="T5" fmla="*/ 168 h 380"/>
                  <a:gd name="T6" fmla="*/ 246 w 246"/>
                  <a:gd name="T7" fmla="*/ 0 h 380"/>
                  <a:gd name="T8" fmla="*/ 0 60000 65536"/>
                  <a:gd name="T9" fmla="*/ 0 60000 65536"/>
                  <a:gd name="T10" fmla="*/ 0 60000 65536"/>
                  <a:gd name="T11" fmla="*/ 0 60000 65536"/>
                  <a:gd name="T12" fmla="*/ 0 w 246"/>
                  <a:gd name="T13" fmla="*/ 0 h 380"/>
                  <a:gd name="T14" fmla="*/ 246 w 246"/>
                  <a:gd name="T15" fmla="*/ 380 h 380"/>
                </a:gdLst>
                <a:ahLst/>
                <a:cxnLst>
                  <a:cxn ang="T8">
                    <a:pos x="T0" y="T1"/>
                  </a:cxn>
                  <a:cxn ang="T9">
                    <a:pos x="T2" y="T3"/>
                  </a:cxn>
                  <a:cxn ang="T10">
                    <a:pos x="T4" y="T5"/>
                  </a:cxn>
                  <a:cxn ang="T11">
                    <a:pos x="T6" y="T7"/>
                  </a:cxn>
                </a:cxnLst>
                <a:rect l="T12" t="T13" r="T14" b="T15"/>
                <a:pathLst>
                  <a:path w="246" h="380">
                    <a:moveTo>
                      <a:pt x="246" y="0"/>
                    </a:moveTo>
                    <a:lnTo>
                      <a:pt x="119" y="380"/>
                    </a:lnTo>
                    <a:lnTo>
                      <a:pt x="0" y="168"/>
                    </a:lnTo>
                    <a:lnTo>
                      <a:pt x="246"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7" name="ï$ľîďê"/>
              <p:cNvSpPr>
                <a:spLocks noChangeArrowheads="1"/>
              </p:cNvSpPr>
              <p:nvPr/>
            </p:nvSpPr>
            <p:spPr bwMode="auto">
              <a:xfrm>
                <a:off x="941" y="1042"/>
                <a:ext cx="244" cy="380"/>
              </a:xfrm>
              <a:custGeom>
                <a:avLst/>
                <a:gdLst>
                  <a:gd name="T0" fmla="*/ 0 w 244"/>
                  <a:gd name="T1" fmla="*/ 0 h 380"/>
                  <a:gd name="T2" fmla="*/ 125 w 244"/>
                  <a:gd name="T3" fmla="*/ 380 h 380"/>
                  <a:gd name="T4" fmla="*/ 244 w 244"/>
                  <a:gd name="T5" fmla="*/ 168 h 380"/>
                  <a:gd name="T6" fmla="*/ 0 w 244"/>
                  <a:gd name="T7" fmla="*/ 0 h 380"/>
                  <a:gd name="T8" fmla="*/ 0 60000 65536"/>
                  <a:gd name="T9" fmla="*/ 0 60000 65536"/>
                  <a:gd name="T10" fmla="*/ 0 60000 65536"/>
                  <a:gd name="T11" fmla="*/ 0 60000 65536"/>
                  <a:gd name="T12" fmla="*/ 0 w 244"/>
                  <a:gd name="T13" fmla="*/ 0 h 380"/>
                  <a:gd name="T14" fmla="*/ 244 w 244"/>
                  <a:gd name="T15" fmla="*/ 380 h 380"/>
                </a:gdLst>
                <a:ahLst/>
                <a:cxnLst>
                  <a:cxn ang="T8">
                    <a:pos x="T0" y="T1"/>
                  </a:cxn>
                  <a:cxn ang="T9">
                    <a:pos x="T2" y="T3"/>
                  </a:cxn>
                  <a:cxn ang="T10">
                    <a:pos x="T4" y="T5"/>
                  </a:cxn>
                  <a:cxn ang="T11">
                    <a:pos x="T6" y="T7"/>
                  </a:cxn>
                </a:cxnLst>
                <a:rect l="T12" t="T13" r="T14" b="T15"/>
                <a:pathLst>
                  <a:path w="244" h="380">
                    <a:moveTo>
                      <a:pt x="0" y="0"/>
                    </a:moveTo>
                    <a:lnTo>
                      <a:pt x="125" y="380"/>
                    </a:lnTo>
                    <a:lnTo>
                      <a:pt x="244" y="16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8" name="íṡ1îdé"/>
              <p:cNvSpPr>
                <a:spLocks noChangeArrowheads="1"/>
              </p:cNvSpPr>
              <p:nvPr/>
            </p:nvSpPr>
            <p:spPr bwMode="auto">
              <a:xfrm>
                <a:off x="1114" y="1303"/>
                <a:ext cx="142" cy="451"/>
              </a:xfrm>
              <a:custGeom>
                <a:avLst/>
                <a:gdLst>
                  <a:gd name="T0" fmla="*/ 142 w 142"/>
                  <a:gd name="T1" fmla="*/ 451 h 451"/>
                  <a:gd name="T2" fmla="*/ 69 w 142"/>
                  <a:gd name="T3" fmla="*/ 0 h 451"/>
                  <a:gd name="T4" fmla="*/ 0 w 142"/>
                  <a:gd name="T5" fmla="*/ 451 h 451"/>
                  <a:gd name="T6" fmla="*/ 142 w 142"/>
                  <a:gd name="T7" fmla="*/ 451 h 451"/>
                  <a:gd name="T8" fmla="*/ 0 60000 65536"/>
                  <a:gd name="T9" fmla="*/ 0 60000 65536"/>
                  <a:gd name="T10" fmla="*/ 0 60000 65536"/>
                  <a:gd name="T11" fmla="*/ 0 60000 65536"/>
                  <a:gd name="T12" fmla="*/ 0 w 142"/>
                  <a:gd name="T13" fmla="*/ 0 h 451"/>
                  <a:gd name="T14" fmla="*/ 142 w 142"/>
                  <a:gd name="T15" fmla="*/ 451 h 451"/>
                </a:gdLst>
                <a:ahLst/>
                <a:cxnLst>
                  <a:cxn ang="T8">
                    <a:pos x="T0" y="T1"/>
                  </a:cxn>
                  <a:cxn ang="T9">
                    <a:pos x="T2" y="T3"/>
                  </a:cxn>
                  <a:cxn ang="T10">
                    <a:pos x="T4" y="T5"/>
                  </a:cxn>
                  <a:cxn ang="T11">
                    <a:pos x="T6" y="T7"/>
                  </a:cxn>
                </a:cxnLst>
                <a:rect l="T12" t="T13" r="T14" b="T15"/>
                <a:pathLst>
                  <a:path w="142" h="451">
                    <a:moveTo>
                      <a:pt x="142" y="451"/>
                    </a:moveTo>
                    <a:lnTo>
                      <a:pt x="69" y="0"/>
                    </a:lnTo>
                    <a:lnTo>
                      <a:pt x="0" y="451"/>
                    </a:lnTo>
                    <a:lnTo>
                      <a:pt x="142" y="451"/>
                    </a:lnTo>
                    <a:close/>
                  </a:path>
                </a:pathLst>
              </a:custGeom>
              <a:solidFill>
                <a:srgbClr val="F1673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69" name="ïsḻíḑe"/>
              <p:cNvSpPr>
                <a:spLocks noChangeArrowheads="1"/>
              </p:cNvSpPr>
              <p:nvPr/>
            </p:nvSpPr>
            <p:spPr bwMode="auto">
              <a:xfrm>
                <a:off x="754" y="1040"/>
                <a:ext cx="294" cy="714"/>
              </a:xfrm>
              <a:custGeom>
                <a:avLst/>
                <a:gdLst>
                  <a:gd name="T0" fmla="*/ 30 w 294"/>
                  <a:gd name="T1" fmla="*/ 494 h 714"/>
                  <a:gd name="T2" fmla="*/ 107 w 294"/>
                  <a:gd name="T3" fmla="*/ 714 h 714"/>
                  <a:gd name="T4" fmla="*/ 294 w 294"/>
                  <a:gd name="T5" fmla="*/ 714 h 714"/>
                  <a:gd name="T6" fmla="*/ 189 w 294"/>
                  <a:gd name="T7" fmla="*/ 0 h 714"/>
                  <a:gd name="T8" fmla="*/ 91 w 294"/>
                  <a:gd name="T9" fmla="*/ 63 h 714"/>
                  <a:gd name="T10" fmla="*/ 0 w 294"/>
                  <a:gd name="T11" fmla="*/ 321 h 714"/>
                  <a:gd name="T12" fmla="*/ 149 w 294"/>
                  <a:gd name="T13" fmla="*/ 436 h 714"/>
                  <a:gd name="T14" fmla="*/ 30 w 294"/>
                  <a:gd name="T15" fmla="*/ 494 h 714"/>
                  <a:gd name="T16" fmla="*/ 0 60000 65536"/>
                  <a:gd name="T17" fmla="*/ 0 60000 65536"/>
                  <a:gd name="T18" fmla="*/ 0 60000 65536"/>
                  <a:gd name="T19" fmla="*/ 0 60000 65536"/>
                  <a:gd name="T20" fmla="*/ 0 60000 65536"/>
                  <a:gd name="T21" fmla="*/ 0 60000 65536"/>
                  <a:gd name="T22" fmla="*/ 0 60000 65536"/>
                  <a:gd name="T23" fmla="*/ 0 60000 65536"/>
                  <a:gd name="T24" fmla="*/ 0 w 294"/>
                  <a:gd name="T25" fmla="*/ 0 h 714"/>
                  <a:gd name="T26" fmla="*/ 294 w 294"/>
                  <a:gd name="T27" fmla="*/ 714 h 7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4" h="714">
                    <a:moveTo>
                      <a:pt x="30" y="494"/>
                    </a:moveTo>
                    <a:lnTo>
                      <a:pt x="107" y="714"/>
                    </a:lnTo>
                    <a:lnTo>
                      <a:pt x="294" y="714"/>
                    </a:lnTo>
                    <a:lnTo>
                      <a:pt x="189" y="0"/>
                    </a:lnTo>
                    <a:lnTo>
                      <a:pt x="91" y="63"/>
                    </a:lnTo>
                    <a:lnTo>
                      <a:pt x="0" y="321"/>
                    </a:lnTo>
                    <a:lnTo>
                      <a:pt x="149" y="436"/>
                    </a:lnTo>
                    <a:lnTo>
                      <a:pt x="30" y="494"/>
                    </a:lnTo>
                    <a:close/>
                  </a:path>
                </a:pathLst>
              </a:custGeom>
              <a:solidFill>
                <a:srgbClr val="44AE9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0" name="íṣ1íde"/>
              <p:cNvSpPr>
                <a:spLocks noChangeArrowheads="1"/>
              </p:cNvSpPr>
              <p:nvPr/>
            </p:nvSpPr>
            <p:spPr bwMode="auto">
              <a:xfrm>
                <a:off x="1337" y="1040"/>
                <a:ext cx="297" cy="714"/>
              </a:xfrm>
              <a:custGeom>
                <a:avLst/>
                <a:gdLst>
                  <a:gd name="T0" fmla="*/ 187 w 297"/>
                  <a:gd name="T1" fmla="*/ 714 h 714"/>
                  <a:gd name="T2" fmla="*/ 267 w 297"/>
                  <a:gd name="T3" fmla="*/ 494 h 714"/>
                  <a:gd name="T4" fmla="*/ 148 w 297"/>
                  <a:gd name="T5" fmla="*/ 436 h 714"/>
                  <a:gd name="T6" fmla="*/ 297 w 297"/>
                  <a:gd name="T7" fmla="*/ 321 h 714"/>
                  <a:gd name="T8" fmla="*/ 205 w 297"/>
                  <a:gd name="T9" fmla="*/ 63 h 714"/>
                  <a:gd name="T10" fmla="*/ 108 w 297"/>
                  <a:gd name="T11" fmla="*/ 0 h 714"/>
                  <a:gd name="T12" fmla="*/ 0 w 297"/>
                  <a:gd name="T13" fmla="*/ 714 h 714"/>
                  <a:gd name="T14" fmla="*/ 187 w 297"/>
                  <a:gd name="T15" fmla="*/ 714 h 714"/>
                  <a:gd name="T16" fmla="*/ 0 60000 65536"/>
                  <a:gd name="T17" fmla="*/ 0 60000 65536"/>
                  <a:gd name="T18" fmla="*/ 0 60000 65536"/>
                  <a:gd name="T19" fmla="*/ 0 60000 65536"/>
                  <a:gd name="T20" fmla="*/ 0 60000 65536"/>
                  <a:gd name="T21" fmla="*/ 0 60000 65536"/>
                  <a:gd name="T22" fmla="*/ 0 60000 65536"/>
                  <a:gd name="T23" fmla="*/ 0 60000 65536"/>
                  <a:gd name="T24" fmla="*/ 0 w 297"/>
                  <a:gd name="T25" fmla="*/ 0 h 714"/>
                  <a:gd name="T26" fmla="*/ 297 w 297"/>
                  <a:gd name="T27" fmla="*/ 714 h 7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 h="714">
                    <a:moveTo>
                      <a:pt x="187" y="714"/>
                    </a:moveTo>
                    <a:lnTo>
                      <a:pt x="267" y="494"/>
                    </a:lnTo>
                    <a:lnTo>
                      <a:pt x="148" y="436"/>
                    </a:lnTo>
                    <a:lnTo>
                      <a:pt x="297" y="321"/>
                    </a:lnTo>
                    <a:lnTo>
                      <a:pt x="205" y="63"/>
                    </a:lnTo>
                    <a:lnTo>
                      <a:pt x="108" y="0"/>
                    </a:lnTo>
                    <a:lnTo>
                      <a:pt x="0" y="714"/>
                    </a:lnTo>
                    <a:lnTo>
                      <a:pt x="187" y="714"/>
                    </a:lnTo>
                    <a:close/>
                  </a:path>
                </a:pathLst>
              </a:custGeom>
              <a:solidFill>
                <a:srgbClr val="44AE9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1" name="íṡḷíḋè"/>
              <p:cNvSpPr>
                <a:spLocks noChangeArrowheads="1"/>
              </p:cNvSpPr>
              <p:nvPr/>
            </p:nvSpPr>
            <p:spPr bwMode="auto">
              <a:xfrm>
                <a:off x="276" y="1272"/>
                <a:ext cx="351" cy="482"/>
              </a:xfrm>
              <a:custGeom>
                <a:avLst/>
                <a:gdLst>
                  <a:gd name="T0" fmla="*/ 351 w 197"/>
                  <a:gd name="T1" fmla="*/ 482 h 270"/>
                  <a:gd name="T2" fmla="*/ 169 w 197"/>
                  <a:gd name="T3" fmla="*/ 0 h 270"/>
                  <a:gd name="T4" fmla="*/ 0 w 197"/>
                  <a:gd name="T5" fmla="*/ 482 h 270"/>
                  <a:gd name="T6" fmla="*/ 351 w 197"/>
                  <a:gd name="T7" fmla="*/ 482 h 270"/>
                  <a:gd name="T8" fmla="*/ 0 60000 65536"/>
                  <a:gd name="T9" fmla="*/ 0 60000 65536"/>
                  <a:gd name="T10" fmla="*/ 0 60000 65536"/>
                  <a:gd name="T11" fmla="*/ 0 60000 65536"/>
                  <a:gd name="T12" fmla="*/ 0 w 197"/>
                  <a:gd name="T13" fmla="*/ 0 h 270"/>
                  <a:gd name="T14" fmla="*/ 197 w 197"/>
                  <a:gd name="T15" fmla="*/ 270 h 270"/>
                </a:gdLst>
                <a:ahLst/>
                <a:cxnLst>
                  <a:cxn ang="T8">
                    <a:pos x="T0" y="T1"/>
                  </a:cxn>
                  <a:cxn ang="T9">
                    <a:pos x="T2" y="T3"/>
                  </a:cxn>
                  <a:cxn ang="T10">
                    <a:pos x="T4" y="T5"/>
                  </a:cxn>
                  <a:cxn ang="T11">
                    <a:pos x="T6" y="T7"/>
                  </a:cxn>
                </a:cxnLst>
                <a:rect l="T12" t="T13" r="T14" b="T15"/>
                <a:pathLst>
                  <a:path w="197" h="270">
                    <a:moveTo>
                      <a:pt x="197" y="270"/>
                    </a:moveTo>
                    <a:cubicBezTo>
                      <a:pt x="95" y="0"/>
                      <a:pt x="95" y="0"/>
                      <a:pt x="95" y="0"/>
                    </a:cubicBezTo>
                    <a:cubicBezTo>
                      <a:pt x="57" y="105"/>
                      <a:pt x="25" y="194"/>
                      <a:pt x="0" y="270"/>
                    </a:cubicBezTo>
                    <a:lnTo>
                      <a:pt x="197" y="270"/>
                    </a:lnTo>
                    <a:close/>
                  </a:path>
                </a:pathLst>
              </a:custGeom>
              <a:solidFill>
                <a:srgbClr val="169D8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2" name="ïśḻîḍê"/>
              <p:cNvSpPr>
                <a:spLocks noChangeArrowheads="1"/>
              </p:cNvSpPr>
              <p:nvPr/>
            </p:nvSpPr>
            <p:spPr bwMode="auto">
              <a:xfrm>
                <a:off x="2697" y="1424"/>
                <a:ext cx="324" cy="330"/>
              </a:xfrm>
              <a:custGeom>
                <a:avLst/>
                <a:gdLst>
                  <a:gd name="T0" fmla="*/ 288 w 182"/>
                  <a:gd name="T1" fmla="*/ 330 h 185"/>
                  <a:gd name="T2" fmla="*/ 322 w 182"/>
                  <a:gd name="T3" fmla="*/ 57 h 185"/>
                  <a:gd name="T4" fmla="*/ 303 w 182"/>
                  <a:gd name="T5" fmla="*/ 30 h 185"/>
                  <a:gd name="T6" fmla="*/ 64 w 182"/>
                  <a:gd name="T7" fmla="*/ 2 h 185"/>
                  <a:gd name="T8" fmla="*/ 39 w 182"/>
                  <a:gd name="T9" fmla="*/ 21 h 185"/>
                  <a:gd name="T10" fmla="*/ 0 w 182"/>
                  <a:gd name="T11" fmla="*/ 330 h 185"/>
                  <a:gd name="T12" fmla="*/ 288 w 182"/>
                  <a:gd name="T13" fmla="*/ 330 h 185"/>
                  <a:gd name="T14" fmla="*/ 0 60000 65536"/>
                  <a:gd name="T15" fmla="*/ 0 60000 65536"/>
                  <a:gd name="T16" fmla="*/ 0 60000 65536"/>
                  <a:gd name="T17" fmla="*/ 0 60000 65536"/>
                  <a:gd name="T18" fmla="*/ 0 60000 65536"/>
                  <a:gd name="T19" fmla="*/ 0 60000 65536"/>
                  <a:gd name="T20" fmla="*/ 0 60000 65536"/>
                  <a:gd name="T21" fmla="*/ 0 w 182"/>
                  <a:gd name="T22" fmla="*/ 0 h 185"/>
                  <a:gd name="T23" fmla="*/ 182 w 182"/>
                  <a:gd name="T24" fmla="*/ 185 h 1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185">
                    <a:moveTo>
                      <a:pt x="162" y="185"/>
                    </a:moveTo>
                    <a:cubicBezTo>
                      <a:pt x="181" y="32"/>
                      <a:pt x="181" y="32"/>
                      <a:pt x="181" y="32"/>
                    </a:cubicBezTo>
                    <a:cubicBezTo>
                      <a:pt x="182" y="25"/>
                      <a:pt x="177" y="18"/>
                      <a:pt x="170" y="17"/>
                    </a:cubicBezTo>
                    <a:cubicBezTo>
                      <a:pt x="36" y="1"/>
                      <a:pt x="36" y="1"/>
                      <a:pt x="36" y="1"/>
                    </a:cubicBezTo>
                    <a:cubicBezTo>
                      <a:pt x="29" y="0"/>
                      <a:pt x="23" y="5"/>
                      <a:pt x="22" y="12"/>
                    </a:cubicBezTo>
                    <a:cubicBezTo>
                      <a:pt x="0" y="185"/>
                      <a:pt x="0" y="185"/>
                      <a:pt x="0" y="185"/>
                    </a:cubicBezTo>
                    <a:cubicBezTo>
                      <a:pt x="162" y="185"/>
                      <a:pt x="162" y="185"/>
                      <a:pt x="162" y="185"/>
                    </a:cubicBezTo>
                  </a:path>
                </a:pathLst>
              </a:custGeom>
              <a:solidFill>
                <a:srgbClr val="2A3B3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3" name="işlídé"/>
              <p:cNvSpPr>
                <a:spLocks noChangeArrowheads="1"/>
              </p:cNvSpPr>
              <p:nvPr/>
            </p:nvSpPr>
            <p:spPr bwMode="auto">
              <a:xfrm>
                <a:off x="2697" y="1424"/>
                <a:ext cx="183" cy="330"/>
              </a:xfrm>
              <a:custGeom>
                <a:avLst/>
                <a:gdLst>
                  <a:gd name="T0" fmla="*/ 144 w 103"/>
                  <a:gd name="T1" fmla="*/ 330 h 185"/>
                  <a:gd name="T2" fmla="*/ 183 w 103"/>
                  <a:gd name="T3" fmla="*/ 16 h 185"/>
                  <a:gd name="T4" fmla="*/ 64 w 103"/>
                  <a:gd name="T5" fmla="*/ 2 h 185"/>
                  <a:gd name="T6" fmla="*/ 39 w 103"/>
                  <a:gd name="T7" fmla="*/ 21 h 185"/>
                  <a:gd name="T8" fmla="*/ 0 w 103"/>
                  <a:gd name="T9" fmla="*/ 330 h 185"/>
                  <a:gd name="T10" fmla="*/ 144 w 103"/>
                  <a:gd name="T11" fmla="*/ 330 h 185"/>
                  <a:gd name="T12" fmla="*/ 0 60000 65536"/>
                  <a:gd name="T13" fmla="*/ 0 60000 65536"/>
                  <a:gd name="T14" fmla="*/ 0 60000 65536"/>
                  <a:gd name="T15" fmla="*/ 0 60000 65536"/>
                  <a:gd name="T16" fmla="*/ 0 60000 65536"/>
                  <a:gd name="T17" fmla="*/ 0 60000 65536"/>
                  <a:gd name="T18" fmla="*/ 0 w 103"/>
                  <a:gd name="T19" fmla="*/ 0 h 185"/>
                  <a:gd name="T20" fmla="*/ 103 w 10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03" h="185">
                    <a:moveTo>
                      <a:pt x="81" y="185"/>
                    </a:moveTo>
                    <a:cubicBezTo>
                      <a:pt x="103" y="9"/>
                      <a:pt x="103" y="9"/>
                      <a:pt x="103" y="9"/>
                    </a:cubicBezTo>
                    <a:cubicBezTo>
                      <a:pt x="36" y="1"/>
                      <a:pt x="36" y="1"/>
                      <a:pt x="36" y="1"/>
                    </a:cubicBezTo>
                    <a:cubicBezTo>
                      <a:pt x="29" y="0"/>
                      <a:pt x="23" y="5"/>
                      <a:pt x="22" y="12"/>
                    </a:cubicBezTo>
                    <a:cubicBezTo>
                      <a:pt x="0" y="185"/>
                      <a:pt x="0" y="185"/>
                      <a:pt x="0" y="185"/>
                    </a:cubicBezTo>
                    <a:cubicBezTo>
                      <a:pt x="81" y="185"/>
                      <a:pt x="81" y="185"/>
                      <a:pt x="81" y="185"/>
                    </a:cubicBezTo>
                  </a:path>
                </a:pathLst>
              </a:custGeom>
              <a:solidFill>
                <a:srgbClr val="3A4F5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4" name="iṥ1îdè"/>
              <p:cNvSpPr>
                <a:spLocks noChangeArrowheads="1"/>
              </p:cNvSpPr>
              <p:nvPr/>
            </p:nvSpPr>
            <p:spPr bwMode="auto">
              <a:xfrm>
                <a:off x="2714" y="1465"/>
                <a:ext cx="286" cy="289"/>
              </a:xfrm>
              <a:custGeom>
                <a:avLst/>
                <a:gdLst>
                  <a:gd name="T0" fmla="*/ 253 w 286"/>
                  <a:gd name="T1" fmla="*/ 289 h 289"/>
                  <a:gd name="T2" fmla="*/ 286 w 286"/>
                  <a:gd name="T3" fmla="*/ 30 h 289"/>
                  <a:gd name="T4" fmla="*/ 36 w 286"/>
                  <a:gd name="T5" fmla="*/ 0 h 289"/>
                  <a:gd name="T6" fmla="*/ 0 w 286"/>
                  <a:gd name="T7" fmla="*/ 289 h 289"/>
                  <a:gd name="T8" fmla="*/ 253 w 286"/>
                  <a:gd name="T9" fmla="*/ 289 h 289"/>
                  <a:gd name="T10" fmla="*/ 0 60000 65536"/>
                  <a:gd name="T11" fmla="*/ 0 60000 65536"/>
                  <a:gd name="T12" fmla="*/ 0 60000 65536"/>
                  <a:gd name="T13" fmla="*/ 0 60000 65536"/>
                  <a:gd name="T14" fmla="*/ 0 60000 65536"/>
                  <a:gd name="T15" fmla="*/ 0 w 286"/>
                  <a:gd name="T16" fmla="*/ 0 h 289"/>
                  <a:gd name="T17" fmla="*/ 286 w 286"/>
                  <a:gd name="T18" fmla="*/ 289 h 289"/>
                </a:gdLst>
                <a:ahLst/>
                <a:cxnLst>
                  <a:cxn ang="T10">
                    <a:pos x="T0" y="T1"/>
                  </a:cxn>
                  <a:cxn ang="T11">
                    <a:pos x="T2" y="T3"/>
                  </a:cxn>
                  <a:cxn ang="T12">
                    <a:pos x="T4" y="T5"/>
                  </a:cxn>
                  <a:cxn ang="T13">
                    <a:pos x="T6" y="T7"/>
                  </a:cxn>
                  <a:cxn ang="T14">
                    <a:pos x="T8" y="T9"/>
                  </a:cxn>
                </a:cxnLst>
                <a:rect l="T15" t="T16" r="T17" b="T18"/>
                <a:pathLst>
                  <a:path w="286" h="289">
                    <a:moveTo>
                      <a:pt x="253" y="289"/>
                    </a:moveTo>
                    <a:lnTo>
                      <a:pt x="286" y="30"/>
                    </a:lnTo>
                    <a:lnTo>
                      <a:pt x="36" y="0"/>
                    </a:lnTo>
                    <a:lnTo>
                      <a:pt x="0" y="289"/>
                    </a:lnTo>
                    <a:lnTo>
                      <a:pt x="253" y="289"/>
                    </a:lnTo>
                    <a:close/>
                  </a:path>
                </a:pathLst>
              </a:custGeom>
              <a:solidFill>
                <a:srgbClr val="64B8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5" name="isḷïḋe"/>
              <p:cNvSpPr>
                <a:spLocks noChangeArrowheads="1"/>
              </p:cNvSpPr>
              <p:nvPr/>
            </p:nvSpPr>
            <p:spPr bwMode="auto">
              <a:xfrm>
                <a:off x="2714" y="1465"/>
                <a:ext cx="286" cy="289"/>
              </a:xfrm>
              <a:custGeom>
                <a:avLst/>
                <a:gdLst>
                  <a:gd name="T0" fmla="*/ 253 w 286"/>
                  <a:gd name="T1" fmla="*/ 289 h 289"/>
                  <a:gd name="T2" fmla="*/ 286 w 286"/>
                  <a:gd name="T3" fmla="*/ 30 h 289"/>
                  <a:gd name="T4" fmla="*/ 36 w 286"/>
                  <a:gd name="T5" fmla="*/ 0 h 289"/>
                  <a:gd name="T6" fmla="*/ 0 w 286"/>
                  <a:gd name="T7" fmla="*/ 289 h 289"/>
                  <a:gd name="T8" fmla="*/ 253 w 286"/>
                  <a:gd name="T9" fmla="*/ 289 h 289"/>
                  <a:gd name="T10" fmla="*/ 0 60000 65536"/>
                  <a:gd name="T11" fmla="*/ 0 60000 65536"/>
                  <a:gd name="T12" fmla="*/ 0 60000 65536"/>
                  <a:gd name="T13" fmla="*/ 0 60000 65536"/>
                  <a:gd name="T14" fmla="*/ 0 60000 65536"/>
                  <a:gd name="T15" fmla="*/ 0 w 286"/>
                  <a:gd name="T16" fmla="*/ 0 h 289"/>
                  <a:gd name="T17" fmla="*/ 286 w 286"/>
                  <a:gd name="T18" fmla="*/ 289 h 289"/>
                </a:gdLst>
                <a:ahLst/>
                <a:cxnLst>
                  <a:cxn ang="T10">
                    <a:pos x="T0" y="T1"/>
                  </a:cxn>
                  <a:cxn ang="T11">
                    <a:pos x="T2" y="T3"/>
                  </a:cxn>
                  <a:cxn ang="T12">
                    <a:pos x="T4" y="T5"/>
                  </a:cxn>
                  <a:cxn ang="T13">
                    <a:pos x="T6" y="T7"/>
                  </a:cxn>
                  <a:cxn ang="T14">
                    <a:pos x="T8" y="T9"/>
                  </a:cxn>
                </a:cxnLst>
                <a:rect l="T15" t="T16" r="T17" b="T18"/>
                <a:pathLst>
                  <a:path w="286" h="289">
                    <a:moveTo>
                      <a:pt x="253" y="289"/>
                    </a:moveTo>
                    <a:lnTo>
                      <a:pt x="286" y="30"/>
                    </a:lnTo>
                    <a:lnTo>
                      <a:pt x="36" y="0"/>
                    </a:lnTo>
                    <a:lnTo>
                      <a:pt x="0" y="289"/>
                    </a:lnTo>
                    <a:lnTo>
                      <a:pt x="253" y="2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6" name="ïŝ1iḍé"/>
              <p:cNvSpPr>
                <a:spLocks noChangeArrowheads="1"/>
              </p:cNvSpPr>
              <p:nvPr/>
            </p:nvSpPr>
            <p:spPr bwMode="auto">
              <a:xfrm>
                <a:off x="2791" y="1492"/>
                <a:ext cx="209" cy="262"/>
              </a:xfrm>
              <a:custGeom>
                <a:avLst/>
                <a:gdLst>
                  <a:gd name="T0" fmla="*/ 179 w 117"/>
                  <a:gd name="T1" fmla="*/ 0 h 147"/>
                  <a:gd name="T2" fmla="*/ 0 w 117"/>
                  <a:gd name="T3" fmla="*/ 262 h 147"/>
                  <a:gd name="T4" fmla="*/ 177 w 117"/>
                  <a:gd name="T5" fmla="*/ 262 h 147"/>
                  <a:gd name="T6" fmla="*/ 179 w 117"/>
                  <a:gd name="T7" fmla="*/ 258 h 147"/>
                  <a:gd name="T8" fmla="*/ 177 w 117"/>
                  <a:gd name="T9" fmla="*/ 258 h 147"/>
                  <a:gd name="T10" fmla="*/ 175 w 117"/>
                  <a:gd name="T11" fmla="*/ 258 h 147"/>
                  <a:gd name="T12" fmla="*/ 145 w 117"/>
                  <a:gd name="T13" fmla="*/ 230 h 147"/>
                  <a:gd name="T14" fmla="*/ 173 w 117"/>
                  <a:gd name="T15" fmla="*/ 198 h 147"/>
                  <a:gd name="T16" fmla="*/ 186 w 117"/>
                  <a:gd name="T17" fmla="*/ 196 h 147"/>
                  <a:gd name="T18" fmla="*/ 186 w 117"/>
                  <a:gd name="T19" fmla="*/ 189 h 147"/>
                  <a:gd name="T20" fmla="*/ 177 w 117"/>
                  <a:gd name="T21" fmla="*/ 191 h 147"/>
                  <a:gd name="T22" fmla="*/ 171 w 117"/>
                  <a:gd name="T23" fmla="*/ 192 h 147"/>
                  <a:gd name="T24" fmla="*/ 138 w 117"/>
                  <a:gd name="T25" fmla="*/ 166 h 147"/>
                  <a:gd name="T26" fmla="*/ 164 w 117"/>
                  <a:gd name="T27" fmla="*/ 127 h 147"/>
                  <a:gd name="T28" fmla="*/ 195 w 117"/>
                  <a:gd name="T29" fmla="*/ 121 h 147"/>
                  <a:gd name="T30" fmla="*/ 209 w 117"/>
                  <a:gd name="T31" fmla="*/ 4 h 147"/>
                  <a:gd name="T32" fmla="*/ 179 w 117"/>
                  <a:gd name="T33" fmla="*/ 0 h 1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7"/>
                  <a:gd name="T52" fmla="*/ 0 h 147"/>
                  <a:gd name="T53" fmla="*/ 117 w 117"/>
                  <a:gd name="T54" fmla="*/ 147 h 1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7" h="147">
                    <a:moveTo>
                      <a:pt x="100" y="0"/>
                    </a:moveTo>
                    <a:cubicBezTo>
                      <a:pt x="0" y="147"/>
                      <a:pt x="0" y="147"/>
                      <a:pt x="0" y="147"/>
                    </a:cubicBezTo>
                    <a:cubicBezTo>
                      <a:pt x="99" y="147"/>
                      <a:pt x="99" y="147"/>
                      <a:pt x="99" y="147"/>
                    </a:cubicBezTo>
                    <a:cubicBezTo>
                      <a:pt x="100" y="145"/>
                      <a:pt x="100" y="145"/>
                      <a:pt x="100" y="145"/>
                    </a:cubicBezTo>
                    <a:cubicBezTo>
                      <a:pt x="99" y="145"/>
                      <a:pt x="99" y="145"/>
                      <a:pt x="99" y="145"/>
                    </a:cubicBezTo>
                    <a:cubicBezTo>
                      <a:pt x="98" y="145"/>
                      <a:pt x="98" y="145"/>
                      <a:pt x="98" y="145"/>
                    </a:cubicBezTo>
                    <a:cubicBezTo>
                      <a:pt x="89" y="145"/>
                      <a:pt x="81" y="138"/>
                      <a:pt x="81" y="129"/>
                    </a:cubicBezTo>
                    <a:cubicBezTo>
                      <a:pt x="80" y="120"/>
                      <a:pt x="87" y="112"/>
                      <a:pt x="97" y="111"/>
                    </a:cubicBezTo>
                    <a:cubicBezTo>
                      <a:pt x="104" y="110"/>
                      <a:pt x="104" y="110"/>
                      <a:pt x="104" y="110"/>
                    </a:cubicBezTo>
                    <a:cubicBezTo>
                      <a:pt x="104" y="106"/>
                      <a:pt x="104" y="106"/>
                      <a:pt x="104" y="106"/>
                    </a:cubicBezTo>
                    <a:cubicBezTo>
                      <a:pt x="99" y="107"/>
                      <a:pt x="99" y="107"/>
                      <a:pt x="99" y="107"/>
                    </a:cubicBezTo>
                    <a:cubicBezTo>
                      <a:pt x="98" y="108"/>
                      <a:pt x="97" y="108"/>
                      <a:pt x="96" y="108"/>
                    </a:cubicBezTo>
                    <a:cubicBezTo>
                      <a:pt x="87" y="108"/>
                      <a:pt x="79" y="102"/>
                      <a:pt x="77" y="93"/>
                    </a:cubicBezTo>
                    <a:cubicBezTo>
                      <a:pt x="76" y="83"/>
                      <a:pt x="82" y="73"/>
                      <a:pt x="92" y="71"/>
                    </a:cubicBezTo>
                    <a:cubicBezTo>
                      <a:pt x="109" y="68"/>
                      <a:pt x="109" y="68"/>
                      <a:pt x="109" y="68"/>
                    </a:cubicBezTo>
                    <a:cubicBezTo>
                      <a:pt x="117" y="2"/>
                      <a:pt x="117" y="2"/>
                      <a:pt x="117" y="2"/>
                    </a:cubicBezTo>
                    <a:cubicBezTo>
                      <a:pt x="100" y="0"/>
                      <a:pt x="100" y="0"/>
                      <a:pt x="100" y="0"/>
                    </a:cubicBezTo>
                  </a:path>
                </a:pathLst>
              </a:custGeom>
              <a:solidFill>
                <a:srgbClr val="93CDD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7" name="išlïḓê"/>
              <p:cNvSpPr>
                <a:spLocks noChangeArrowheads="1"/>
              </p:cNvSpPr>
              <p:nvPr/>
            </p:nvSpPr>
            <p:spPr bwMode="auto">
              <a:xfrm>
                <a:off x="2609" y="1501"/>
                <a:ext cx="157" cy="208"/>
              </a:xfrm>
              <a:custGeom>
                <a:avLst/>
                <a:gdLst>
                  <a:gd name="T0" fmla="*/ 118 w 88"/>
                  <a:gd name="T1" fmla="*/ 12 h 117"/>
                  <a:gd name="T2" fmla="*/ 132 w 88"/>
                  <a:gd name="T3" fmla="*/ 2 h 117"/>
                  <a:gd name="T4" fmla="*/ 155 w 88"/>
                  <a:gd name="T5" fmla="*/ 30 h 117"/>
                  <a:gd name="T6" fmla="*/ 54 w 88"/>
                  <a:gd name="T7" fmla="*/ 158 h 117"/>
                  <a:gd name="T8" fmla="*/ 29 w 88"/>
                  <a:gd name="T9" fmla="*/ 117 h 117"/>
                  <a:gd name="T10" fmla="*/ 118 w 88"/>
                  <a:gd name="T11" fmla="*/ 12 h 117"/>
                  <a:gd name="T12" fmla="*/ 0 60000 65536"/>
                  <a:gd name="T13" fmla="*/ 0 60000 65536"/>
                  <a:gd name="T14" fmla="*/ 0 60000 65536"/>
                  <a:gd name="T15" fmla="*/ 0 60000 65536"/>
                  <a:gd name="T16" fmla="*/ 0 60000 65536"/>
                  <a:gd name="T17" fmla="*/ 0 60000 65536"/>
                  <a:gd name="T18" fmla="*/ 0 w 88"/>
                  <a:gd name="T19" fmla="*/ 0 h 117"/>
                  <a:gd name="T20" fmla="*/ 88 w 88"/>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88" h="117">
                    <a:moveTo>
                      <a:pt x="66" y="7"/>
                    </a:moveTo>
                    <a:cubicBezTo>
                      <a:pt x="66" y="7"/>
                      <a:pt x="69" y="3"/>
                      <a:pt x="74" y="1"/>
                    </a:cubicBezTo>
                    <a:cubicBezTo>
                      <a:pt x="79" y="0"/>
                      <a:pt x="85" y="3"/>
                      <a:pt x="87" y="17"/>
                    </a:cubicBezTo>
                    <a:cubicBezTo>
                      <a:pt x="88" y="36"/>
                      <a:pt x="40" y="79"/>
                      <a:pt x="30" y="89"/>
                    </a:cubicBezTo>
                    <a:cubicBezTo>
                      <a:pt x="0" y="117"/>
                      <a:pt x="16" y="66"/>
                      <a:pt x="16" y="66"/>
                    </a:cubicBezTo>
                    <a:cubicBezTo>
                      <a:pt x="66" y="7"/>
                      <a:pt x="66" y="7"/>
                      <a:pt x="66" y="7"/>
                    </a:cubicBezTo>
                  </a:path>
                </a:pathLst>
              </a:custGeom>
              <a:solidFill>
                <a:srgbClr val="FABB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8" name="î$ḷïḍé"/>
              <p:cNvSpPr>
                <a:spLocks noChangeArrowheads="1"/>
              </p:cNvSpPr>
              <p:nvPr/>
            </p:nvSpPr>
            <p:spPr bwMode="auto">
              <a:xfrm>
                <a:off x="2714" y="1506"/>
                <a:ext cx="47" cy="45"/>
              </a:xfrm>
              <a:custGeom>
                <a:avLst/>
                <a:gdLst>
                  <a:gd name="T0" fmla="*/ 29 w 26"/>
                  <a:gd name="T1" fmla="*/ 0 h 25"/>
                  <a:gd name="T2" fmla="*/ 29 w 26"/>
                  <a:gd name="T3" fmla="*/ 0 h 25"/>
                  <a:gd name="T4" fmla="*/ 0 w 26"/>
                  <a:gd name="T5" fmla="*/ 27 h 25"/>
                  <a:gd name="T6" fmla="*/ 13 w 26"/>
                  <a:gd name="T7" fmla="*/ 45 h 25"/>
                  <a:gd name="T8" fmla="*/ 34 w 26"/>
                  <a:gd name="T9" fmla="*/ 32 h 25"/>
                  <a:gd name="T10" fmla="*/ 43 w 26"/>
                  <a:gd name="T11" fmla="*/ 13 h 25"/>
                  <a:gd name="T12" fmla="*/ 29 w 26"/>
                  <a:gd name="T13" fmla="*/ 0 h 25"/>
                  <a:gd name="T14" fmla="*/ 0 60000 65536"/>
                  <a:gd name="T15" fmla="*/ 0 60000 65536"/>
                  <a:gd name="T16" fmla="*/ 0 60000 65536"/>
                  <a:gd name="T17" fmla="*/ 0 60000 65536"/>
                  <a:gd name="T18" fmla="*/ 0 60000 65536"/>
                  <a:gd name="T19" fmla="*/ 0 60000 65536"/>
                  <a:gd name="T20" fmla="*/ 0 60000 65536"/>
                  <a:gd name="T21" fmla="*/ 0 w 26"/>
                  <a:gd name="T22" fmla="*/ 0 h 25"/>
                  <a:gd name="T23" fmla="*/ 26 w 2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5">
                    <a:moveTo>
                      <a:pt x="16" y="0"/>
                    </a:moveTo>
                    <a:cubicBezTo>
                      <a:pt x="16" y="0"/>
                      <a:pt x="16" y="0"/>
                      <a:pt x="16" y="0"/>
                    </a:cubicBezTo>
                    <a:cubicBezTo>
                      <a:pt x="12" y="0"/>
                      <a:pt x="0" y="15"/>
                      <a:pt x="0" y="15"/>
                    </a:cubicBezTo>
                    <a:cubicBezTo>
                      <a:pt x="7" y="25"/>
                      <a:pt x="7" y="25"/>
                      <a:pt x="7" y="25"/>
                    </a:cubicBezTo>
                    <a:cubicBezTo>
                      <a:pt x="7" y="25"/>
                      <a:pt x="14" y="23"/>
                      <a:pt x="19" y="18"/>
                    </a:cubicBezTo>
                    <a:cubicBezTo>
                      <a:pt x="26" y="10"/>
                      <a:pt x="24" y="7"/>
                      <a:pt x="24" y="7"/>
                    </a:cubicBezTo>
                    <a:cubicBezTo>
                      <a:pt x="24" y="7"/>
                      <a:pt x="22" y="0"/>
                      <a:pt x="16" y="0"/>
                    </a:cubicBezTo>
                  </a:path>
                </a:pathLst>
              </a:custGeom>
              <a:solidFill>
                <a:srgbClr val="FCD0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79" name="ïSļíḋé"/>
              <p:cNvSpPr>
                <a:spLocks noChangeArrowheads="1"/>
              </p:cNvSpPr>
              <p:nvPr/>
            </p:nvSpPr>
            <p:spPr bwMode="auto">
              <a:xfrm>
                <a:off x="2926" y="1606"/>
                <a:ext cx="120" cy="80"/>
              </a:xfrm>
              <a:custGeom>
                <a:avLst/>
                <a:gdLst>
                  <a:gd name="T0" fmla="*/ 29 w 67"/>
                  <a:gd name="T1" fmla="*/ 12 h 45"/>
                  <a:gd name="T2" fmla="*/ 2 w 67"/>
                  <a:gd name="T3" fmla="*/ 52 h 45"/>
                  <a:gd name="T4" fmla="*/ 41 w 67"/>
                  <a:gd name="T5" fmla="*/ 76 h 45"/>
                  <a:gd name="T6" fmla="*/ 90 w 67"/>
                  <a:gd name="T7" fmla="*/ 68 h 45"/>
                  <a:gd name="T8" fmla="*/ 116 w 67"/>
                  <a:gd name="T9" fmla="*/ 30 h 45"/>
                  <a:gd name="T10" fmla="*/ 77 w 67"/>
                  <a:gd name="T11" fmla="*/ 4 h 45"/>
                  <a:gd name="T12" fmla="*/ 29 w 67"/>
                  <a:gd name="T13" fmla="*/ 12 h 45"/>
                  <a:gd name="T14" fmla="*/ 0 60000 65536"/>
                  <a:gd name="T15" fmla="*/ 0 60000 65536"/>
                  <a:gd name="T16" fmla="*/ 0 60000 65536"/>
                  <a:gd name="T17" fmla="*/ 0 60000 65536"/>
                  <a:gd name="T18" fmla="*/ 0 60000 65536"/>
                  <a:gd name="T19" fmla="*/ 0 60000 65536"/>
                  <a:gd name="T20" fmla="*/ 0 60000 65536"/>
                  <a:gd name="T21" fmla="*/ 0 w 67"/>
                  <a:gd name="T22" fmla="*/ 0 h 45"/>
                  <a:gd name="T23" fmla="*/ 67 w 67"/>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45">
                    <a:moveTo>
                      <a:pt x="16" y="7"/>
                    </a:moveTo>
                    <a:cubicBezTo>
                      <a:pt x="6" y="9"/>
                      <a:pt x="0" y="19"/>
                      <a:pt x="1" y="29"/>
                    </a:cubicBezTo>
                    <a:cubicBezTo>
                      <a:pt x="3" y="39"/>
                      <a:pt x="13" y="45"/>
                      <a:pt x="23" y="43"/>
                    </a:cubicBezTo>
                    <a:cubicBezTo>
                      <a:pt x="50" y="38"/>
                      <a:pt x="50" y="38"/>
                      <a:pt x="50" y="38"/>
                    </a:cubicBezTo>
                    <a:cubicBezTo>
                      <a:pt x="60" y="36"/>
                      <a:pt x="67" y="27"/>
                      <a:pt x="65" y="17"/>
                    </a:cubicBezTo>
                    <a:cubicBezTo>
                      <a:pt x="63" y="7"/>
                      <a:pt x="53" y="0"/>
                      <a:pt x="43" y="2"/>
                    </a:cubicBezTo>
                    <a:cubicBezTo>
                      <a:pt x="16" y="7"/>
                      <a:pt x="16" y="7"/>
                      <a:pt x="16" y="7"/>
                    </a:cubicBezTo>
                  </a:path>
                </a:pathLst>
              </a:custGeom>
              <a:solidFill>
                <a:srgbClr val="FABB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0" name="iṣľíḍe"/>
              <p:cNvSpPr>
                <a:spLocks noChangeArrowheads="1"/>
              </p:cNvSpPr>
              <p:nvPr/>
            </p:nvSpPr>
            <p:spPr bwMode="auto">
              <a:xfrm>
                <a:off x="2934" y="1684"/>
                <a:ext cx="107" cy="66"/>
              </a:xfrm>
              <a:custGeom>
                <a:avLst/>
                <a:gdLst>
                  <a:gd name="T0" fmla="*/ 30 w 60"/>
                  <a:gd name="T1" fmla="*/ 5 h 37"/>
                  <a:gd name="T2" fmla="*/ 2 w 60"/>
                  <a:gd name="T3" fmla="*/ 37 h 37"/>
                  <a:gd name="T4" fmla="*/ 34 w 60"/>
                  <a:gd name="T5" fmla="*/ 66 h 37"/>
                  <a:gd name="T6" fmla="*/ 78 w 60"/>
                  <a:gd name="T7" fmla="*/ 62 h 37"/>
                  <a:gd name="T8" fmla="*/ 107 w 60"/>
                  <a:gd name="T9" fmla="*/ 30 h 37"/>
                  <a:gd name="T10" fmla="*/ 75 w 60"/>
                  <a:gd name="T11" fmla="*/ 2 h 37"/>
                  <a:gd name="T12" fmla="*/ 30 w 60"/>
                  <a:gd name="T13" fmla="*/ 5 h 37"/>
                  <a:gd name="T14" fmla="*/ 0 60000 65536"/>
                  <a:gd name="T15" fmla="*/ 0 60000 65536"/>
                  <a:gd name="T16" fmla="*/ 0 60000 65536"/>
                  <a:gd name="T17" fmla="*/ 0 60000 65536"/>
                  <a:gd name="T18" fmla="*/ 0 60000 65536"/>
                  <a:gd name="T19" fmla="*/ 0 60000 65536"/>
                  <a:gd name="T20" fmla="*/ 0 60000 65536"/>
                  <a:gd name="T21" fmla="*/ 0 w 60"/>
                  <a:gd name="T22" fmla="*/ 0 h 37"/>
                  <a:gd name="T23" fmla="*/ 60 w 60"/>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37">
                    <a:moveTo>
                      <a:pt x="17" y="3"/>
                    </a:moveTo>
                    <a:cubicBezTo>
                      <a:pt x="7" y="4"/>
                      <a:pt x="0" y="12"/>
                      <a:pt x="1" y="21"/>
                    </a:cubicBezTo>
                    <a:cubicBezTo>
                      <a:pt x="1" y="30"/>
                      <a:pt x="10" y="37"/>
                      <a:pt x="19" y="37"/>
                    </a:cubicBezTo>
                    <a:cubicBezTo>
                      <a:pt x="44" y="35"/>
                      <a:pt x="44" y="35"/>
                      <a:pt x="44" y="35"/>
                    </a:cubicBezTo>
                    <a:cubicBezTo>
                      <a:pt x="53" y="34"/>
                      <a:pt x="60" y="26"/>
                      <a:pt x="60" y="17"/>
                    </a:cubicBezTo>
                    <a:cubicBezTo>
                      <a:pt x="59" y="7"/>
                      <a:pt x="51" y="0"/>
                      <a:pt x="42" y="1"/>
                    </a:cubicBezTo>
                    <a:cubicBezTo>
                      <a:pt x="17" y="3"/>
                      <a:pt x="17" y="3"/>
                      <a:pt x="17" y="3"/>
                    </a:cubicBezTo>
                  </a:path>
                </a:pathLst>
              </a:custGeom>
              <a:solidFill>
                <a:srgbClr val="FABB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1" name="íş1ïḓé"/>
              <p:cNvSpPr>
                <a:spLocks noChangeArrowheads="1"/>
              </p:cNvSpPr>
              <p:nvPr/>
            </p:nvSpPr>
            <p:spPr bwMode="auto">
              <a:xfrm>
                <a:off x="2937" y="1629"/>
                <a:ext cx="55" cy="43"/>
              </a:xfrm>
              <a:custGeom>
                <a:avLst/>
                <a:gdLst>
                  <a:gd name="T0" fmla="*/ 27 w 31"/>
                  <a:gd name="T1" fmla="*/ 0 h 24"/>
                  <a:gd name="T2" fmla="*/ 0 w 31"/>
                  <a:gd name="T3" fmla="*/ 23 h 24"/>
                  <a:gd name="T4" fmla="*/ 21 w 31"/>
                  <a:gd name="T5" fmla="*/ 43 h 24"/>
                  <a:gd name="T6" fmla="*/ 32 w 31"/>
                  <a:gd name="T7" fmla="*/ 41 h 24"/>
                  <a:gd name="T8" fmla="*/ 55 w 31"/>
                  <a:gd name="T9" fmla="*/ 22 h 24"/>
                  <a:gd name="T10" fmla="*/ 34 w 31"/>
                  <a:gd name="T11" fmla="*/ 0 h 24"/>
                  <a:gd name="T12" fmla="*/ 27 w 31"/>
                  <a:gd name="T13" fmla="*/ 0 h 24"/>
                  <a:gd name="T14" fmla="*/ 0 60000 65536"/>
                  <a:gd name="T15" fmla="*/ 0 60000 65536"/>
                  <a:gd name="T16" fmla="*/ 0 60000 65536"/>
                  <a:gd name="T17" fmla="*/ 0 60000 65536"/>
                  <a:gd name="T18" fmla="*/ 0 60000 65536"/>
                  <a:gd name="T19" fmla="*/ 0 60000 65536"/>
                  <a:gd name="T20" fmla="*/ 0 60000 65536"/>
                  <a:gd name="T21" fmla="*/ 0 w 31"/>
                  <a:gd name="T22" fmla="*/ 0 h 24"/>
                  <a:gd name="T23" fmla="*/ 31 w 31"/>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24">
                    <a:moveTo>
                      <a:pt x="15" y="0"/>
                    </a:moveTo>
                    <a:cubicBezTo>
                      <a:pt x="6" y="0"/>
                      <a:pt x="0" y="3"/>
                      <a:pt x="0" y="13"/>
                    </a:cubicBezTo>
                    <a:cubicBezTo>
                      <a:pt x="1" y="21"/>
                      <a:pt x="6" y="24"/>
                      <a:pt x="12" y="24"/>
                    </a:cubicBezTo>
                    <a:cubicBezTo>
                      <a:pt x="14" y="24"/>
                      <a:pt x="16" y="23"/>
                      <a:pt x="18" y="23"/>
                    </a:cubicBezTo>
                    <a:cubicBezTo>
                      <a:pt x="25" y="21"/>
                      <a:pt x="31" y="19"/>
                      <a:pt x="31" y="12"/>
                    </a:cubicBezTo>
                    <a:cubicBezTo>
                      <a:pt x="31" y="9"/>
                      <a:pt x="29" y="1"/>
                      <a:pt x="19" y="0"/>
                    </a:cubicBezTo>
                    <a:cubicBezTo>
                      <a:pt x="18" y="0"/>
                      <a:pt x="16" y="0"/>
                      <a:pt x="15" y="0"/>
                    </a:cubicBezTo>
                  </a:path>
                </a:pathLst>
              </a:custGeom>
              <a:solidFill>
                <a:srgbClr val="FCD0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2" name="ïšľîḋe"/>
              <p:cNvSpPr>
                <a:spLocks noChangeArrowheads="1"/>
              </p:cNvSpPr>
              <p:nvPr/>
            </p:nvSpPr>
            <p:spPr bwMode="auto">
              <a:xfrm>
                <a:off x="2941" y="1700"/>
                <a:ext cx="51" cy="40"/>
              </a:xfrm>
              <a:custGeom>
                <a:avLst/>
                <a:gdLst>
                  <a:gd name="T0" fmla="*/ 26 w 29"/>
                  <a:gd name="T1" fmla="*/ 0 h 22"/>
                  <a:gd name="T2" fmla="*/ 2 w 29"/>
                  <a:gd name="T3" fmla="*/ 22 h 22"/>
                  <a:gd name="T4" fmla="*/ 19 w 29"/>
                  <a:gd name="T5" fmla="*/ 40 h 22"/>
                  <a:gd name="T6" fmla="*/ 30 w 29"/>
                  <a:gd name="T7" fmla="*/ 38 h 22"/>
                  <a:gd name="T8" fmla="*/ 51 w 29"/>
                  <a:gd name="T9" fmla="*/ 20 h 22"/>
                  <a:gd name="T10" fmla="*/ 32 w 29"/>
                  <a:gd name="T11" fmla="*/ 0 h 22"/>
                  <a:gd name="T12" fmla="*/ 26 w 29"/>
                  <a:gd name="T13" fmla="*/ 0 h 22"/>
                  <a:gd name="T14" fmla="*/ 0 60000 65536"/>
                  <a:gd name="T15" fmla="*/ 0 60000 65536"/>
                  <a:gd name="T16" fmla="*/ 0 60000 65536"/>
                  <a:gd name="T17" fmla="*/ 0 60000 65536"/>
                  <a:gd name="T18" fmla="*/ 0 60000 65536"/>
                  <a:gd name="T19" fmla="*/ 0 60000 65536"/>
                  <a:gd name="T20" fmla="*/ 0 60000 65536"/>
                  <a:gd name="T21" fmla="*/ 0 w 29"/>
                  <a:gd name="T22" fmla="*/ 0 h 22"/>
                  <a:gd name="T23" fmla="*/ 29 w 29"/>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2">
                    <a:moveTo>
                      <a:pt x="15" y="0"/>
                    </a:moveTo>
                    <a:cubicBezTo>
                      <a:pt x="6" y="0"/>
                      <a:pt x="0" y="2"/>
                      <a:pt x="1" y="12"/>
                    </a:cubicBezTo>
                    <a:cubicBezTo>
                      <a:pt x="1" y="20"/>
                      <a:pt x="6" y="22"/>
                      <a:pt x="11" y="22"/>
                    </a:cubicBezTo>
                    <a:cubicBezTo>
                      <a:pt x="13" y="22"/>
                      <a:pt x="15" y="22"/>
                      <a:pt x="17" y="21"/>
                    </a:cubicBezTo>
                    <a:cubicBezTo>
                      <a:pt x="23" y="20"/>
                      <a:pt x="29" y="18"/>
                      <a:pt x="29" y="11"/>
                    </a:cubicBezTo>
                    <a:cubicBezTo>
                      <a:pt x="29" y="8"/>
                      <a:pt x="28" y="1"/>
                      <a:pt x="18" y="0"/>
                    </a:cubicBezTo>
                    <a:cubicBezTo>
                      <a:pt x="17" y="0"/>
                      <a:pt x="16" y="0"/>
                      <a:pt x="15" y="0"/>
                    </a:cubicBezTo>
                  </a:path>
                </a:pathLst>
              </a:custGeom>
              <a:solidFill>
                <a:srgbClr val="FCD0B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3" name="ísḷídê"/>
              <p:cNvSpPr>
                <a:spLocks noChangeArrowheads="1"/>
              </p:cNvSpPr>
              <p:nvPr/>
            </p:nvSpPr>
            <p:spPr bwMode="auto">
              <a:xfrm>
                <a:off x="2962" y="864"/>
                <a:ext cx="808" cy="890"/>
              </a:xfrm>
              <a:custGeom>
                <a:avLst/>
                <a:gdLst>
                  <a:gd name="T0" fmla="*/ 410 w 453"/>
                  <a:gd name="T1" fmla="*/ 890 h 499"/>
                  <a:gd name="T2" fmla="*/ 430 w 453"/>
                  <a:gd name="T3" fmla="*/ 705 h 499"/>
                  <a:gd name="T4" fmla="*/ 510 w 453"/>
                  <a:gd name="T5" fmla="*/ 890 h 499"/>
                  <a:gd name="T6" fmla="*/ 781 w 453"/>
                  <a:gd name="T7" fmla="*/ 890 h 499"/>
                  <a:gd name="T8" fmla="*/ 788 w 453"/>
                  <a:gd name="T9" fmla="*/ 849 h 499"/>
                  <a:gd name="T10" fmla="*/ 788 w 453"/>
                  <a:gd name="T11" fmla="*/ 799 h 499"/>
                  <a:gd name="T12" fmla="*/ 762 w 453"/>
                  <a:gd name="T13" fmla="*/ 753 h 499"/>
                  <a:gd name="T14" fmla="*/ 703 w 453"/>
                  <a:gd name="T15" fmla="*/ 528 h 499"/>
                  <a:gd name="T16" fmla="*/ 612 w 453"/>
                  <a:gd name="T17" fmla="*/ 164 h 499"/>
                  <a:gd name="T18" fmla="*/ 194 w 453"/>
                  <a:gd name="T19" fmla="*/ 0 h 499"/>
                  <a:gd name="T20" fmla="*/ 118 w 453"/>
                  <a:gd name="T21" fmla="*/ 137 h 499"/>
                  <a:gd name="T22" fmla="*/ 68 w 453"/>
                  <a:gd name="T23" fmla="*/ 169 h 499"/>
                  <a:gd name="T24" fmla="*/ 59 w 453"/>
                  <a:gd name="T25" fmla="*/ 166 h 499"/>
                  <a:gd name="T26" fmla="*/ 0 w 453"/>
                  <a:gd name="T27" fmla="*/ 890 h 499"/>
                  <a:gd name="T28" fmla="*/ 410 w 453"/>
                  <a:gd name="T29" fmla="*/ 890 h 4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3"/>
                  <a:gd name="T46" fmla="*/ 0 h 499"/>
                  <a:gd name="T47" fmla="*/ 453 w 453"/>
                  <a:gd name="T48" fmla="*/ 499 h 4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3" h="499">
                    <a:moveTo>
                      <a:pt x="230" y="499"/>
                    </a:moveTo>
                    <a:cubicBezTo>
                      <a:pt x="233" y="461"/>
                      <a:pt x="241" y="395"/>
                      <a:pt x="241" y="395"/>
                    </a:cubicBezTo>
                    <a:cubicBezTo>
                      <a:pt x="252" y="416"/>
                      <a:pt x="271" y="461"/>
                      <a:pt x="286" y="499"/>
                    </a:cubicBezTo>
                    <a:cubicBezTo>
                      <a:pt x="438" y="499"/>
                      <a:pt x="438" y="499"/>
                      <a:pt x="438" y="499"/>
                    </a:cubicBezTo>
                    <a:cubicBezTo>
                      <a:pt x="439" y="491"/>
                      <a:pt x="443" y="480"/>
                      <a:pt x="442" y="476"/>
                    </a:cubicBezTo>
                    <a:cubicBezTo>
                      <a:pt x="439" y="470"/>
                      <a:pt x="430" y="464"/>
                      <a:pt x="442" y="448"/>
                    </a:cubicBezTo>
                    <a:cubicBezTo>
                      <a:pt x="453" y="432"/>
                      <a:pt x="435" y="442"/>
                      <a:pt x="427" y="422"/>
                    </a:cubicBezTo>
                    <a:cubicBezTo>
                      <a:pt x="418" y="401"/>
                      <a:pt x="409" y="365"/>
                      <a:pt x="394" y="296"/>
                    </a:cubicBezTo>
                    <a:cubicBezTo>
                      <a:pt x="379" y="227"/>
                      <a:pt x="348" y="102"/>
                      <a:pt x="343" y="92"/>
                    </a:cubicBezTo>
                    <a:cubicBezTo>
                      <a:pt x="338" y="81"/>
                      <a:pt x="109" y="0"/>
                      <a:pt x="109" y="0"/>
                    </a:cubicBezTo>
                    <a:cubicBezTo>
                      <a:pt x="96" y="17"/>
                      <a:pt x="70" y="72"/>
                      <a:pt x="66" y="77"/>
                    </a:cubicBezTo>
                    <a:cubicBezTo>
                      <a:pt x="61" y="82"/>
                      <a:pt x="38" y="95"/>
                      <a:pt x="38" y="95"/>
                    </a:cubicBezTo>
                    <a:cubicBezTo>
                      <a:pt x="38" y="95"/>
                      <a:pt x="36" y="94"/>
                      <a:pt x="33" y="93"/>
                    </a:cubicBezTo>
                    <a:cubicBezTo>
                      <a:pt x="0" y="499"/>
                      <a:pt x="0" y="499"/>
                      <a:pt x="0" y="499"/>
                    </a:cubicBezTo>
                    <a:lnTo>
                      <a:pt x="230" y="499"/>
                    </a:lnTo>
                    <a:close/>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4" name="îsḷide"/>
              <p:cNvSpPr>
                <a:spLocks noChangeArrowheads="1"/>
              </p:cNvSpPr>
              <p:nvPr/>
            </p:nvSpPr>
            <p:spPr bwMode="auto">
              <a:xfrm>
                <a:off x="3500" y="1542"/>
                <a:ext cx="43" cy="212"/>
              </a:xfrm>
              <a:custGeom>
                <a:avLst/>
                <a:gdLst>
                  <a:gd name="T0" fmla="*/ 27 w 24"/>
                  <a:gd name="T1" fmla="*/ 212 h 119"/>
                  <a:gd name="T2" fmla="*/ 43 w 24"/>
                  <a:gd name="T3" fmla="*/ 0 h 119"/>
                  <a:gd name="T4" fmla="*/ 0 w 24"/>
                  <a:gd name="T5" fmla="*/ 212 h 119"/>
                  <a:gd name="T6" fmla="*/ 27 w 24"/>
                  <a:gd name="T7" fmla="*/ 212 h 119"/>
                  <a:gd name="T8" fmla="*/ 0 60000 65536"/>
                  <a:gd name="T9" fmla="*/ 0 60000 65536"/>
                  <a:gd name="T10" fmla="*/ 0 60000 65536"/>
                  <a:gd name="T11" fmla="*/ 0 60000 65536"/>
                  <a:gd name="T12" fmla="*/ 0 w 24"/>
                  <a:gd name="T13" fmla="*/ 0 h 119"/>
                  <a:gd name="T14" fmla="*/ 24 w 24"/>
                  <a:gd name="T15" fmla="*/ 119 h 119"/>
                </a:gdLst>
                <a:ahLst/>
                <a:cxnLst>
                  <a:cxn ang="T8">
                    <a:pos x="T0" y="T1"/>
                  </a:cxn>
                  <a:cxn ang="T9">
                    <a:pos x="T2" y="T3"/>
                  </a:cxn>
                  <a:cxn ang="T10">
                    <a:pos x="T4" y="T5"/>
                  </a:cxn>
                  <a:cxn ang="T11">
                    <a:pos x="T6" y="T7"/>
                  </a:cxn>
                </a:cxnLst>
                <a:rect l="T12" t="T13" r="T14" b="T15"/>
                <a:pathLst>
                  <a:path w="24" h="119">
                    <a:moveTo>
                      <a:pt x="15" y="119"/>
                    </a:moveTo>
                    <a:cubicBezTo>
                      <a:pt x="24" y="0"/>
                      <a:pt x="24" y="0"/>
                      <a:pt x="24" y="0"/>
                    </a:cubicBezTo>
                    <a:cubicBezTo>
                      <a:pt x="24" y="0"/>
                      <a:pt x="10" y="108"/>
                      <a:pt x="0" y="119"/>
                    </a:cubicBezTo>
                    <a:lnTo>
                      <a:pt x="15" y="119"/>
                    </a:lnTo>
                    <a:close/>
                  </a:path>
                </a:pathLst>
              </a:custGeom>
              <a:solidFill>
                <a:srgbClr val="C9D1C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5" name="îṩľîdê"/>
              <p:cNvSpPr>
                <a:spLocks noChangeArrowheads="1"/>
              </p:cNvSpPr>
              <p:nvPr/>
            </p:nvSpPr>
            <p:spPr bwMode="auto">
              <a:xfrm>
                <a:off x="3313" y="1179"/>
                <a:ext cx="200" cy="575"/>
              </a:xfrm>
              <a:custGeom>
                <a:avLst/>
                <a:gdLst>
                  <a:gd name="T0" fmla="*/ 50 w 112"/>
                  <a:gd name="T1" fmla="*/ 359 h 322"/>
                  <a:gd name="T2" fmla="*/ 50 w 112"/>
                  <a:gd name="T3" fmla="*/ 575 h 322"/>
                  <a:gd name="T4" fmla="*/ 57 w 112"/>
                  <a:gd name="T5" fmla="*/ 575 h 322"/>
                  <a:gd name="T6" fmla="*/ 79 w 112"/>
                  <a:gd name="T7" fmla="*/ 389 h 322"/>
                  <a:gd name="T8" fmla="*/ 155 w 112"/>
                  <a:gd name="T9" fmla="*/ 575 h 322"/>
                  <a:gd name="T10" fmla="*/ 182 w 112"/>
                  <a:gd name="T11" fmla="*/ 575 h 322"/>
                  <a:gd name="T12" fmla="*/ 125 w 112"/>
                  <a:gd name="T13" fmla="*/ 402 h 322"/>
                  <a:gd name="T14" fmla="*/ 143 w 112"/>
                  <a:gd name="T15" fmla="*/ 391 h 322"/>
                  <a:gd name="T16" fmla="*/ 96 w 112"/>
                  <a:gd name="T17" fmla="*/ 320 h 322"/>
                  <a:gd name="T18" fmla="*/ 200 w 112"/>
                  <a:gd name="T19" fmla="*/ 68 h 322"/>
                  <a:gd name="T20" fmla="*/ 77 w 112"/>
                  <a:gd name="T21" fmla="*/ 304 h 322"/>
                  <a:gd name="T22" fmla="*/ 150 w 112"/>
                  <a:gd name="T23" fmla="*/ 127 h 322"/>
                  <a:gd name="T24" fmla="*/ 127 w 112"/>
                  <a:gd name="T25" fmla="*/ 0 h 322"/>
                  <a:gd name="T26" fmla="*/ 61 w 112"/>
                  <a:gd name="T27" fmla="*/ 288 h 322"/>
                  <a:gd name="T28" fmla="*/ 0 w 112"/>
                  <a:gd name="T29" fmla="*/ 370 h 322"/>
                  <a:gd name="T30" fmla="*/ 50 w 112"/>
                  <a:gd name="T31" fmla="*/ 359 h 3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322"/>
                  <a:gd name="T50" fmla="*/ 112 w 112"/>
                  <a:gd name="T51" fmla="*/ 322 h 3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322">
                    <a:moveTo>
                      <a:pt x="28" y="201"/>
                    </a:moveTo>
                    <a:cubicBezTo>
                      <a:pt x="27" y="212"/>
                      <a:pt x="28" y="280"/>
                      <a:pt x="28" y="322"/>
                    </a:cubicBezTo>
                    <a:cubicBezTo>
                      <a:pt x="32" y="322"/>
                      <a:pt x="32" y="322"/>
                      <a:pt x="32" y="322"/>
                    </a:cubicBezTo>
                    <a:cubicBezTo>
                      <a:pt x="35" y="279"/>
                      <a:pt x="44" y="218"/>
                      <a:pt x="44" y="218"/>
                    </a:cubicBezTo>
                    <a:cubicBezTo>
                      <a:pt x="44" y="218"/>
                      <a:pt x="69" y="277"/>
                      <a:pt x="87" y="322"/>
                    </a:cubicBezTo>
                    <a:cubicBezTo>
                      <a:pt x="102" y="322"/>
                      <a:pt x="102" y="322"/>
                      <a:pt x="102" y="322"/>
                    </a:cubicBezTo>
                    <a:cubicBezTo>
                      <a:pt x="92" y="312"/>
                      <a:pt x="75" y="240"/>
                      <a:pt x="70" y="225"/>
                    </a:cubicBezTo>
                    <a:cubicBezTo>
                      <a:pt x="65" y="211"/>
                      <a:pt x="86" y="229"/>
                      <a:pt x="80" y="219"/>
                    </a:cubicBezTo>
                    <a:cubicBezTo>
                      <a:pt x="73" y="209"/>
                      <a:pt x="54" y="179"/>
                      <a:pt x="54" y="179"/>
                    </a:cubicBezTo>
                    <a:cubicBezTo>
                      <a:pt x="76" y="150"/>
                      <a:pt x="102" y="70"/>
                      <a:pt x="112" y="38"/>
                    </a:cubicBezTo>
                    <a:cubicBezTo>
                      <a:pt x="97" y="78"/>
                      <a:pt x="43" y="170"/>
                      <a:pt x="43" y="170"/>
                    </a:cubicBezTo>
                    <a:cubicBezTo>
                      <a:pt x="84" y="71"/>
                      <a:pt x="84" y="71"/>
                      <a:pt x="84" y="71"/>
                    </a:cubicBezTo>
                    <a:cubicBezTo>
                      <a:pt x="71" y="0"/>
                      <a:pt x="71" y="0"/>
                      <a:pt x="71" y="0"/>
                    </a:cubicBezTo>
                    <a:cubicBezTo>
                      <a:pt x="71" y="0"/>
                      <a:pt x="34" y="158"/>
                      <a:pt x="34" y="161"/>
                    </a:cubicBezTo>
                    <a:cubicBezTo>
                      <a:pt x="34" y="165"/>
                      <a:pt x="0" y="207"/>
                      <a:pt x="0" y="207"/>
                    </a:cubicBezTo>
                    <a:cubicBezTo>
                      <a:pt x="0" y="207"/>
                      <a:pt x="29" y="185"/>
                      <a:pt x="28" y="201"/>
                    </a:cubicBezTo>
                    <a:close/>
                  </a:path>
                </a:pathLst>
              </a:custGeom>
              <a:solidFill>
                <a:srgbClr val="C9D1C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6" name="iṣľiḍê"/>
              <p:cNvSpPr>
                <a:spLocks noChangeArrowheads="1"/>
              </p:cNvSpPr>
              <p:nvPr/>
            </p:nvSpPr>
            <p:spPr bwMode="auto">
              <a:xfrm>
                <a:off x="2148" y="865"/>
                <a:ext cx="836" cy="889"/>
              </a:xfrm>
              <a:custGeom>
                <a:avLst/>
                <a:gdLst>
                  <a:gd name="T0" fmla="*/ 20 w 469"/>
                  <a:gd name="T1" fmla="*/ 860 h 498"/>
                  <a:gd name="T2" fmla="*/ 23 w 469"/>
                  <a:gd name="T3" fmla="*/ 889 h 498"/>
                  <a:gd name="T4" fmla="*/ 303 w 469"/>
                  <a:gd name="T5" fmla="*/ 889 h 498"/>
                  <a:gd name="T6" fmla="*/ 378 w 469"/>
                  <a:gd name="T7" fmla="*/ 714 h 498"/>
                  <a:gd name="T8" fmla="*/ 396 w 469"/>
                  <a:gd name="T9" fmla="*/ 889 h 498"/>
                  <a:gd name="T10" fmla="*/ 836 w 469"/>
                  <a:gd name="T11" fmla="*/ 889 h 498"/>
                  <a:gd name="T12" fmla="*/ 749 w 469"/>
                  <a:gd name="T13" fmla="*/ 177 h 498"/>
                  <a:gd name="T14" fmla="*/ 740 w 469"/>
                  <a:gd name="T15" fmla="*/ 180 h 498"/>
                  <a:gd name="T16" fmla="*/ 684 w 469"/>
                  <a:gd name="T17" fmla="*/ 150 h 498"/>
                  <a:gd name="T18" fmla="*/ 642 w 469"/>
                  <a:gd name="T19" fmla="*/ 0 h 498"/>
                  <a:gd name="T20" fmla="*/ 196 w 469"/>
                  <a:gd name="T21" fmla="*/ 173 h 498"/>
                  <a:gd name="T22" fmla="*/ 105 w 469"/>
                  <a:gd name="T23" fmla="*/ 539 h 498"/>
                  <a:gd name="T24" fmla="*/ 46 w 469"/>
                  <a:gd name="T25" fmla="*/ 764 h 498"/>
                  <a:gd name="T26" fmla="*/ 20 w 469"/>
                  <a:gd name="T27" fmla="*/ 810 h 498"/>
                  <a:gd name="T28" fmla="*/ 20 w 469"/>
                  <a:gd name="T29" fmla="*/ 860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9"/>
                  <a:gd name="T46" fmla="*/ 0 h 498"/>
                  <a:gd name="T47" fmla="*/ 469 w 469"/>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9" h="498">
                    <a:moveTo>
                      <a:pt x="11" y="482"/>
                    </a:moveTo>
                    <a:cubicBezTo>
                      <a:pt x="10" y="485"/>
                      <a:pt x="12" y="491"/>
                      <a:pt x="13" y="498"/>
                    </a:cubicBezTo>
                    <a:cubicBezTo>
                      <a:pt x="170" y="498"/>
                      <a:pt x="170" y="498"/>
                      <a:pt x="170" y="498"/>
                    </a:cubicBezTo>
                    <a:cubicBezTo>
                      <a:pt x="184" y="461"/>
                      <a:pt x="201" y="420"/>
                      <a:pt x="212" y="400"/>
                    </a:cubicBezTo>
                    <a:cubicBezTo>
                      <a:pt x="212" y="400"/>
                      <a:pt x="219" y="459"/>
                      <a:pt x="222" y="498"/>
                    </a:cubicBezTo>
                    <a:cubicBezTo>
                      <a:pt x="469" y="498"/>
                      <a:pt x="469" y="498"/>
                      <a:pt x="469" y="498"/>
                    </a:cubicBezTo>
                    <a:cubicBezTo>
                      <a:pt x="420" y="99"/>
                      <a:pt x="420" y="99"/>
                      <a:pt x="420" y="99"/>
                    </a:cubicBezTo>
                    <a:cubicBezTo>
                      <a:pt x="417" y="100"/>
                      <a:pt x="415" y="101"/>
                      <a:pt x="415" y="101"/>
                    </a:cubicBezTo>
                    <a:cubicBezTo>
                      <a:pt x="415" y="101"/>
                      <a:pt x="388" y="89"/>
                      <a:pt x="384" y="84"/>
                    </a:cubicBezTo>
                    <a:cubicBezTo>
                      <a:pt x="379" y="79"/>
                      <a:pt x="359" y="7"/>
                      <a:pt x="360" y="0"/>
                    </a:cubicBezTo>
                    <a:cubicBezTo>
                      <a:pt x="360" y="0"/>
                      <a:pt x="115" y="87"/>
                      <a:pt x="110" y="97"/>
                    </a:cubicBezTo>
                    <a:cubicBezTo>
                      <a:pt x="105" y="108"/>
                      <a:pt x="74" y="233"/>
                      <a:pt x="59" y="302"/>
                    </a:cubicBezTo>
                    <a:cubicBezTo>
                      <a:pt x="44" y="371"/>
                      <a:pt x="35" y="407"/>
                      <a:pt x="26" y="428"/>
                    </a:cubicBezTo>
                    <a:cubicBezTo>
                      <a:pt x="18" y="448"/>
                      <a:pt x="0" y="438"/>
                      <a:pt x="11" y="454"/>
                    </a:cubicBezTo>
                    <a:cubicBezTo>
                      <a:pt x="23" y="469"/>
                      <a:pt x="14" y="476"/>
                      <a:pt x="11" y="482"/>
                    </a:cubicBezTo>
                    <a:close/>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7" name="îṧľidé"/>
              <p:cNvSpPr>
                <a:spLocks noChangeArrowheads="1"/>
              </p:cNvSpPr>
              <p:nvPr/>
            </p:nvSpPr>
            <p:spPr bwMode="auto">
              <a:xfrm>
                <a:off x="2402" y="1190"/>
                <a:ext cx="202" cy="564"/>
              </a:xfrm>
              <a:custGeom>
                <a:avLst/>
                <a:gdLst>
                  <a:gd name="T0" fmla="*/ 105 w 113"/>
                  <a:gd name="T1" fmla="*/ 319 h 316"/>
                  <a:gd name="T2" fmla="*/ 59 w 113"/>
                  <a:gd name="T3" fmla="*/ 393 h 316"/>
                  <a:gd name="T4" fmla="*/ 77 w 113"/>
                  <a:gd name="T5" fmla="*/ 403 h 316"/>
                  <a:gd name="T6" fmla="*/ 27 w 113"/>
                  <a:gd name="T7" fmla="*/ 564 h 316"/>
                  <a:gd name="T8" fmla="*/ 50 w 113"/>
                  <a:gd name="T9" fmla="*/ 564 h 316"/>
                  <a:gd name="T10" fmla="*/ 123 w 113"/>
                  <a:gd name="T11" fmla="*/ 389 h 316"/>
                  <a:gd name="T12" fmla="*/ 143 w 113"/>
                  <a:gd name="T13" fmla="*/ 564 h 316"/>
                  <a:gd name="T14" fmla="*/ 152 w 113"/>
                  <a:gd name="T15" fmla="*/ 564 h 316"/>
                  <a:gd name="T16" fmla="*/ 152 w 113"/>
                  <a:gd name="T17" fmla="*/ 361 h 316"/>
                  <a:gd name="T18" fmla="*/ 202 w 113"/>
                  <a:gd name="T19" fmla="*/ 371 h 316"/>
                  <a:gd name="T20" fmla="*/ 139 w 113"/>
                  <a:gd name="T21" fmla="*/ 289 h 316"/>
                  <a:gd name="T22" fmla="*/ 73 w 113"/>
                  <a:gd name="T23" fmla="*/ 0 h 316"/>
                  <a:gd name="T24" fmla="*/ 52 w 113"/>
                  <a:gd name="T25" fmla="*/ 129 h 316"/>
                  <a:gd name="T26" fmla="*/ 125 w 113"/>
                  <a:gd name="T27" fmla="*/ 305 h 316"/>
                  <a:gd name="T28" fmla="*/ 0 w 113"/>
                  <a:gd name="T29" fmla="*/ 70 h 316"/>
                  <a:gd name="T30" fmla="*/ 105 w 113"/>
                  <a:gd name="T31" fmla="*/ 319 h 3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3"/>
                  <a:gd name="T49" fmla="*/ 0 h 316"/>
                  <a:gd name="T50" fmla="*/ 113 w 113"/>
                  <a:gd name="T51" fmla="*/ 316 h 3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3" h="316">
                    <a:moveTo>
                      <a:pt x="59" y="179"/>
                    </a:moveTo>
                    <a:cubicBezTo>
                      <a:pt x="59" y="179"/>
                      <a:pt x="40" y="210"/>
                      <a:pt x="33" y="220"/>
                    </a:cubicBezTo>
                    <a:cubicBezTo>
                      <a:pt x="26" y="230"/>
                      <a:pt x="48" y="211"/>
                      <a:pt x="43" y="226"/>
                    </a:cubicBezTo>
                    <a:cubicBezTo>
                      <a:pt x="38" y="239"/>
                      <a:pt x="25" y="295"/>
                      <a:pt x="15" y="316"/>
                    </a:cubicBezTo>
                    <a:cubicBezTo>
                      <a:pt x="28" y="316"/>
                      <a:pt x="28" y="316"/>
                      <a:pt x="28" y="316"/>
                    </a:cubicBezTo>
                    <a:cubicBezTo>
                      <a:pt x="46" y="272"/>
                      <a:pt x="69" y="218"/>
                      <a:pt x="69" y="218"/>
                    </a:cubicBezTo>
                    <a:cubicBezTo>
                      <a:pt x="69" y="218"/>
                      <a:pt x="77" y="273"/>
                      <a:pt x="80" y="316"/>
                    </a:cubicBezTo>
                    <a:cubicBezTo>
                      <a:pt x="85" y="316"/>
                      <a:pt x="85" y="316"/>
                      <a:pt x="85" y="316"/>
                    </a:cubicBezTo>
                    <a:cubicBezTo>
                      <a:pt x="85" y="274"/>
                      <a:pt x="86" y="212"/>
                      <a:pt x="85" y="202"/>
                    </a:cubicBezTo>
                    <a:cubicBezTo>
                      <a:pt x="84" y="186"/>
                      <a:pt x="113" y="208"/>
                      <a:pt x="113" y="208"/>
                    </a:cubicBezTo>
                    <a:cubicBezTo>
                      <a:pt x="113" y="208"/>
                      <a:pt x="78" y="166"/>
                      <a:pt x="78" y="162"/>
                    </a:cubicBezTo>
                    <a:cubicBezTo>
                      <a:pt x="78" y="158"/>
                      <a:pt x="41" y="0"/>
                      <a:pt x="41" y="0"/>
                    </a:cubicBezTo>
                    <a:cubicBezTo>
                      <a:pt x="29" y="72"/>
                      <a:pt x="29" y="72"/>
                      <a:pt x="29" y="72"/>
                    </a:cubicBezTo>
                    <a:cubicBezTo>
                      <a:pt x="70" y="171"/>
                      <a:pt x="70" y="171"/>
                      <a:pt x="70" y="171"/>
                    </a:cubicBezTo>
                    <a:cubicBezTo>
                      <a:pt x="70" y="171"/>
                      <a:pt x="16" y="79"/>
                      <a:pt x="0" y="39"/>
                    </a:cubicBezTo>
                    <a:cubicBezTo>
                      <a:pt x="10" y="71"/>
                      <a:pt x="37" y="151"/>
                      <a:pt x="59" y="179"/>
                    </a:cubicBezTo>
                    <a:close/>
                  </a:path>
                </a:pathLst>
              </a:custGeom>
              <a:solidFill>
                <a:srgbClr val="C9D1C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8" name="isḷíde"/>
              <p:cNvSpPr>
                <a:spLocks noChangeArrowheads="1"/>
              </p:cNvSpPr>
              <p:nvPr/>
            </p:nvSpPr>
            <p:spPr bwMode="auto">
              <a:xfrm>
                <a:off x="2374" y="1554"/>
                <a:ext cx="37" cy="200"/>
              </a:xfrm>
              <a:custGeom>
                <a:avLst/>
                <a:gdLst>
                  <a:gd name="T0" fmla="*/ 37 w 21"/>
                  <a:gd name="T1" fmla="*/ 200 h 112"/>
                  <a:gd name="T2" fmla="*/ 0 w 21"/>
                  <a:gd name="T3" fmla="*/ 0 h 112"/>
                  <a:gd name="T4" fmla="*/ 16 w 21"/>
                  <a:gd name="T5" fmla="*/ 200 h 112"/>
                  <a:gd name="T6" fmla="*/ 37 w 21"/>
                  <a:gd name="T7" fmla="*/ 200 h 112"/>
                  <a:gd name="T8" fmla="*/ 0 60000 65536"/>
                  <a:gd name="T9" fmla="*/ 0 60000 65536"/>
                  <a:gd name="T10" fmla="*/ 0 60000 65536"/>
                  <a:gd name="T11" fmla="*/ 0 60000 65536"/>
                  <a:gd name="T12" fmla="*/ 0 w 21"/>
                  <a:gd name="T13" fmla="*/ 0 h 112"/>
                  <a:gd name="T14" fmla="*/ 21 w 21"/>
                  <a:gd name="T15" fmla="*/ 112 h 112"/>
                </a:gdLst>
                <a:ahLst/>
                <a:cxnLst>
                  <a:cxn ang="T8">
                    <a:pos x="T0" y="T1"/>
                  </a:cxn>
                  <a:cxn ang="T9">
                    <a:pos x="T2" y="T3"/>
                  </a:cxn>
                  <a:cxn ang="T10">
                    <a:pos x="T4" y="T5"/>
                  </a:cxn>
                  <a:cxn ang="T11">
                    <a:pos x="T6" y="T7"/>
                  </a:cxn>
                </a:cxnLst>
                <a:rect l="T12" t="T13" r="T14" b="T15"/>
                <a:pathLst>
                  <a:path w="21" h="112">
                    <a:moveTo>
                      <a:pt x="21" y="112"/>
                    </a:moveTo>
                    <a:cubicBezTo>
                      <a:pt x="11" y="85"/>
                      <a:pt x="0" y="0"/>
                      <a:pt x="0" y="0"/>
                    </a:cubicBezTo>
                    <a:cubicBezTo>
                      <a:pt x="9" y="112"/>
                      <a:pt x="9" y="112"/>
                      <a:pt x="9" y="112"/>
                    </a:cubicBezTo>
                    <a:lnTo>
                      <a:pt x="21" y="112"/>
                    </a:lnTo>
                    <a:close/>
                  </a:path>
                </a:pathLst>
              </a:custGeom>
              <a:solidFill>
                <a:srgbClr val="C9D1C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89" name="ïṧļîďè"/>
              <p:cNvSpPr>
                <a:spLocks noChangeArrowheads="1"/>
              </p:cNvSpPr>
              <p:nvPr/>
            </p:nvSpPr>
            <p:spPr bwMode="auto">
              <a:xfrm>
                <a:off x="2780" y="591"/>
                <a:ext cx="378" cy="506"/>
              </a:xfrm>
              <a:custGeom>
                <a:avLst/>
                <a:gdLst>
                  <a:gd name="T0" fmla="*/ 374 w 212"/>
                  <a:gd name="T1" fmla="*/ 296 h 284"/>
                  <a:gd name="T2" fmla="*/ 371 w 212"/>
                  <a:gd name="T3" fmla="*/ 48 h 284"/>
                  <a:gd name="T4" fmla="*/ 180 w 212"/>
                  <a:gd name="T5" fmla="*/ 100 h 284"/>
                  <a:gd name="T6" fmla="*/ 9 w 212"/>
                  <a:gd name="T7" fmla="*/ 69 h 284"/>
                  <a:gd name="T8" fmla="*/ 9 w 212"/>
                  <a:gd name="T9" fmla="*/ 274 h 284"/>
                  <a:gd name="T10" fmla="*/ 45 w 212"/>
                  <a:gd name="T11" fmla="*/ 403 h 284"/>
                  <a:gd name="T12" fmla="*/ 70 w 212"/>
                  <a:gd name="T13" fmla="*/ 454 h 284"/>
                  <a:gd name="T14" fmla="*/ 180 w 212"/>
                  <a:gd name="T15" fmla="*/ 488 h 284"/>
                  <a:gd name="T16" fmla="*/ 312 w 212"/>
                  <a:gd name="T17" fmla="*/ 426 h 284"/>
                  <a:gd name="T18" fmla="*/ 374 w 212"/>
                  <a:gd name="T19" fmla="*/ 296 h 2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2"/>
                  <a:gd name="T31" fmla="*/ 0 h 284"/>
                  <a:gd name="T32" fmla="*/ 212 w 212"/>
                  <a:gd name="T33" fmla="*/ 284 h 2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2" h="284">
                    <a:moveTo>
                      <a:pt x="210" y="166"/>
                    </a:moveTo>
                    <a:cubicBezTo>
                      <a:pt x="206" y="128"/>
                      <a:pt x="203" y="70"/>
                      <a:pt x="208" y="27"/>
                    </a:cubicBezTo>
                    <a:cubicBezTo>
                      <a:pt x="211" y="0"/>
                      <a:pt x="119" y="56"/>
                      <a:pt x="101" y="56"/>
                    </a:cubicBezTo>
                    <a:cubicBezTo>
                      <a:pt x="82" y="56"/>
                      <a:pt x="0" y="11"/>
                      <a:pt x="5" y="39"/>
                    </a:cubicBezTo>
                    <a:cubicBezTo>
                      <a:pt x="14" y="83"/>
                      <a:pt x="6" y="124"/>
                      <a:pt x="5" y="154"/>
                    </a:cubicBezTo>
                    <a:cubicBezTo>
                      <a:pt x="22" y="159"/>
                      <a:pt x="32" y="219"/>
                      <a:pt x="25" y="226"/>
                    </a:cubicBezTo>
                    <a:cubicBezTo>
                      <a:pt x="30" y="239"/>
                      <a:pt x="35" y="250"/>
                      <a:pt x="39" y="255"/>
                    </a:cubicBezTo>
                    <a:cubicBezTo>
                      <a:pt x="60" y="284"/>
                      <a:pt x="77" y="274"/>
                      <a:pt x="101" y="274"/>
                    </a:cubicBezTo>
                    <a:cubicBezTo>
                      <a:pt x="125" y="274"/>
                      <a:pt x="151" y="267"/>
                      <a:pt x="175" y="239"/>
                    </a:cubicBezTo>
                    <a:cubicBezTo>
                      <a:pt x="191" y="221"/>
                      <a:pt x="212" y="181"/>
                      <a:pt x="210" y="166"/>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0" name="íśḻïdè"/>
              <p:cNvSpPr>
                <a:spLocks noChangeArrowheads="1"/>
              </p:cNvSpPr>
              <p:nvPr/>
            </p:nvSpPr>
            <p:spPr bwMode="auto">
              <a:xfrm>
                <a:off x="2697" y="468"/>
                <a:ext cx="71" cy="151"/>
              </a:xfrm>
              <a:custGeom>
                <a:avLst/>
                <a:gdLst>
                  <a:gd name="T0" fmla="*/ 71 w 40"/>
                  <a:gd name="T1" fmla="*/ 119 h 85"/>
                  <a:gd name="T2" fmla="*/ 37 w 40"/>
                  <a:gd name="T3" fmla="*/ 151 h 85"/>
                  <a:gd name="T4" fmla="*/ 11 w 40"/>
                  <a:gd name="T5" fmla="*/ 75 h 85"/>
                  <a:gd name="T6" fmla="*/ 0 w 40"/>
                  <a:gd name="T7" fmla="*/ 30 h 85"/>
                  <a:gd name="T8" fmla="*/ 44 w 40"/>
                  <a:gd name="T9" fmla="*/ 37 h 85"/>
                  <a:gd name="T10" fmla="*/ 53 w 40"/>
                  <a:gd name="T11" fmla="*/ 37 h 85"/>
                  <a:gd name="T12" fmla="*/ 71 w 40"/>
                  <a:gd name="T13" fmla="*/ 57 h 85"/>
                  <a:gd name="T14" fmla="*/ 71 w 40"/>
                  <a:gd name="T15" fmla="*/ 119 h 85"/>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85"/>
                  <a:gd name="T26" fmla="*/ 40 w 40"/>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85">
                    <a:moveTo>
                      <a:pt x="40" y="67"/>
                    </a:moveTo>
                    <a:cubicBezTo>
                      <a:pt x="40" y="77"/>
                      <a:pt x="32" y="85"/>
                      <a:pt x="21" y="85"/>
                    </a:cubicBezTo>
                    <a:cubicBezTo>
                      <a:pt x="11" y="85"/>
                      <a:pt x="6" y="82"/>
                      <a:pt x="6" y="42"/>
                    </a:cubicBezTo>
                    <a:cubicBezTo>
                      <a:pt x="0" y="17"/>
                      <a:pt x="0" y="17"/>
                      <a:pt x="0" y="17"/>
                    </a:cubicBezTo>
                    <a:cubicBezTo>
                      <a:pt x="0" y="0"/>
                      <a:pt x="14" y="21"/>
                      <a:pt x="25" y="21"/>
                    </a:cubicBezTo>
                    <a:cubicBezTo>
                      <a:pt x="30" y="21"/>
                      <a:pt x="30" y="21"/>
                      <a:pt x="30" y="21"/>
                    </a:cubicBezTo>
                    <a:cubicBezTo>
                      <a:pt x="40" y="21"/>
                      <a:pt x="40" y="22"/>
                      <a:pt x="40" y="32"/>
                    </a:cubicBezTo>
                    <a:lnTo>
                      <a:pt x="40" y="67"/>
                    </a:ln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1" name="í$ḷîḍé"/>
              <p:cNvSpPr>
                <a:spLocks noChangeArrowheads="1"/>
              </p:cNvSpPr>
              <p:nvPr/>
            </p:nvSpPr>
            <p:spPr bwMode="auto">
              <a:xfrm>
                <a:off x="3139" y="468"/>
                <a:ext cx="71" cy="151"/>
              </a:xfrm>
              <a:custGeom>
                <a:avLst/>
                <a:gdLst>
                  <a:gd name="T0" fmla="*/ 0 w 40"/>
                  <a:gd name="T1" fmla="*/ 119 h 85"/>
                  <a:gd name="T2" fmla="*/ 34 w 40"/>
                  <a:gd name="T3" fmla="*/ 151 h 85"/>
                  <a:gd name="T4" fmla="*/ 60 w 40"/>
                  <a:gd name="T5" fmla="*/ 75 h 85"/>
                  <a:gd name="T6" fmla="*/ 71 w 40"/>
                  <a:gd name="T7" fmla="*/ 30 h 85"/>
                  <a:gd name="T8" fmla="*/ 28 w 40"/>
                  <a:gd name="T9" fmla="*/ 37 h 85"/>
                  <a:gd name="T10" fmla="*/ 18 w 40"/>
                  <a:gd name="T11" fmla="*/ 37 h 85"/>
                  <a:gd name="T12" fmla="*/ 0 w 40"/>
                  <a:gd name="T13" fmla="*/ 57 h 85"/>
                  <a:gd name="T14" fmla="*/ 0 w 40"/>
                  <a:gd name="T15" fmla="*/ 119 h 85"/>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85"/>
                  <a:gd name="T26" fmla="*/ 40 w 40"/>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85">
                    <a:moveTo>
                      <a:pt x="0" y="67"/>
                    </a:moveTo>
                    <a:cubicBezTo>
                      <a:pt x="0" y="77"/>
                      <a:pt x="8" y="85"/>
                      <a:pt x="19" y="85"/>
                    </a:cubicBezTo>
                    <a:cubicBezTo>
                      <a:pt x="29" y="85"/>
                      <a:pt x="34" y="82"/>
                      <a:pt x="34" y="42"/>
                    </a:cubicBezTo>
                    <a:cubicBezTo>
                      <a:pt x="40" y="17"/>
                      <a:pt x="40" y="17"/>
                      <a:pt x="40" y="17"/>
                    </a:cubicBezTo>
                    <a:cubicBezTo>
                      <a:pt x="40" y="0"/>
                      <a:pt x="26" y="21"/>
                      <a:pt x="16" y="21"/>
                    </a:cubicBezTo>
                    <a:cubicBezTo>
                      <a:pt x="10" y="21"/>
                      <a:pt x="10" y="21"/>
                      <a:pt x="10" y="21"/>
                    </a:cubicBezTo>
                    <a:cubicBezTo>
                      <a:pt x="0" y="21"/>
                      <a:pt x="0" y="22"/>
                      <a:pt x="0" y="32"/>
                    </a:cubicBezTo>
                    <a:lnTo>
                      <a:pt x="0" y="67"/>
                    </a:ln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2" name="ï$ḷïḑe"/>
              <p:cNvSpPr>
                <a:spLocks noChangeArrowheads="1"/>
              </p:cNvSpPr>
              <p:nvPr/>
            </p:nvSpPr>
            <p:spPr bwMode="auto">
              <a:xfrm>
                <a:off x="2780" y="591"/>
                <a:ext cx="380" cy="521"/>
              </a:xfrm>
              <a:custGeom>
                <a:avLst/>
                <a:gdLst>
                  <a:gd name="T0" fmla="*/ 375 w 213"/>
                  <a:gd name="T1" fmla="*/ 275 h 292"/>
                  <a:gd name="T2" fmla="*/ 371 w 213"/>
                  <a:gd name="T3" fmla="*/ 48 h 292"/>
                  <a:gd name="T4" fmla="*/ 180 w 213"/>
                  <a:gd name="T5" fmla="*/ 100 h 292"/>
                  <a:gd name="T6" fmla="*/ 9 w 213"/>
                  <a:gd name="T7" fmla="*/ 70 h 292"/>
                  <a:gd name="T8" fmla="*/ 16 w 213"/>
                  <a:gd name="T9" fmla="*/ 171 h 292"/>
                  <a:gd name="T10" fmla="*/ 273 w 213"/>
                  <a:gd name="T11" fmla="*/ 521 h 292"/>
                  <a:gd name="T12" fmla="*/ 277 w 213"/>
                  <a:gd name="T13" fmla="*/ 501 h 292"/>
                  <a:gd name="T14" fmla="*/ 375 w 213"/>
                  <a:gd name="T15" fmla="*/ 275 h 292"/>
                  <a:gd name="T16" fmla="*/ 0 60000 65536"/>
                  <a:gd name="T17" fmla="*/ 0 60000 65536"/>
                  <a:gd name="T18" fmla="*/ 0 60000 65536"/>
                  <a:gd name="T19" fmla="*/ 0 60000 65536"/>
                  <a:gd name="T20" fmla="*/ 0 60000 65536"/>
                  <a:gd name="T21" fmla="*/ 0 60000 65536"/>
                  <a:gd name="T22" fmla="*/ 0 60000 65536"/>
                  <a:gd name="T23" fmla="*/ 0 60000 65536"/>
                  <a:gd name="T24" fmla="*/ 0 w 213"/>
                  <a:gd name="T25" fmla="*/ 0 h 292"/>
                  <a:gd name="T26" fmla="*/ 213 w 213"/>
                  <a:gd name="T27" fmla="*/ 292 h 2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3" h="292">
                    <a:moveTo>
                      <a:pt x="210" y="154"/>
                    </a:moveTo>
                    <a:cubicBezTo>
                      <a:pt x="205" y="112"/>
                      <a:pt x="203" y="70"/>
                      <a:pt x="208" y="27"/>
                    </a:cubicBezTo>
                    <a:cubicBezTo>
                      <a:pt x="211" y="0"/>
                      <a:pt x="119" y="56"/>
                      <a:pt x="101" y="56"/>
                    </a:cubicBezTo>
                    <a:cubicBezTo>
                      <a:pt x="82" y="56"/>
                      <a:pt x="0" y="11"/>
                      <a:pt x="5" y="39"/>
                    </a:cubicBezTo>
                    <a:cubicBezTo>
                      <a:pt x="9" y="57"/>
                      <a:pt x="9" y="77"/>
                      <a:pt x="9" y="96"/>
                    </a:cubicBezTo>
                    <a:cubicBezTo>
                      <a:pt x="153" y="292"/>
                      <a:pt x="153" y="292"/>
                      <a:pt x="153" y="292"/>
                    </a:cubicBezTo>
                    <a:cubicBezTo>
                      <a:pt x="180" y="288"/>
                      <a:pt x="145" y="292"/>
                      <a:pt x="155" y="281"/>
                    </a:cubicBezTo>
                    <a:cubicBezTo>
                      <a:pt x="171" y="263"/>
                      <a:pt x="213" y="178"/>
                      <a:pt x="210" y="154"/>
                    </a:cubicBezTo>
                    <a:close/>
                  </a:path>
                </a:pathLst>
              </a:custGeom>
              <a:solidFill>
                <a:srgbClr val="F8B2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3" name="íṩḻiďê"/>
              <p:cNvSpPr>
                <a:spLocks noChangeArrowheads="1"/>
              </p:cNvSpPr>
              <p:nvPr/>
            </p:nvSpPr>
            <p:spPr bwMode="auto">
              <a:xfrm>
                <a:off x="2748" y="305"/>
                <a:ext cx="212" cy="537"/>
              </a:xfrm>
              <a:custGeom>
                <a:avLst/>
                <a:gdLst>
                  <a:gd name="T0" fmla="*/ 43 w 119"/>
                  <a:gd name="T1" fmla="*/ 30 h 301"/>
                  <a:gd name="T2" fmla="*/ 12 w 119"/>
                  <a:gd name="T3" fmla="*/ 218 h 301"/>
                  <a:gd name="T4" fmla="*/ 12 w 119"/>
                  <a:gd name="T5" fmla="*/ 323 h 301"/>
                  <a:gd name="T6" fmla="*/ 23 w 119"/>
                  <a:gd name="T7" fmla="*/ 416 h 301"/>
                  <a:gd name="T8" fmla="*/ 153 w 119"/>
                  <a:gd name="T9" fmla="*/ 530 h 301"/>
                  <a:gd name="T10" fmla="*/ 212 w 119"/>
                  <a:gd name="T11" fmla="*/ 525 h 301"/>
                  <a:gd name="T12" fmla="*/ 210 w 119"/>
                  <a:gd name="T13" fmla="*/ 16 h 301"/>
                  <a:gd name="T14" fmla="*/ 43 w 119"/>
                  <a:gd name="T15" fmla="*/ 30 h 301"/>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301"/>
                  <a:gd name="T26" fmla="*/ 119 w 119"/>
                  <a:gd name="T27" fmla="*/ 301 h 3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301">
                    <a:moveTo>
                      <a:pt x="24" y="17"/>
                    </a:moveTo>
                    <a:cubicBezTo>
                      <a:pt x="0" y="37"/>
                      <a:pt x="7" y="87"/>
                      <a:pt x="7" y="122"/>
                    </a:cubicBezTo>
                    <a:cubicBezTo>
                      <a:pt x="7" y="181"/>
                      <a:pt x="7" y="181"/>
                      <a:pt x="7" y="181"/>
                    </a:cubicBezTo>
                    <a:cubicBezTo>
                      <a:pt x="7" y="199"/>
                      <a:pt x="6" y="219"/>
                      <a:pt x="13" y="233"/>
                    </a:cubicBezTo>
                    <a:cubicBezTo>
                      <a:pt x="26" y="260"/>
                      <a:pt x="57" y="287"/>
                      <a:pt x="86" y="297"/>
                    </a:cubicBezTo>
                    <a:cubicBezTo>
                      <a:pt x="97" y="301"/>
                      <a:pt x="106" y="294"/>
                      <a:pt x="119" y="294"/>
                    </a:cubicBezTo>
                    <a:cubicBezTo>
                      <a:pt x="118" y="9"/>
                      <a:pt x="118" y="9"/>
                      <a:pt x="118" y="9"/>
                    </a:cubicBezTo>
                    <a:cubicBezTo>
                      <a:pt x="90" y="9"/>
                      <a:pt x="43" y="0"/>
                      <a:pt x="24" y="17"/>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4" name="íṡľiďè"/>
              <p:cNvSpPr>
                <a:spLocks noChangeArrowheads="1"/>
              </p:cNvSpPr>
              <p:nvPr/>
            </p:nvSpPr>
            <p:spPr bwMode="auto">
              <a:xfrm>
                <a:off x="2887" y="305"/>
                <a:ext cx="284" cy="535"/>
              </a:xfrm>
              <a:custGeom>
                <a:avLst/>
                <a:gdLst>
                  <a:gd name="T0" fmla="*/ 273 w 159"/>
                  <a:gd name="T1" fmla="*/ 218 h 300"/>
                  <a:gd name="T2" fmla="*/ 234 w 159"/>
                  <a:gd name="T3" fmla="*/ 23 h 300"/>
                  <a:gd name="T4" fmla="*/ 2 w 159"/>
                  <a:gd name="T5" fmla="*/ 16 h 300"/>
                  <a:gd name="T6" fmla="*/ 34 w 159"/>
                  <a:gd name="T7" fmla="*/ 59 h 300"/>
                  <a:gd name="T8" fmla="*/ 70 w 159"/>
                  <a:gd name="T9" fmla="*/ 524 h 300"/>
                  <a:gd name="T10" fmla="*/ 73 w 159"/>
                  <a:gd name="T11" fmla="*/ 524 h 300"/>
                  <a:gd name="T12" fmla="*/ 161 w 159"/>
                  <a:gd name="T13" fmla="*/ 528 h 300"/>
                  <a:gd name="T14" fmla="*/ 266 w 159"/>
                  <a:gd name="T15" fmla="*/ 421 h 300"/>
                  <a:gd name="T16" fmla="*/ 273 w 159"/>
                  <a:gd name="T17" fmla="*/ 323 h 300"/>
                  <a:gd name="T18" fmla="*/ 273 w 159"/>
                  <a:gd name="T19" fmla="*/ 218 h 3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9"/>
                  <a:gd name="T31" fmla="*/ 0 h 300"/>
                  <a:gd name="T32" fmla="*/ 159 w 159"/>
                  <a:gd name="T33" fmla="*/ 300 h 3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9" h="300">
                    <a:moveTo>
                      <a:pt x="153" y="122"/>
                    </a:moveTo>
                    <a:cubicBezTo>
                      <a:pt x="153" y="83"/>
                      <a:pt x="159" y="34"/>
                      <a:pt x="131" y="13"/>
                    </a:cubicBezTo>
                    <a:cubicBezTo>
                      <a:pt x="112" y="0"/>
                      <a:pt x="25" y="9"/>
                      <a:pt x="1" y="9"/>
                    </a:cubicBezTo>
                    <a:cubicBezTo>
                      <a:pt x="0" y="9"/>
                      <a:pt x="3" y="27"/>
                      <a:pt x="19" y="33"/>
                    </a:cubicBezTo>
                    <a:cubicBezTo>
                      <a:pt x="39" y="294"/>
                      <a:pt x="39" y="294"/>
                      <a:pt x="39" y="294"/>
                    </a:cubicBezTo>
                    <a:cubicBezTo>
                      <a:pt x="41" y="294"/>
                      <a:pt x="41" y="294"/>
                      <a:pt x="41" y="294"/>
                    </a:cubicBezTo>
                    <a:cubicBezTo>
                      <a:pt x="54" y="294"/>
                      <a:pt x="78" y="300"/>
                      <a:pt x="90" y="296"/>
                    </a:cubicBezTo>
                    <a:cubicBezTo>
                      <a:pt x="112" y="273"/>
                      <a:pt x="129" y="264"/>
                      <a:pt x="149" y="236"/>
                    </a:cubicBezTo>
                    <a:cubicBezTo>
                      <a:pt x="156" y="222"/>
                      <a:pt x="153" y="198"/>
                      <a:pt x="153" y="181"/>
                    </a:cubicBezTo>
                    <a:lnTo>
                      <a:pt x="153" y="122"/>
                    </a:ln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5" name="íŝļiďe"/>
              <p:cNvSpPr>
                <a:spLocks noChangeArrowheads="1"/>
              </p:cNvSpPr>
              <p:nvPr/>
            </p:nvSpPr>
            <p:spPr bwMode="auto">
              <a:xfrm>
                <a:off x="2957" y="862"/>
                <a:ext cx="199" cy="892"/>
              </a:xfrm>
              <a:custGeom>
                <a:avLst/>
                <a:gdLst>
                  <a:gd name="T0" fmla="*/ 73 w 112"/>
                  <a:gd name="T1" fmla="*/ 892 h 500"/>
                  <a:gd name="T2" fmla="*/ 156 w 112"/>
                  <a:gd name="T3" fmla="*/ 294 h 500"/>
                  <a:gd name="T4" fmla="*/ 199 w 112"/>
                  <a:gd name="T5" fmla="*/ 112 h 500"/>
                  <a:gd name="T6" fmla="*/ 199 w 112"/>
                  <a:gd name="T7" fmla="*/ 0 h 500"/>
                  <a:gd name="T8" fmla="*/ 0 w 112"/>
                  <a:gd name="T9" fmla="*/ 143 h 500"/>
                  <a:gd name="T10" fmla="*/ 20 w 112"/>
                  <a:gd name="T11" fmla="*/ 892 h 500"/>
                  <a:gd name="T12" fmla="*/ 73 w 112"/>
                  <a:gd name="T13" fmla="*/ 892 h 500"/>
                  <a:gd name="T14" fmla="*/ 0 60000 65536"/>
                  <a:gd name="T15" fmla="*/ 0 60000 65536"/>
                  <a:gd name="T16" fmla="*/ 0 60000 65536"/>
                  <a:gd name="T17" fmla="*/ 0 60000 65536"/>
                  <a:gd name="T18" fmla="*/ 0 60000 65536"/>
                  <a:gd name="T19" fmla="*/ 0 60000 65536"/>
                  <a:gd name="T20" fmla="*/ 0 60000 65536"/>
                  <a:gd name="T21" fmla="*/ 0 w 112"/>
                  <a:gd name="T22" fmla="*/ 0 h 500"/>
                  <a:gd name="T23" fmla="*/ 112 w 112"/>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500">
                    <a:moveTo>
                      <a:pt x="41" y="500"/>
                    </a:moveTo>
                    <a:cubicBezTo>
                      <a:pt x="88" y="165"/>
                      <a:pt x="88" y="165"/>
                      <a:pt x="88" y="165"/>
                    </a:cubicBezTo>
                    <a:cubicBezTo>
                      <a:pt x="112" y="63"/>
                      <a:pt x="112" y="63"/>
                      <a:pt x="112" y="63"/>
                    </a:cubicBezTo>
                    <a:cubicBezTo>
                      <a:pt x="109" y="74"/>
                      <a:pt x="112" y="0"/>
                      <a:pt x="112" y="0"/>
                    </a:cubicBezTo>
                    <a:cubicBezTo>
                      <a:pt x="109" y="2"/>
                      <a:pt x="3" y="79"/>
                      <a:pt x="0" y="80"/>
                    </a:cubicBezTo>
                    <a:cubicBezTo>
                      <a:pt x="4" y="83"/>
                      <a:pt x="8" y="406"/>
                      <a:pt x="11" y="500"/>
                    </a:cubicBezTo>
                    <a:lnTo>
                      <a:pt x="41" y="500"/>
                    </a:lnTo>
                    <a:close/>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6" name="ïšḷiďê"/>
              <p:cNvSpPr>
                <a:spLocks noChangeArrowheads="1"/>
              </p:cNvSpPr>
              <p:nvPr/>
            </p:nvSpPr>
            <p:spPr bwMode="auto">
              <a:xfrm>
                <a:off x="2786" y="865"/>
                <a:ext cx="194" cy="889"/>
              </a:xfrm>
              <a:custGeom>
                <a:avLst/>
                <a:gdLst>
                  <a:gd name="T0" fmla="*/ 135 w 109"/>
                  <a:gd name="T1" fmla="*/ 889 h 498"/>
                  <a:gd name="T2" fmla="*/ 194 w 109"/>
                  <a:gd name="T3" fmla="*/ 889 h 498"/>
                  <a:gd name="T4" fmla="*/ 192 w 109"/>
                  <a:gd name="T5" fmla="*/ 130 h 498"/>
                  <a:gd name="T6" fmla="*/ 4 w 109"/>
                  <a:gd name="T7" fmla="*/ 0 h 498"/>
                  <a:gd name="T8" fmla="*/ 0 w 109"/>
                  <a:gd name="T9" fmla="*/ 109 h 498"/>
                  <a:gd name="T10" fmla="*/ 43 w 109"/>
                  <a:gd name="T11" fmla="*/ 291 h 498"/>
                  <a:gd name="T12" fmla="*/ 135 w 109"/>
                  <a:gd name="T13" fmla="*/ 889 h 498"/>
                  <a:gd name="T14" fmla="*/ 0 60000 65536"/>
                  <a:gd name="T15" fmla="*/ 0 60000 65536"/>
                  <a:gd name="T16" fmla="*/ 0 60000 65536"/>
                  <a:gd name="T17" fmla="*/ 0 60000 65536"/>
                  <a:gd name="T18" fmla="*/ 0 60000 65536"/>
                  <a:gd name="T19" fmla="*/ 0 60000 65536"/>
                  <a:gd name="T20" fmla="*/ 0 60000 65536"/>
                  <a:gd name="T21" fmla="*/ 0 w 109"/>
                  <a:gd name="T22" fmla="*/ 0 h 498"/>
                  <a:gd name="T23" fmla="*/ 109 w 109"/>
                  <a:gd name="T24" fmla="*/ 498 h 4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498">
                    <a:moveTo>
                      <a:pt x="76" y="498"/>
                    </a:moveTo>
                    <a:cubicBezTo>
                      <a:pt x="109" y="498"/>
                      <a:pt x="109" y="498"/>
                      <a:pt x="109" y="498"/>
                    </a:cubicBezTo>
                    <a:cubicBezTo>
                      <a:pt x="108" y="372"/>
                      <a:pt x="104" y="76"/>
                      <a:pt x="108" y="73"/>
                    </a:cubicBezTo>
                    <a:cubicBezTo>
                      <a:pt x="105" y="72"/>
                      <a:pt x="4" y="2"/>
                      <a:pt x="2" y="0"/>
                    </a:cubicBezTo>
                    <a:cubicBezTo>
                      <a:pt x="2" y="0"/>
                      <a:pt x="3" y="72"/>
                      <a:pt x="0" y="61"/>
                    </a:cubicBezTo>
                    <a:cubicBezTo>
                      <a:pt x="24" y="163"/>
                      <a:pt x="24" y="163"/>
                      <a:pt x="24" y="163"/>
                    </a:cubicBezTo>
                    <a:lnTo>
                      <a:pt x="76" y="498"/>
                    </a:lnTo>
                    <a:close/>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7" name="ïṣḷiḑê"/>
              <p:cNvSpPr>
                <a:spLocks noChangeArrowheads="1"/>
              </p:cNvSpPr>
              <p:nvPr/>
            </p:nvSpPr>
            <p:spPr bwMode="auto">
              <a:xfrm>
                <a:off x="2959" y="990"/>
                <a:ext cx="33" cy="764"/>
              </a:xfrm>
              <a:custGeom>
                <a:avLst/>
                <a:gdLst>
                  <a:gd name="T0" fmla="*/ 33 w 19"/>
                  <a:gd name="T1" fmla="*/ 764 h 428"/>
                  <a:gd name="T2" fmla="*/ 33 w 19"/>
                  <a:gd name="T3" fmla="*/ 0 h 428"/>
                  <a:gd name="T4" fmla="*/ 16 w 19"/>
                  <a:gd name="T5" fmla="*/ 2 h 428"/>
                  <a:gd name="T6" fmla="*/ 0 w 19"/>
                  <a:gd name="T7" fmla="*/ 0 h 428"/>
                  <a:gd name="T8" fmla="*/ 0 w 19"/>
                  <a:gd name="T9" fmla="*/ 764 h 428"/>
                  <a:gd name="T10" fmla="*/ 33 w 19"/>
                  <a:gd name="T11" fmla="*/ 764 h 428"/>
                  <a:gd name="T12" fmla="*/ 0 60000 65536"/>
                  <a:gd name="T13" fmla="*/ 0 60000 65536"/>
                  <a:gd name="T14" fmla="*/ 0 60000 65536"/>
                  <a:gd name="T15" fmla="*/ 0 60000 65536"/>
                  <a:gd name="T16" fmla="*/ 0 60000 65536"/>
                  <a:gd name="T17" fmla="*/ 0 60000 65536"/>
                  <a:gd name="T18" fmla="*/ 0 w 19"/>
                  <a:gd name="T19" fmla="*/ 0 h 428"/>
                  <a:gd name="T20" fmla="*/ 19 w 19"/>
                  <a:gd name="T21" fmla="*/ 428 h 428"/>
                </a:gdLst>
                <a:ahLst/>
                <a:cxnLst>
                  <a:cxn ang="T12">
                    <a:pos x="T0" y="T1"/>
                  </a:cxn>
                  <a:cxn ang="T13">
                    <a:pos x="T2" y="T3"/>
                  </a:cxn>
                  <a:cxn ang="T14">
                    <a:pos x="T4" y="T5"/>
                  </a:cxn>
                  <a:cxn ang="T15">
                    <a:pos x="T6" y="T7"/>
                  </a:cxn>
                  <a:cxn ang="T16">
                    <a:pos x="T8" y="T9"/>
                  </a:cxn>
                  <a:cxn ang="T17">
                    <a:pos x="T10" y="T11"/>
                  </a:cxn>
                </a:cxnLst>
                <a:rect l="T18" t="T19" r="T20" b="T21"/>
                <a:pathLst>
                  <a:path w="19" h="428">
                    <a:moveTo>
                      <a:pt x="19" y="428"/>
                    </a:moveTo>
                    <a:cubicBezTo>
                      <a:pt x="19" y="0"/>
                      <a:pt x="19" y="0"/>
                      <a:pt x="19" y="0"/>
                    </a:cubicBezTo>
                    <a:cubicBezTo>
                      <a:pt x="19" y="0"/>
                      <a:pt x="14" y="1"/>
                      <a:pt x="9" y="1"/>
                    </a:cubicBezTo>
                    <a:cubicBezTo>
                      <a:pt x="5" y="1"/>
                      <a:pt x="0" y="0"/>
                      <a:pt x="0" y="0"/>
                    </a:cubicBezTo>
                    <a:cubicBezTo>
                      <a:pt x="0" y="428"/>
                      <a:pt x="0" y="428"/>
                      <a:pt x="0" y="428"/>
                    </a:cubicBezTo>
                    <a:lnTo>
                      <a:pt x="19" y="428"/>
                    </a:lnTo>
                    <a:close/>
                  </a:path>
                </a:pathLst>
              </a:custGeom>
              <a:solidFill>
                <a:srgbClr val="C9D1C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8" name="îṧlíḋè"/>
              <p:cNvSpPr>
                <a:spLocks noChangeArrowheads="1"/>
              </p:cNvSpPr>
              <p:nvPr/>
            </p:nvSpPr>
            <p:spPr bwMode="auto">
              <a:xfrm>
                <a:off x="2955" y="1055"/>
                <a:ext cx="39" cy="39"/>
              </a:xfrm>
              <a:custGeom>
                <a:avLst/>
                <a:gdLst>
                  <a:gd name="T0" fmla="*/ 16 w 22"/>
                  <a:gd name="T1" fmla="*/ 37 h 22"/>
                  <a:gd name="T2" fmla="*/ 37 w 22"/>
                  <a:gd name="T3" fmla="*/ 23 h 22"/>
                  <a:gd name="T4" fmla="*/ 23 w 22"/>
                  <a:gd name="T5" fmla="*/ 2 h 22"/>
                  <a:gd name="T6" fmla="*/ 2 w 22"/>
                  <a:gd name="T7" fmla="*/ 16 h 22"/>
                  <a:gd name="T8" fmla="*/ 16 w 22"/>
                  <a:gd name="T9" fmla="*/ 37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9" y="21"/>
                    </a:moveTo>
                    <a:cubicBezTo>
                      <a:pt x="14" y="22"/>
                      <a:pt x="19" y="18"/>
                      <a:pt x="21" y="13"/>
                    </a:cubicBezTo>
                    <a:cubicBezTo>
                      <a:pt x="22" y="8"/>
                      <a:pt x="19" y="2"/>
                      <a:pt x="13" y="1"/>
                    </a:cubicBezTo>
                    <a:cubicBezTo>
                      <a:pt x="8" y="0"/>
                      <a:pt x="2" y="3"/>
                      <a:pt x="1" y="9"/>
                    </a:cubicBezTo>
                    <a:cubicBezTo>
                      <a:pt x="0" y="14"/>
                      <a:pt x="3" y="19"/>
                      <a:pt x="9" y="21"/>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699" name="í$ľiḍê"/>
              <p:cNvSpPr>
                <a:spLocks noChangeArrowheads="1"/>
              </p:cNvSpPr>
              <p:nvPr/>
            </p:nvSpPr>
            <p:spPr bwMode="auto">
              <a:xfrm>
                <a:off x="2967" y="1065"/>
                <a:ext cx="8" cy="7"/>
              </a:xfrm>
              <a:custGeom>
                <a:avLst/>
                <a:gdLst>
                  <a:gd name="T0" fmla="*/ 4 w 4"/>
                  <a:gd name="T1" fmla="*/ 5 h 4"/>
                  <a:gd name="T2" fmla="*/ 8 w 4"/>
                  <a:gd name="T3" fmla="*/ 4 h 4"/>
                  <a:gd name="T4" fmla="*/ 6 w 4"/>
                  <a:gd name="T5" fmla="*/ 0 h 4"/>
                  <a:gd name="T6" fmla="*/ 0 w 4"/>
                  <a:gd name="T7" fmla="*/ 2 h 4"/>
                  <a:gd name="T8" fmla="*/ 4 w 4"/>
                  <a:gd name="T9" fmla="*/ 5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3" y="4"/>
                      <a:pt x="4" y="3"/>
                      <a:pt x="4" y="2"/>
                    </a:cubicBezTo>
                    <a:cubicBezTo>
                      <a:pt x="4" y="1"/>
                      <a:pt x="4" y="0"/>
                      <a:pt x="3" y="0"/>
                    </a:cubicBezTo>
                    <a:cubicBezTo>
                      <a:pt x="2" y="0"/>
                      <a:pt x="1" y="0"/>
                      <a:pt x="0" y="1"/>
                    </a:cubicBezTo>
                    <a:cubicBezTo>
                      <a:pt x="0" y="2"/>
                      <a:pt x="1" y="3"/>
                      <a:pt x="2" y="3"/>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00" name="ïSľîḋé"/>
              <p:cNvSpPr>
                <a:spLocks noChangeArrowheads="1"/>
              </p:cNvSpPr>
              <p:nvPr/>
            </p:nvSpPr>
            <p:spPr bwMode="auto">
              <a:xfrm>
                <a:off x="2966" y="1074"/>
                <a:ext cx="7" cy="7"/>
              </a:xfrm>
              <a:custGeom>
                <a:avLst/>
                <a:gdLst>
                  <a:gd name="T0" fmla="*/ 4 w 4"/>
                  <a:gd name="T1" fmla="*/ 7 h 4"/>
                  <a:gd name="T2" fmla="*/ 7 w 4"/>
                  <a:gd name="T3" fmla="*/ 4 h 4"/>
                  <a:gd name="T4" fmla="*/ 4 w 4"/>
                  <a:gd name="T5" fmla="*/ 0 h 4"/>
                  <a:gd name="T6" fmla="*/ 0 w 4"/>
                  <a:gd name="T7" fmla="*/ 2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3"/>
                      <a:pt x="4" y="2"/>
                    </a:cubicBezTo>
                    <a:cubicBezTo>
                      <a:pt x="4" y="1"/>
                      <a:pt x="3" y="0"/>
                      <a:pt x="2" y="0"/>
                    </a:cubicBezTo>
                    <a:cubicBezTo>
                      <a:pt x="1" y="0"/>
                      <a:pt x="0" y="0"/>
                      <a:pt x="0" y="1"/>
                    </a:cubicBezTo>
                    <a:cubicBezTo>
                      <a:pt x="0" y="2"/>
                      <a:pt x="1" y="3"/>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01" name="iṥlîdé"/>
              <p:cNvSpPr>
                <a:spLocks noChangeArrowheads="1"/>
              </p:cNvSpPr>
              <p:nvPr/>
            </p:nvSpPr>
            <p:spPr bwMode="auto">
              <a:xfrm>
                <a:off x="2976" y="1067"/>
                <a:ext cx="8" cy="7"/>
              </a:xfrm>
              <a:custGeom>
                <a:avLst/>
                <a:gdLst>
                  <a:gd name="T0" fmla="*/ 4 w 4"/>
                  <a:gd name="T1" fmla="*/ 7 h 4"/>
                  <a:gd name="T2" fmla="*/ 8 w 4"/>
                  <a:gd name="T3" fmla="*/ 4 h 4"/>
                  <a:gd name="T4" fmla="*/ 6 w 4"/>
                  <a:gd name="T5" fmla="*/ 0 h 4"/>
                  <a:gd name="T6" fmla="*/ 0 w 4"/>
                  <a:gd name="T7" fmla="*/ 2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3"/>
                      <a:pt x="4" y="2"/>
                    </a:cubicBezTo>
                    <a:cubicBezTo>
                      <a:pt x="4" y="1"/>
                      <a:pt x="4" y="0"/>
                      <a:pt x="3" y="0"/>
                    </a:cubicBezTo>
                    <a:cubicBezTo>
                      <a:pt x="2" y="0"/>
                      <a:pt x="1" y="0"/>
                      <a:pt x="0" y="1"/>
                    </a:cubicBezTo>
                    <a:cubicBezTo>
                      <a:pt x="0" y="2"/>
                      <a:pt x="1" y="3"/>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02" name="îsļiḍè"/>
              <p:cNvSpPr>
                <a:spLocks noChangeArrowheads="1"/>
              </p:cNvSpPr>
              <p:nvPr/>
            </p:nvSpPr>
            <p:spPr bwMode="auto">
              <a:xfrm>
                <a:off x="2975" y="1076"/>
                <a:ext cx="7" cy="7"/>
              </a:xfrm>
              <a:prstGeom prst="ellipse">
                <a:avLst/>
              </a:prstGeom>
              <a:solidFill>
                <a:srgbClr val="D0DCDA"/>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03" name="iṡḻíḓe"/>
              <p:cNvSpPr>
                <a:spLocks noChangeArrowheads="1"/>
              </p:cNvSpPr>
              <p:nvPr/>
            </p:nvSpPr>
            <p:spPr bwMode="auto">
              <a:xfrm>
                <a:off x="2955" y="1245"/>
                <a:ext cx="39" cy="40"/>
              </a:xfrm>
              <a:custGeom>
                <a:avLst/>
                <a:gdLst>
                  <a:gd name="T0" fmla="*/ 16 w 22"/>
                  <a:gd name="T1" fmla="*/ 38 h 22"/>
                  <a:gd name="T2" fmla="*/ 37 w 22"/>
                  <a:gd name="T3" fmla="*/ 24 h 22"/>
                  <a:gd name="T4" fmla="*/ 23 w 22"/>
                  <a:gd name="T5" fmla="*/ 2 h 22"/>
                  <a:gd name="T6" fmla="*/ 2 w 22"/>
                  <a:gd name="T7" fmla="*/ 16 h 22"/>
                  <a:gd name="T8" fmla="*/ 16 w 22"/>
                  <a:gd name="T9" fmla="*/ 38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9" y="21"/>
                    </a:moveTo>
                    <a:cubicBezTo>
                      <a:pt x="14" y="22"/>
                      <a:pt x="19" y="19"/>
                      <a:pt x="21" y="13"/>
                    </a:cubicBezTo>
                    <a:cubicBezTo>
                      <a:pt x="22" y="8"/>
                      <a:pt x="19" y="2"/>
                      <a:pt x="13" y="1"/>
                    </a:cubicBezTo>
                    <a:cubicBezTo>
                      <a:pt x="8" y="0"/>
                      <a:pt x="2" y="3"/>
                      <a:pt x="1" y="9"/>
                    </a:cubicBezTo>
                    <a:cubicBezTo>
                      <a:pt x="0" y="14"/>
                      <a:pt x="3" y="20"/>
                      <a:pt x="9" y="21"/>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04" name="išļiďé"/>
              <p:cNvSpPr>
                <a:spLocks noChangeArrowheads="1"/>
              </p:cNvSpPr>
              <p:nvPr/>
            </p:nvSpPr>
            <p:spPr bwMode="auto">
              <a:xfrm>
                <a:off x="2967" y="1256"/>
                <a:ext cx="8" cy="7"/>
              </a:xfrm>
              <a:custGeom>
                <a:avLst/>
                <a:gdLst>
                  <a:gd name="T0" fmla="*/ 4 w 4"/>
                  <a:gd name="T1" fmla="*/ 7 h 4"/>
                  <a:gd name="T2" fmla="*/ 8 w 4"/>
                  <a:gd name="T3" fmla="*/ 4 h 4"/>
                  <a:gd name="T4" fmla="*/ 6 w 4"/>
                  <a:gd name="T5" fmla="*/ 0 h 4"/>
                  <a:gd name="T6" fmla="*/ 0 w 4"/>
                  <a:gd name="T7" fmla="*/ 2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3"/>
                      <a:pt x="4" y="2"/>
                    </a:cubicBezTo>
                    <a:cubicBezTo>
                      <a:pt x="4" y="1"/>
                      <a:pt x="4" y="0"/>
                      <a:pt x="3" y="0"/>
                    </a:cubicBezTo>
                    <a:cubicBezTo>
                      <a:pt x="2" y="0"/>
                      <a:pt x="1" y="0"/>
                      <a:pt x="0" y="1"/>
                    </a:cubicBezTo>
                    <a:cubicBezTo>
                      <a:pt x="0" y="2"/>
                      <a:pt x="1" y="3"/>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05" name="îṧľïḋê"/>
              <p:cNvSpPr>
                <a:spLocks noChangeArrowheads="1"/>
              </p:cNvSpPr>
              <p:nvPr/>
            </p:nvSpPr>
            <p:spPr bwMode="auto">
              <a:xfrm>
                <a:off x="2966" y="1265"/>
                <a:ext cx="7" cy="7"/>
              </a:xfrm>
              <a:prstGeom prst="ellipse">
                <a:avLst/>
              </a:prstGeom>
              <a:solidFill>
                <a:srgbClr val="D0DCDA"/>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06" name="î$liďê"/>
              <p:cNvSpPr>
                <a:spLocks noChangeArrowheads="1"/>
              </p:cNvSpPr>
              <p:nvPr/>
            </p:nvSpPr>
            <p:spPr bwMode="auto">
              <a:xfrm>
                <a:off x="2976" y="1258"/>
                <a:ext cx="8" cy="7"/>
              </a:xfrm>
              <a:custGeom>
                <a:avLst/>
                <a:gdLst>
                  <a:gd name="T0" fmla="*/ 4 w 4"/>
                  <a:gd name="T1" fmla="*/ 7 h 4"/>
                  <a:gd name="T2" fmla="*/ 8 w 4"/>
                  <a:gd name="T3" fmla="*/ 4 h 4"/>
                  <a:gd name="T4" fmla="*/ 6 w 4"/>
                  <a:gd name="T5" fmla="*/ 0 h 4"/>
                  <a:gd name="T6" fmla="*/ 0 w 4"/>
                  <a:gd name="T7" fmla="*/ 2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3"/>
                      <a:pt x="4" y="2"/>
                    </a:cubicBezTo>
                    <a:cubicBezTo>
                      <a:pt x="4" y="1"/>
                      <a:pt x="4" y="0"/>
                      <a:pt x="3" y="0"/>
                    </a:cubicBezTo>
                    <a:cubicBezTo>
                      <a:pt x="2" y="0"/>
                      <a:pt x="1" y="0"/>
                      <a:pt x="0" y="1"/>
                    </a:cubicBezTo>
                    <a:cubicBezTo>
                      <a:pt x="0" y="2"/>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07" name="îşļíďe"/>
              <p:cNvSpPr>
                <a:spLocks noChangeArrowheads="1"/>
              </p:cNvSpPr>
              <p:nvPr/>
            </p:nvSpPr>
            <p:spPr bwMode="auto">
              <a:xfrm>
                <a:off x="2975" y="1267"/>
                <a:ext cx="7" cy="7"/>
              </a:xfrm>
              <a:custGeom>
                <a:avLst/>
                <a:gdLst>
                  <a:gd name="T0" fmla="*/ 4 w 4"/>
                  <a:gd name="T1" fmla="*/ 7 h 4"/>
                  <a:gd name="T2" fmla="*/ 7 w 4"/>
                  <a:gd name="T3" fmla="*/ 5 h 4"/>
                  <a:gd name="T4" fmla="*/ 4 w 4"/>
                  <a:gd name="T5" fmla="*/ 0 h 4"/>
                  <a:gd name="T6" fmla="*/ 0 w 4"/>
                  <a:gd name="T7" fmla="*/ 4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4"/>
                      <a:pt x="4" y="3"/>
                    </a:cubicBezTo>
                    <a:cubicBezTo>
                      <a:pt x="4" y="2"/>
                      <a:pt x="3" y="0"/>
                      <a:pt x="2" y="0"/>
                    </a:cubicBezTo>
                    <a:cubicBezTo>
                      <a:pt x="1" y="0"/>
                      <a:pt x="0" y="1"/>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08" name="ïśḷiďe"/>
              <p:cNvSpPr>
                <a:spLocks noChangeArrowheads="1"/>
              </p:cNvSpPr>
              <p:nvPr/>
            </p:nvSpPr>
            <p:spPr bwMode="auto">
              <a:xfrm>
                <a:off x="2955" y="1436"/>
                <a:ext cx="39" cy="40"/>
              </a:xfrm>
              <a:custGeom>
                <a:avLst/>
                <a:gdLst>
                  <a:gd name="T0" fmla="*/ 16 w 22"/>
                  <a:gd name="T1" fmla="*/ 38 h 22"/>
                  <a:gd name="T2" fmla="*/ 37 w 22"/>
                  <a:gd name="T3" fmla="*/ 24 h 22"/>
                  <a:gd name="T4" fmla="*/ 23 w 22"/>
                  <a:gd name="T5" fmla="*/ 2 h 22"/>
                  <a:gd name="T6" fmla="*/ 2 w 22"/>
                  <a:gd name="T7" fmla="*/ 16 h 22"/>
                  <a:gd name="T8" fmla="*/ 16 w 22"/>
                  <a:gd name="T9" fmla="*/ 38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9" y="21"/>
                    </a:moveTo>
                    <a:cubicBezTo>
                      <a:pt x="14" y="22"/>
                      <a:pt x="19" y="19"/>
                      <a:pt x="21" y="13"/>
                    </a:cubicBezTo>
                    <a:cubicBezTo>
                      <a:pt x="22" y="8"/>
                      <a:pt x="19" y="3"/>
                      <a:pt x="13" y="1"/>
                    </a:cubicBezTo>
                    <a:cubicBezTo>
                      <a:pt x="8" y="0"/>
                      <a:pt x="2" y="4"/>
                      <a:pt x="1" y="9"/>
                    </a:cubicBezTo>
                    <a:cubicBezTo>
                      <a:pt x="0" y="14"/>
                      <a:pt x="3" y="20"/>
                      <a:pt x="9" y="21"/>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09" name="ïṩlíḍè"/>
              <p:cNvSpPr>
                <a:spLocks noChangeArrowheads="1"/>
              </p:cNvSpPr>
              <p:nvPr/>
            </p:nvSpPr>
            <p:spPr bwMode="auto">
              <a:xfrm>
                <a:off x="2967" y="1447"/>
                <a:ext cx="8" cy="7"/>
              </a:xfrm>
              <a:custGeom>
                <a:avLst/>
                <a:gdLst>
                  <a:gd name="T0" fmla="*/ 4 w 4"/>
                  <a:gd name="T1" fmla="*/ 7 h 4"/>
                  <a:gd name="T2" fmla="*/ 8 w 4"/>
                  <a:gd name="T3" fmla="*/ 4 h 4"/>
                  <a:gd name="T4" fmla="*/ 6 w 4"/>
                  <a:gd name="T5" fmla="*/ 0 h 4"/>
                  <a:gd name="T6" fmla="*/ 0 w 4"/>
                  <a:gd name="T7" fmla="*/ 4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3"/>
                      <a:pt x="4" y="2"/>
                    </a:cubicBezTo>
                    <a:cubicBezTo>
                      <a:pt x="4" y="1"/>
                      <a:pt x="4" y="0"/>
                      <a:pt x="3" y="0"/>
                    </a:cubicBezTo>
                    <a:cubicBezTo>
                      <a:pt x="2" y="0"/>
                      <a:pt x="1" y="0"/>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0" name="išļîḓè"/>
              <p:cNvSpPr>
                <a:spLocks noChangeArrowheads="1"/>
              </p:cNvSpPr>
              <p:nvPr/>
            </p:nvSpPr>
            <p:spPr bwMode="auto">
              <a:xfrm>
                <a:off x="2966" y="1456"/>
                <a:ext cx="7" cy="7"/>
              </a:xfrm>
              <a:custGeom>
                <a:avLst/>
                <a:gdLst>
                  <a:gd name="T0" fmla="*/ 4 w 4"/>
                  <a:gd name="T1" fmla="*/ 7 h 4"/>
                  <a:gd name="T2" fmla="*/ 7 w 4"/>
                  <a:gd name="T3" fmla="*/ 5 h 4"/>
                  <a:gd name="T4" fmla="*/ 4 w 4"/>
                  <a:gd name="T5" fmla="*/ 0 h 4"/>
                  <a:gd name="T6" fmla="*/ 0 w 4"/>
                  <a:gd name="T7" fmla="*/ 4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4"/>
                      <a:pt x="4" y="3"/>
                    </a:cubicBezTo>
                    <a:cubicBezTo>
                      <a:pt x="4" y="2"/>
                      <a:pt x="3" y="1"/>
                      <a:pt x="2" y="0"/>
                    </a:cubicBezTo>
                    <a:cubicBezTo>
                      <a:pt x="1" y="0"/>
                      <a:pt x="0" y="1"/>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1" name="íṣḷïḍe"/>
              <p:cNvSpPr>
                <a:spLocks noChangeArrowheads="1"/>
              </p:cNvSpPr>
              <p:nvPr/>
            </p:nvSpPr>
            <p:spPr bwMode="auto">
              <a:xfrm>
                <a:off x="2976" y="1449"/>
                <a:ext cx="8" cy="7"/>
              </a:xfrm>
              <a:custGeom>
                <a:avLst/>
                <a:gdLst>
                  <a:gd name="T0" fmla="*/ 4 w 4"/>
                  <a:gd name="T1" fmla="*/ 7 h 4"/>
                  <a:gd name="T2" fmla="*/ 8 w 4"/>
                  <a:gd name="T3" fmla="*/ 4 h 4"/>
                  <a:gd name="T4" fmla="*/ 6 w 4"/>
                  <a:gd name="T5" fmla="*/ 0 h 4"/>
                  <a:gd name="T6" fmla="*/ 0 w 4"/>
                  <a:gd name="T7" fmla="*/ 4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3"/>
                      <a:pt x="4" y="2"/>
                    </a:cubicBezTo>
                    <a:cubicBezTo>
                      <a:pt x="4" y="1"/>
                      <a:pt x="4" y="0"/>
                      <a:pt x="3" y="0"/>
                    </a:cubicBezTo>
                    <a:cubicBezTo>
                      <a:pt x="2" y="0"/>
                      <a:pt x="1" y="1"/>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2" name="ï$ľïďê"/>
              <p:cNvSpPr>
                <a:spLocks noChangeArrowheads="1"/>
              </p:cNvSpPr>
              <p:nvPr/>
            </p:nvSpPr>
            <p:spPr bwMode="auto">
              <a:xfrm>
                <a:off x="2975" y="1458"/>
                <a:ext cx="7" cy="7"/>
              </a:xfrm>
              <a:custGeom>
                <a:avLst/>
                <a:gdLst>
                  <a:gd name="T0" fmla="*/ 4 w 4"/>
                  <a:gd name="T1" fmla="*/ 7 h 4"/>
                  <a:gd name="T2" fmla="*/ 7 w 4"/>
                  <a:gd name="T3" fmla="*/ 5 h 4"/>
                  <a:gd name="T4" fmla="*/ 4 w 4"/>
                  <a:gd name="T5" fmla="*/ 0 h 4"/>
                  <a:gd name="T6" fmla="*/ 0 w 4"/>
                  <a:gd name="T7" fmla="*/ 4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4"/>
                      <a:pt x="4" y="3"/>
                    </a:cubicBezTo>
                    <a:cubicBezTo>
                      <a:pt x="4" y="2"/>
                      <a:pt x="3" y="1"/>
                      <a:pt x="2" y="0"/>
                    </a:cubicBezTo>
                    <a:cubicBezTo>
                      <a:pt x="1" y="0"/>
                      <a:pt x="0" y="1"/>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3" name="íṣ1îḋé"/>
              <p:cNvSpPr>
                <a:spLocks noChangeArrowheads="1"/>
              </p:cNvSpPr>
              <p:nvPr/>
            </p:nvSpPr>
            <p:spPr bwMode="auto">
              <a:xfrm>
                <a:off x="2955" y="1627"/>
                <a:ext cx="39" cy="39"/>
              </a:xfrm>
              <a:custGeom>
                <a:avLst/>
                <a:gdLst>
                  <a:gd name="T0" fmla="*/ 16 w 22"/>
                  <a:gd name="T1" fmla="*/ 37 h 22"/>
                  <a:gd name="T2" fmla="*/ 37 w 22"/>
                  <a:gd name="T3" fmla="*/ 25 h 22"/>
                  <a:gd name="T4" fmla="*/ 23 w 22"/>
                  <a:gd name="T5" fmla="*/ 4 h 22"/>
                  <a:gd name="T6" fmla="*/ 2 w 22"/>
                  <a:gd name="T7" fmla="*/ 16 h 22"/>
                  <a:gd name="T8" fmla="*/ 16 w 22"/>
                  <a:gd name="T9" fmla="*/ 37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9" y="21"/>
                    </a:moveTo>
                    <a:cubicBezTo>
                      <a:pt x="14" y="22"/>
                      <a:pt x="19" y="19"/>
                      <a:pt x="21" y="14"/>
                    </a:cubicBezTo>
                    <a:cubicBezTo>
                      <a:pt x="22" y="8"/>
                      <a:pt x="19" y="3"/>
                      <a:pt x="13" y="2"/>
                    </a:cubicBezTo>
                    <a:cubicBezTo>
                      <a:pt x="8" y="0"/>
                      <a:pt x="2" y="4"/>
                      <a:pt x="1" y="9"/>
                    </a:cubicBezTo>
                    <a:cubicBezTo>
                      <a:pt x="0" y="15"/>
                      <a:pt x="3" y="20"/>
                      <a:pt x="9" y="21"/>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4" name="ïṣḻídê"/>
              <p:cNvSpPr>
                <a:spLocks noChangeArrowheads="1"/>
              </p:cNvSpPr>
              <p:nvPr/>
            </p:nvSpPr>
            <p:spPr bwMode="auto">
              <a:xfrm>
                <a:off x="2967" y="1638"/>
                <a:ext cx="8" cy="7"/>
              </a:xfrm>
              <a:custGeom>
                <a:avLst/>
                <a:gdLst>
                  <a:gd name="T0" fmla="*/ 4 w 4"/>
                  <a:gd name="T1" fmla="*/ 7 h 4"/>
                  <a:gd name="T2" fmla="*/ 8 w 4"/>
                  <a:gd name="T3" fmla="*/ 5 h 4"/>
                  <a:gd name="T4" fmla="*/ 6 w 4"/>
                  <a:gd name="T5" fmla="*/ 0 h 4"/>
                  <a:gd name="T6" fmla="*/ 0 w 4"/>
                  <a:gd name="T7" fmla="*/ 4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4"/>
                      <a:pt x="4" y="3"/>
                    </a:cubicBezTo>
                    <a:cubicBezTo>
                      <a:pt x="4" y="1"/>
                      <a:pt x="4" y="0"/>
                      <a:pt x="3" y="0"/>
                    </a:cubicBezTo>
                    <a:cubicBezTo>
                      <a:pt x="2" y="0"/>
                      <a:pt x="1" y="1"/>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5" name="îśḷïďe"/>
              <p:cNvSpPr>
                <a:spLocks noChangeArrowheads="1"/>
              </p:cNvSpPr>
              <p:nvPr/>
            </p:nvSpPr>
            <p:spPr bwMode="auto">
              <a:xfrm>
                <a:off x="2966" y="1647"/>
                <a:ext cx="7" cy="7"/>
              </a:xfrm>
              <a:custGeom>
                <a:avLst/>
                <a:gdLst>
                  <a:gd name="T0" fmla="*/ 4 w 4"/>
                  <a:gd name="T1" fmla="*/ 7 h 4"/>
                  <a:gd name="T2" fmla="*/ 7 w 4"/>
                  <a:gd name="T3" fmla="*/ 5 h 4"/>
                  <a:gd name="T4" fmla="*/ 4 w 4"/>
                  <a:gd name="T5" fmla="*/ 0 h 4"/>
                  <a:gd name="T6" fmla="*/ 0 w 4"/>
                  <a:gd name="T7" fmla="*/ 4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4"/>
                      <a:pt x="4" y="3"/>
                    </a:cubicBezTo>
                    <a:cubicBezTo>
                      <a:pt x="4" y="2"/>
                      <a:pt x="3" y="1"/>
                      <a:pt x="2" y="0"/>
                    </a:cubicBezTo>
                    <a:cubicBezTo>
                      <a:pt x="1" y="0"/>
                      <a:pt x="0" y="1"/>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6" name="íş1ide"/>
              <p:cNvSpPr>
                <a:spLocks noChangeArrowheads="1"/>
              </p:cNvSpPr>
              <p:nvPr/>
            </p:nvSpPr>
            <p:spPr bwMode="auto">
              <a:xfrm>
                <a:off x="2976" y="1640"/>
                <a:ext cx="8" cy="7"/>
              </a:xfrm>
              <a:custGeom>
                <a:avLst/>
                <a:gdLst>
                  <a:gd name="T0" fmla="*/ 4 w 4"/>
                  <a:gd name="T1" fmla="*/ 7 h 4"/>
                  <a:gd name="T2" fmla="*/ 8 w 4"/>
                  <a:gd name="T3" fmla="*/ 5 h 4"/>
                  <a:gd name="T4" fmla="*/ 6 w 4"/>
                  <a:gd name="T5" fmla="*/ 0 h 4"/>
                  <a:gd name="T6" fmla="*/ 0 w 4"/>
                  <a:gd name="T7" fmla="*/ 4 h 4"/>
                  <a:gd name="T8" fmla="*/ 4 w 4"/>
                  <a:gd name="T9" fmla="*/ 7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4"/>
                    </a:moveTo>
                    <a:cubicBezTo>
                      <a:pt x="3" y="4"/>
                      <a:pt x="4" y="4"/>
                      <a:pt x="4" y="3"/>
                    </a:cubicBezTo>
                    <a:cubicBezTo>
                      <a:pt x="4" y="2"/>
                      <a:pt x="4" y="1"/>
                      <a:pt x="3" y="0"/>
                    </a:cubicBezTo>
                    <a:cubicBezTo>
                      <a:pt x="2" y="0"/>
                      <a:pt x="1" y="1"/>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7" name="isḻîdé"/>
              <p:cNvSpPr>
                <a:spLocks noChangeArrowheads="1"/>
              </p:cNvSpPr>
              <p:nvPr/>
            </p:nvSpPr>
            <p:spPr bwMode="auto">
              <a:xfrm>
                <a:off x="2975" y="1649"/>
                <a:ext cx="7" cy="9"/>
              </a:xfrm>
              <a:custGeom>
                <a:avLst/>
                <a:gdLst>
                  <a:gd name="T0" fmla="*/ 4 w 4"/>
                  <a:gd name="T1" fmla="*/ 7 h 5"/>
                  <a:gd name="T2" fmla="*/ 7 w 4"/>
                  <a:gd name="T3" fmla="*/ 5 h 5"/>
                  <a:gd name="T4" fmla="*/ 4 w 4"/>
                  <a:gd name="T5" fmla="*/ 2 h 5"/>
                  <a:gd name="T6" fmla="*/ 0 w 4"/>
                  <a:gd name="T7" fmla="*/ 4 h 5"/>
                  <a:gd name="T8" fmla="*/ 4 w 4"/>
                  <a:gd name="T9" fmla="*/ 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3" y="5"/>
                      <a:pt x="4" y="4"/>
                      <a:pt x="4" y="3"/>
                    </a:cubicBezTo>
                    <a:cubicBezTo>
                      <a:pt x="4" y="2"/>
                      <a:pt x="3" y="1"/>
                      <a:pt x="2" y="1"/>
                    </a:cubicBezTo>
                    <a:cubicBezTo>
                      <a:pt x="1" y="0"/>
                      <a:pt x="0" y="1"/>
                      <a:pt x="0" y="2"/>
                    </a:cubicBezTo>
                    <a:cubicBezTo>
                      <a:pt x="0" y="3"/>
                      <a:pt x="1" y="4"/>
                      <a:pt x="2" y="4"/>
                    </a:cubicBezTo>
                  </a:path>
                </a:pathLst>
              </a:custGeom>
              <a:solidFill>
                <a:srgbClr val="D0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8" name="îSļíďê"/>
              <p:cNvSpPr>
                <a:spLocks noChangeArrowheads="1"/>
              </p:cNvSpPr>
              <p:nvPr/>
            </p:nvSpPr>
            <p:spPr bwMode="auto">
              <a:xfrm>
                <a:off x="2789" y="865"/>
                <a:ext cx="184" cy="188"/>
              </a:xfrm>
              <a:custGeom>
                <a:avLst/>
                <a:gdLst>
                  <a:gd name="T0" fmla="*/ 0 w 184"/>
                  <a:gd name="T1" fmla="*/ 0 h 188"/>
                  <a:gd name="T2" fmla="*/ 100 w 184"/>
                  <a:gd name="T3" fmla="*/ 188 h 188"/>
                  <a:gd name="T4" fmla="*/ 184 w 184"/>
                  <a:gd name="T5" fmla="*/ 129 h 188"/>
                  <a:gd name="T6" fmla="*/ 0 w 184"/>
                  <a:gd name="T7" fmla="*/ 0 h 188"/>
                  <a:gd name="T8" fmla="*/ 0 60000 65536"/>
                  <a:gd name="T9" fmla="*/ 0 60000 65536"/>
                  <a:gd name="T10" fmla="*/ 0 60000 65536"/>
                  <a:gd name="T11" fmla="*/ 0 60000 65536"/>
                  <a:gd name="T12" fmla="*/ 0 w 184"/>
                  <a:gd name="T13" fmla="*/ 0 h 188"/>
                  <a:gd name="T14" fmla="*/ 184 w 184"/>
                  <a:gd name="T15" fmla="*/ 188 h 188"/>
                </a:gdLst>
                <a:ahLst/>
                <a:cxnLst>
                  <a:cxn ang="T8">
                    <a:pos x="T0" y="T1"/>
                  </a:cxn>
                  <a:cxn ang="T9">
                    <a:pos x="T2" y="T3"/>
                  </a:cxn>
                  <a:cxn ang="T10">
                    <a:pos x="T4" y="T5"/>
                  </a:cxn>
                  <a:cxn ang="T11">
                    <a:pos x="T6" y="T7"/>
                  </a:cxn>
                </a:cxnLst>
                <a:rect l="T12" t="T13" r="T14" b="T15"/>
                <a:pathLst>
                  <a:path w="184" h="188">
                    <a:moveTo>
                      <a:pt x="0" y="0"/>
                    </a:moveTo>
                    <a:lnTo>
                      <a:pt x="100" y="188"/>
                    </a:lnTo>
                    <a:lnTo>
                      <a:pt x="184" y="12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19" name="íṣļiḓe"/>
              <p:cNvSpPr>
                <a:spLocks noChangeArrowheads="1"/>
              </p:cNvSpPr>
              <p:nvPr/>
            </p:nvSpPr>
            <p:spPr bwMode="auto">
              <a:xfrm>
                <a:off x="2975" y="862"/>
                <a:ext cx="181" cy="191"/>
              </a:xfrm>
              <a:custGeom>
                <a:avLst/>
                <a:gdLst>
                  <a:gd name="T0" fmla="*/ 181 w 181"/>
                  <a:gd name="T1" fmla="*/ 0 h 191"/>
                  <a:gd name="T2" fmla="*/ 83 w 181"/>
                  <a:gd name="T3" fmla="*/ 191 h 191"/>
                  <a:gd name="T4" fmla="*/ 0 w 181"/>
                  <a:gd name="T5" fmla="*/ 132 h 191"/>
                  <a:gd name="T6" fmla="*/ 181 w 181"/>
                  <a:gd name="T7" fmla="*/ 0 h 191"/>
                  <a:gd name="T8" fmla="*/ 0 60000 65536"/>
                  <a:gd name="T9" fmla="*/ 0 60000 65536"/>
                  <a:gd name="T10" fmla="*/ 0 60000 65536"/>
                  <a:gd name="T11" fmla="*/ 0 60000 65536"/>
                  <a:gd name="T12" fmla="*/ 0 w 181"/>
                  <a:gd name="T13" fmla="*/ 0 h 191"/>
                  <a:gd name="T14" fmla="*/ 181 w 181"/>
                  <a:gd name="T15" fmla="*/ 191 h 191"/>
                </a:gdLst>
                <a:ahLst/>
                <a:cxnLst>
                  <a:cxn ang="T8">
                    <a:pos x="T0" y="T1"/>
                  </a:cxn>
                  <a:cxn ang="T9">
                    <a:pos x="T2" y="T3"/>
                  </a:cxn>
                  <a:cxn ang="T10">
                    <a:pos x="T4" y="T5"/>
                  </a:cxn>
                  <a:cxn ang="T11">
                    <a:pos x="T6" y="T7"/>
                  </a:cxn>
                </a:cxnLst>
                <a:rect l="T12" t="T13" r="T14" b="T15"/>
                <a:pathLst>
                  <a:path w="181" h="191">
                    <a:moveTo>
                      <a:pt x="181" y="0"/>
                    </a:moveTo>
                    <a:lnTo>
                      <a:pt x="83" y="191"/>
                    </a:lnTo>
                    <a:lnTo>
                      <a:pt x="0" y="132"/>
                    </a:lnTo>
                    <a:lnTo>
                      <a:pt x="181"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0" name="íšļiḋe"/>
              <p:cNvSpPr>
                <a:spLocks noChangeArrowheads="1"/>
              </p:cNvSpPr>
              <p:nvPr/>
            </p:nvSpPr>
            <p:spPr bwMode="auto">
              <a:xfrm>
                <a:off x="2702" y="214"/>
                <a:ext cx="504" cy="352"/>
              </a:xfrm>
              <a:custGeom>
                <a:avLst/>
                <a:gdLst>
                  <a:gd name="T0" fmla="*/ 21 w 283"/>
                  <a:gd name="T1" fmla="*/ 129 h 197"/>
                  <a:gd name="T2" fmla="*/ 12 w 283"/>
                  <a:gd name="T3" fmla="*/ 218 h 197"/>
                  <a:gd name="T4" fmla="*/ 41 w 283"/>
                  <a:gd name="T5" fmla="*/ 313 h 197"/>
                  <a:gd name="T6" fmla="*/ 66 w 283"/>
                  <a:gd name="T7" fmla="*/ 352 h 197"/>
                  <a:gd name="T8" fmla="*/ 64 w 283"/>
                  <a:gd name="T9" fmla="*/ 298 h 197"/>
                  <a:gd name="T10" fmla="*/ 80 w 283"/>
                  <a:gd name="T11" fmla="*/ 232 h 197"/>
                  <a:gd name="T12" fmla="*/ 93 w 283"/>
                  <a:gd name="T13" fmla="*/ 195 h 197"/>
                  <a:gd name="T14" fmla="*/ 89 w 283"/>
                  <a:gd name="T15" fmla="*/ 172 h 197"/>
                  <a:gd name="T16" fmla="*/ 132 w 283"/>
                  <a:gd name="T17" fmla="*/ 109 h 197"/>
                  <a:gd name="T18" fmla="*/ 249 w 283"/>
                  <a:gd name="T19" fmla="*/ 132 h 197"/>
                  <a:gd name="T20" fmla="*/ 370 w 283"/>
                  <a:gd name="T21" fmla="*/ 107 h 197"/>
                  <a:gd name="T22" fmla="*/ 385 w 283"/>
                  <a:gd name="T23" fmla="*/ 107 h 197"/>
                  <a:gd name="T24" fmla="*/ 426 w 283"/>
                  <a:gd name="T25" fmla="*/ 148 h 197"/>
                  <a:gd name="T26" fmla="*/ 426 w 283"/>
                  <a:gd name="T27" fmla="*/ 173 h 197"/>
                  <a:gd name="T28" fmla="*/ 442 w 283"/>
                  <a:gd name="T29" fmla="*/ 245 h 197"/>
                  <a:gd name="T30" fmla="*/ 454 w 283"/>
                  <a:gd name="T31" fmla="*/ 309 h 197"/>
                  <a:gd name="T32" fmla="*/ 458 w 283"/>
                  <a:gd name="T33" fmla="*/ 352 h 197"/>
                  <a:gd name="T34" fmla="*/ 461 w 283"/>
                  <a:gd name="T35" fmla="*/ 352 h 197"/>
                  <a:gd name="T36" fmla="*/ 474 w 283"/>
                  <a:gd name="T37" fmla="*/ 322 h 197"/>
                  <a:gd name="T38" fmla="*/ 490 w 283"/>
                  <a:gd name="T39" fmla="*/ 245 h 197"/>
                  <a:gd name="T40" fmla="*/ 495 w 283"/>
                  <a:gd name="T41" fmla="*/ 150 h 197"/>
                  <a:gd name="T42" fmla="*/ 436 w 283"/>
                  <a:gd name="T43" fmla="*/ 25 h 197"/>
                  <a:gd name="T44" fmla="*/ 315 w 283"/>
                  <a:gd name="T45" fmla="*/ 2 h 197"/>
                  <a:gd name="T46" fmla="*/ 21 w 283"/>
                  <a:gd name="T47" fmla="*/ 129 h 19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3"/>
                  <a:gd name="T73" fmla="*/ 0 h 197"/>
                  <a:gd name="T74" fmla="*/ 283 w 283"/>
                  <a:gd name="T75" fmla="*/ 197 h 19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3" h="197">
                    <a:moveTo>
                      <a:pt x="12" y="72"/>
                    </a:moveTo>
                    <a:cubicBezTo>
                      <a:pt x="12" y="77"/>
                      <a:pt x="0" y="104"/>
                      <a:pt x="7" y="122"/>
                    </a:cubicBezTo>
                    <a:cubicBezTo>
                      <a:pt x="14" y="139"/>
                      <a:pt x="22" y="156"/>
                      <a:pt x="23" y="175"/>
                    </a:cubicBezTo>
                    <a:cubicBezTo>
                      <a:pt x="24" y="185"/>
                      <a:pt x="30" y="190"/>
                      <a:pt x="37" y="197"/>
                    </a:cubicBezTo>
                    <a:cubicBezTo>
                      <a:pt x="36" y="185"/>
                      <a:pt x="36" y="177"/>
                      <a:pt x="36" y="167"/>
                    </a:cubicBezTo>
                    <a:cubicBezTo>
                      <a:pt x="35" y="154"/>
                      <a:pt x="35" y="139"/>
                      <a:pt x="45" y="130"/>
                    </a:cubicBezTo>
                    <a:cubicBezTo>
                      <a:pt x="51" y="124"/>
                      <a:pt x="53" y="117"/>
                      <a:pt x="52" y="109"/>
                    </a:cubicBezTo>
                    <a:cubicBezTo>
                      <a:pt x="51" y="104"/>
                      <a:pt x="51" y="100"/>
                      <a:pt x="50" y="96"/>
                    </a:cubicBezTo>
                    <a:cubicBezTo>
                      <a:pt x="48" y="77"/>
                      <a:pt x="55" y="65"/>
                      <a:pt x="74" y="61"/>
                    </a:cubicBezTo>
                    <a:cubicBezTo>
                      <a:pt x="87" y="59"/>
                      <a:pt x="127" y="74"/>
                      <a:pt x="140" y="74"/>
                    </a:cubicBezTo>
                    <a:cubicBezTo>
                      <a:pt x="171" y="74"/>
                      <a:pt x="177" y="59"/>
                      <a:pt x="208" y="60"/>
                    </a:cubicBezTo>
                    <a:cubicBezTo>
                      <a:pt x="210" y="60"/>
                      <a:pt x="213" y="60"/>
                      <a:pt x="216" y="60"/>
                    </a:cubicBezTo>
                    <a:cubicBezTo>
                      <a:pt x="229" y="61"/>
                      <a:pt x="238" y="69"/>
                      <a:pt x="239" y="83"/>
                    </a:cubicBezTo>
                    <a:cubicBezTo>
                      <a:pt x="240" y="88"/>
                      <a:pt x="240" y="93"/>
                      <a:pt x="239" y="97"/>
                    </a:cubicBezTo>
                    <a:cubicBezTo>
                      <a:pt x="234" y="113"/>
                      <a:pt x="238" y="125"/>
                      <a:pt x="248" y="137"/>
                    </a:cubicBezTo>
                    <a:cubicBezTo>
                      <a:pt x="256" y="146"/>
                      <a:pt x="256" y="160"/>
                      <a:pt x="255" y="173"/>
                    </a:cubicBezTo>
                    <a:cubicBezTo>
                      <a:pt x="254" y="182"/>
                      <a:pt x="257" y="188"/>
                      <a:pt x="257" y="197"/>
                    </a:cubicBezTo>
                    <a:cubicBezTo>
                      <a:pt x="257" y="197"/>
                      <a:pt x="258" y="197"/>
                      <a:pt x="259" y="197"/>
                    </a:cubicBezTo>
                    <a:cubicBezTo>
                      <a:pt x="261" y="192"/>
                      <a:pt x="265" y="186"/>
                      <a:pt x="266" y="180"/>
                    </a:cubicBezTo>
                    <a:cubicBezTo>
                      <a:pt x="270" y="166"/>
                      <a:pt x="272" y="151"/>
                      <a:pt x="275" y="137"/>
                    </a:cubicBezTo>
                    <a:cubicBezTo>
                      <a:pt x="281" y="112"/>
                      <a:pt x="283" y="110"/>
                      <a:pt x="278" y="84"/>
                    </a:cubicBezTo>
                    <a:cubicBezTo>
                      <a:pt x="274" y="63"/>
                      <a:pt x="269" y="21"/>
                      <a:pt x="245" y="14"/>
                    </a:cubicBezTo>
                    <a:cubicBezTo>
                      <a:pt x="217" y="12"/>
                      <a:pt x="191" y="0"/>
                      <a:pt x="177" y="1"/>
                    </a:cubicBezTo>
                    <a:cubicBezTo>
                      <a:pt x="20" y="6"/>
                      <a:pt x="12" y="24"/>
                      <a:pt x="12" y="72"/>
                    </a:cubicBezTo>
                    <a:close/>
                  </a:path>
                </a:pathLst>
              </a:custGeom>
              <a:solidFill>
                <a:srgbClr val="52302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1" name="íSlíḑê"/>
              <p:cNvSpPr>
                <a:spLocks noChangeArrowheads="1"/>
              </p:cNvSpPr>
              <p:nvPr/>
            </p:nvSpPr>
            <p:spPr bwMode="auto">
              <a:xfrm>
                <a:off x="1559" y="38"/>
                <a:ext cx="494" cy="1589"/>
              </a:xfrm>
              <a:custGeom>
                <a:avLst/>
                <a:gdLst>
                  <a:gd name="T0" fmla="*/ 152 w 277"/>
                  <a:gd name="T1" fmla="*/ 1544 h 891"/>
                  <a:gd name="T2" fmla="*/ 46 w 277"/>
                  <a:gd name="T3" fmla="*/ 446 h 891"/>
                  <a:gd name="T4" fmla="*/ 424 w 277"/>
                  <a:gd name="T5" fmla="*/ 127 h 891"/>
                  <a:gd name="T6" fmla="*/ 471 w 277"/>
                  <a:gd name="T7" fmla="*/ 396 h 891"/>
                  <a:gd name="T8" fmla="*/ 289 w 277"/>
                  <a:gd name="T9" fmla="*/ 820 h 891"/>
                  <a:gd name="T10" fmla="*/ 469 w 277"/>
                  <a:gd name="T11" fmla="*/ 1083 h 891"/>
                  <a:gd name="T12" fmla="*/ 487 w 277"/>
                  <a:gd name="T13" fmla="*/ 1120 h 891"/>
                  <a:gd name="T14" fmla="*/ 430 w 277"/>
                  <a:gd name="T15" fmla="*/ 1471 h 891"/>
                  <a:gd name="T16" fmla="*/ 152 w 277"/>
                  <a:gd name="T17" fmla="*/ 1544 h 8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891"/>
                  <a:gd name="T29" fmla="*/ 277 w 277"/>
                  <a:gd name="T30" fmla="*/ 891 h 8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891">
                    <a:moveTo>
                      <a:pt x="85" y="866"/>
                    </a:moveTo>
                    <a:cubicBezTo>
                      <a:pt x="228" y="707"/>
                      <a:pt x="0" y="365"/>
                      <a:pt x="26" y="250"/>
                    </a:cubicBezTo>
                    <a:cubicBezTo>
                      <a:pt x="83" y="0"/>
                      <a:pt x="238" y="71"/>
                      <a:pt x="238" y="71"/>
                    </a:cubicBezTo>
                    <a:cubicBezTo>
                      <a:pt x="238" y="71"/>
                      <a:pt x="274" y="171"/>
                      <a:pt x="264" y="222"/>
                    </a:cubicBezTo>
                    <a:cubicBezTo>
                      <a:pt x="239" y="350"/>
                      <a:pt x="162" y="460"/>
                      <a:pt x="162" y="460"/>
                    </a:cubicBezTo>
                    <a:cubicBezTo>
                      <a:pt x="162" y="460"/>
                      <a:pt x="238" y="578"/>
                      <a:pt x="263" y="607"/>
                    </a:cubicBezTo>
                    <a:cubicBezTo>
                      <a:pt x="277" y="624"/>
                      <a:pt x="275" y="616"/>
                      <a:pt x="273" y="628"/>
                    </a:cubicBezTo>
                    <a:cubicBezTo>
                      <a:pt x="268" y="666"/>
                      <a:pt x="241" y="825"/>
                      <a:pt x="241" y="825"/>
                    </a:cubicBezTo>
                    <a:cubicBezTo>
                      <a:pt x="241" y="825"/>
                      <a:pt x="63" y="891"/>
                      <a:pt x="85" y="866"/>
                    </a:cubicBezTo>
                    <a:close/>
                  </a:path>
                </a:pathLst>
              </a:custGeom>
              <a:solidFill>
                <a:srgbClr val="52302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2" name="î$ľïḋe"/>
              <p:cNvSpPr>
                <a:spLocks noChangeArrowheads="1"/>
              </p:cNvSpPr>
              <p:nvPr/>
            </p:nvSpPr>
            <p:spPr bwMode="auto">
              <a:xfrm>
                <a:off x="1850" y="0"/>
                <a:ext cx="880" cy="1624"/>
              </a:xfrm>
              <a:custGeom>
                <a:avLst/>
                <a:gdLst>
                  <a:gd name="T0" fmla="*/ 777 w 494"/>
                  <a:gd name="T1" fmla="*/ 1240 h 910"/>
                  <a:gd name="T2" fmla="*/ 832 w 494"/>
                  <a:gd name="T3" fmla="*/ 391 h 910"/>
                  <a:gd name="T4" fmla="*/ 191 w 494"/>
                  <a:gd name="T5" fmla="*/ 59 h 910"/>
                  <a:gd name="T6" fmla="*/ 16 w 494"/>
                  <a:gd name="T7" fmla="*/ 212 h 910"/>
                  <a:gd name="T8" fmla="*/ 401 w 494"/>
                  <a:gd name="T9" fmla="*/ 430 h 910"/>
                  <a:gd name="T10" fmla="*/ 554 w 494"/>
                  <a:gd name="T11" fmla="*/ 851 h 910"/>
                  <a:gd name="T12" fmla="*/ 445 w 494"/>
                  <a:gd name="T13" fmla="*/ 1139 h 910"/>
                  <a:gd name="T14" fmla="*/ 479 w 494"/>
                  <a:gd name="T15" fmla="*/ 1512 h 910"/>
                  <a:gd name="T16" fmla="*/ 880 w 494"/>
                  <a:gd name="T17" fmla="*/ 1624 h 910"/>
                  <a:gd name="T18" fmla="*/ 777 w 494"/>
                  <a:gd name="T19" fmla="*/ 1240 h 9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94"/>
                  <a:gd name="T31" fmla="*/ 0 h 910"/>
                  <a:gd name="T32" fmla="*/ 494 w 494"/>
                  <a:gd name="T33" fmla="*/ 910 h 9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94" h="910">
                    <a:moveTo>
                      <a:pt x="436" y="695"/>
                    </a:moveTo>
                    <a:cubicBezTo>
                      <a:pt x="423" y="546"/>
                      <a:pt x="493" y="336"/>
                      <a:pt x="467" y="219"/>
                    </a:cubicBezTo>
                    <a:cubicBezTo>
                      <a:pt x="418" y="0"/>
                      <a:pt x="226" y="4"/>
                      <a:pt x="107" y="33"/>
                    </a:cubicBezTo>
                    <a:cubicBezTo>
                      <a:pt x="42" y="49"/>
                      <a:pt x="0" y="112"/>
                      <a:pt x="9" y="119"/>
                    </a:cubicBezTo>
                    <a:cubicBezTo>
                      <a:pt x="66" y="165"/>
                      <a:pt x="179" y="82"/>
                      <a:pt x="225" y="241"/>
                    </a:cubicBezTo>
                    <a:cubicBezTo>
                      <a:pt x="249" y="323"/>
                      <a:pt x="290" y="396"/>
                      <a:pt x="311" y="477"/>
                    </a:cubicBezTo>
                    <a:cubicBezTo>
                      <a:pt x="321" y="518"/>
                      <a:pt x="264" y="592"/>
                      <a:pt x="250" y="638"/>
                    </a:cubicBezTo>
                    <a:cubicBezTo>
                      <a:pt x="247" y="649"/>
                      <a:pt x="269" y="847"/>
                      <a:pt x="269" y="847"/>
                    </a:cubicBezTo>
                    <a:cubicBezTo>
                      <a:pt x="494" y="910"/>
                      <a:pt x="494" y="910"/>
                      <a:pt x="494" y="910"/>
                    </a:cubicBezTo>
                    <a:cubicBezTo>
                      <a:pt x="494" y="910"/>
                      <a:pt x="445" y="794"/>
                      <a:pt x="436" y="695"/>
                    </a:cubicBezTo>
                    <a:close/>
                  </a:path>
                </a:pathLst>
              </a:custGeom>
              <a:solidFill>
                <a:srgbClr val="52302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3" name="ï$ļíďê"/>
              <p:cNvSpPr>
                <a:spLocks noChangeArrowheads="1"/>
              </p:cNvSpPr>
              <p:nvPr/>
            </p:nvSpPr>
            <p:spPr bwMode="auto">
              <a:xfrm>
                <a:off x="1729" y="1131"/>
                <a:ext cx="832" cy="518"/>
              </a:xfrm>
              <a:custGeom>
                <a:avLst/>
                <a:gdLst>
                  <a:gd name="T0" fmla="*/ 830 w 467"/>
                  <a:gd name="T1" fmla="*/ 379 h 290"/>
                  <a:gd name="T2" fmla="*/ 679 w 467"/>
                  <a:gd name="T3" fmla="*/ 348 h 290"/>
                  <a:gd name="T4" fmla="*/ 609 w 467"/>
                  <a:gd name="T5" fmla="*/ 261 h 290"/>
                  <a:gd name="T6" fmla="*/ 591 w 467"/>
                  <a:gd name="T7" fmla="*/ 0 h 290"/>
                  <a:gd name="T8" fmla="*/ 575 w 467"/>
                  <a:gd name="T9" fmla="*/ 0 h 290"/>
                  <a:gd name="T10" fmla="*/ 315 w 467"/>
                  <a:gd name="T11" fmla="*/ 0 h 290"/>
                  <a:gd name="T12" fmla="*/ 299 w 467"/>
                  <a:gd name="T13" fmla="*/ 0 h 290"/>
                  <a:gd name="T14" fmla="*/ 280 w 467"/>
                  <a:gd name="T15" fmla="*/ 261 h 290"/>
                  <a:gd name="T16" fmla="*/ 212 w 467"/>
                  <a:gd name="T17" fmla="*/ 348 h 290"/>
                  <a:gd name="T18" fmla="*/ 57 w 467"/>
                  <a:gd name="T19" fmla="*/ 379 h 290"/>
                  <a:gd name="T20" fmla="*/ 116 w 467"/>
                  <a:gd name="T21" fmla="*/ 422 h 290"/>
                  <a:gd name="T22" fmla="*/ 445 w 467"/>
                  <a:gd name="T23" fmla="*/ 518 h 290"/>
                  <a:gd name="T24" fmla="*/ 775 w 467"/>
                  <a:gd name="T25" fmla="*/ 422 h 290"/>
                  <a:gd name="T26" fmla="*/ 830 w 467"/>
                  <a:gd name="T27" fmla="*/ 379 h 2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7"/>
                  <a:gd name="T43" fmla="*/ 0 h 290"/>
                  <a:gd name="T44" fmla="*/ 467 w 467"/>
                  <a:gd name="T45" fmla="*/ 290 h 2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7" h="290">
                    <a:moveTo>
                      <a:pt x="466" y="212"/>
                    </a:moveTo>
                    <a:cubicBezTo>
                      <a:pt x="461" y="210"/>
                      <a:pt x="398" y="206"/>
                      <a:pt x="381" y="195"/>
                    </a:cubicBezTo>
                    <a:cubicBezTo>
                      <a:pt x="364" y="184"/>
                      <a:pt x="347" y="168"/>
                      <a:pt x="342" y="146"/>
                    </a:cubicBezTo>
                    <a:cubicBezTo>
                      <a:pt x="329" y="87"/>
                      <a:pt x="332" y="0"/>
                      <a:pt x="332" y="0"/>
                    </a:cubicBezTo>
                    <a:cubicBezTo>
                      <a:pt x="323" y="0"/>
                      <a:pt x="323" y="0"/>
                      <a:pt x="323" y="0"/>
                    </a:cubicBezTo>
                    <a:cubicBezTo>
                      <a:pt x="177" y="0"/>
                      <a:pt x="177" y="0"/>
                      <a:pt x="177" y="0"/>
                    </a:cubicBezTo>
                    <a:cubicBezTo>
                      <a:pt x="168" y="0"/>
                      <a:pt x="168" y="0"/>
                      <a:pt x="168" y="0"/>
                    </a:cubicBezTo>
                    <a:cubicBezTo>
                      <a:pt x="168" y="0"/>
                      <a:pt x="171" y="87"/>
                      <a:pt x="157" y="146"/>
                    </a:cubicBezTo>
                    <a:cubicBezTo>
                      <a:pt x="152" y="168"/>
                      <a:pt x="136" y="184"/>
                      <a:pt x="119" y="195"/>
                    </a:cubicBezTo>
                    <a:cubicBezTo>
                      <a:pt x="102" y="206"/>
                      <a:pt x="37" y="212"/>
                      <a:pt x="32" y="212"/>
                    </a:cubicBezTo>
                    <a:cubicBezTo>
                      <a:pt x="0" y="212"/>
                      <a:pt x="65" y="228"/>
                      <a:pt x="65" y="236"/>
                    </a:cubicBezTo>
                    <a:cubicBezTo>
                      <a:pt x="65" y="267"/>
                      <a:pt x="148" y="290"/>
                      <a:pt x="250" y="290"/>
                    </a:cubicBezTo>
                    <a:cubicBezTo>
                      <a:pt x="352" y="290"/>
                      <a:pt x="435" y="267"/>
                      <a:pt x="435" y="236"/>
                    </a:cubicBezTo>
                    <a:cubicBezTo>
                      <a:pt x="435" y="228"/>
                      <a:pt x="467" y="212"/>
                      <a:pt x="466" y="212"/>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4" name="iSľïḑè"/>
              <p:cNvSpPr>
                <a:spLocks noChangeArrowheads="1"/>
              </p:cNvSpPr>
              <p:nvPr/>
            </p:nvSpPr>
            <p:spPr bwMode="auto">
              <a:xfrm>
                <a:off x="2028" y="1121"/>
                <a:ext cx="314" cy="280"/>
              </a:xfrm>
              <a:custGeom>
                <a:avLst/>
                <a:gdLst>
                  <a:gd name="T0" fmla="*/ 310 w 176"/>
                  <a:gd name="T1" fmla="*/ 271 h 157"/>
                  <a:gd name="T2" fmla="*/ 293 w 176"/>
                  <a:gd name="T3" fmla="*/ 0 h 157"/>
                  <a:gd name="T4" fmla="*/ 277 w 176"/>
                  <a:gd name="T5" fmla="*/ 11 h 157"/>
                  <a:gd name="T6" fmla="*/ 0 w 176"/>
                  <a:gd name="T7" fmla="*/ 11 h 157"/>
                  <a:gd name="T8" fmla="*/ 314 w 176"/>
                  <a:gd name="T9" fmla="*/ 280 h 157"/>
                  <a:gd name="T10" fmla="*/ 310 w 176"/>
                  <a:gd name="T11" fmla="*/ 271 h 157"/>
                  <a:gd name="T12" fmla="*/ 0 60000 65536"/>
                  <a:gd name="T13" fmla="*/ 0 60000 65536"/>
                  <a:gd name="T14" fmla="*/ 0 60000 65536"/>
                  <a:gd name="T15" fmla="*/ 0 60000 65536"/>
                  <a:gd name="T16" fmla="*/ 0 60000 65536"/>
                  <a:gd name="T17" fmla="*/ 0 60000 65536"/>
                  <a:gd name="T18" fmla="*/ 0 w 176"/>
                  <a:gd name="T19" fmla="*/ 0 h 157"/>
                  <a:gd name="T20" fmla="*/ 176 w 176"/>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176" h="157">
                    <a:moveTo>
                      <a:pt x="174" y="152"/>
                    </a:moveTo>
                    <a:cubicBezTo>
                      <a:pt x="161" y="93"/>
                      <a:pt x="164" y="0"/>
                      <a:pt x="164" y="0"/>
                    </a:cubicBezTo>
                    <a:cubicBezTo>
                      <a:pt x="155" y="6"/>
                      <a:pt x="155" y="6"/>
                      <a:pt x="155" y="6"/>
                    </a:cubicBezTo>
                    <a:cubicBezTo>
                      <a:pt x="0" y="6"/>
                      <a:pt x="0" y="6"/>
                      <a:pt x="0" y="6"/>
                    </a:cubicBezTo>
                    <a:cubicBezTo>
                      <a:pt x="176" y="157"/>
                      <a:pt x="176" y="157"/>
                      <a:pt x="176" y="157"/>
                    </a:cubicBezTo>
                    <a:cubicBezTo>
                      <a:pt x="175" y="156"/>
                      <a:pt x="175" y="154"/>
                      <a:pt x="174" y="152"/>
                    </a:cubicBezTo>
                    <a:close/>
                  </a:path>
                </a:pathLst>
              </a:custGeom>
              <a:solidFill>
                <a:srgbClr val="F8B28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5" name="íślïḓè"/>
              <p:cNvSpPr>
                <a:spLocks noChangeArrowheads="1"/>
              </p:cNvSpPr>
              <p:nvPr/>
            </p:nvSpPr>
            <p:spPr bwMode="auto">
              <a:xfrm>
                <a:off x="2431" y="1492"/>
                <a:ext cx="73" cy="73"/>
              </a:xfrm>
              <a:custGeom>
                <a:avLst/>
                <a:gdLst>
                  <a:gd name="T0" fmla="*/ 73 w 41"/>
                  <a:gd name="T1" fmla="*/ 61 h 41"/>
                  <a:gd name="T2" fmla="*/ 48 w 41"/>
                  <a:gd name="T3" fmla="*/ 21 h 41"/>
                  <a:gd name="T4" fmla="*/ 50 w 41"/>
                  <a:gd name="T5" fmla="*/ 21 h 41"/>
                  <a:gd name="T6" fmla="*/ 46 w 41"/>
                  <a:gd name="T7" fmla="*/ 21 h 41"/>
                  <a:gd name="T8" fmla="*/ 0 w 41"/>
                  <a:gd name="T9" fmla="*/ 0 h 41"/>
                  <a:gd name="T10" fmla="*/ 69 w 41"/>
                  <a:gd name="T11" fmla="*/ 73 h 41"/>
                  <a:gd name="T12" fmla="*/ 73 w 41"/>
                  <a:gd name="T13" fmla="*/ 61 h 41"/>
                  <a:gd name="T14" fmla="*/ 0 60000 65536"/>
                  <a:gd name="T15" fmla="*/ 0 60000 65536"/>
                  <a:gd name="T16" fmla="*/ 0 60000 65536"/>
                  <a:gd name="T17" fmla="*/ 0 60000 65536"/>
                  <a:gd name="T18" fmla="*/ 0 60000 65536"/>
                  <a:gd name="T19" fmla="*/ 0 60000 65536"/>
                  <a:gd name="T20" fmla="*/ 0 60000 65536"/>
                  <a:gd name="T21" fmla="*/ 0 w 41"/>
                  <a:gd name="T22" fmla="*/ 0 h 41"/>
                  <a:gd name="T23" fmla="*/ 41 w 41"/>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41">
                    <a:moveTo>
                      <a:pt x="41" y="34"/>
                    </a:moveTo>
                    <a:cubicBezTo>
                      <a:pt x="41" y="26"/>
                      <a:pt x="36" y="19"/>
                      <a:pt x="27" y="12"/>
                    </a:cubicBezTo>
                    <a:cubicBezTo>
                      <a:pt x="28" y="12"/>
                      <a:pt x="28" y="12"/>
                      <a:pt x="28" y="12"/>
                    </a:cubicBezTo>
                    <a:cubicBezTo>
                      <a:pt x="28" y="12"/>
                      <a:pt x="27" y="12"/>
                      <a:pt x="26" y="12"/>
                    </a:cubicBezTo>
                    <a:cubicBezTo>
                      <a:pt x="23" y="10"/>
                      <a:pt x="12" y="7"/>
                      <a:pt x="0" y="0"/>
                    </a:cubicBezTo>
                    <a:cubicBezTo>
                      <a:pt x="39" y="41"/>
                      <a:pt x="39" y="41"/>
                      <a:pt x="39" y="41"/>
                    </a:cubicBezTo>
                    <a:cubicBezTo>
                      <a:pt x="40" y="39"/>
                      <a:pt x="41" y="36"/>
                      <a:pt x="41" y="34"/>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6" name="î$ḻîḋe"/>
              <p:cNvSpPr>
                <a:spLocks noChangeArrowheads="1"/>
              </p:cNvSpPr>
              <p:nvPr/>
            </p:nvSpPr>
            <p:spPr bwMode="auto">
              <a:xfrm>
                <a:off x="1804" y="253"/>
                <a:ext cx="759" cy="937"/>
              </a:xfrm>
              <a:custGeom>
                <a:avLst/>
                <a:gdLst>
                  <a:gd name="T0" fmla="*/ 615 w 426"/>
                  <a:gd name="T1" fmla="*/ 18 h 525"/>
                  <a:gd name="T2" fmla="*/ 184 w 426"/>
                  <a:gd name="T3" fmla="*/ 25 h 525"/>
                  <a:gd name="T4" fmla="*/ 164 w 426"/>
                  <a:gd name="T5" fmla="*/ 21 h 525"/>
                  <a:gd name="T6" fmla="*/ 73 w 426"/>
                  <a:gd name="T7" fmla="*/ 259 h 525"/>
                  <a:gd name="T8" fmla="*/ 5 w 426"/>
                  <a:gd name="T9" fmla="*/ 407 h 525"/>
                  <a:gd name="T10" fmla="*/ 23 w 426"/>
                  <a:gd name="T11" fmla="*/ 503 h 525"/>
                  <a:gd name="T12" fmla="*/ 372 w 426"/>
                  <a:gd name="T13" fmla="*/ 925 h 525"/>
                  <a:gd name="T14" fmla="*/ 372 w 426"/>
                  <a:gd name="T15" fmla="*/ 925 h 525"/>
                  <a:gd name="T16" fmla="*/ 372 w 426"/>
                  <a:gd name="T17" fmla="*/ 925 h 525"/>
                  <a:gd name="T18" fmla="*/ 372 w 426"/>
                  <a:gd name="T19" fmla="*/ 925 h 525"/>
                  <a:gd name="T20" fmla="*/ 722 w 426"/>
                  <a:gd name="T21" fmla="*/ 503 h 525"/>
                  <a:gd name="T22" fmla="*/ 739 w 426"/>
                  <a:gd name="T23" fmla="*/ 407 h 525"/>
                  <a:gd name="T24" fmla="*/ 734 w 426"/>
                  <a:gd name="T25" fmla="*/ 186 h 525"/>
                  <a:gd name="T26" fmla="*/ 615 w 426"/>
                  <a:gd name="T27" fmla="*/ 18 h 5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6"/>
                  <a:gd name="T43" fmla="*/ 0 h 525"/>
                  <a:gd name="T44" fmla="*/ 426 w 426"/>
                  <a:gd name="T45" fmla="*/ 525 h 5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6" h="525">
                    <a:moveTo>
                      <a:pt x="345" y="10"/>
                    </a:moveTo>
                    <a:cubicBezTo>
                      <a:pt x="266" y="0"/>
                      <a:pt x="182" y="8"/>
                      <a:pt x="103" y="14"/>
                    </a:cubicBezTo>
                    <a:cubicBezTo>
                      <a:pt x="99" y="14"/>
                      <a:pt x="96" y="13"/>
                      <a:pt x="92" y="12"/>
                    </a:cubicBezTo>
                    <a:cubicBezTo>
                      <a:pt x="55" y="36"/>
                      <a:pt x="70" y="76"/>
                      <a:pt x="41" y="145"/>
                    </a:cubicBezTo>
                    <a:cubicBezTo>
                      <a:pt x="21" y="193"/>
                      <a:pt x="0" y="205"/>
                      <a:pt x="3" y="228"/>
                    </a:cubicBezTo>
                    <a:cubicBezTo>
                      <a:pt x="6" y="246"/>
                      <a:pt x="11" y="264"/>
                      <a:pt x="13" y="282"/>
                    </a:cubicBezTo>
                    <a:cubicBezTo>
                      <a:pt x="31" y="424"/>
                      <a:pt x="122" y="524"/>
                      <a:pt x="209" y="518"/>
                    </a:cubicBezTo>
                    <a:cubicBezTo>
                      <a:pt x="209" y="518"/>
                      <a:pt x="209" y="518"/>
                      <a:pt x="209" y="518"/>
                    </a:cubicBezTo>
                    <a:cubicBezTo>
                      <a:pt x="209" y="518"/>
                      <a:pt x="209" y="518"/>
                      <a:pt x="209" y="518"/>
                    </a:cubicBezTo>
                    <a:cubicBezTo>
                      <a:pt x="209" y="518"/>
                      <a:pt x="209" y="518"/>
                      <a:pt x="209" y="518"/>
                    </a:cubicBezTo>
                    <a:cubicBezTo>
                      <a:pt x="286" y="525"/>
                      <a:pt x="394" y="408"/>
                      <a:pt x="405" y="282"/>
                    </a:cubicBezTo>
                    <a:cubicBezTo>
                      <a:pt x="407" y="264"/>
                      <a:pt x="412" y="246"/>
                      <a:pt x="415" y="228"/>
                    </a:cubicBezTo>
                    <a:cubicBezTo>
                      <a:pt x="418" y="205"/>
                      <a:pt x="426" y="125"/>
                      <a:pt x="412" y="104"/>
                    </a:cubicBezTo>
                    <a:cubicBezTo>
                      <a:pt x="392" y="73"/>
                      <a:pt x="370" y="40"/>
                      <a:pt x="345" y="10"/>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7" name="í$ľîďé"/>
              <p:cNvSpPr>
                <a:spLocks noChangeArrowheads="1"/>
              </p:cNvSpPr>
              <p:nvPr/>
            </p:nvSpPr>
            <p:spPr bwMode="auto">
              <a:xfrm>
                <a:off x="1750" y="616"/>
                <a:ext cx="96" cy="226"/>
              </a:xfrm>
              <a:custGeom>
                <a:avLst/>
                <a:gdLst>
                  <a:gd name="T0" fmla="*/ 34 w 54"/>
                  <a:gd name="T1" fmla="*/ 141 h 127"/>
                  <a:gd name="T2" fmla="*/ 84 w 54"/>
                  <a:gd name="T3" fmla="*/ 226 h 127"/>
                  <a:gd name="T4" fmla="*/ 84 w 54"/>
                  <a:gd name="T5" fmla="*/ 174 h 127"/>
                  <a:gd name="T6" fmla="*/ 69 w 54"/>
                  <a:gd name="T7" fmla="*/ 117 h 127"/>
                  <a:gd name="T8" fmla="*/ 85 w 54"/>
                  <a:gd name="T9" fmla="*/ 64 h 127"/>
                  <a:gd name="T10" fmla="*/ 30 w 54"/>
                  <a:gd name="T11" fmla="*/ 2 h 127"/>
                  <a:gd name="T12" fmla="*/ 34 w 54"/>
                  <a:gd name="T13" fmla="*/ 141 h 127"/>
                  <a:gd name="T14" fmla="*/ 0 60000 65536"/>
                  <a:gd name="T15" fmla="*/ 0 60000 65536"/>
                  <a:gd name="T16" fmla="*/ 0 60000 65536"/>
                  <a:gd name="T17" fmla="*/ 0 60000 65536"/>
                  <a:gd name="T18" fmla="*/ 0 60000 65536"/>
                  <a:gd name="T19" fmla="*/ 0 60000 65536"/>
                  <a:gd name="T20" fmla="*/ 0 60000 65536"/>
                  <a:gd name="T21" fmla="*/ 0 w 54"/>
                  <a:gd name="T22" fmla="*/ 0 h 127"/>
                  <a:gd name="T23" fmla="*/ 54 w 54"/>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27">
                    <a:moveTo>
                      <a:pt x="19" y="79"/>
                    </a:moveTo>
                    <a:cubicBezTo>
                      <a:pt x="34" y="114"/>
                      <a:pt x="25" y="127"/>
                      <a:pt x="47" y="127"/>
                    </a:cubicBezTo>
                    <a:cubicBezTo>
                      <a:pt x="52" y="126"/>
                      <a:pt x="53" y="111"/>
                      <a:pt x="47" y="98"/>
                    </a:cubicBezTo>
                    <a:cubicBezTo>
                      <a:pt x="43" y="87"/>
                      <a:pt x="39" y="74"/>
                      <a:pt x="39" y="66"/>
                    </a:cubicBezTo>
                    <a:cubicBezTo>
                      <a:pt x="39" y="46"/>
                      <a:pt x="54" y="53"/>
                      <a:pt x="48" y="36"/>
                    </a:cubicBezTo>
                    <a:cubicBezTo>
                      <a:pt x="36" y="0"/>
                      <a:pt x="33" y="0"/>
                      <a:pt x="17" y="1"/>
                    </a:cubicBezTo>
                    <a:cubicBezTo>
                      <a:pt x="0" y="3"/>
                      <a:pt x="3" y="43"/>
                      <a:pt x="19" y="79"/>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8" name="íṩlîḋé"/>
              <p:cNvSpPr>
                <a:spLocks noChangeArrowheads="1"/>
              </p:cNvSpPr>
              <p:nvPr/>
            </p:nvSpPr>
            <p:spPr bwMode="auto">
              <a:xfrm>
                <a:off x="1374" y="1504"/>
                <a:ext cx="1592" cy="250"/>
              </a:xfrm>
              <a:custGeom>
                <a:avLst/>
                <a:gdLst>
                  <a:gd name="T0" fmla="*/ 1592 w 893"/>
                  <a:gd name="T1" fmla="*/ 250 h 140"/>
                  <a:gd name="T2" fmla="*/ 1221 w 893"/>
                  <a:gd name="T3" fmla="*/ 0 h 140"/>
                  <a:gd name="T4" fmla="*/ 1171 w 893"/>
                  <a:gd name="T5" fmla="*/ 0 h 140"/>
                  <a:gd name="T6" fmla="*/ 795 w 893"/>
                  <a:gd name="T7" fmla="*/ 89 h 140"/>
                  <a:gd name="T8" fmla="*/ 421 w 893"/>
                  <a:gd name="T9" fmla="*/ 0 h 140"/>
                  <a:gd name="T10" fmla="*/ 371 w 893"/>
                  <a:gd name="T11" fmla="*/ 0 h 140"/>
                  <a:gd name="T12" fmla="*/ 0 w 893"/>
                  <a:gd name="T13" fmla="*/ 250 h 140"/>
                  <a:gd name="T14" fmla="*/ 1592 w 893"/>
                  <a:gd name="T15" fmla="*/ 250 h 140"/>
                  <a:gd name="T16" fmla="*/ 0 60000 65536"/>
                  <a:gd name="T17" fmla="*/ 0 60000 65536"/>
                  <a:gd name="T18" fmla="*/ 0 60000 65536"/>
                  <a:gd name="T19" fmla="*/ 0 60000 65536"/>
                  <a:gd name="T20" fmla="*/ 0 60000 65536"/>
                  <a:gd name="T21" fmla="*/ 0 60000 65536"/>
                  <a:gd name="T22" fmla="*/ 0 60000 65536"/>
                  <a:gd name="T23" fmla="*/ 0 60000 65536"/>
                  <a:gd name="T24" fmla="*/ 0 w 893"/>
                  <a:gd name="T25" fmla="*/ 0 h 140"/>
                  <a:gd name="T26" fmla="*/ 893 w 893"/>
                  <a:gd name="T27" fmla="*/ 140 h 1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93" h="140">
                    <a:moveTo>
                      <a:pt x="893" y="140"/>
                    </a:moveTo>
                    <a:cubicBezTo>
                      <a:pt x="859" y="58"/>
                      <a:pt x="779" y="0"/>
                      <a:pt x="685" y="0"/>
                    </a:cubicBezTo>
                    <a:cubicBezTo>
                      <a:pt x="657" y="0"/>
                      <a:pt x="657" y="0"/>
                      <a:pt x="657" y="0"/>
                    </a:cubicBezTo>
                    <a:cubicBezTo>
                      <a:pt x="631" y="29"/>
                      <a:pt x="547" y="50"/>
                      <a:pt x="446" y="50"/>
                    </a:cubicBezTo>
                    <a:cubicBezTo>
                      <a:pt x="346" y="50"/>
                      <a:pt x="261" y="29"/>
                      <a:pt x="236" y="0"/>
                    </a:cubicBezTo>
                    <a:cubicBezTo>
                      <a:pt x="208" y="0"/>
                      <a:pt x="208" y="0"/>
                      <a:pt x="208" y="0"/>
                    </a:cubicBezTo>
                    <a:cubicBezTo>
                      <a:pt x="114" y="0"/>
                      <a:pt x="33" y="58"/>
                      <a:pt x="0" y="140"/>
                    </a:cubicBezTo>
                    <a:lnTo>
                      <a:pt x="893" y="140"/>
                    </a:lnTo>
                    <a:close/>
                  </a:path>
                </a:pathLst>
              </a:custGeom>
              <a:solidFill>
                <a:srgbClr val="FDCE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29" name="î$1îḓe"/>
              <p:cNvSpPr>
                <a:spLocks noChangeArrowheads="1"/>
              </p:cNvSpPr>
              <p:nvPr/>
            </p:nvSpPr>
            <p:spPr bwMode="auto">
              <a:xfrm>
                <a:off x="1682" y="198"/>
                <a:ext cx="931" cy="625"/>
              </a:xfrm>
              <a:custGeom>
                <a:avLst/>
                <a:gdLst>
                  <a:gd name="T0" fmla="*/ 917 w 522"/>
                  <a:gd name="T1" fmla="*/ 180 h 350"/>
                  <a:gd name="T2" fmla="*/ 765 w 522"/>
                  <a:gd name="T3" fmla="*/ 18 h 350"/>
                  <a:gd name="T4" fmla="*/ 774 w 522"/>
                  <a:gd name="T5" fmla="*/ 30 h 350"/>
                  <a:gd name="T6" fmla="*/ 776 w 522"/>
                  <a:gd name="T7" fmla="*/ 54 h 350"/>
                  <a:gd name="T8" fmla="*/ 753 w 522"/>
                  <a:gd name="T9" fmla="*/ 59 h 350"/>
                  <a:gd name="T10" fmla="*/ 712 w 522"/>
                  <a:gd name="T11" fmla="*/ 38 h 350"/>
                  <a:gd name="T12" fmla="*/ 690 w 522"/>
                  <a:gd name="T13" fmla="*/ 9 h 350"/>
                  <a:gd name="T14" fmla="*/ 617 w 522"/>
                  <a:gd name="T15" fmla="*/ 0 h 350"/>
                  <a:gd name="T16" fmla="*/ 523 w 522"/>
                  <a:gd name="T17" fmla="*/ 4 h 350"/>
                  <a:gd name="T18" fmla="*/ 180 w 522"/>
                  <a:gd name="T19" fmla="*/ 25 h 350"/>
                  <a:gd name="T20" fmla="*/ 180 w 522"/>
                  <a:gd name="T21" fmla="*/ 25 h 350"/>
                  <a:gd name="T22" fmla="*/ 155 w 522"/>
                  <a:gd name="T23" fmla="*/ 38 h 350"/>
                  <a:gd name="T24" fmla="*/ 23 w 522"/>
                  <a:gd name="T25" fmla="*/ 152 h 350"/>
                  <a:gd name="T26" fmla="*/ 5 w 522"/>
                  <a:gd name="T27" fmla="*/ 195 h 350"/>
                  <a:gd name="T28" fmla="*/ 0 w 522"/>
                  <a:gd name="T29" fmla="*/ 213 h 350"/>
                  <a:gd name="T30" fmla="*/ 161 w 522"/>
                  <a:gd name="T31" fmla="*/ 286 h 350"/>
                  <a:gd name="T32" fmla="*/ 239 w 522"/>
                  <a:gd name="T33" fmla="*/ 189 h 350"/>
                  <a:gd name="T34" fmla="*/ 467 w 522"/>
                  <a:gd name="T35" fmla="*/ 239 h 350"/>
                  <a:gd name="T36" fmla="*/ 678 w 522"/>
                  <a:gd name="T37" fmla="*/ 186 h 350"/>
                  <a:gd name="T38" fmla="*/ 706 w 522"/>
                  <a:gd name="T39" fmla="*/ 186 h 350"/>
                  <a:gd name="T40" fmla="*/ 781 w 522"/>
                  <a:gd name="T41" fmla="*/ 248 h 350"/>
                  <a:gd name="T42" fmla="*/ 779 w 522"/>
                  <a:gd name="T43" fmla="*/ 295 h 350"/>
                  <a:gd name="T44" fmla="*/ 812 w 522"/>
                  <a:gd name="T45" fmla="*/ 427 h 350"/>
                  <a:gd name="T46" fmla="*/ 847 w 522"/>
                  <a:gd name="T47" fmla="*/ 536 h 350"/>
                  <a:gd name="T48" fmla="*/ 838 w 522"/>
                  <a:gd name="T49" fmla="*/ 621 h 350"/>
                  <a:gd name="T50" fmla="*/ 845 w 522"/>
                  <a:gd name="T51" fmla="*/ 625 h 350"/>
                  <a:gd name="T52" fmla="*/ 870 w 522"/>
                  <a:gd name="T53" fmla="*/ 566 h 350"/>
                  <a:gd name="T54" fmla="*/ 899 w 522"/>
                  <a:gd name="T55" fmla="*/ 427 h 350"/>
                  <a:gd name="T56" fmla="*/ 917 w 522"/>
                  <a:gd name="T57" fmla="*/ 180 h 3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22"/>
                  <a:gd name="T88" fmla="*/ 0 h 350"/>
                  <a:gd name="T89" fmla="*/ 522 w 522"/>
                  <a:gd name="T90" fmla="*/ 350 h 3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22" h="350">
                    <a:moveTo>
                      <a:pt x="514" y="101"/>
                    </a:moveTo>
                    <a:cubicBezTo>
                      <a:pt x="507" y="61"/>
                      <a:pt x="466" y="17"/>
                      <a:pt x="429" y="10"/>
                    </a:cubicBezTo>
                    <a:cubicBezTo>
                      <a:pt x="431" y="13"/>
                      <a:pt x="433" y="15"/>
                      <a:pt x="434" y="17"/>
                    </a:cubicBezTo>
                    <a:cubicBezTo>
                      <a:pt x="435" y="22"/>
                      <a:pt x="437" y="28"/>
                      <a:pt x="435" y="30"/>
                    </a:cubicBezTo>
                    <a:cubicBezTo>
                      <a:pt x="433" y="33"/>
                      <a:pt x="426" y="34"/>
                      <a:pt x="422" y="33"/>
                    </a:cubicBezTo>
                    <a:cubicBezTo>
                      <a:pt x="414" y="30"/>
                      <a:pt x="406" y="27"/>
                      <a:pt x="399" y="21"/>
                    </a:cubicBezTo>
                    <a:cubicBezTo>
                      <a:pt x="396" y="18"/>
                      <a:pt x="392" y="12"/>
                      <a:pt x="387" y="5"/>
                    </a:cubicBezTo>
                    <a:cubicBezTo>
                      <a:pt x="373" y="4"/>
                      <a:pt x="360" y="2"/>
                      <a:pt x="346" y="0"/>
                    </a:cubicBezTo>
                    <a:cubicBezTo>
                      <a:pt x="328" y="1"/>
                      <a:pt x="310" y="1"/>
                      <a:pt x="293" y="2"/>
                    </a:cubicBezTo>
                    <a:cubicBezTo>
                      <a:pt x="229" y="6"/>
                      <a:pt x="165" y="13"/>
                      <a:pt x="101" y="14"/>
                    </a:cubicBezTo>
                    <a:cubicBezTo>
                      <a:pt x="101" y="14"/>
                      <a:pt x="101" y="14"/>
                      <a:pt x="101" y="14"/>
                    </a:cubicBezTo>
                    <a:cubicBezTo>
                      <a:pt x="96" y="18"/>
                      <a:pt x="92" y="20"/>
                      <a:pt x="87" y="21"/>
                    </a:cubicBezTo>
                    <a:cubicBezTo>
                      <a:pt x="80" y="48"/>
                      <a:pt x="18" y="75"/>
                      <a:pt x="13" y="85"/>
                    </a:cubicBezTo>
                    <a:cubicBezTo>
                      <a:pt x="9" y="93"/>
                      <a:pt x="6" y="101"/>
                      <a:pt x="3" y="109"/>
                    </a:cubicBezTo>
                    <a:cubicBezTo>
                      <a:pt x="2" y="113"/>
                      <a:pt x="1" y="116"/>
                      <a:pt x="0" y="119"/>
                    </a:cubicBezTo>
                    <a:cubicBezTo>
                      <a:pt x="31" y="131"/>
                      <a:pt x="61" y="145"/>
                      <a:pt x="90" y="160"/>
                    </a:cubicBezTo>
                    <a:cubicBezTo>
                      <a:pt x="87" y="127"/>
                      <a:pt x="100" y="113"/>
                      <a:pt x="134" y="106"/>
                    </a:cubicBezTo>
                    <a:cubicBezTo>
                      <a:pt x="158" y="101"/>
                      <a:pt x="194" y="134"/>
                      <a:pt x="262" y="134"/>
                    </a:cubicBezTo>
                    <a:cubicBezTo>
                      <a:pt x="319" y="134"/>
                      <a:pt x="323" y="102"/>
                      <a:pt x="380" y="104"/>
                    </a:cubicBezTo>
                    <a:cubicBezTo>
                      <a:pt x="385" y="104"/>
                      <a:pt x="391" y="103"/>
                      <a:pt x="396" y="104"/>
                    </a:cubicBezTo>
                    <a:cubicBezTo>
                      <a:pt x="420" y="106"/>
                      <a:pt x="436" y="114"/>
                      <a:pt x="438" y="139"/>
                    </a:cubicBezTo>
                    <a:cubicBezTo>
                      <a:pt x="439" y="148"/>
                      <a:pt x="440" y="157"/>
                      <a:pt x="437" y="165"/>
                    </a:cubicBezTo>
                    <a:cubicBezTo>
                      <a:pt x="429" y="194"/>
                      <a:pt x="436" y="217"/>
                      <a:pt x="455" y="239"/>
                    </a:cubicBezTo>
                    <a:cubicBezTo>
                      <a:pt x="470" y="256"/>
                      <a:pt x="476" y="277"/>
                      <a:pt x="475" y="300"/>
                    </a:cubicBezTo>
                    <a:cubicBezTo>
                      <a:pt x="474" y="316"/>
                      <a:pt x="472" y="332"/>
                      <a:pt x="470" y="348"/>
                    </a:cubicBezTo>
                    <a:cubicBezTo>
                      <a:pt x="472" y="349"/>
                      <a:pt x="473" y="349"/>
                      <a:pt x="474" y="350"/>
                    </a:cubicBezTo>
                    <a:cubicBezTo>
                      <a:pt x="479" y="339"/>
                      <a:pt x="485" y="328"/>
                      <a:pt x="488" y="317"/>
                    </a:cubicBezTo>
                    <a:cubicBezTo>
                      <a:pt x="495" y="291"/>
                      <a:pt x="499" y="265"/>
                      <a:pt x="504" y="239"/>
                    </a:cubicBezTo>
                    <a:cubicBezTo>
                      <a:pt x="514" y="193"/>
                      <a:pt x="522" y="148"/>
                      <a:pt x="514" y="101"/>
                    </a:cubicBezTo>
                    <a:close/>
                  </a:path>
                </a:pathLst>
              </a:custGeom>
              <a:solidFill>
                <a:srgbClr val="52302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30" name="ïṥľiďè"/>
              <p:cNvSpPr>
                <a:spLocks noChangeArrowheads="1"/>
              </p:cNvSpPr>
              <p:nvPr/>
            </p:nvSpPr>
            <p:spPr bwMode="auto">
              <a:xfrm>
                <a:off x="2506" y="605"/>
                <a:ext cx="96" cy="228"/>
              </a:xfrm>
              <a:custGeom>
                <a:avLst/>
                <a:gdLst>
                  <a:gd name="T0" fmla="*/ 62 w 54"/>
                  <a:gd name="T1" fmla="*/ 143 h 128"/>
                  <a:gd name="T2" fmla="*/ 11 w 54"/>
                  <a:gd name="T3" fmla="*/ 226 h 128"/>
                  <a:gd name="T4" fmla="*/ 12 w 54"/>
                  <a:gd name="T5" fmla="*/ 175 h 128"/>
                  <a:gd name="T6" fmla="*/ 27 w 54"/>
                  <a:gd name="T7" fmla="*/ 118 h 128"/>
                  <a:gd name="T8" fmla="*/ 11 w 54"/>
                  <a:gd name="T9" fmla="*/ 64 h 128"/>
                  <a:gd name="T10" fmla="*/ 66 w 54"/>
                  <a:gd name="T11" fmla="*/ 4 h 128"/>
                  <a:gd name="T12" fmla="*/ 62 w 54"/>
                  <a:gd name="T13" fmla="*/ 143 h 128"/>
                  <a:gd name="T14" fmla="*/ 0 60000 65536"/>
                  <a:gd name="T15" fmla="*/ 0 60000 65536"/>
                  <a:gd name="T16" fmla="*/ 0 60000 65536"/>
                  <a:gd name="T17" fmla="*/ 0 60000 65536"/>
                  <a:gd name="T18" fmla="*/ 0 60000 65536"/>
                  <a:gd name="T19" fmla="*/ 0 60000 65536"/>
                  <a:gd name="T20" fmla="*/ 0 60000 65536"/>
                  <a:gd name="T21" fmla="*/ 0 w 54"/>
                  <a:gd name="T22" fmla="*/ 0 h 128"/>
                  <a:gd name="T23" fmla="*/ 54 w 54"/>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128">
                    <a:moveTo>
                      <a:pt x="35" y="80"/>
                    </a:moveTo>
                    <a:cubicBezTo>
                      <a:pt x="20" y="114"/>
                      <a:pt x="29" y="128"/>
                      <a:pt x="6" y="127"/>
                    </a:cubicBezTo>
                    <a:cubicBezTo>
                      <a:pt x="2" y="127"/>
                      <a:pt x="1" y="112"/>
                      <a:pt x="7" y="98"/>
                    </a:cubicBezTo>
                    <a:cubicBezTo>
                      <a:pt x="11" y="87"/>
                      <a:pt x="15" y="74"/>
                      <a:pt x="15" y="66"/>
                    </a:cubicBezTo>
                    <a:cubicBezTo>
                      <a:pt x="15" y="46"/>
                      <a:pt x="0" y="53"/>
                      <a:pt x="6" y="36"/>
                    </a:cubicBezTo>
                    <a:cubicBezTo>
                      <a:pt x="18" y="1"/>
                      <a:pt x="21" y="0"/>
                      <a:pt x="37" y="2"/>
                    </a:cubicBezTo>
                    <a:cubicBezTo>
                      <a:pt x="54" y="3"/>
                      <a:pt x="50" y="43"/>
                      <a:pt x="35" y="80"/>
                    </a:cubicBezTo>
                    <a:close/>
                  </a:path>
                </a:pathLst>
              </a:custGeom>
              <a:solidFill>
                <a:srgbClr val="F7D0A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31" name="îŝľide"/>
              <p:cNvSpPr>
                <a:spLocks noChangeArrowheads="1"/>
              </p:cNvSpPr>
              <p:nvPr/>
            </p:nvSpPr>
            <p:spPr bwMode="auto">
              <a:xfrm>
                <a:off x="2875" y="1622"/>
                <a:ext cx="903" cy="1288"/>
              </a:xfrm>
              <a:custGeom>
                <a:avLst/>
                <a:gdLst>
                  <a:gd name="T0" fmla="*/ 794 w 507"/>
                  <a:gd name="T1" fmla="*/ 0 h 722"/>
                  <a:gd name="T2" fmla="*/ 126 w 507"/>
                  <a:gd name="T3" fmla="*/ 0 h 722"/>
                  <a:gd name="T4" fmla="*/ 66 w 507"/>
                  <a:gd name="T5" fmla="*/ 0 h 722"/>
                  <a:gd name="T6" fmla="*/ 43 w 507"/>
                  <a:gd name="T7" fmla="*/ 0 h 722"/>
                  <a:gd name="T8" fmla="*/ 0 w 507"/>
                  <a:gd name="T9" fmla="*/ 0 h 722"/>
                  <a:gd name="T10" fmla="*/ 0 w 507"/>
                  <a:gd name="T11" fmla="*/ 1288 h 722"/>
                  <a:gd name="T12" fmla="*/ 43 w 507"/>
                  <a:gd name="T13" fmla="*/ 1288 h 722"/>
                  <a:gd name="T14" fmla="*/ 66 w 507"/>
                  <a:gd name="T15" fmla="*/ 1288 h 722"/>
                  <a:gd name="T16" fmla="*/ 126 w 507"/>
                  <a:gd name="T17" fmla="*/ 1288 h 722"/>
                  <a:gd name="T18" fmla="*/ 794 w 507"/>
                  <a:gd name="T19" fmla="*/ 1288 h 722"/>
                  <a:gd name="T20" fmla="*/ 903 w 507"/>
                  <a:gd name="T21" fmla="*/ 1179 h 722"/>
                  <a:gd name="T22" fmla="*/ 903 w 507"/>
                  <a:gd name="T23" fmla="*/ 109 h 722"/>
                  <a:gd name="T24" fmla="*/ 794 w 507"/>
                  <a:gd name="T25" fmla="*/ 0 h 7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722"/>
                  <a:gd name="T41" fmla="*/ 507 w 507"/>
                  <a:gd name="T42" fmla="*/ 722 h 7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722">
                    <a:moveTo>
                      <a:pt x="446" y="0"/>
                    </a:moveTo>
                    <a:cubicBezTo>
                      <a:pt x="71" y="0"/>
                      <a:pt x="71" y="0"/>
                      <a:pt x="71" y="0"/>
                    </a:cubicBezTo>
                    <a:cubicBezTo>
                      <a:pt x="37" y="0"/>
                      <a:pt x="37" y="0"/>
                      <a:pt x="37" y="0"/>
                    </a:cubicBezTo>
                    <a:cubicBezTo>
                      <a:pt x="24" y="0"/>
                      <a:pt x="24" y="0"/>
                      <a:pt x="24" y="0"/>
                    </a:cubicBezTo>
                    <a:cubicBezTo>
                      <a:pt x="0" y="0"/>
                      <a:pt x="0" y="0"/>
                      <a:pt x="0" y="0"/>
                    </a:cubicBezTo>
                    <a:cubicBezTo>
                      <a:pt x="0" y="722"/>
                      <a:pt x="0" y="722"/>
                      <a:pt x="0" y="722"/>
                    </a:cubicBezTo>
                    <a:cubicBezTo>
                      <a:pt x="24" y="722"/>
                      <a:pt x="24" y="722"/>
                      <a:pt x="24" y="722"/>
                    </a:cubicBezTo>
                    <a:cubicBezTo>
                      <a:pt x="37" y="722"/>
                      <a:pt x="37" y="722"/>
                      <a:pt x="37" y="722"/>
                    </a:cubicBezTo>
                    <a:cubicBezTo>
                      <a:pt x="71" y="722"/>
                      <a:pt x="71" y="722"/>
                      <a:pt x="71" y="722"/>
                    </a:cubicBezTo>
                    <a:cubicBezTo>
                      <a:pt x="446" y="722"/>
                      <a:pt x="446" y="722"/>
                      <a:pt x="446" y="722"/>
                    </a:cubicBezTo>
                    <a:cubicBezTo>
                      <a:pt x="480" y="722"/>
                      <a:pt x="507" y="695"/>
                      <a:pt x="507" y="661"/>
                    </a:cubicBezTo>
                    <a:cubicBezTo>
                      <a:pt x="507" y="61"/>
                      <a:pt x="507" y="61"/>
                      <a:pt x="507" y="61"/>
                    </a:cubicBezTo>
                    <a:cubicBezTo>
                      <a:pt x="507" y="27"/>
                      <a:pt x="480" y="0"/>
                      <a:pt x="446" y="0"/>
                    </a:cubicBezTo>
                    <a:close/>
                  </a:path>
                </a:pathLst>
              </a:cu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32" name="isḻíďé"/>
              <p:cNvSpPr>
                <a:spLocks noChangeArrowheads="1"/>
              </p:cNvSpPr>
              <p:nvPr/>
            </p:nvSpPr>
            <p:spPr bwMode="auto">
              <a:xfrm>
                <a:off x="2928" y="1599"/>
                <a:ext cx="904" cy="1286"/>
              </a:xfrm>
              <a:custGeom>
                <a:avLst/>
                <a:gdLst>
                  <a:gd name="T0" fmla="*/ 797 w 507"/>
                  <a:gd name="T1" fmla="*/ 0 h 721"/>
                  <a:gd name="T2" fmla="*/ 127 w 507"/>
                  <a:gd name="T3" fmla="*/ 0 h 721"/>
                  <a:gd name="T4" fmla="*/ 66 w 507"/>
                  <a:gd name="T5" fmla="*/ 0 h 721"/>
                  <a:gd name="T6" fmla="*/ 43 w 507"/>
                  <a:gd name="T7" fmla="*/ 0 h 721"/>
                  <a:gd name="T8" fmla="*/ 0 w 507"/>
                  <a:gd name="T9" fmla="*/ 0 h 721"/>
                  <a:gd name="T10" fmla="*/ 0 w 507"/>
                  <a:gd name="T11" fmla="*/ 1286 h 721"/>
                  <a:gd name="T12" fmla="*/ 43 w 507"/>
                  <a:gd name="T13" fmla="*/ 1286 h 721"/>
                  <a:gd name="T14" fmla="*/ 66 w 507"/>
                  <a:gd name="T15" fmla="*/ 1286 h 721"/>
                  <a:gd name="T16" fmla="*/ 127 w 507"/>
                  <a:gd name="T17" fmla="*/ 1286 h 721"/>
                  <a:gd name="T18" fmla="*/ 797 w 507"/>
                  <a:gd name="T19" fmla="*/ 1286 h 721"/>
                  <a:gd name="T20" fmla="*/ 904 w 507"/>
                  <a:gd name="T21" fmla="*/ 1179 h 721"/>
                  <a:gd name="T22" fmla="*/ 904 w 507"/>
                  <a:gd name="T23" fmla="*/ 107 h 721"/>
                  <a:gd name="T24" fmla="*/ 797 w 507"/>
                  <a:gd name="T25" fmla="*/ 0 h 7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721"/>
                  <a:gd name="T41" fmla="*/ 507 w 507"/>
                  <a:gd name="T42" fmla="*/ 721 h 7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721">
                    <a:moveTo>
                      <a:pt x="447" y="0"/>
                    </a:moveTo>
                    <a:cubicBezTo>
                      <a:pt x="71" y="0"/>
                      <a:pt x="71" y="0"/>
                      <a:pt x="71" y="0"/>
                    </a:cubicBezTo>
                    <a:cubicBezTo>
                      <a:pt x="37" y="0"/>
                      <a:pt x="37" y="0"/>
                      <a:pt x="37" y="0"/>
                    </a:cubicBezTo>
                    <a:cubicBezTo>
                      <a:pt x="24" y="0"/>
                      <a:pt x="24" y="0"/>
                      <a:pt x="24" y="0"/>
                    </a:cubicBezTo>
                    <a:cubicBezTo>
                      <a:pt x="0" y="0"/>
                      <a:pt x="0" y="0"/>
                      <a:pt x="0" y="0"/>
                    </a:cubicBezTo>
                    <a:cubicBezTo>
                      <a:pt x="0" y="721"/>
                      <a:pt x="0" y="721"/>
                      <a:pt x="0" y="721"/>
                    </a:cubicBezTo>
                    <a:cubicBezTo>
                      <a:pt x="24" y="721"/>
                      <a:pt x="24" y="721"/>
                      <a:pt x="24" y="721"/>
                    </a:cubicBezTo>
                    <a:cubicBezTo>
                      <a:pt x="37" y="721"/>
                      <a:pt x="37" y="721"/>
                      <a:pt x="37" y="721"/>
                    </a:cubicBezTo>
                    <a:cubicBezTo>
                      <a:pt x="71" y="721"/>
                      <a:pt x="71" y="721"/>
                      <a:pt x="71" y="721"/>
                    </a:cubicBezTo>
                    <a:cubicBezTo>
                      <a:pt x="447" y="721"/>
                      <a:pt x="447" y="721"/>
                      <a:pt x="447" y="721"/>
                    </a:cubicBezTo>
                    <a:cubicBezTo>
                      <a:pt x="480" y="721"/>
                      <a:pt x="507" y="694"/>
                      <a:pt x="507" y="661"/>
                    </a:cubicBezTo>
                    <a:cubicBezTo>
                      <a:pt x="507" y="60"/>
                      <a:pt x="507" y="60"/>
                      <a:pt x="507" y="60"/>
                    </a:cubicBezTo>
                    <a:cubicBezTo>
                      <a:pt x="507" y="27"/>
                      <a:pt x="480" y="0"/>
                      <a:pt x="447"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33" name="îṩlîḍe"/>
              <p:cNvSpPr>
                <a:spLocks noChangeArrowheads="1"/>
              </p:cNvSpPr>
              <p:nvPr/>
            </p:nvSpPr>
            <p:spPr bwMode="auto">
              <a:xfrm>
                <a:off x="2923" y="1581"/>
                <a:ext cx="904" cy="1288"/>
              </a:xfrm>
              <a:custGeom>
                <a:avLst/>
                <a:gdLst>
                  <a:gd name="T0" fmla="*/ 795 w 507"/>
                  <a:gd name="T1" fmla="*/ 0 h 722"/>
                  <a:gd name="T2" fmla="*/ 125 w 507"/>
                  <a:gd name="T3" fmla="*/ 0 h 722"/>
                  <a:gd name="T4" fmla="*/ 66 w 507"/>
                  <a:gd name="T5" fmla="*/ 0 h 722"/>
                  <a:gd name="T6" fmla="*/ 41 w 507"/>
                  <a:gd name="T7" fmla="*/ 0 h 722"/>
                  <a:gd name="T8" fmla="*/ 0 w 507"/>
                  <a:gd name="T9" fmla="*/ 0 h 722"/>
                  <a:gd name="T10" fmla="*/ 0 w 507"/>
                  <a:gd name="T11" fmla="*/ 1288 h 722"/>
                  <a:gd name="T12" fmla="*/ 41 w 507"/>
                  <a:gd name="T13" fmla="*/ 1288 h 722"/>
                  <a:gd name="T14" fmla="*/ 66 w 507"/>
                  <a:gd name="T15" fmla="*/ 1288 h 722"/>
                  <a:gd name="T16" fmla="*/ 125 w 507"/>
                  <a:gd name="T17" fmla="*/ 1288 h 722"/>
                  <a:gd name="T18" fmla="*/ 795 w 507"/>
                  <a:gd name="T19" fmla="*/ 1288 h 722"/>
                  <a:gd name="T20" fmla="*/ 904 w 507"/>
                  <a:gd name="T21" fmla="*/ 1179 h 722"/>
                  <a:gd name="T22" fmla="*/ 904 w 507"/>
                  <a:gd name="T23" fmla="*/ 109 h 722"/>
                  <a:gd name="T24" fmla="*/ 795 w 507"/>
                  <a:gd name="T25" fmla="*/ 0 h 7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722"/>
                  <a:gd name="T41" fmla="*/ 507 w 507"/>
                  <a:gd name="T42" fmla="*/ 722 h 7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722">
                    <a:moveTo>
                      <a:pt x="446" y="0"/>
                    </a:moveTo>
                    <a:cubicBezTo>
                      <a:pt x="70" y="0"/>
                      <a:pt x="70" y="0"/>
                      <a:pt x="70" y="0"/>
                    </a:cubicBezTo>
                    <a:cubicBezTo>
                      <a:pt x="37" y="0"/>
                      <a:pt x="37" y="0"/>
                      <a:pt x="37" y="0"/>
                    </a:cubicBezTo>
                    <a:cubicBezTo>
                      <a:pt x="23" y="0"/>
                      <a:pt x="23" y="0"/>
                      <a:pt x="23" y="0"/>
                    </a:cubicBezTo>
                    <a:cubicBezTo>
                      <a:pt x="0" y="0"/>
                      <a:pt x="0" y="0"/>
                      <a:pt x="0" y="0"/>
                    </a:cubicBezTo>
                    <a:cubicBezTo>
                      <a:pt x="0" y="722"/>
                      <a:pt x="0" y="722"/>
                      <a:pt x="0" y="722"/>
                    </a:cubicBezTo>
                    <a:cubicBezTo>
                      <a:pt x="23" y="722"/>
                      <a:pt x="23" y="722"/>
                      <a:pt x="23" y="722"/>
                    </a:cubicBezTo>
                    <a:cubicBezTo>
                      <a:pt x="37" y="722"/>
                      <a:pt x="37" y="722"/>
                      <a:pt x="37" y="722"/>
                    </a:cubicBezTo>
                    <a:cubicBezTo>
                      <a:pt x="70" y="722"/>
                      <a:pt x="70" y="722"/>
                      <a:pt x="70" y="722"/>
                    </a:cubicBezTo>
                    <a:cubicBezTo>
                      <a:pt x="446" y="722"/>
                      <a:pt x="446" y="722"/>
                      <a:pt x="446" y="722"/>
                    </a:cubicBezTo>
                    <a:cubicBezTo>
                      <a:pt x="480" y="722"/>
                      <a:pt x="507" y="695"/>
                      <a:pt x="507" y="661"/>
                    </a:cubicBezTo>
                    <a:cubicBezTo>
                      <a:pt x="507" y="61"/>
                      <a:pt x="507" y="61"/>
                      <a:pt x="507" y="61"/>
                    </a:cubicBezTo>
                    <a:cubicBezTo>
                      <a:pt x="507" y="27"/>
                      <a:pt x="480" y="0"/>
                      <a:pt x="446" y="0"/>
                    </a:cubicBezTo>
                    <a:close/>
                  </a:path>
                </a:pathLst>
              </a:custGeom>
              <a:solidFill>
                <a:srgbClr val="CB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34" name="ïş1îḋé"/>
              <p:cNvSpPr>
                <a:spLocks noChangeArrowheads="1"/>
              </p:cNvSpPr>
              <p:nvPr/>
            </p:nvSpPr>
            <p:spPr bwMode="auto">
              <a:xfrm>
                <a:off x="2900" y="1586"/>
                <a:ext cx="902" cy="1288"/>
              </a:xfrm>
              <a:custGeom>
                <a:avLst/>
                <a:gdLst>
                  <a:gd name="T0" fmla="*/ 795 w 506"/>
                  <a:gd name="T1" fmla="*/ 0 h 722"/>
                  <a:gd name="T2" fmla="*/ 125 w 506"/>
                  <a:gd name="T3" fmla="*/ 0 h 722"/>
                  <a:gd name="T4" fmla="*/ 64 w 506"/>
                  <a:gd name="T5" fmla="*/ 0 h 722"/>
                  <a:gd name="T6" fmla="*/ 41 w 506"/>
                  <a:gd name="T7" fmla="*/ 0 h 722"/>
                  <a:gd name="T8" fmla="*/ 0 w 506"/>
                  <a:gd name="T9" fmla="*/ 0 h 722"/>
                  <a:gd name="T10" fmla="*/ 0 w 506"/>
                  <a:gd name="T11" fmla="*/ 1288 h 722"/>
                  <a:gd name="T12" fmla="*/ 41 w 506"/>
                  <a:gd name="T13" fmla="*/ 1288 h 722"/>
                  <a:gd name="T14" fmla="*/ 64 w 506"/>
                  <a:gd name="T15" fmla="*/ 1288 h 722"/>
                  <a:gd name="T16" fmla="*/ 125 w 506"/>
                  <a:gd name="T17" fmla="*/ 1288 h 722"/>
                  <a:gd name="T18" fmla="*/ 795 w 506"/>
                  <a:gd name="T19" fmla="*/ 1288 h 722"/>
                  <a:gd name="T20" fmla="*/ 902 w 506"/>
                  <a:gd name="T21" fmla="*/ 1179 h 722"/>
                  <a:gd name="T22" fmla="*/ 902 w 506"/>
                  <a:gd name="T23" fmla="*/ 109 h 722"/>
                  <a:gd name="T24" fmla="*/ 795 w 506"/>
                  <a:gd name="T25" fmla="*/ 0 h 7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6"/>
                  <a:gd name="T40" fmla="*/ 0 h 722"/>
                  <a:gd name="T41" fmla="*/ 506 w 506"/>
                  <a:gd name="T42" fmla="*/ 722 h 7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6" h="722">
                    <a:moveTo>
                      <a:pt x="446" y="0"/>
                    </a:moveTo>
                    <a:cubicBezTo>
                      <a:pt x="70" y="0"/>
                      <a:pt x="70" y="0"/>
                      <a:pt x="70" y="0"/>
                    </a:cubicBezTo>
                    <a:cubicBezTo>
                      <a:pt x="36" y="0"/>
                      <a:pt x="36" y="0"/>
                      <a:pt x="36" y="0"/>
                    </a:cubicBezTo>
                    <a:cubicBezTo>
                      <a:pt x="23" y="0"/>
                      <a:pt x="23" y="0"/>
                      <a:pt x="23" y="0"/>
                    </a:cubicBezTo>
                    <a:cubicBezTo>
                      <a:pt x="0" y="0"/>
                      <a:pt x="0" y="0"/>
                      <a:pt x="0" y="0"/>
                    </a:cubicBezTo>
                    <a:cubicBezTo>
                      <a:pt x="0" y="722"/>
                      <a:pt x="0" y="722"/>
                      <a:pt x="0" y="722"/>
                    </a:cubicBezTo>
                    <a:cubicBezTo>
                      <a:pt x="23" y="722"/>
                      <a:pt x="23" y="722"/>
                      <a:pt x="23" y="722"/>
                    </a:cubicBezTo>
                    <a:cubicBezTo>
                      <a:pt x="36" y="722"/>
                      <a:pt x="36" y="722"/>
                      <a:pt x="36" y="722"/>
                    </a:cubicBezTo>
                    <a:cubicBezTo>
                      <a:pt x="70" y="722"/>
                      <a:pt x="70" y="722"/>
                      <a:pt x="70" y="722"/>
                    </a:cubicBezTo>
                    <a:cubicBezTo>
                      <a:pt x="446" y="722"/>
                      <a:pt x="446" y="722"/>
                      <a:pt x="446" y="722"/>
                    </a:cubicBezTo>
                    <a:cubicBezTo>
                      <a:pt x="479" y="722"/>
                      <a:pt x="506" y="695"/>
                      <a:pt x="506" y="661"/>
                    </a:cubicBezTo>
                    <a:cubicBezTo>
                      <a:pt x="506" y="61"/>
                      <a:pt x="506" y="61"/>
                      <a:pt x="506" y="61"/>
                    </a:cubicBezTo>
                    <a:cubicBezTo>
                      <a:pt x="506" y="27"/>
                      <a:pt x="479" y="0"/>
                      <a:pt x="446"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35" name="iSľïďê"/>
              <p:cNvSpPr>
                <a:spLocks noChangeArrowheads="1"/>
              </p:cNvSpPr>
              <p:nvPr/>
            </p:nvSpPr>
            <p:spPr bwMode="auto">
              <a:xfrm>
                <a:off x="2875" y="1581"/>
                <a:ext cx="126" cy="1286"/>
              </a:xfrm>
              <a:prstGeom prst="rect">
                <a:avLst/>
              </a:prstGeom>
              <a:solidFill>
                <a:srgbClr val="A2B63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36" name="îślide"/>
              <p:cNvSpPr>
                <a:spLocks noChangeArrowheads="1"/>
              </p:cNvSpPr>
              <p:nvPr/>
            </p:nvSpPr>
            <p:spPr bwMode="auto">
              <a:xfrm>
                <a:off x="3001" y="1581"/>
                <a:ext cx="777" cy="1286"/>
              </a:xfrm>
              <a:custGeom>
                <a:avLst/>
                <a:gdLst>
                  <a:gd name="T0" fmla="*/ 668 w 436"/>
                  <a:gd name="T1" fmla="*/ 0 h 721"/>
                  <a:gd name="T2" fmla="*/ 0 w 436"/>
                  <a:gd name="T3" fmla="*/ 0 h 721"/>
                  <a:gd name="T4" fmla="*/ 0 w 436"/>
                  <a:gd name="T5" fmla="*/ 1286 h 721"/>
                  <a:gd name="T6" fmla="*/ 668 w 436"/>
                  <a:gd name="T7" fmla="*/ 1286 h 721"/>
                  <a:gd name="T8" fmla="*/ 777 w 436"/>
                  <a:gd name="T9" fmla="*/ 1179 h 721"/>
                  <a:gd name="T10" fmla="*/ 777 w 436"/>
                  <a:gd name="T11" fmla="*/ 107 h 721"/>
                  <a:gd name="T12" fmla="*/ 668 w 436"/>
                  <a:gd name="T13" fmla="*/ 0 h 721"/>
                  <a:gd name="T14" fmla="*/ 0 60000 65536"/>
                  <a:gd name="T15" fmla="*/ 0 60000 65536"/>
                  <a:gd name="T16" fmla="*/ 0 60000 65536"/>
                  <a:gd name="T17" fmla="*/ 0 60000 65536"/>
                  <a:gd name="T18" fmla="*/ 0 60000 65536"/>
                  <a:gd name="T19" fmla="*/ 0 60000 65536"/>
                  <a:gd name="T20" fmla="*/ 0 60000 65536"/>
                  <a:gd name="T21" fmla="*/ 0 w 436"/>
                  <a:gd name="T22" fmla="*/ 0 h 721"/>
                  <a:gd name="T23" fmla="*/ 436 w 436"/>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6" h="721">
                    <a:moveTo>
                      <a:pt x="375" y="0"/>
                    </a:moveTo>
                    <a:cubicBezTo>
                      <a:pt x="0" y="0"/>
                      <a:pt x="0" y="0"/>
                      <a:pt x="0" y="0"/>
                    </a:cubicBezTo>
                    <a:cubicBezTo>
                      <a:pt x="0" y="721"/>
                      <a:pt x="0" y="721"/>
                      <a:pt x="0" y="721"/>
                    </a:cubicBezTo>
                    <a:cubicBezTo>
                      <a:pt x="375" y="721"/>
                      <a:pt x="375" y="721"/>
                      <a:pt x="375" y="721"/>
                    </a:cubicBezTo>
                    <a:cubicBezTo>
                      <a:pt x="409" y="721"/>
                      <a:pt x="436" y="694"/>
                      <a:pt x="436" y="661"/>
                    </a:cubicBezTo>
                    <a:cubicBezTo>
                      <a:pt x="436" y="60"/>
                      <a:pt x="436" y="60"/>
                      <a:pt x="436" y="60"/>
                    </a:cubicBezTo>
                    <a:cubicBezTo>
                      <a:pt x="436" y="27"/>
                      <a:pt x="409" y="0"/>
                      <a:pt x="375" y="0"/>
                    </a:cubicBezTo>
                    <a:close/>
                  </a:path>
                </a:pathLst>
              </a:custGeom>
              <a:solidFill>
                <a:srgbClr val="C1D4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37" name="i$liḋe"/>
              <p:cNvSpPr>
                <a:spLocks noChangeArrowheads="1"/>
              </p:cNvSpPr>
              <p:nvPr/>
            </p:nvSpPr>
            <p:spPr bwMode="auto">
              <a:xfrm>
                <a:off x="2918" y="1581"/>
                <a:ext cx="23" cy="1286"/>
              </a:xfrm>
              <a:prstGeom prst="rect">
                <a:avLst/>
              </a:prstGeom>
              <a:solidFill>
                <a:srgbClr val="C1D4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38" name="î$lídè"/>
              <p:cNvSpPr>
                <a:spLocks noChangeArrowheads="1"/>
              </p:cNvSpPr>
              <p:nvPr/>
            </p:nvSpPr>
            <p:spPr bwMode="auto">
              <a:xfrm>
                <a:off x="3172" y="1850"/>
                <a:ext cx="385" cy="134"/>
              </a:xfrm>
              <a:custGeom>
                <a:avLst/>
                <a:gdLst>
                  <a:gd name="T0" fmla="*/ 385 w 385"/>
                  <a:gd name="T1" fmla="*/ 127 h 134"/>
                  <a:gd name="T2" fmla="*/ 2 w 385"/>
                  <a:gd name="T3" fmla="*/ 134 h 134"/>
                  <a:gd name="T4" fmla="*/ 0 w 385"/>
                  <a:gd name="T5" fmla="*/ 6 h 134"/>
                  <a:gd name="T6" fmla="*/ 384 w 385"/>
                  <a:gd name="T7" fmla="*/ 0 h 134"/>
                  <a:gd name="T8" fmla="*/ 385 w 385"/>
                  <a:gd name="T9" fmla="*/ 127 h 134"/>
                  <a:gd name="T10" fmla="*/ 0 60000 65536"/>
                  <a:gd name="T11" fmla="*/ 0 60000 65536"/>
                  <a:gd name="T12" fmla="*/ 0 60000 65536"/>
                  <a:gd name="T13" fmla="*/ 0 60000 65536"/>
                  <a:gd name="T14" fmla="*/ 0 60000 65536"/>
                  <a:gd name="T15" fmla="*/ 0 w 385"/>
                  <a:gd name="T16" fmla="*/ 0 h 134"/>
                  <a:gd name="T17" fmla="*/ 385 w 385"/>
                  <a:gd name="T18" fmla="*/ 134 h 134"/>
                </a:gdLst>
                <a:ahLst/>
                <a:cxnLst>
                  <a:cxn ang="T10">
                    <a:pos x="T0" y="T1"/>
                  </a:cxn>
                  <a:cxn ang="T11">
                    <a:pos x="T2" y="T3"/>
                  </a:cxn>
                  <a:cxn ang="T12">
                    <a:pos x="T4" y="T5"/>
                  </a:cxn>
                  <a:cxn ang="T13">
                    <a:pos x="T6" y="T7"/>
                  </a:cxn>
                  <a:cxn ang="T14">
                    <a:pos x="T8" y="T9"/>
                  </a:cxn>
                </a:cxnLst>
                <a:rect l="T15" t="T16" r="T17" b="T18"/>
                <a:pathLst>
                  <a:path w="385" h="134">
                    <a:moveTo>
                      <a:pt x="385" y="127"/>
                    </a:moveTo>
                    <a:lnTo>
                      <a:pt x="2" y="134"/>
                    </a:lnTo>
                    <a:lnTo>
                      <a:pt x="0" y="6"/>
                    </a:lnTo>
                    <a:lnTo>
                      <a:pt x="384" y="0"/>
                    </a:lnTo>
                    <a:lnTo>
                      <a:pt x="385" y="127"/>
                    </a:lnTo>
                    <a:close/>
                  </a:path>
                </a:pathLst>
              </a:custGeom>
              <a:solidFill>
                <a:srgbClr val="22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39" name="ïS1ídê"/>
              <p:cNvSpPr>
                <a:spLocks noChangeArrowheads="1"/>
              </p:cNvSpPr>
              <p:nvPr/>
            </p:nvSpPr>
            <p:spPr bwMode="auto">
              <a:xfrm>
                <a:off x="3550" y="1568"/>
                <a:ext cx="66" cy="1342"/>
              </a:xfrm>
              <a:prstGeom prst="rect">
                <a:avLst/>
              </a:prstGeom>
              <a:solidFill>
                <a:srgbClr val="FDCE0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40" name="ísļïďe"/>
              <p:cNvSpPr>
                <a:spLocks noChangeArrowheads="1"/>
              </p:cNvSpPr>
              <p:nvPr/>
            </p:nvSpPr>
            <p:spPr bwMode="auto">
              <a:xfrm>
                <a:off x="3172" y="2509"/>
                <a:ext cx="444" cy="444"/>
              </a:xfrm>
              <a:custGeom>
                <a:avLst/>
                <a:gdLst>
                  <a:gd name="T0" fmla="*/ 444 w 249"/>
                  <a:gd name="T1" fmla="*/ 0 h 249"/>
                  <a:gd name="T2" fmla="*/ 0 w 249"/>
                  <a:gd name="T3" fmla="*/ 0 h 249"/>
                  <a:gd name="T4" fmla="*/ 0 w 249"/>
                  <a:gd name="T5" fmla="*/ 423 h 249"/>
                  <a:gd name="T6" fmla="*/ 7 w 249"/>
                  <a:gd name="T7" fmla="*/ 439 h 249"/>
                  <a:gd name="T8" fmla="*/ 21 w 249"/>
                  <a:gd name="T9" fmla="*/ 444 h 249"/>
                  <a:gd name="T10" fmla="*/ 423 w 249"/>
                  <a:gd name="T11" fmla="*/ 444 h 249"/>
                  <a:gd name="T12" fmla="*/ 439 w 249"/>
                  <a:gd name="T13" fmla="*/ 439 h 249"/>
                  <a:gd name="T14" fmla="*/ 444 w 249"/>
                  <a:gd name="T15" fmla="*/ 423 h 249"/>
                  <a:gd name="T16" fmla="*/ 444 w 249"/>
                  <a:gd name="T17" fmla="*/ 0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9"/>
                  <a:gd name="T28" fmla="*/ 0 h 249"/>
                  <a:gd name="T29" fmla="*/ 249 w 249"/>
                  <a:gd name="T30" fmla="*/ 249 h 2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9" h="249">
                    <a:moveTo>
                      <a:pt x="249" y="0"/>
                    </a:moveTo>
                    <a:cubicBezTo>
                      <a:pt x="0" y="0"/>
                      <a:pt x="0" y="0"/>
                      <a:pt x="0" y="0"/>
                    </a:cubicBezTo>
                    <a:cubicBezTo>
                      <a:pt x="0" y="237"/>
                      <a:pt x="0" y="237"/>
                      <a:pt x="0" y="237"/>
                    </a:cubicBezTo>
                    <a:cubicBezTo>
                      <a:pt x="0" y="240"/>
                      <a:pt x="1" y="243"/>
                      <a:pt x="4" y="246"/>
                    </a:cubicBezTo>
                    <a:cubicBezTo>
                      <a:pt x="6" y="248"/>
                      <a:pt x="9" y="249"/>
                      <a:pt x="12" y="249"/>
                    </a:cubicBezTo>
                    <a:cubicBezTo>
                      <a:pt x="237" y="249"/>
                      <a:pt x="237" y="249"/>
                      <a:pt x="237" y="249"/>
                    </a:cubicBezTo>
                    <a:cubicBezTo>
                      <a:pt x="240" y="249"/>
                      <a:pt x="243" y="248"/>
                      <a:pt x="246" y="246"/>
                    </a:cubicBezTo>
                    <a:cubicBezTo>
                      <a:pt x="248" y="243"/>
                      <a:pt x="249" y="240"/>
                      <a:pt x="249" y="237"/>
                    </a:cubicBezTo>
                    <a:lnTo>
                      <a:pt x="249" y="0"/>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41" name="îṩliďé"/>
              <p:cNvSpPr>
                <a:spLocks noChangeArrowheads="1"/>
              </p:cNvSpPr>
              <p:nvPr/>
            </p:nvSpPr>
            <p:spPr bwMode="auto">
              <a:xfrm>
                <a:off x="3172" y="2312"/>
                <a:ext cx="444" cy="197"/>
              </a:xfrm>
              <a:custGeom>
                <a:avLst/>
                <a:gdLst>
                  <a:gd name="T0" fmla="*/ 444 w 249"/>
                  <a:gd name="T1" fmla="*/ 20 h 110"/>
                  <a:gd name="T2" fmla="*/ 439 w 249"/>
                  <a:gd name="T3" fmla="*/ 5 h 110"/>
                  <a:gd name="T4" fmla="*/ 423 w 249"/>
                  <a:gd name="T5" fmla="*/ 0 h 110"/>
                  <a:gd name="T6" fmla="*/ 21 w 249"/>
                  <a:gd name="T7" fmla="*/ 0 h 110"/>
                  <a:gd name="T8" fmla="*/ 7 w 249"/>
                  <a:gd name="T9" fmla="*/ 5 h 110"/>
                  <a:gd name="T10" fmla="*/ 0 w 249"/>
                  <a:gd name="T11" fmla="*/ 20 h 110"/>
                  <a:gd name="T12" fmla="*/ 0 w 249"/>
                  <a:gd name="T13" fmla="*/ 197 h 110"/>
                  <a:gd name="T14" fmla="*/ 444 w 249"/>
                  <a:gd name="T15" fmla="*/ 197 h 110"/>
                  <a:gd name="T16" fmla="*/ 444 w 249"/>
                  <a:gd name="T17" fmla="*/ 2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9"/>
                  <a:gd name="T28" fmla="*/ 0 h 110"/>
                  <a:gd name="T29" fmla="*/ 249 w 249"/>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9" h="110">
                    <a:moveTo>
                      <a:pt x="249" y="11"/>
                    </a:moveTo>
                    <a:cubicBezTo>
                      <a:pt x="249" y="8"/>
                      <a:pt x="248" y="5"/>
                      <a:pt x="246" y="3"/>
                    </a:cubicBezTo>
                    <a:cubicBezTo>
                      <a:pt x="243" y="1"/>
                      <a:pt x="240" y="0"/>
                      <a:pt x="237" y="0"/>
                    </a:cubicBezTo>
                    <a:cubicBezTo>
                      <a:pt x="12" y="0"/>
                      <a:pt x="12" y="0"/>
                      <a:pt x="12" y="0"/>
                    </a:cubicBezTo>
                    <a:cubicBezTo>
                      <a:pt x="9" y="0"/>
                      <a:pt x="6" y="1"/>
                      <a:pt x="4" y="3"/>
                    </a:cubicBezTo>
                    <a:cubicBezTo>
                      <a:pt x="1" y="5"/>
                      <a:pt x="0" y="8"/>
                      <a:pt x="0" y="11"/>
                    </a:cubicBezTo>
                    <a:cubicBezTo>
                      <a:pt x="0" y="110"/>
                      <a:pt x="0" y="110"/>
                      <a:pt x="0" y="110"/>
                    </a:cubicBezTo>
                    <a:cubicBezTo>
                      <a:pt x="249" y="110"/>
                      <a:pt x="249" y="110"/>
                      <a:pt x="249" y="110"/>
                    </a:cubicBezTo>
                    <a:lnTo>
                      <a:pt x="249"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42" name="íṡľiḍè"/>
              <p:cNvSpPr>
                <a:spLocks noChangeArrowheads="1"/>
              </p:cNvSpPr>
              <p:nvPr/>
            </p:nvSpPr>
            <p:spPr bwMode="auto">
              <a:xfrm>
                <a:off x="3210" y="2346"/>
                <a:ext cx="372" cy="127"/>
              </a:xfrm>
              <a:custGeom>
                <a:avLst/>
                <a:gdLst>
                  <a:gd name="T0" fmla="*/ 12 w 209"/>
                  <a:gd name="T1" fmla="*/ 127 h 71"/>
                  <a:gd name="T2" fmla="*/ 4 w 209"/>
                  <a:gd name="T3" fmla="*/ 123 h 71"/>
                  <a:gd name="T4" fmla="*/ 0 w 209"/>
                  <a:gd name="T5" fmla="*/ 116 h 71"/>
                  <a:gd name="T6" fmla="*/ 0 w 209"/>
                  <a:gd name="T7" fmla="*/ 13 h 71"/>
                  <a:gd name="T8" fmla="*/ 4 w 209"/>
                  <a:gd name="T9" fmla="*/ 4 h 71"/>
                  <a:gd name="T10" fmla="*/ 12 w 209"/>
                  <a:gd name="T11" fmla="*/ 0 h 71"/>
                  <a:gd name="T12" fmla="*/ 360 w 209"/>
                  <a:gd name="T13" fmla="*/ 0 h 71"/>
                  <a:gd name="T14" fmla="*/ 368 w 209"/>
                  <a:gd name="T15" fmla="*/ 4 h 71"/>
                  <a:gd name="T16" fmla="*/ 372 w 209"/>
                  <a:gd name="T17" fmla="*/ 13 h 71"/>
                  <a:gd name="T18" fmla="*/ 372 w 209"/>
                  <a:gd name="T19" fmla="*/ 116 h 71"/>
                  <a:gd name="T20" fmla="*/ 368 w 209"/>
                  <a:gd name="T21" fmla="*/ 123 h 71"/>
                  <a:gd name="T22" fmla="*/ 360 w 209"/>
                  <a:gd name="T23" fmla="*/ 127 h 71"/>
                  <a:gd name="T24" fmla="*/ 12 w 209"/>
                  <a:gd name="T25" fmla="*/ 127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9"/>
                  <a:gd name="T40" fmla="*/ 0 h 71"/>
                  <a:gd name="T41" fmla="*/ 209 w 209"/>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9" h="71">
                    <a:moveTo>
                      <a:pt x="7" y="71"/>
                    </a:moveTo>
                    <a:cubicBezTo>
                      <a:pt x="5" y="71"/>
                      <a:pt x="3" y="71"/>
                      <a:pt x="2" y="69"/>
                    </a:cubicBezTo>
                    <a:cubicBezTo>
                      <a:pt x="1" y="68"/>
                      <a:pt x="0" y="66"/>
                      <a:pt x="0" y="65"/>
                    </a:cubicBezTo>
                    <a:cubicBezTo>
                      <a:pt x="0" y="7"/>
                      <a:pt x="0" y="7"/>
                      <a:pt x="0" y="7"/>
                    </a:cubicBezTo>
                    <a:cubicBezTo>
                      <a:pt x="0" y="5"/>
                      <a:pt x="1" y="4"/>
                      <a:pt x="2" y="2"/>
                    </a:cubicBezTo>
                    <a:cubicBezTo>
                      <a:pt x="3" y="1"/>
                      <a:pt x="5" y="0"/>
                      <a:pt x="7" y="0"/>
                    </a:cubicBezTo>
                    <a:cubicBezTo>
                      <a:pt x="202" y="0"/>
                      <a:pt x="202" y="0"/>
                      <a:pt x="202" y="0"/>
                    </a:cubicBezTo>
                    <a:cubicBezTo>
                      <a:pt x="204" y="0"/>
                      <a:pt x="206" y="1"/>
                      <a:pt x="207" y="2"/>
                    </a:cubicBezTo>
                    <a:cubicBezTo>
                      <a:pt x="208" y="4"/>
                      <a:pt x="209" y="5"/>
                      <a:pt x="209" y="7"/>
                    </a:cubicBezTo>
                    <a:cubicBezTo>
                      <a:pt x="209" y="65"/>
                      <a:pt x="209" y="65"/>
                      <a:pt x="209" y="65"/>
                    </a:cubicBezTo>
                    <a:cubicBezTo>
                      <a:pt x="209" y="66"/>
                      <a:pt x="208" y="68"/>
                      <a:pt x="207" y="69"/>
                    </a:cubicBezTo>
                    <a:cubicBezTo>
                      <a:pt x="206" y="71"/>
                      <a:pt x="204" y="71"/>
                      <a:pt x="202" y="71"/>
                    </a:cubicBezTo>
                    <a:lnTo>
                      <a:pt x="7" y="71"/>
                    </a:lnTo>
                    <a:close/>
                  </a:path>
                </a:pathLst>
              </a:custGeom>
              <a:solidFill>
                <a:srgbClr val="D6E0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43" name="ïšļïďe"/>
              <p:cNvSpPr>
                <a:spLocks noChangeArrowheads="1"/>
              </p:cNvSpPr>
              <p:nvPr/>
            </p:nvSpPr>
            <p:spPr bwMode="auto">
              <a:xfrm>
                <a:off x="3219" y="2355"/>
                <a:ext cx="354" cy="111"/>
              </a:xfrm>
              <a:custGeom>
                <a:avLst/>
                <a:gdLst>
                  <a:gd name="T0" fmla="*/ 4 w 199"/>
                  <a:gd name="T1" fmla="*/ 0 h 62"/>
                  <a:gd name="T2" fmla="*/ 0 w 199"/>
                  <a:gd name="T3" fmla="*/ 2 h 62"/>
                  <a:gd name="T4" fmla="*/ 0 w 199"/>
                  <a:gd name="T5" fmla="*/ 4 h 62"/>
                  <a:gd name="T6" fmla="*/ 0 w 199"/>
                  <a:gd name="T7" fmla="*/ 107 h 62"/>
                  <a:gd name="T8" fmla="*/ 0 w 199"/>
                  <a:gd name="T9" fmla="*/ 109 h 62"/>
                  <a:gd name="T10" fmla="*/ 4 w 199"/>
                  <a:gd name="T11" fmla="*/ 111 h 62"/>
                  <a:gd name="T12" fmla="*/ 350 w 199"/>
                  <a:gd name="T13" fmla="*/ 111 h 62"/>
                  <a:gd name="T14" fmla="*/ 352 w 199"/>
                  <a:gd name="T15" fmla="*/ 109 h 62"/>
                  <a:gd name="T16" fmla="*/ 354 w 199"/>
                  <a:gd name="T17" fmla="*/ 107 h 62"/>
                  <a:gd name="T18" fmla="*/ 354 w 199"/>
                  <a:gd name="T19" fmla="*/ 4 h 62"/>
                  <a:gd name="T20" fmla="*/ 352 w 199"/>
                  <a:gd name="T21" fmla="*/ 2 h 62"/>
                  <a:gd name="T22" fmla="*/ 350 w 199"/>
                  <a:gd name="T23" fmla="*/ 0 h 62"/>
                  <a:gd name="T24" fmla="*/ 4 w 199"/>
                  <a:gd name="T25" fmla="*/ 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9"/>
                  <a:gd name="T40" fmla="*/ 0 h 62"/>
                  <a:gd name="T41" fmla="*/ 199 w 199"/>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9" h="62">
                    <a:moveTo>
                      <a:pt x="2" y="0"/>
                    </a:moveTo>
                    <a:cubicBezTo>
                      <a:pt x="1" y="0"/>
                      <a:pt x="1" y="0"/>
                      <a:pt x="0" y="1"/>
                    </a:cubicBezTo>
                    <a:cubicBezTo>
                      <a:pt x="0" y="1"/>
                      <a:pt x="0" y="2"/>
                      <a:pt x="0" y="2"/>
                    </a:cubicBezTo>
                    <a:cubicBezTo>
                      <a:pt x="0" y="60"/>
                      <a:pt x="0" y="60"/>
                      <a:pt x="0" y="60"/>
                    </a:cubicBezTo>
                    <a:cubicBezTo>
                      <a:pt x="0" y="60"/>
                      <a:pt x="0" y="61"/>
                      <a:pt x="0" y="61"/>
                    </a:cubicBezTo>
                    <a:cubicBezTo>
                      <a:pt x="1" y="61"/>
                      <a:pt x="1" y="62"/>
                      <a:pt x="2" y="62"/>
                    </a:cubicBezTo>
                    <a:cubicBezTo>
                      <a:pt x="197" y="62"/>
                      <a:pt x="197" y="62"/>
                      <a:pt x="197" y="62"/>
                    </a:cubicBezTo>
                    <a:cubicBezTo>
                      <a:pt x="198" y="62"/>
                      <a:pt x="198" y="61"/>
                      <a:pt x="198" y="61"/>
                    </a:cubicBezTo>
                    <a:cubicBezTo>
                      <a:pt x="199" y="61"/>
                      <a:pt x="199" y="60"/>
                      <a:pt x="199" y="60"/>
                    </a:cubicBezTo>
                    <a:cubicBezTo>
                      <a:pt x="199" y="2"/>
                      <a:pt x="199" y="2"/>
                      <a:pt x="199" y="2"/>
                    </a:cubicBezTo>
                    <a:cubicBezTo>
                      <a:pt x="199" y="2"/>
                      <a:pt x="199" y="1"/>
                      <a:pt x="198" y="1"/>
                    </a:cubicBezTo>
                    <a:cubicBezTo>
                      <a:pt x="198" y="0"/>
                      <a:pt x="198" y="0"/>
                      <a:pt x="197" y="0"/>
                    </a:cubicBezTo>
                    <a:lnTo>
                      <a:pt x="2" y="0"/>
                    </a:lnTo>
                    <a:close/>
                  </a:path>
                </a:pathLst>
              </a:cu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44" name="íṧḻiḓê"/>
              <p:cNvSpPr>
                <a:spLocks noChangeArrowheads="1"/>
              </p:cNvSpPr>
              <p:nvPr/>
            </p:nvSpPr>
            <p:spPr bwMode="auto">
              <a:xfrm>
                <a:off x="3172" y="2500"/>
                <a:ext cx="444" cy="9"/>
              </a:xfrm>
              <a:prstGeom prst="rect">
                <a:avLst/>
              </a:pr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45" name="îslíďê"/>
              <p:cNvSpPr>
                <a:spLocks noChangeArrowheads="1"/>
              </p:cNvSpPr>
              <p:nvPr/>
            </p:nvSpPr>
            <p:spPr bwMode="auto">
              <a:xfrm>
                <a:off x="3226" y="2603"/>
                <a:ext cx="50"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46" name="îṩliḍê"/>
              <p:cNvSpPr>
                <a:spLocks noChangeArrowheads="1"/>
              </p:cNvSpPr>
              <p:nvPr/>
            </p:nvSpPr>
            <p:spPr bwMode="auto">
              <a:xfrm>
                <a:off x="3320" y="2603"/>
                <a:ext cx="52"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47" name="ïṥlîdé"/>
              <p:cNvSpPr>
                <a:spLocks noChangeArrowheads="1"/>
              </p:cNvSpPr>
              <p:nvPr/>
            </p:nvSpPr>
            <p:spPr bwMode="auto">
              <a:xfrm>
                <a:off x="3417" y="2603"/>
                <a:ext cx="51" cy="41"/>
              </a:xfrm>
              <a:prstGeom prst="rect">
                <a:avLst/>
              </a:pr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48" name="ïšļïḑe"/>
              <p:cNvSpPr>
                <a:spLocks noChangeArrowheads="1"/>
              </p:cNvSpPr>
              <p:nvPr/>
            </p:nvSpPr>
            <p:spPr bwMode="auto">
              <a:xfrm>
                <a:off x="3513" y="2603"/>
                <a:ext cx="50" cy="41"/>
              </a:xfrm>
              <a:prstGeom prst="rect">
                <a:avLst/>
              </a:pr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49" name="íṩlîḍe"/>
              <p:cNvSpPr>
                <a:spLocks noChangeArrowheads="1"/>
              </p:cNvSpPr>
              <p:nvPr/>
            </p:nvSpPr>
            <p:spPr bwMode="auto">
              <a:xfrm>
                <a:off x="3226" y="2678"/>
                <a:ext cx="50"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0" name="iŝļíḍê"/>
              <p:cNvSpPr>
                <a:spLocks noChangeArrowheads="1"/>
              </p:cNvSpPr>
              <p:nvPr/>
            </p:nvSpPr>
            <p:spPr bwMode="auto">
              <a:xfrm>
                <a:off x="3320" y="2678"/>
                <a:ext cx="52"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1" name="íSľíḑe"/>
              <p:cNvSpPr>
                <a:spLocks noChangeArrowheads="1"/>
              </p:cNvSpPr>
              <p:nvPr/>
            </p:nvSpPr>
            <p:spPr bwMode="auto">
              <a:xfrm>
                <a:off x="3417" y="2678"/>
                <a:ext cx="51"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2" name="iṥľïďè"/>
              <p:cNvSpPr>
                <a:spLocks noChangeArrowheads="1"/>
              </p:cNvSpPr>
              <p:nvPr/>
            </p:nvSpPr>
            <p:spPr bwMode="auto">
              <a:xfrm>
                <a:off x="3513" y="2678"/>
                <a:ext cx="50"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3" name="îṧḷidê"/>
              <p:cNvSpPr>
                <a:spLocks noChangeArrowheads="1"/>
              </p:cNvSpPr>
              <p:nvPr/>
            </p:nvSpPr>
            <p:spPr bwMode="auto">
              <a:xfrm>
                <a:off x="3226" y="2753"/>
                <a:ext cx="50"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4" name="išľiďè"/>
              <p:cNvSpPr>
                <a:spLocks noChangeArrowheads="1"/>
              </p:cNvSpPr>
              <p:nvPr/>
            </p:nvSpPr>
            <p:spPr bwMode="auto">
              <a:xfrm>
                <a:off x="3320" y="2753"/>
                <a:ext cx="52"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5" name="îSḻïdé"/>
              <p:cNvSpPr>
                <a:spLocks noChangeArrowheads="1"/>
              </p:cNvSpPr>
              <p:nvPr/>
            </p:nvSpPr>
            <p:spPr bwMode="auto">
              <a:xfrm>
                <a:off x="3417" y="2753"/>
                <a:ext cx="51"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6" name="íṣ1íḋe"/>
              <p:cNvSpPr>
                <a:spLocks noChangeArrowheads="1"/>
              </p:cNvSpPr>
              <p:nvPr/>
            </p:nvSpPr>
            <p:spPr bwMode="auto">
              <a:xfrm>
                <a:off x="3226" y="2830"/>
                <a:ext cx="50"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7" name="íṩlîḓe"/>
              <p:cNvSpPr>
                <a:spLocks noChangeArrowheads="1"/>
              </p:cNvSpPr>
              <p:nvPr/>
            </p:nvSpPr>
            <p:spPr bwMode="auto">
              <a:xfrm>
                <a:off x="3320" y="2830"/>
                <a:ext cx="52"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8" name="ïṣļïḓé"/>
              <p:cNvSpPr>
                <a:spLocks noChangeArrowheads="1"/>
              </p:cNvSpPr>
              <p:nvPr/>
            </p:nvSpPr>
            <p:spPr bwMode="auto">
              <a:xfrm>
                <a:off x="3417" y="2830"/>
                <a:ext cx="51" cy="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59" name="îšļîdé"/>
              <p:cNvSpPr>
                <a:spLocks noChangeArrowheads="1"/>
              </p:cNvSpPr>
              <p:nvPr/>
            </p:nvSpPr>
            <p:spPr bwMode="auto">
              <a:xfrm>
                <a:off x="3513" y="2753"/>
                <a:ext cx="50" cy="1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60" name="íś1iḓè"/>
              <p:cNvSpPr>
                <a:spLocks noChangeArrowheads="1"/>
              </p:cNvSpPr>
              <p:nvPr/>
            </p:nvSpPr>
            <p:spPr bwMode="auto">
              <a:xfrm>
                <a:off x="3584" y="1856"/>
                <a:ext cx="893" cy="674"/>
              </a:xfrm>
              <a:custGeom>
                <a:avLst/>
                <a:gdLst>
                  <a:gd name="T0" fmla="*/ 893 w 893"/>
                  <a:gd name="T1" fmla="*/ 674 h 674"/>
                  <a:gd name="T2" fmla="*/ 0 w 893"/>
                  <a:gd name="T3" fmla="*/ 674 h 674"/>
                  <a:gd name="T4" fmla="*/ 0 w 893"/>
                  <a:gd name="T5" fmla="*/ 0 h 674"/>
                  <a:gd name="T6" fmla="*/ 451 w 893"/>
                  <a:gd name="T7" fmla="*/ 0 h 674"/>
                  <a:gd name="T8" fmla="*/ 893 w 893"/>
                  <a:gd name="T9" fmla="*/ 0 h 674"/>
                  <a:gd name="T10" fmla="*/ 893 w 893"/>
                  <a:gd name="T11" fmla="*/ 674 h 674"/>
                  <a:gd name="T12" fmla="*/ 0 60000 65536"/>
                  <a:gd name="T13" fmla="*/ 0 60000 65536"/>
                  <a:gd name="T14" fmla="*/ 0 60000 65536"/>
                  <a:gd name="T15" fmla="*/ 0 60000 65536"/>
                  <a:gd name="T16" fmla="*/ 0 60000 65536"/>
                  <a:gd name="T17" fmla="*/ 0 60000 65536"/>
                  <a:gd name="T18" fmla="*/ 0 w 893"/>
                  <a:gd name="T19" fmla="*/ 0 h 674"/>
                  <a:gd name="T20" fmla="*/ 893 w 893"/>
                  <a:gd name="T21" fmla="*/ 674 h 674"/>
                </a:gdLst>
                <a:ahLst/>
                <a:cxnLst>
                  <a:cxn ang="T12">
                    <a:pos x="T0" y="T1"/>
                  </a:cxn>
                  <a:cxn ang="T13">
                    <a:pos x="T2" y="T3"/>
                  </a:cxn>
                  <a:cxn ang="T14">
                    <a:pos x="T4" y="T5"/>
                  </a:cxn>
                  <a:cxn ang="T15">
                    <a:pos x="T6" y="T7"/>
                  </a:cxn>
                  <a:cxn ang="T16">
                    <a:pos x="T8" y="T9"/>
                  </a:cxn>
                  <a:cxn ang="T17">
                    <a:pos x="T10" y="T11"/>
                  </a:cxn>
                </a:cxnLst>
                <a:rect l="T18" t="T19" r="T20" b="T21"/>
                <a:pathLst>
                  <a:path w="893" h="674">
                    <a:moveTo>
                      <a:pt x="893" y="674"/>
                    </a:moveTo>
                    <a:lnTo>
                      <a:pt x="0" y="674"/>
                    </a:lnTo>
                    <a:lnTo>
                      <a:pt x="0" y="0"/>
                    </a:lnTo>
                    <a:lnTo>
                      <a:pt x="451" y="0"/>
                    </a:lnTo>
                    <a:lnTo>
                      <a:pt x="893" y="0"/>
                    </a:lnTo>
                    <a:lnTo>
                      <a:pt x="893" y="674"/>
                    </a:lnTo>
                    <a:close/>
                  </a:path>
                </a:pathLst>
              </a:custGeom>
              <a:solidFill>
                <a:srgbClr val="65B7C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61" name="iSľîḍe"/>
              <p:cNvSpPr>
                <a:spLocks noChangeArrowheads="1"/>
              </p:cNvSpPr>
              <p:nvPr/>
            </p:nvSpPr>
            <p:spPr bwMode="auto">
              <a:xfrm>
                <a:off x="3607" y="2453"/>
                <a:ext cx="849" cy="57"/>
              </a:xfrm>
              <a:prstGeom prst="rect">
                <a:avLst/>
              </a:prstGeom>
              <a:solidFill>
                <a:srgbClr val="D3D1C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62" name="íśľîďé"/>
              <p:cNvSpPr>
                <a:spLocks noChangeArrowheads="1"/>
              </p:cNvSpPr>
              <p:nvPr/>
            </p:nvSpPr>
            <p:spPr bwMode="auto">
              <a:xfrm>
                <a:off x="4030" y="1832"/>
                <a:ext cx="428" cy="653"/>
              </a:xfrm>
              <a:custGeom>
                <a:avLst/>
                <a:gdLst>
                  <a:gd name="T0" fmla="*/ 70 w 240"/>
                  <a:gd name="T1" fmla="*/ 2 h 366"/>
                  <a:gd name="T2" fmla="*/ 0 w 240"/>
                  <a:gd name="T3" fmla="*/ 41 h 366"/>
                  <a:gd name="T4" fmla="*/ 0 w 240"/>
                  <a:gd name="T5" fmla="*/ 608 h 366"/>
                  <a:gd name="T6" fmla="*/ 0 w 240"/>
                  <a:gd name="T7" fmla="*/ 619 h 366"/>
                  <a:gd name="T8" fmla="*/ 2 w 240"/>
                  <a:gd name="T9" fmla="*/ 653 h 366"/>
                  <a:gd name="T10" fmla="*/ 45 w 240"/>
                  <a:gd name="T11" fmla="*/ 619 h 366"/>
                  <a:gd name="T12" fmla="*/ 426 w 240"/>
                  <a:gd name="T13" fmla="*/ 619 h 366"/>
                  <a:gd name="T14" fmla="*/ 428 w 240"/>
                  <a:gd name="T15" fmla="*/ 0 h 366"/>
                  <a:gd name="T16" fmla="*/ 70 w 240"/>
                  <a:gd name="T17" fmla="*/ 2 h 3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366"/>
                  <a:gd name="T29" fmla="*/ 240 w 240"/>
                  <a:gd name="T30" fmla="*/ 366 h 3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366">
                    <a:moveTo>
                      <a:pt x="39" y="1"/>
                    </a:moveTo>
                    <a:cubicBezTo>
                      <a:pt x="22" y="4"/>
                      <a:pt x="8" y="12"/>
                      <a:pt x="0" y="23"/>
                    </a:cubicBezTo>
                    <a:cubicBezTo>
                      <a:pt x="0" y="341"/>
                      <a:pt x="0" y="341"/>
                      <a:pt x="0" y="341"/>
                    </a:cubicBezTo>
                    <a:cubicBezTo>
                      <a:pt x="0" y="347"/>
                      <a:pt x="0" y="347"/>
                      <a:pt x="0" y="347"/>
                    </a:cubicBezTo>
                    <a:cubicBezTo>
                      <a:pt x="1" y="366"/>
                      <a:pt x="1" y="366"/>
                      <a:pt x="1" y="366"/>
                    </a:cubicBezTo>
                    <a:cubicBezTo>
                      <a:pt x="4" y="360"/>
                      <a:pt x="9" y="350"/>
                      <a:pt x="25" y="347"/>
                    </a:cubicBezTo>
                    <a:cubicBezTo>
                      <a:pt x="239" y="347"/>
                      <a:pt x="239" y="347"/>
                      <a:pt x="239" y="347"/>
                    </a:cubicBezTo>
                    <a:cubicBezTo>
                      <a:pt x="240" y="0"/>
                      <a:pt x="240" y="0"/>
                      <a:pt x="240" y="0"/>
                    </a:cubicBezTo>
                    <a:lnTo>
                      <a:pt x="39" y="1"/>
                    </a:lnTo>
                    <a:close/>
                  </a:path>
                </a:pathLst>
              </a:cu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63" name="îṣ1íḋè"/>
              <p:cNvSpPr>
                <a:spLocks noChangeArrowheads="1"/>
              </p:cNvSpPr>
              <p:nvPr/>
            </p:nvSpPr>
            <p:spPr bwMode="auto">
              <a:xfrm>
                <a:off x="3606" y="1832"/>
                <a:ext cx="426" cy="652"/>
              </a:xfrm>
              <a:custGeom>
                <a:avLst/>
                <a:gdLst>
                  <a:gd name="T0" fmla="*/ 358 w 239"/>
                  <a:gd name="T1" fmla="*/ 2 h 365"/>
                  <a:gd name="T2" fmla="*/ 426 w 239"/>
                  <a:gd name="T3" fmla="*/ 41 h 365"/>
                  <a:gd name="T4" fmla="*/ 426 w 239"/>
                  <a:gd name="T5" fmla="*/ 609 h 365"/>
                  <a:gd name="T6" fmla="*/ 426 w 239"/>
                  <a:gd name="T7" fmla="*/ 620 h 365"/>
                  <a:gd name="T8" fmla="*/ 426 w 239"/>
                  <a:gd name="T9" fmla="*/ 652 h 365"/>
                  <a:gd name="T10" fmla="*/ 381 w 239"/>
                  <a:gd name="T11" fmla="*/ 620 h 365"/>
                  <a:gd name="T12" fmla="*/ 2 w 239"/>
                  <a:gd name="T13" fmla="*/ 620 h 365"/>
                  <a:gd name="T14" fmla="*/ 0 w 239"/>
                  <a:gd name="T15" fmla="*/ 0 h 365"/>
                  <a:gd name="T16" fmla="*/ 358 w 239"/>
                  <a:gd name="T17" fmla="*/ 2 h 3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9"/>
                  <a:gd name="T28" fmla="*/ 0 h 365"/>
                  <a:gd name="T29" fmla="*/ 239 w 239"/>
                  <a:gd name="T30" fmla="*/ 365 h 3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9" h="365">
                    <a:moveTo>
                      <a:pt x="201" y="1"/>
                    </a:moveTo>
                    <a:cubicBezTo>
                      <a:pt x="217" y="4"/>
                      <a:pt x="231" y="12"/>
                      <a:pt x="239" y="23"/>
                    </a:cubicBezTo>
                    <a:cubicBezTo>
                      <a:pt x="239" y="341"/>
                      <a:pt x="239" y="341"/>
                      <a:pt x="239" y="341"/>
                    </a:cubicBezTo>
                    <a:cubicBezTo>
                      <a:pt x="239" y="347"/>
                      <a:pt x="239" y="347"/>
                      <a:pt x="239" y="347"/>
                    </a:cubicBezTo>
                    <a:cubicBezTo>
                      <a:pt x="239" y="365"/>
                      <a:pt x="239" y="365"/>
                      <a:pt x="239" y="365"/>
                    </a:cubicBezTo>
                    <a:cubicBezTo>
                      <a:pt x="234" y="358"/>
                      <a:pt x="225" y="352"/>
                      <a:pt x="214" y="347"/>
                    </a:cubicBezTo>
                    <a:cubicBezTo>
                      <a:pt x="1" y="347"/>
                      <a:pt x="1" y="347"/>
                      <a:pt x="1" y="347"/>
                    </a:cubicBezTo>
                    <a:cubicBezTo>
                      <a:pt x="0" y="0"/>
                      <a:pt x="0" y="0"/>
                      <a:pt x="0" y="0"/>
                    </a:cubicBezTo>
                    <a:lnTo>
                      <a:pt x="201"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64" name="ïšlíḍè"/>
              <p:cNvSpPr>
                <a:spLocks noChangeArrowheads="1"/>
              </p:cNvSpPr>
              <p:nvPr/>
            </p:nvSpPr>
            <p:spPr bwMode="auto">
              <a:xfrm>
                <a:off x="3966" y="1834"/>
                <a:ext cx="66" cy="651"/>
              </a:xfrm>
              <a:custGeom>
                <a:avLst/>
                <a:gdLst>
                  <a:gd name="T0" fmla="*/ 0 w 37"/>
                  <a:gd name="T1" fmla="*/ 0 h 365"/>
                  <a:gd name="T2" fmla="*/ 0 w 37"/>
                  <a:gd name="T3" fmla="*/ 617 h 365"/>
                  <a:gd name="T4" fmla="*/ 66 w 37"/>
                  <a:gd name="T5" fmla="*/ 651 h 365"/>
                  <a:gd name="T6" fmla="*/ 66 w 37"/>
                  <a:gd name="T7" fmla="*/ 39 h 365"/>
                  <a:gd name="T8" fmla="*/ 0 w 37"/>
                  <a:gd name="T9" fmla="*/ 0 h 365"/>
                  <a:gd name="T10" fmla="*/ 0 60000 65536"/>
                  <a:gd name="T11" fmla="*/ 0 60000 65536"/>
                  <a:gd name="T12" fmla="*/ 0 60000 65536"/>
                  <a:gd name="T13" fmla="*/ 0 60000 65536"/>
                  <a:gd name="T14" fmla="*/ 0 60000 65536"/>
                  <a:gd name="T15" fmla="*/ 0 w 37"/>
                  <a:gd name="T16" fmla="*/ 0 h 365"/>
                  <a:gd name="T17" fmla="*/ 37 w 37"/>
                  <a:gd name="T18" fmla="*/ 365 h 365"/>
                </a:gdLst>
                <a:ahLst/>
                <a:cxnLst>
                  <a:cxn ang="T10">
                    <a:pos x="T0" y="T1"/>
                  </a:cxn>
                  <a:cxn ang="T11">
                    <a:pos x="T2" y="T3"/>
                  </a:cxn>
                  <a:cxn ang="T12">
                    <a:pos x="T4" y="T5"/>
                  </a:cxn>
                  <a:cxn ang="T13">
                    <a:pos x="T6" y="T7"/>
                  </a:cxn>
                  <a:cxn ang="T14">
                    <a:pos x="T8" y="T9"/>
                  </a:cxn>
                </a:cxnLst>
                <a:rect l="T15" t="T16" r="T17" b="T18"/>
                <a:pathLst>
                  <a:path w="37" h="365">
                    <a:moveTo>
                      <a:pt x="0" y="0"/>
                    </a:moveTo>
                    <a:cubicBezTo>
                      <a:pt x="0" y="346"/>
                      <a:pt x="0" y="346"/>
                      <a:pt x="0" y="346"/>
                    </a:cubicBezTo>
                    <a:cubicBezTo>
                      <a:pt x="0" y="346"/>
                      <a:pt x="20" y="344"/>
                      <a:pt x="37" y="365"/>
                    </a:cubicBezTo>
                    <a:cubicBezTo>
                      <a:pt x="37" y="22"/>
                      <a:pt x="37" y="22"/>
                      <a:pt x="37" y="22"/>
                    </a:cubicBezTo>
                    <a:cubicBezTo>
                      <a:pt x="29" y="11"/>
                      <a:pt x="16" y="3"/>
                      <a:pt x="0" y="0"/>
                    </a:cubicBezTo>
                    <a:close/>
                  </a:path>
                </a:pathLst>
              </a:custGeom>
              <a:solidFill>
                <a:srgbClr val="E3E2D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765" name="iṣľídê"/>
              <p:cNvSpPr>
                <a:spLocks noChangeArrowheads="1"/>
              </p:cNvSpPr>
              <p:nvPr/>
            </p:nvSpPr>
            <p:spPr bwMode="auto">
              <a:xfrm>
                <a:off x="3743" y="1923"/>
                <a:ext cx="150"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66" name="ï$ḷïḑé"/>
              <p:cNvSpPr>
                <a:spLocks noChangeArrowheads="1"/>
              </p:cNvSpPr>
              <p:nvPr/>
            </p:nvSpPr>
            <p:spPr bwMode="auto">
              <a:xfrm>
                <a:off x="3718" y="1950"/>
                <a:ext cx="226"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67" name="ïS1íḑé"/>
              <p:cNvSpPr>
                <a:spLocks noChangeArrowheads="1"/>
              </p:cNvSpPr>
              <p:nvPr/>
            </p:nvSpPr>
            <p:spPr bwMode="auto">
              <a:xfrm>
                <a:off x="3691" y="1964"/>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68" name="işḻiďé"/>
              <p:cNvSpPr>
                <a:spLocks noChangeArrowheads="1"/>
              </p:cNvSpPr>
              <p:nvPr/>
            </p:nvSpPr>
            <p:spPr bwMode="auto">
              <a:xfrm>
                <a:off x="3691" y="1977"/>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69" name="íS1îḋê"/>
              <p:cNvSpPr>
                <a:spLocks noChangeArrowheads="1"/>
              </p:cNvSpPr>
              <p:nvPr/>
            </p:nvSpPr>
            <p:spPr bwMode="auto">
              <a:xfrm>
                <a:off x="3691" y="1991"/>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0" name="iṧļiḓê"/>
              <p:cNvSpPr>
                <a:spLocks noChangeArrowheads="1"/>
              </p:cNvSpPr>
              <p:nvPr/>
            </p:nvSpPr>
            <p:spPr bwMode="auto">
              <a:xfrm>
                <a:off x="3691" y="2004"/>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1" name="ïṧ1îḑé"/>
              <p:cNvSpPr>
                <a:spLocks noChangeArrowheads="1"/>
              </p:cNvSpPr>
              <p:nvPr/>
            </p:nvSpPr>
            <p:spPr bwMode="auto">
              <a:xfrm>
                <a:off x="3691" y="2016"/>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2" name="ïṧ1íḑe"/>
              <p:cNvSpPr>
                <a:spLocks noChangeArrowheads="1"/>
              </p:cNvSpPr>
              <p:nvPr/>
            </p:nvSpPr>
            <p:spPr bwMode="auto">
              <a:xfrm>
                <a:off x="3691" y="2030"/>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3" name="iṩlïdé"/>
              <p:cNvSpPr>
                <a:spLocks noChangeArrowheads="1"/>
              </p:cNvSpPr>
              <p:nvPr/>
            </p:nvSpPr>
            <p:spPr bwMode="auto">
              <a:xfrm>
                <a:off x="3691" y="2043"/>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4" name="íşḷïde"/>
              <p:cNvSpPr>
                <a:spLocks noChangeArrowheads="1"/>
              </p:cNvSpPr>
              <p:nvPr/>
            </p:nvSpPr>
            <p:spPr bwMode="auto">
              <a:xfrm>
                <a:off x="3691" y="2055"/>
                <a:ext cx="127"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5" name="ï$1îḓê"/>
              <p:cNvSpPr>
                <a:spLocks noChangeArrowheads="1"/>
              </p:cNvSpPr>
              <p:nvPr/>
            </p:nvSpPr>
            <p:spPr bwMode="auto">
              <a:xfrm>
                <a:off x="3718" y="2070"/>
                <a:ext cx="226"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6" name="iŝľíḑé"/>
              <p:cNvSpPr>
                <a:spLocks noChangeArrowheads="1"/>
              </p:cNvSpPr>
              <p:nvPr/>
            </p:nvSpPr>
            <p:spPr bwMode="auto">
              <a:xfrm>
                <a:off x="3691" y="2082"/>
                <a:ext cx="253"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7" name="íŝlide"/>
              <p:cNvSpPr>
                <a:spLocks noChangeArrowheads="1"/>
              </p:cNvSpPr>
              <p:nvPr/>
            </p:nvSpPr>
            <p:spPr bwMode="auto">
              <a:xfrm>
                <a:off x="3691" y="2096"/>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8" name="íSľïḑê"/>
              <p:cNvSpPr>
                <a:spLocks noChangeArrowheads="1"/>
              </p:cNvSpPr>
              <p:nvPr/>
            </p:nvSpPr>
            <p:spPr bwMode="auto">
              <a:xfrm>
                <a:off x="3691" y="2109"/>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79" name="îṡḷiḑé"/>
              <p:cNvSpPr>
                <a:spLocks noChangeArrowheads="1"/>
              </p:cNvSpPr>
              <p:nvPr/>
            </p:nvSpPr>
            <p:spPr bwMode="auto">
              <a:xfrm>
                <a:off x="3691" y="2123"/>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0" name="išḷiḑè"/>
              <p:cNvSpPr>
                <a:spLocks noChangeArrowheads="1"/>
              </p:cNvSpPr>
              <p:nvPr/>
            </p:nvSpPr>
            <p:spPr bwMode="auto">
              <a:xfrm>
                <a:off x="3691" y="2136"/>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1" name="î$1íḍê"/>
              <p:cNvSpPr>
                <a:spLocks noChangeArrowheads="1"/>
              </p:cNvSpPr>
              <p:nvPr/>
            </p:nvSpPr>
            <p:spPr bwMode="auto">
              <a:xfrm>
                <a:off x="3691" y="2148"/>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2" name="ïşḻîḍè"/>
              <p:cNvSpPr>
                <a:spLocks noChangeArrowheads="1"/>
              </p:cNvSpPr>
              <p:nvPr/>
            </p:nvSpPr>
            <p:spPr bwMode="auto">
              <a:xfrm>
                <a:off x="3691" y="2162"/>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3" name="iśḷíḑê"/>
              <p:cNvSpPr>
                <a:spLocks noChangeArrowheads="1"/>
              </p:cNvSpPr>
              <p:nvPr/>
            </p:nvSpPr>
            <p:spPr bwMode="auto">
              <a:xfrm>
                <a:off x="3691" y="2175"/>
                <a:ext cx="209"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4" name="îsḷídè"/>
              <p:cNvSpPr>
                <a:spLocks noChangeArrowheads="1"/>
              </p:cNvSpPr>
              <p:nvPr/>
            </p:nvSpPr>
            <p:spPr bwMode="auto">
              <a:xfrm>
                <a:off x="3718" y="2189"/>
                <a:ext cx="226"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5" name="iş1îdé"/>
              <p:cNvSpPr>
                <a:spLocks noChangeArrowheads="1"/>
              </p:cNvSpPr>
              <p:nvPr/>
            </p:nvSpPr>
            <p:spPr bwMode="auto">
              <a:xfrm>
                <a:off x="3691" y="2202"/>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6" name="ïṡ1ïḍê"/>
              <p:cNvSpPr>
                <a:spLocks noChangeArrowheads="1"/>
              </p:cNvSpPr>
              <p:nvPr/>
            </p:nvSpPr>
            <p:spPr bwMode="auto">
              <a:xfrm>
                <a:off x="3691" y="2216"/>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7" name="iSḷîdé"/>
              <p:cNvSpPr>
                <a:spLocks noChangeArrowheads="1"/>
              </p:cNvSpPr>
              <p:nvPr/>
            </p:nvSpPr>
            <p:spPr bwMode="auto">
              <a:xfrm>
                <a:off x="3691" y="2228"/>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8" name="ïS1iďè"/>
              <p:cNvSpPr>
                <a:spLocks noChangeArrowheads="1"/>
              </p:cNvSpPr>
              <p:nvPr/>
            </p:nvSpPr>
            <p:spPr bwMode="auto">
              <a:xfrm>
                <a:off x="3691" y="2241"/>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89" name="ïŝľïḍé"/>
              <p:cNvSpPr>
                <a:spLocks noChangeArrowheads="1"/>
              </p:cNvSpPr>
              <p:nvPr/>
            </p:nvSpPr>
            <p:spPr bwMode="auto">
              <a:xfrm>
                <a:off x="3691" y="2255"/>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0" name="îṩ1îḋè"/>
              <p:cNvSpPr>
                <a:spLocks noChangeArrowheads="1"/>
              </p:cNvSpPr>
              <p:nvPr/>
            </p:nvSpPr>
            <p:spPr bwMode="auto">
              <a:xfrm>
                <a:off x="3691" y="2280"/>
                <a:ext cx="253"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1" name="ïsḷíḑe"/>
              <p:cNvSpPr>
                <a:spLocks noChangeArrowheads="1"/>
              </p:cNvSpPr>
              <p:nvPr/>
            </p:nvSpPr>
            <p:spPr bwMode="auto">
              <a:xfrm>
                <a:off x="3691" y="2268"/>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2" name="íṡḷïḋé"/>
              <p:cNvSpPr>
                <a:spLocks noChangeArrowheads="1"/>
              </p:cNvSpPr>
              <p:nvPr/>
            </p:nvSpPr>
            <p:spPr bwMode="auto">
              <a:xfrm>
                <a:off x="3691" y="2280"/>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3" name="íş1iḍe"/>
              <p:cNvSpPr>
                <a:spLocks noChangeArrowheads="1"/>
              </p:cNvSpPr>
              <p:nvPr/>
            </p:nvSpPr>
            <p:spPr bwMode="auto">
              <a:xfrm>
                <a:off x="3691" y="2293"/>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4" name="íš1îḓè"/>
              <p:cNvSpPr>
                <a:spLocks noChangeArrowheads="1"/>
              </p:cNvSpPr>
              <p:nvPr/>
            </p:nvSpPr>
            <p:spPr bwMode="auto">
              <a:xfrm>
                <a:off x="3691" y="2307"/>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5" name="íSḻîḋê"/>
              <p:cNvSpPr>
                <a:spLocks noChangeArrowheads="1"/>
              </p:cNvSpPr>
              <p:nvPr/>
            </p:nvSpPr>
            <p:spPr bwMode="auto">
              <a:xfrm>
                <a:off x="3691" y="2319"/>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6" name="ïṩḷiďê"/>
              <p:cNvSpPr>
                <a:spLocks noChangeArrowheads="1"/>
              </p:cNvSpPr>
              <p:nvPr/>
            </p:nvSpPr>
            <p:spPr bwMode="auto">
              <a:xfrm>
                <a:off x="3691" y="2332"/>
                <a:ext cx="253"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7" name="ïṥľïďé"/>
              <p:cNvSpPr>
                <a:spLocks noChangeArrowheads="1"/>
              </p:cNvSpPr>
              <p:nvPr/>
            </p:nvSpPr>
            <p:spPr bwMode="auto">
              <a:xfrm>
                <a:off x="3691" y="2346"/>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8" name="îsľïḑè"/>
              <p:cNvSpPr>
                <a:spLocks noChangeArrowheads="1"/>
              </p:cNvSpPr>
              <p:nvPr/>
            </p:nvSpPr>
            <p:spPr bwMode="auto">
              <a:xfrm>
                <a:off x="4169" y="1923"/>
                <a:ext cx="151"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799" name="íṥ1ïḍè"/>
              <p:cNvSpPr>
                <a:spLocks noChangeArrowheads="1"/>
              </p:cNvSpPr>
              <p:nvPr/>
            </p:nvSpPr>
            <p:spPr bwMode="auto">
              <a:xfrm>
                <a:off x="4146" y="1950"/>
                <a:ext cx="226"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0" name="íSľíďé"/>
              <p:cNvSpPr>
                <a:spLocks noChangeArrowheads="1"/>
              </p:cNvSpPr>
              <p:nvPr/>
            </p:nvSpPr>
            <p:spPr bwMode="auto">
              <a:xfrm>
                <a:off x="4119" y="1964"/>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1" name="iṧ1ïďê"/>
              <p:cNvSpPr>
                <a:spLocks noChangeArrowheads="1"/>
              </p:cNvSpPr>
              <p:nvPr/>
            </p:nvSpPr>
            <p:spPr bwMode="auto">
              <a:xfrm>
                <a:off x="4119" y="1977"/>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2" name="ïS1iḋê"/>
              <p:cNvSpPr>
                <a:spLocks noChangeArrowheads="1"/>
              </p:cNvSpPr>
              <p:nvPr/>
            </p:nvSpPr>
            <p:spPr bwMode="auto">
              <a:xfrm>
                <a:off x="4119" y="1991"/>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3" name="îṡḻîdé"/>
              <p:cNvSpPr>
                <a:spLocks noChangeArrowheads="1"/>
              </p:cNvSpPr>
              <p:nvPr/>
            </p:nvSpPr>
            <p:spPr bwMode="auto">
              <a:xfrm>
                <a:off x="4119" y="2004"/>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4" name="iṩľîdé"/>
              <p:cNvSpPr>
                <a:spLocks noChangeArrowheads="1"/>
              </p:cNvSpPr>
              <p:nvPr/>
            </p:nvSpPr>
            <p:spPr bwMode="auto">
              <a:xfrm>
                <a:off x="4119" y="2016"/>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5" name="ïş1íďê"/>
              <p:cNvSpPr>
                <a:spLocks noChangeArrowheads="1"/>
              </p:cNvSpPr>
              <p:nvPr/>
            </p:nvSpPr>
            <p:spPr bwMode="auto">
              <a:xfrm>
                <a:off x="4119" y="2030"/>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6" name="îṩļïďe"/>
              <p:cNvSpPr>
                <a:spLocks noChangeArrowheads="1"/>
              </p:cNvSpPr>
              <p:nvPr/>
            </p:nvSpPr>
            <p:spPr bwMode="auto">
              <a:xfrm>
                <a:off x="4119" y="2043"/>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7" name="íṧlîdé"/>
              <p:cNvSpPr>
                <a:spLocks noChangeArrowheads="1"/>
              </p:cNvSpPr>
              <p:nvPr/>
            </p:nvSpPr>
            <p:spPr bwMode="auto">
              <a:xfrm>
                <a:off x="4119" y="2055"/>
                <a:ext cx="126"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8" name="íṡliḋê"/>
              <p:cNvSpPr>
                <a:spLocks noChangeArrowheads="1"/>
              </p:cNvSpPr>
              <p:nvPr/>
            </p:nvSpPr>
            <p:spPr bwMode="auto">
              <a:xfrm>
                <a:off x="4146" y="2070"/>
                <a:ext cx="226"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09" name="îšḻîḋé"/>
              <p:cNvSpPr>
                <a:spLocks noChangeArrowheads="1"/>
              </p:cNvSpPr>
              <p:nvPr/>
            </p:nvSpPr>
            <p:spPr bwMode="auto">
              <a:xfrm>
                <a:off x="4119" y="2082"/>
                <a:ext cx="253"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0" name="iṥļîďê"/>
              <p:cNvSpPr>
                <a:spLocks noChangeArrowheads="1"/>
              </p:cNvSpPr>
              <p:nvPr/>
            </p:nvSpPr>
            <p:spPr bwMode="auto">
              <a:xfrm>
                <a:off x="4119" y="2096"/>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1" name="îṥ1íḑê"/>
              <p:cNvSpPr>
                <a:spLocks noChangeArrowheads="1"/>
              </p:cNvSpPr>
              <p:nvPr/>
            </p:nvSpPr>
            <p:spPr bwMode="auto">
              <a:xfrm>
                <a:off x="4119" y="2109"/>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2" name="íṧľïḋè"/>
              <p:cNvSpPr>
                <a:spLocks noChangeArrowheads="1"/>
              </p:cNvSpPr>
              <p:nvPr/>
            </p:nvSpPr>
            <p:spPr bwMode="auto">
              <a:xfrm>
                <a:off x="4119" y="2123"/>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3" name="íṣľïḋê"/>
              <p:cNvSpPr>
                <a:spLocks noChangeArrowheads="1"/>
              </p:cNvSpPr>
              <p:nvPr/>
            </p:nvSpPr>
            <p:spPr bwMode="auto">
              <a:xfrm>
                <a:off x="4119" y="2136"/>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4" name="íṧḷiḓe"/>
              <p:cNvSpPr>
                <a:spLocks noChangeArrowheads="1"/>
              </p:cNvSpPr>
              <p:nvPr/>
            </p:nvSpPr>
            <p:spPr bwMode="auto">
              <a:xfrm>
                <a:off x="4119" y="2148"/>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5" name="ïṧliḓè"/>
              <p:cNvSpPr>
                <a:spLocks noChangeArrowheads="1"/>
              </p:cNvSpPr>
              <p:nvPr/>
            </p:nvSpPr>
            <p:spPr bwMode="auto">
              <a:xfrm>
                <a:off x="4119" y="2162"/>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6" name="îṧḻíḓé"/>
              <p:cNvSpPr>
                <a:spLocks noChangeArrowheads="1"/>
              </p:cNvSpPr>
              <p:nvPr/>
            </p:nvSpPr>
            <p:spPr bwMode="auto">
              <a:xfrm>
                <a:off x="4119" y="2175"/>
                <a:ext cx="208"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7" name="íSḷíďè"/>
              <p:cNvSpPr>
                <a:spLocks noChangeArrowheads="1"/>
              </p:cNvSpPr>
              <p:nvPr/>
            </p:nvSpPr>
            <p:spPr bwMode="auto">
              <a:xfrm>
                <a:off x="4146" y="2189"/>
                <a:ext cx="226"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8" name="îṧḷîḋé"/>
              <p:cNvSpPr>
                <a:spLocks noChangeArrowheads="1"/>
              </p:cNvSpPr>
              <p:nvPr/>
            </p:nvSpPr>
            <p:spPr bwMode="auto">
              <a:xfrm>
                <a:off x="4119" y="2202"/>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19" name="isľïḋe"/>
              <p:cNvSpPr>
                <a:spLocks noChangeArrowheads="1"/>
              </p:cNvSpPr>
              <p:nvPr/>
            </p:nvSpPr>
            <p:spPr bwMode="auto">
              <a:xfrm>
                <a:off x="4119" y="2216"/>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0" name="iṥḷiḍê"/>
              <p:cNvSpPr>
                <a:spLocks noChangeArrowheads="1"/>
              </p:cNvSpPr>
              <p:nvPr/>
            </p:nvSpPr>
            <p:spPr bwMode="auto">
              <a:xfrm>
                <a:off x="4119" y="2228"/>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1" name="î$ḻiḋè"/>
              <p:cNvSpPr>
                <a:spLocks noChangeArrowheads="1"/>
              </p:cNvSpPr>
              <p:nvPr/>
            </p:nvSpPr>
            <p:spPr bwMode="auto">
              <a:xfrm>
                <a:off x="4119" y="2241"/>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2" name="ísḷïḍe"/>
              <p:cNvSpPr>
                <a:spLocks noChangeArrowheads="1"/>
              </p:cNvSpPr>
              <p:nvPr/>
            </p:nvSpPr>
            <p:spPr bwMode="auto">
              <a:xfrm>
                <a:off x="4119" y="2255"/>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3" name="išḻiḑê"/>
              <p:cNvSpPr>
                <a:spLocks noChangeArrowheads="1"/>
              </p:cNvSpPr>
              <p:nvPr/>
            </p:nvSpPr>
            <p:spPr bwMode="auto">
              <a:xfrm>
                <a:off x="4119" y="2280"/>
                <a:ext cx="253"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4" name="í$ļîďé"/>
              <p:cNvSpPr>
                <a:spLocks noChangeArrowheads="1"/>
              </p:cNvSpPr>
              <p:nvPr/>
            </p:nvSpPr>
            <p:spPr bwMode="auto">
              <a:xfrm>
                <a:off x="4119" y="2268"/>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5" name="iṣļïde"/>
              <p:cNvSpPr>
                <a:spLocks noChangeArrowheads="1"/>
              </p:cNvSpPr>
              <p:nvPr/>
            </p:nvSpPr>
            <p:spPr bwMode="auto">
              <a:xfrm>
                <a:off x="4119" y="2280"/>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6" name="îśļïďé"/>
              <p:cNvSpPr>
                <a:spLocks noChangeArrowheads="1"/>
              </p:cNvSpPr>
              <p:nvPr/>
            </p:nvSpPr>
            <p:spPr bwMode="auto">
              <a:xfrm>
                <a:off x="4119" y="2293"/>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7" name="îṥľíḋe"/>
              <p:cNvSpPr>
                <a:spLocks noChangeArrowheads="1"/>
              </p:cNvSpPr>
              <p:nvPr/>
            </p:nvSpPr>
            <p:spPr bwMode="auto">
              <a:xfrm>
                <a:off x="4119" y="2307"/>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8" name="ïśḷiḓè"/>
              <p:cNvSpPr>
                <a:spLocks noChangeArrowheads="1"/>
              </p:cNvSpPr>
              <p:nvPr/>
            </p:nvSpPr>
            <p:spPr bwMode="auto">
              <a:xfrm>
                <a:off x="4119" y="2319"/>
                <a:ext cx="253" cy="8"/>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29" name="işḻïḓe"/>
              <p:cNvSpPr>
                <a:spLocks noChangeArrowheads="1"/>
              </p:cNvSpPr>
              <p:nvPr/>
            </p:nvSpPr>
            <p:spPr bwMode="auto">
              <a:xfrm>
                <a:off x="4119" y="2332"/>
                <a:ext cx="253" cy="9"/>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30" name="íṧlídé"/>
              <p:cNvSpPr>
                <a:spLocks noChangeArrowheads="1"/>
              </p:cNvSpPr>
              <p:nvPr/>
            </p:nvSpPr>
            <p:spPr bwMode="auto">
              <a:xfrm>
                <a:off x="4119" y="2346"/>
                <a:ext cx="253" cy="7"/>
              </a:xfrm>
              <a:prstGeom prst="rect">
                <a:avLst/>
              </a:prstGeom>
              <a:solidFill>
                <a:srgbClr val="C9C8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31" name="îṥ1îde"/>
              <p:cNvSpPr>
                <a:spLocks noChangeArrowheads="1"/>
              </p:cNvSpPr>
              <p:nvPr/>
            </p:nvSpPr>
            <p:spPr bwMode="auto">
              <a:xfrm>
                <a:off x="3896" y="1831"/>
                <a:ext cx="48" cy="792"/>
              </a:xfrm>
              <a:custGeom>
                <a:avLst/>
                <a:gdLst>
                  <a:gd name="T0" fmla="*/ 0 w 48"/>
                  <a:gd name="T1" fmla="*/ 0 h 792"/>
                  <a:gd name="T2" fmla="*/ 0 w 48"/>
                  <a:gd name="T3" fmla="*/ 792 h 792"/>
                  <a:gd name="T4" fmla="*/ 23 w 48"/>
                  <a:gd name="T5" fmla="*/ 767 h 792"/>
                  <a:gd name="T6" fmla="*/ 48 w 48"/>
                  <a:gd name="T7" fmla="*/ 792 h 792"/>
                  <a:gd name="T8" fmla="*/ 48 w 48"/>
                  <a:gd name="T9" fmla="*/ 792 h 792"/>
                  <a:gd name="T10" fmla="*/ 48 w 48"/>
                  <a:gd name="T11" fmla="*/ 0 h 792"/>
                  <a:gd name="T12" fmla="*/ 0 w 48"/>
                  <a:gd name="T13" fmla="*/ 0 h 792"/>
                  <a:gd name="T14" fmla="*/ 0 60000 65536"/>
                  <a:gd name="T15" fmla="*/ 0 60000 65536"/>
                  <a:gd name="T16" fmla="*/ 0 60000 65536"/>
                  <a:gd name="T17" fmla="*/ 0 60000 65536"/>
                  <a:gd name="T18" fmla="*/ 0 60000 65536"/>
                  <a:gd name="T19" fmla="*/ 0 60000 65536"/>
                  <a:gd name="T20" fmla="*/ 0 60000 65536"/>
                  <a:gd name="T21" fmla="*/ 0 w 48"/>
                  <a:gd name="T22" fmla="*/ 0 h 792"/>
                  <a:gd name="T23" fmla="*/ 48 w 48"/>
                  <a:gd name="T24" fmla="*/ 792 h 7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92">
                    <a:moveTo>
                      <a:pt x="0" y="0"/>
                    </a:moveTo>
                    <a:lnTo>
                      <a:pt x="0" y="792"/>
                    </a:lnTo>
                    <a:lnTo>
                      <a:pt x="23" y="767"/>
                    </a:lnTo>
                    <a:lnTo>
                      <a:pt x="48" y="792"/>
                    </a:lnTo>
                    <a:lnTo>
                      <a:pt x="48" y="0"/>
                    </a:lnTo>
                    <a:lnTo>
                      <a:pt x="0" y="0"/>
                    </a:lnTo>
                    <a:close/>
                  </a:path>
                </a:pathLst>
              </a:custGeom>
              <a:solidFill>
                <a:srgbClr val="C33A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32" name="îsḻiḓe"/>
              <p:cNvSpPr>
                <a:spLocks noChangeArrowheads="1"/>
              </p:cNvSpPr>
              <p:nvPr/>
            </p:nvSpPr>
            <p:spPr bwMode="auto">
              <a:xfrm>
                <a:off x="3579" y="2537"/>
                <a:ext cx="838" cy="209"/>
              </a:xfrm>
              <a:custGeom>
                <a:avLst/>
                <a:gdLst>
                  <a:gd name="T0" fmla="*/ 838 w 470"/>
                  <a:gd name="T1" fmla="*/ 179 h 117"/>
                  <a:gd name="T2" fmla="*/ 103 w 470"/>
                  <a:gd name="T3" fmla="*/ 179 h 117"/>
                  <a:gd name="T4" fmla="*/ 30 w 470"/>
                  <a:gd name="T5" fmla="*/ 105 h 117"/>
                  <a:gd name="T6" fmla="*/ 30 w 470"/>
                  <a:gd name="T7" fmla="*/ 104 h 117"/>
                  <a:gd name="T8" fmla="*/ 103 w 470"/>
                  <a:gd name="T9" fmla="*/ 30 h 117"/>
                  <a:gd name="T10" fmla="*/ 838 w 470"/>
                  <a:gd name="T11" fmla="*/ 30 h 117"/>
                  <a:gd name="T12" fmla="*/ 838 w 470"/>
                  <a:gd name="T13" fmla="*/ 0 h 117"/>
                  <a:gd name="T14" fmla="*/ 103 w 470"/>
                  <a:gd name="T15" fmla="*/ 0 h 117"/>
                  <a:gd name="T16" fmla="*/ 0 w 470"/>
                  <a:gd name="T17" fmla="*/ 104 h 117"/>
                  <a:gd name="T18" fmla="*/ 0 w 470"/>
                  <a:gd name="T19" fmla="*/ 105 h 117"/>
                  <a:gd name="T20" fmla="*/ 103 w 470"/>
                  <a:gd name="T21" fmla="*/ 209 h 117"/>
                  <a:gd name="T22" fmla="*/ 838 w 470"/>
                  <a:gd name="T23" fmla="*/ 209 h 117"/>
                  <a:gd name="T24" fmla="*/ 838 w 470"/>
                  <a:gd name="T25" fmla="*/ 179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0"/>
                  <a:gd name="T40" fmla="*/ 0 h 117"/>
                  <a:gd name="T41" fmla="*/ 470 w 470"/>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0" h="117">
                    <a:moveTo>
                      <a:pt x="470" y="100"/>
                    </a:moveTo>
                    <a:cubicBezTo>
                      <a:pt x="58" y="100"/>
                      <a:pt x="58" y="100"/>
                      <a:pt x="58" y="100"/>
                    </a:cubicBezTo>
                    <a:cubicBezTo>
                      <a:pt x="35" y="100"/>
                      <a:pt x="17" y="82"/>
                      <a:pt x="17" y="59"/>
                    </a:cubicBezTo>
                    <a:cubicBezTo>
                      <a:pt x="17" y="58"/>
                      <a:pt x="17" y="58"/>
                      <a:pt x="17" y="58"/>
                    </a:cubicBezTo>
                    <a:cubicBezTo>
                      <a:pt x="17" y="35"/>
                      <a:pt x="35" y="17"/>
                      <a:pt x="58" y="17"/>
                    </a:cubicBezTo>
                    <a:cubicBezTo>
                      <a:pt x="470" y="17"/>
                      <a:pt x="470" y="17"/>
                      <a:pt x="470" y="17"/>
                    </a:cubicBezTo>
                    <a:cubicBezTo>
                      <a:pt x="470" y="0"/>
                      <a:pt x="470" y="0"/>
                      <a:pt x="470" y="0"/>
                    </a:cubicBezTo>
                    <a:cubicBezTo>
                      <a:pt x="58" y="0"/>
                      <a:pt x="58" y="0"/>
                      <a:pt x="58" y="0"/>
                    </a:cubicBezTo>
                    <a:cubicBezTo>
                      <a:pt x="26" y="0"/>
                      <a:pt x="0" y="26"/>
                      <a:pt x="0" y="58"/>
                    </a:cubicBezTo>
                    <a:cubicBezTo>
                      <a:pt x="0" y="59"/>
                      <a:pt x="0" y="59"/>
                      <a:pt x="0" y="59"/>
                    </a:cubicBezTo>
                    <a:cubicBezTo>
                      <a:pt x="0" y="91"/>
                      <a:pt x="26" y="117"/>
                      <a:pt x="58" y="117"/>
                    </a:cubicBezTo>
                    <a:cubicBezTo>
                      <a:pt x="470" y="117"/>
                      <a:pt x="470" y="117"/>
                      <a:pt x="470" y="117"/>
                    </a:cubicBezTo>
                    <a:lnTo>
                      <a:pt x="470" y="100"/>
                    </a:lnTo>
                    <a:close/>
                  </a:path>
                </a:pathLst>
              </a:custGeom>
              <a:solidFill>
                <a:srgbClr val="F7CE2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33" name="íS1íďé"/>
              <p:cNvSpPr>
                <a:spLocks noChangeArrowheads="1"/>
              </p:cNvSpPr>
              <p:nvPr/>
            </p:nvSpPr>
            <p:spPr bwMode="auto">
              <a:xfrm>
                <a:off x="3602" y="2557"/>
                <a:ext cx="815" cy="169"/>
              </a:xfrm>
              <a:custGeom>
                <a:avLst/>
                <a:gdLst>
                  <a:gd name="T0" fmla="*/ 815 w 457"/>
                  <a:gd name="T1" fmla="*/ 0 h 95"/>
                  <a:gd name="T2" fmla="*/ 77 w 457"/>
                  <a:gd name="T3" fmla="*/ 0 h 95"/>
                  <a:gd name="T4" fmla="*/ 0 w 457"/>
                  <a:gd name="T5" fmla="*/ 85 h 95"/>
                  <a:gd name="T6" fmla="*/ 77 w 457"/>
                  <a:gd name="T7" fmla="*/ 169 h 95"/>
                  <a:gd name="T8" fmla="*/ 815 w 457"/>
                  <a:gd name="T9" fmla="*/ 169 h 95"/>
                  <a:gd name="T10" fmla="*/ 815 w 457"/>
                  <a:gd name="T11" fmla="*/ 0 h 95"/>
                  <a:gd name="T12" fmla="*/ 0 60000 65536"/>
                  <a:gd name="T13" fmla="*/ 0 60000 65536"/>
                  <a:gd name="T14" fmla="*/ 0 60000 65536"/>
                  <a:gd name="T15" fmla="*/ 0 60000 65536"/>
                  <a:gd name="T16" fmla="*/ 0 60000 65536"/>
                  <a:gd name="T17" fmla="*/ 0 60000 65536"/>
                  <a:gd name="T18" fmla="*/ 0 w 457"/>
                  <a:gd name="T19" fmla="*/ 0 h 95"/>
                  <a:gd name="T20" fmla="*/ 457 w 457"/>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457" h="95">
                    <a:moveTo>
                      <a:pt x="457" y="0"/>
                    </a:moveTo>
                    <a:cubicBezTo>
                      <a:pt x="43" y="0"/>
                      <a:pt x="43" y="0"/>
                      <a:pt x="43" y="0"/>
                    </a:cubicBezTo>
                    <a:cubicBezTo>
                      <a:pt x="19" y="0"/>
                      <a:pt x="0" y="21"/>
                      <a:pt x="0" y="48"/>
                    </a:cubicBezTo>
                    <a:cubicBezTo>
                      <a:pt x="0" y="74"/>
                      <a:pt x="19" y="95"/>
                      <a:pt x="43" y="95"/>
                    </a:cubicBezTo>
                    <a:cubicBezTo>
                      <a:pt x="457" y="95"/>
                      <a:pt x="457" y="95"/>
                      <a:pt x="457" y="95"/>
                    </a:cubicBezTo>
                    <a:lnTo>
                      <a:pt x="457"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34" name="ïṧḻíḓe"/>
              <p:cNvSpPr>
                <a:spLocks noChangeArrowheads="1"/>
              </p:cNvSpPr>
              <p:nvPr/>
            </p:nvSpPr>
            <p:spPr bwMode="auto">
              <a:xfrm>
                <a:off x="3579" y="2742"/>
                <a:ext cx="838" cy="211"/>
              </a:xfrm>
              <a:custGeom>
                <a:avLst/>
                <a:gdLst>
                  <a:gd name="T0" fmla="*/ 838 w 470"/>
                  <a:gd name="T1" fmla="*/ 181 h 118"/>
                  <a:gd name="T2" fmla="*/ 103 w 470"/>
                  <a:gd name="T3" fmla="*/ 181 h 118"/>
                  <a:gd name="T4" fmla="*/ 30 w 470"/>
                  <a:gd name="T5" fmla="*/ 107 h 118"/>
                  <a:gd name="T6" fmla="*/ 30 w 470"/>
                  <a:gd name="T7" fmla="*/ 104 h 118"/>
                  <a:gd name="T8" fmla="*/ 103 w 470"/>
                  <a:gd name="T9" fmla="*/ 32 h 118"/>
                  <a:gd name="T10" fmla="*/ 838 w 470"/>
                  <a:gd name="T11" fmla="*/ 32 h 118"/>
                  <a:gd name="T12" fmla="*/ 838 w 470"/>
                  <a:gd name="T13" fmla="*/ 0 h 118"/>
                  <a:gd name="T14" fmla="*/ 103 w 470"/>
                  <a:gd name="T15" fmla="*/ 0 h 118"/>
                  <a:gd name="T16" fmla="*/ 0 w 470"/>
                  <a:gd name="T17" fmla="*/ 104 h 118"/>
                  <a:gd name="T18" fmla="*/ 0 w 470"/>
                  <a:gd name="T19" fmla="*/ 107 h 118"/>
                  <a:gd name="T20" fmla="*/ 103 w 470"/>
                  <a:gd name="T21" fmla="*/ 211 h 118"/>
                  <a:gd name="T22" fmla="*/ 838 w 470"/>
                  <a:gd name="T23" fmla="*/ 211 h 118"/>
                  <a:gd name="T24" fmla="*/ 838 w 470"/>
                  <a:gd name="T25" fmla="*/ 181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0"/>
                  <a:gd name="T40" fmla="*/ 0 h 118"/>
                  <a:gd name="T41" fmla="*/ 470 w 470"/>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0" h="118">
                    <a:moveTo>
                      <a:pt x="470" y="101"/>
                    </a:moveTo>
                    <a:cubicBezTo>
                      <a:pt x="58" y="101"/>
                      <a:pt x="58" y="101"/>
                      <a:pt x="58" y="101"/>
                    </a:cubicBezTo>
                    <a:cubicBezTo>
                      <a:pt x="35" y="101"/>
                      <a:pt x="17" y="82"/>
                      <a:pt x="17" y="60"/>
                    </a:cubicBezTo>
                    <a:cubicBezTo>
                      <a:pt x="17" y="58"/>
                      <a:pt x="17" y="58"/>
                      <a:pt x="17" y="58"/>
                    </a:cubicBezTo>
                    <a:cubicBezTo>
                      <a:pt x="17" y="36"/>
                      <a:pt x="35" y="18"/>
                      <a:pt x="58" y="18"/>
                    </a:cubicBezTo>
                    <a:cubicBezTo>
                      <a:pt x="470" y="18"/>
                      <a:pt x="470" y="18"/>
                      <a:pt x="470" y="18"/>
                    </a:cubicBezTo>
                    <a:cubicBezTo>
                      <a:pt x="470" y="0"/>
                      <a:pt x="470" y="0"/>
                      <a:pt x="470" y="0"/>
                    </a:cubicBezTo>
                    <a:cubicBezTo>
                      <a:pt x="58" y="0"/>
                      <a:pt x="58" y="0"/>
                      <a:pt x="58" y="0"/>
                    </a:cubicBezTo>
                    <a:cubicBezTo>
                      <a:pt x="26" y="0"/>
                      <a:pt x="0" y="26"/>
                      <a:pt x="0" y="58"/>
                    </a:cubicBezTo>
                    <a:cubicBezTo>
                      <a:pt x="0" y="60"/>
                      <a:pt x="0" y="60"/>
                      <a:pt x="0" y="60"/>
                    </a:cubicBezTo>
                    <a:cubicBezTo>
                      <a:pt x="0" y="92"/>
                      <a:pt x="26" y="118"/>
                      <a:pt x="58" y="118"/>
                    </a:cubicBezTo>
                    <a:cubicBezTo>
                      <a:pt x="470" y="118"/>
                      <a:pt x="470" y="118"/>
                      <a:pt x="470" y="118"/>
                    </a:cubicBezTo>
                    <a:lnTo>
                      <a:pt x="470" y="101"/>
                    </a:lnTo>
                    <a:close/>
                  </a:path>
                </a:pathLst>
              </a:custGeom>
              <a:solidFill>
                <a:srgbClr val="518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35" name="íšľíḑe"/>
              <p:cNvSpPr>
                <a:spLocks noChangeArrowheads="1"/>
              </p:cNvSpPr>
              <p:nvPr/>
            </p:nvSpPr>
            <p:spPr bwMode="auto">
              <a:xfrm>
                <a:off x="3602" y="2762"/>
                <a:ext cx="815" cy="171"/>
              </a:xfrm>
              <a:custGeom>
                <a:avLst/>
                <a:gdLst>
                  <a:gd name="T0" fmla="*/ 815 w 457"/>
                  <a:gd name="T1" fmla="*/ 0 h 96"/>
                  <a:gd name="T2" fmla="*/ 77 w 457"/>
                  <a:gd name="T3" fmla="*/ 0 h 96"/>
                  <a:gd name="T4" fmla="*/ 0 w 457"/>
                  <a:gd name="T5" fmla="*/ 86 h 96"/>
                  <a:gd name="T6" fmla="*/ 77 w 457"/>
                  <a:gd name="T7" fmla="*/ 171 h 96"/>
                  <a:gd name="T8" fmla="*/ 815 w 457"/>
                  <a:gd name="T9" fmla="*/ 171 h 96"/>
                  <a:gd name="T10" fmla="*/ 815 w 457"/>
                  <a:gd name="T11" fmla="*/ 0 h 96"/>
                  <a:gd name="T12" fmla="*/ 0 60000 65536"/>
                  <a:gd name="T13" fmla="*/ 0 60000 65536"/>
                  <a:gd name="T14" fmla="*/ 0 60000 65536"/>
                  <a:gd name="T15" fmla="*/ 0 60000 65536"/>
                  <a:gd name="T16" fmla="*/ 0 60000 65536"/>
                  <a:gd name="T17" fmla="*/ 0 60000 65536"/>
                  <a:gd name="T18" fmla="*/ 0 w 457"/>
                  <a:gd name="T19" fmla="*/ 0 h 96"/>
                  <a:gd name="T20" fmla="*/ 457 w 457"/>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457" h="96">
                    <a:moveTo>
                      <a:pt x="457" y="0"/>
                    </a:moveTo>
                    <a:cubicBezTo>
                      <a:pt x="43" y="0"/>
                      <a:pt x="43" y="0"/>
                      <a:pt x="43" y="0"/>
                    </a:cubicBezTo>
                    <a:cubicBezTo>
                      <a:pt x="19" y="0"/>
                      <a:pt x="0" y="22"/>
                      <a:pt x="0" y="48"/>
                    </a:cubicBezTo>
                    <a:cubicBezTo>
                      <a:pt x="0" y="75"/>
                      <a:pt x="19" y="96"/>
                      <a:pt x="43" y="96"/>
                    </a:cubicBezTo>
                    <a:cubicBezTo>
                      <a:pt x="457" y="96"/>
                      <a:pt x="457" y="96"/>
                      <a:pt x="457" y="96"/>
                    </a:cubicBezTo>
                    <a:lnTo>
                      <a:pt x="457"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36" name="í$ľïḑé"/>
              <p:cNvSpPr>
                <a:spLocks noChangeArrowheads="1"/>
              </p:cNvSpPr>
              <p:nvPr/>
            </p:nvSpPr>
            <p:spPr bwMode="auto">
              <a:xfrm>
                <a:off x="4215" y="2619"/>
                <a:ext cx="71" cy="97"/>
              </a:xfrm>
              <a:custGeom>
                <a:avLst/>
                <a:gdLst>
                  <a:gd name="T0" fmla="*/ 0 w 71"/>
                  <a:gd name="T1" fmla="*/ 0 h 97"/>
                  <a:gd name="T2" fmla="*/ 0 w 71"/>
                  <a:gd name="T3" fmla="*/ 95 h 97"/>
                  <a:gd name="T4" fmla="*/ 36 w 71"/>
                  <a:gd name="T5" fmla="*/ 57 h 97"/>
                  <a:gd name="T6" fmla="*/ 71 w 71"/>
                  <a:gd name="T7" fmla="*/ 97 h 97"/>
                  <a:gd name="T8" fmla="*/ 71 w 71"/>
                  <a:gd name="T9" fmla="*/ 97 h 97"/>
                  <a:gd name="T10" fmla="*/ 71 w 71"/>
                  <a:gd name="T11" fmla="*/ 0 h 97"/>
                  <a:gd name="T12" fmla="*/ 0 w 71"/>
                  <a:gd name="T13" fmla="*/ 0 h 97"/>
                  <a:gd name="T14" fmla="*/ 0 60000 65536"/>
                  <a:gd name="T15" fmla="*/ 0 60000 65536"/>
                  <a:gd name="T16" fmla="*/ 0 60000 65536"/>
                  <a:gd name="T17" fmla="*/ 0 60000 65536"/>
                  <a:gd name="T18" fmla="*/ 0 60000 65536"/>
                  <a:gd name="T19" fmla="*/ 0 60000 65536"/>
                  <a:gd name="T20" fmla="*/ 0 60000 65536"/>
                  <a:gd name="T21" fmla="*/ 0 w 71"/>
                  <a:gd name="T22" fmla="*/ 0 h 97"/>
                  <a:gd name="T23" fmla="*/ 71 w 71"/>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97">
                    <a:moveTo>
                      <a:pt x="0" y="0"/>
                    </a:moveTo>
                    <a:lnTo>
                      <a:pt x="0" y="95"/>
                    </a:lnTo>
                    <a:lnTo>
                      <a:pt x="36" y="57"/>
                    </a:lnTo>
                    <a:lnTo>
                      <a:pt x="71" y="97"/>
                    </a:lnTo>
                    <a:lnTo>
                      <a:pt x="71" y="0"/>
                    </a:lnTo>
                    <a:lnTo>
                      <a:pt x="0" y="0"/>
                    </a:lnTo>
                    <a:close/>
                  </a:path>
                </a:pathLst>
              </a:custGeom>
              <a:solidFill>
                <a:srgbClr val="C33A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37" name="i$líḑé"/>
              <p:cNvSpPr>
                <a:spLocks noChangeArrowheads="1"/>
              </p:cNvSpPr>
              <p:nvPr/>
            </p:nvSpPr>
            <p:spPr bwMode="auto">
              <a:xfrm>
                <a:off x="0" y="2476"/>
                <a:ext cx="962" cy="240"/>
              </a:xfrm>
              <a:custGeom>
                <a:avLst/>
                <a:gdLst>
                  <a:gd name="T0" fmla="*/ 962 w 540"/>
                  <a:gd name="T1" fmla="*/ 206 h 134"/>
                  <a:gd name="T2" fmla="*/ 119 w 540"/>
                  <a:gd name="T3" fmla="*/ 206 h 134"/>
                  <a:gd name="T4" fmla="*/ 36 w 540"/>
                  <a:gd name="T5" fmla="*/ 122 h 134"/>
                  <a:gd name="T6" fmla="*/ 36 w 540"/>
                  <a:gd name="T7" fmla="*/ 118 h 134"/>
                  <a:gd name="T8" fmla="*/ 119 w 540"/>
                  <a:gd name="T9" fmla="*/ 36 h 134"/>
                  <a:gd name="T10" fmla="*/ 962 w 540"/>
                  <a:gd name="T11" fmla="*/ 36 h 134"/>
                  <a:gd name="T12" fmla="*/ 962 w 540"/>
                  <a:gd name="T13" fmla="*/ 0 h 134"/>
                  <a:gd name="T14" fmla="*/ 119 w 540"/>
                  <a:gd name="T15" fmla="*/ 0 h 134"/>
                  <a:gd name="T16" fmla="*/ 0 w 540"/>
                  <a:gd name="T17" fmla="*/ 118 h 134"/>
                  <a:gd name="T18" fmla="*/ 0 w 540"/>
                  <a:gd name="T19" fmla="*/ 122 h 134"/>
                  <a:gd name="T20" fmla="*/ 119 w 540"/>
                  <a:gd name="T21" fmla="*/ 240 h 134"/>
                  <a:gd name="T22" fmla="*/ 962 w 540"/>
                  <a:gd name="T23" fmla="*/ 240 h 134"/>
                  <a:gd name="T24" fmla="*/ 962 w 540"/>
                  <a:gd name="T25" fmla="*/ 206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0"/>
                  <a:gd name="T40" fmla="*/ 0 h 134"/>
                  <a:gd name="T41" fmla="*/ 540 w 540"/>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0" h="134">
                    <a:moveTo>
                      <a:pt x="540" y="115"/>
                    </a:moveTo>
                    <a:cubicBezTo>
                      <a:pt x="67" y="115"/>
                      <a:pt x="67" y="115"/>
                      <a:pt x="67" y="115"/>
                    </a:cubicBezTo>
                    <a:cubicBezTo>
                      <a:pt x="41" y="115"/>
                      <a:pt x="20" y="94"/>
                      <a:pt x="20" y="68"/>
                    </a:cubicBezTo>
                    <a:cubicBezTo>
                      <a:pt x="20" y="66"/>
                      <a:pt x="20" y="66"/>
                      <a:pt x="20" y="66"/>
                    </a:cubicBezTo>
                    <a:cubicBezTo>
                      <a:pt x="20" y="41"/>
                      <a:pt x="41" y="20"/>
                      <a:pt x="67" y="20"/>
                    </a:cubicBezTo>
                    <a:cubicBezTo>
                      <a:pt x="540" y="20"/>
                      <a:pt x="540" y="20"/>
                      <a:pt x="540" y="20"/>
                    </a:cubicBezTo>
                    <a:cubicBezTo>
                      <a:pt x="540" y="0"/>
                      <a:pt x="540" y="0"/>
                      <a:pt x="540" y="0"/>
                    </a:cubicBezTo>
                    <a:cubicBezTo>
                      <a:pt x="67" y="0"/>
                      <a:pt x="67" y="0"/>
                      <a:pt x="67" y="0"/>
                    </a:cubicBezTo>
                    <a:cubicBezTo>
                      <a:pt x="30" y="0"/>
                      <a:pt x="0" y="30"/>
                      <a:pt x="0" y="66"/>
                    </a:cubicBezTo>
                    <a:cubicBezTo>
                      <a:pt x="0" y="68"/>
                      <a:pt x="0" y="68"/>
                      <a:pt x="0" y="68"/>
                    </a:cubicBezTo>
                    <a:cubicBezTo>
                      <a:pt x="0" y="105"/>
                      <a:pt x="30" y="134"/>
                      <a:pt x="67" y="134"/>
                    </a:cubicBezTo>
                    <a:cubicBezTo>
                      <a:pt x="540" y="134"/>
                      <a:pt x="540" y="134"/>
                      <a:pt x="540" y="134"/>
                    </a:cubicBezTo>
                    <a:lnTo>
                      <a:pt x="540" y="115"/>
                    </a:lnTo>
                    <a:close/>
                  </a:path>
                </a:pathLst>
              </a:custGeom>
              <a:solidFill>
                <a:srgbClr val="F7CE2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38" name="íšlïḍê"/>
              <p:cNvSpPr>
                <a:spLocks noChangeArrowheads="1"/>
              </p:cNvSpPr>
              <p:nvPr/>
            </p:nvSpPr>
            <p:spPr bwMode="auto">
              <a:xfrm>
                <a:off x="27" y="2498"/>
                <a:ext cx="935" cy="196"/>
              </a:xfrm>
              <a:custGeom>
                <a:avLst/>
                <a:gdLst>
                  <a:gd name="T0" fmla="*/ 935 w 525"/>
                  <a:gd name="T1" fmla="*/ 0 h 110"/>
                  <a:gd name="T2" fmla="*/ 89 w 525"/>
                  <a:gd name="T3" fmla="*/ 0 h 110"/>
                  <a:gd name="T4" fmla="*/ 0 w 525"/>
                  <a:gd name="T5" fmla="*/ 98 h 110"/>
                  <a:gd name="T6" fmla="*/ 89 w 525"/>
                  <a:gd name="T7" fmla="*/ 196 h 110"/>
                  <a:gd name="T8" fmla="*/ 935 w 525"/>
                  <a:gd name="T9" fmla="*/ 196 h 110"/>
                  <a:gd name="T10" fmla="*/ 935 w 525"/>
                  <a:gd name="T11" fmla="*/ 0 h 110"/>
                  <a:gd name="T12" fmla="*/ 0 60000 65536"/>
                  <a:gd name="T13" fmla="*/ 0 60000 65536"/>
                  <a:gd name="T14" fmla="*/ 0 60000 65536"/>
                  <a:gd name="T15" fmla="*/ 0 60000 65536"/>
                  <a:gd name="T16" fmla="*/ 0 60000 65536"/>
                  <a:gd name="T17" fmla="*/ 0 60000 65536"/>
                  <a:gd name="T18" fmla="*/ 0 w 525"/>
                  <a:gd name="T19" fmla="*/ 0 h 110"/>
                  <a:gd name="T20" fmla="*/ 525 w 525"/>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525" h="110">
                    <a:moveTo>
                      <a:pt x="525" y="0"/>
                    </a:moveTo>
                    <a:cubicBezTo>
                      <a:pt x="50" y="0"/>
                      <a:pt x="50" y="0"/>
                      <a:pt x="50" y="0"/>
                    </a:cubicBezTo>
                    <a:cubicBezTo>
                      <a:pt x="23" y="0"/>
                      <a:pt x="0" y="25"/>
                      <a:pt x="0" y="55"/>
                    </a:cubicBezTo>
                    <a:cubicBezTo>
                      <a:pt x="0" y="85"/>
                      <a:pt x="23" y="110"/>
                      <a:pt x="50" y="110"/>
                    </a:cubicBezTo>
                    <a:cubicBezTo>
                      <a:pt x="525" y="110"/>
                      <a:pt x="525" y="110"/>
                      <a:pt x="525" y="110"/>
                    </a:cubicBezTo>
                    <a:lnTo>
                      <a:pt x="525"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39" name="işḻîḋe"/>
              <p:cNvSpPr>
                <a:spLocks noChangeArrowheads="1"/>
              </p:cNvSpPr>
              <p:nvPr/>
            </p:nvSpPr>
            <p:spPr bwMode="auto">
              <a:xfrm>
                <a:off x="0" y="2712"/>
                <a:ext cx="962" cy="241"/>
              </a:xfrm>
              <a:custGeom>
                <a:avLst/>
                <a:gdLst>
                  <a:gd name="T0" fmla="*/ 962 w 540"/>
                  <a:gd name="T1" fmla="*/ 205 h 135"/>
                  <a:gd name="T2" fmla="*/ 119 w 540"/>
                  <a:gd name="T3" fmla="*/ 205 h 135"/>
                  <a:gd name="T4" fmla="*/ 36 w 540"/>
                  <a:gd name="T5" fmla="*/ 121 h 135"/>
                  <a:gd name="T6" fmla="*/ 36 w 540"/>
                  <a:gd name="T7" fmla="*/ 120 h 135"/>
                  <a:gd name="T8" fmla="*/ 119 w 540"/>
                  <a:gd name="T9" fmla="*/ 36 h 135"/>
                  <a:gd name="T10" fmla="*/ 962 w 540"/>
                  <a:gd name="T11" fmla="*/ 36 h 135"/>
                  <a:gd name="T12" fmla="*/ 962 w 540"/>
                  <a:gd name="T13" fmla="*/ 0 h 135"/>
                  <a:gd name="T14" fmla="*/ 119 w 540"/>
                  <a:gd name="T15" fmla="*/ 0 h 135"/>
                  <a:gd name="T16" fmla="*/ 0 w 540"/>
                  <a:gd name="T17" fmla="*/ 120 h 135"/>
                  <a:gd name="T18" fmla="*/ 0 w 540"/>
                  <a:gd name="T19" fmla="*/ 121 h 135"/>
                  <a:gd name="T20" fmla="*/ 119 w 540"/>
                  <a:gd name="T21" fmla="*/ 241 h 135"/>
                  <a:gd name="T22" fmla="*/ 962 w 540"/>
                  <a:gd name="T23" fmla="*/ 241 h 135"/>
                  <a:gd name="T24" fmla="*/ 962 w 540"/>
                  <a:gd name="T25" fmla="*/ 205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0"/>
                  <a:gd name="T40" fmla="*/ 0 h 135"/>
                  <a:gd name="T41" fmla="*/ 540 w 540"/>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0" h="135">
                    <a:moveTo>
                      <a:pt x="540" y="115"/>
                    </a:moveTo>
                    <a:cubicBezTo>
                      <a:pt x="67" y="115"/>
                      <a:pt x="67" y="115"/>
                      <a:pt x="67" y="115"/>
                    </a:cubicBezTo>
                    <a:cubicBezTo>
                      <a:pt x="41" y="115"/>
                      <a:pt x="20" y="94"/>
                      <a:pt x="20" y="68"/>
                    </a:cubicBezTo>
                    <a:cubicBezTo>
                      <a:pt x="20" y="67"/>
                      <a:pt x="20" y="67"/>
                      <a:pt x="20" y="67"/>
                    </a:cubicBezTo>
                    <a:cubicBezTo>
                      <a:pt x="20" y="41"/>
                      <a:pt x="41" y="20"/>
                      <a:pt x="67" y="20"/>
                    </a:cubicBezTo>
                    <a:cubicBezTo>
                      <a:pt x="540" y="20"/>
                      <a:pt x="540" y="20"/>
                      <a:pt x="540" y="20"/>
                    </a:cubicBezTo>
                    <a:cubicBezTo>
                      <a:pt x="540" y="0"/>
                      <a:pt x="540" y="0"/>
                      <a:pt x="540" y="0"/>
                    </a:cubicBezTo>
                    <a:cubicBezTo>
                      <a:pt x="67" y="0"/>
                      <a:pt x="67" y="0"/>
                      <a:pt x="67" y="0"/>
                    </a:cubicBezTo>
                    <a:cubicBezTo>
                      <a:pt x="30" y="0"/>
                      <a:pt x="0" y="30"/>
                      <a:pt x="0" y="67"/>
                    </a:cubicBezTo>
                    <a:cubicBezTo>
                      <a:pt x="0" y="68"/>
                      <a:pt x="0" y="68"/>
                      <a:pt x="0" y="68"/>
                    </a:cubicBezTo>
                    <a:cubicBezTo>
                      <a:pt x="0" y="105"/>
                      <a:pt x="30" y="135"/>
                      <a:pt x="67" y="135"/>
                    </a:cubicBezTo>
                    <a:cubicBezTo>
                      <a:pt x="540" y="135"/>
                      <a:pt x="540" y="135"/>
                      <a:pt x="540" y="135"/>
                    </a:cubicBezTo>
                    <a:lnTo>
                      <a:pt x="540" y="115"/>
                    </a:lnTo>
                    <a:close/>
                  </a:path>
                </a:pathLst>
              </a:custGeom>
              <a:solidFill>
                <a:srgbClr val="518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40" name="ïṡḷïḋè"/>
              <p:cNvSpPr>
                <a:spLocks noChangeArrowheads="1"/>
              </p:cNvSpPr>
              <p:nvPr/>
            </p:nvSpPr>
            <p:spPr bwMode="auto">
              <a:xfrm>
                <a:off x="27" y="2735"/>
                <a:ext cx="935" cy="196"/>
              </a:xfrm>
              <a:custGeom>
                <a:avLst/>
                <a:gdLst>
                  <a:gd name="T0" fmla="*/ 935 w 525"/>
                  <a:gd name="T1" fmla="*/ 0 h 110"/>
                  <a:gd name="T2" fmla="*/ 89 w 525"/>
                  <a:gd name="T3" fmla="*/ 0 h 110"/>
                  <a:gd name="T4" fmla="*/ 0 w 525"/>
                  <a:gd name="T5" fmla="*/ 98 h 110"/>
                  <a:gd name="T6" fmla="*/ 89 w 525"/>
                  <a:gd name="T7" fmla="*/ 196 h 110"/>
                  <a:gd name="T8" fmla="*/ 935 w 525"/>
                  <a:gd name="T9" fmla="*/ 196 h 110"/>
                  <a:gd name="T10" fmla="*/ 935 w 525"/>
                  <a:gd name="T11" fmla="*/ 0 h 110"/>
                  <a:gd name="T12" fmla="*/ 0 60000 65536"/>
                  <a:gd name="T13" fmla="*/ 0 60000 65536"/>
                  <a:gd name="T14" fmla="*/ 0 60000 65536"/>
                  <a:gd name="T15" fmla="*/ 0 60000 65536"/>
                  <a:gd name="T16" fmla="*/ 0 60000 65536"/>
                  <a:gd name="T17" fmla="*/ 0 60000 65536"/>
                  <a:gd name="T18" fmla="*/ 0 w 525"/>
                  <a:gd name="T19" fmla="*/ 0 h 110"/>
                  <a:gd name="T20" fmla="*/ 525 w 525"/>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525" h="110">
                    <a:moveTo>
                      <a:pt x="525" y="0"/>
                    </a:moveTo>
                    <a:cubicBezTo>
                      <a:pt x="50" y="0"/>
                      <a:pt x="50" y="0"/>
                      <a:pt x="50" y="0"/>
                    </a:cubicBezTo>
                    <a:cubicBezTo>
                      <a:pt x="23" y="0"/>
                      <a:pt x="0" y="24"/>
                      <a:pt x="0" y="55"/>
                    </a:cubicBezTo>
                    <a:cubicBezTo>
                      <a:pt x="0" y="85"/>
                      <a:pt x="23" y="110"/>
                      <a:pt x="50" y="110"/>
                    </a:cubicBezTo>
                    <a:cubicBezTo>
                      <a:pt x="525" y="110"/>
                      <a:pt x="525" y="110"/>
                      <a:pt x="525" y="110"/>
                    </a:cubicBezTo>
                    <a:lnTo>
                      <a:pt x="525"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41" name="î$ļïḓè"/>
              <p:cNvSpPr>
                <a:spLocks noChangeArrowheads="1"/>
              </p:cNvSpPr>
              <p:nvPr/>
            </p:nvSpPr>
            <p:spPr bwMode="auto">
              <a:xfrm>
                <a:off x="731" y="2571"/>
                <a:ext cx="82" cy="109"/>
              </a:xfrm>
              <a:custGeom>
                <a:avLst/>
                <a:gdLst>
                  <a:gd name="T0" fmla="*/ 0 w 82"/>
                  <a:gd name="T1" fmla="*/ 0 h 109"/>
                  <a:gd name="T2" fmla="*/ 0 w 82"/>
                  <a:gd name="T3" fmla="*/ 107 h 109"/>
                  <a:gd name="T4" fmla="*/ 39 w 82"/>
                  <a:gd name="T5" fmla="*/ 66 h 109"/>
                  <a:gd name="T6" fmla="*/ 80 w 82"/>
                  <a:gd name="T7" fmla="*/ 109 h 109"/>
                  <a:gd name="T8" fmla="*/ 82 w 82"/>
                  <a:gd name="T9" fmla="*/ 109 h 109"/>
                  <a:gd name="T10" fmla="*/ 82 w 82"/>
                  <a:gd name="T11" fmla="*/ 0 h 109"/>
                  <a:gd name="T12" fmla="*/ 0 w 82"/>
                  <a:gd name="T13" fmla="*/ 0 h 109"/>
                  <a:gd name="T14" fmla="*/ 0 60000 65536"/>
                  <a:gd name="T15" fmla="*/ 0 60000 65536"/>
                  <a:gd name="T16" fmla="*/ 0 60000 65536"/>
                  <a:gd name="T17" fmla="*/ 0 60000 65536"/>
                  <a:gd name="T18" fmla="*/ 0 60000 65536"/>
                  <a:gd name="T19" fmla="*/ 0 60000 65536"/>
                  <a:gd name="T20" fmla="*/ 0 60000 65536"/>
                  <a:gd name="T21" fmla="*/ 0 w 82"/>
                  <a:gd name="T22" fmla="*/ 0 h 109"/>
                  <a:gd name="T23" fmla="*/ 82 w 82"/>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109">
                    <a:moveTo>
                      <a:pt x="0" y="0"/>
                    </a:moveTo>
                    <a:lnTo>
                      <a:pt x="0" y="107"/>
                    </a:lnTo>
                    <a:lnTo>
                      <a:pt x="39" y="66"/>
                    </a:lnTo>
                    <a:lnTo>
                      <a:pt x="80" y="109"/>
                    </a:lnTo>
                    <a:lnTo>
                      <a:pt x="82" y="109"/>
                    </a:lnTo>
                    <a:lnTo>
                      <a:pt x="82" y="0"/>
                    </a:lnTo>
                    <a:lnTo>
                      <a:pt x="0" y="0"/>
                    </a:lnTo>
                    <a:close/>
                  </a:path>
                </a:pathLst>
              </a:custGeom>
              <a:solidFill>
                <a:srgbClr val="C33A3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42" name="îṣľíḋé"/>
              <p:cNvSpPr>
                <a:spLocks noChangeArrowheads="1"/>
              </p:cNvSpPr>
              <p:nvPr/>
            </p:nvSpPr>
            <p:spPr bwMode="auto">
              <a:xfrm>
                <a:off x="549" y="1408"/>
                <a:ext cx="420" cy="242"/>
              </a:xfrm>
              <a:custGeom>
                <a:avLst/>
                <a:gdLst>
                  <a:gd name="T0" fmla="*/ 420 w 420"/>
                  <a:gd name="T1" fmla="*/ 242 h 242"/>
                  <a:gd name="T2" fmla="*/ 374 w 420"/>
                  <a:gd name="T3" fmla="*/ 242 h 242"/>
                  <a:gd name="T4" fmla="*/ 374 w 420"/>
                  <a:gd name="T5" fmla="*/ 46 h 242"/>
                  <a:gd name="T6" fmla="*/ 48 w 420"/>
                  <a:gd name="T7" fmla="*/ 46 h 242"/>
                  <a:gd name="T8" fmla="*/ 48 w 420"/>
                  <a:gd name="T9" fmla="*/ 210 h 242"/>
                  <a:gd name="T10" fmla="*/ 0 w 420"/>
                  <a:gd name="T11" fmla="*/ 210 h 242"/>
                  <a:gd name="T12" fmla="*/ 0 w 420"/>
                  <a:gd name="T13" fmla="*/ 23 h 242"/>
                  <a:gd name="T14" fmla="*/ 25 w 420"/>
                  <a:gd name="T15" fmla="*/ 0 h 242"/>
                  <a:gd name="T16" fmla="*/ 397 w 420"/>
                  <a:gd name="T17" fmla="*/ 0 h 242"/>
                  <a:gd name="T18" fmla="*/ 420 w 420"/>
                  <a:gd name="T19" fmla="*/ 23 h 242"/>
                  <a:gd name="T20" fmla="*/ 420 w 420"/>
                  <a:gd name="T21" fmla="*/ 242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242"/>
                  <a:gd name="T35" fmla="*/ 420 w 420"/>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242">
                    <a:moveTo>
                      <a:pt x="420" y="242"/>
                    </a:moveTo>
                    <a:lnTo>
                      <a:pt x="374" y="242"/>
                    </a:lnTo>
                    <a:lnTo>
                      <a:pt x="374" y="46"/>
                    </a:lnTo>
                    <a:lnTo>
                      <a:pt x="48" y="46"/>
                    </a:lnTo>
                    <a:lnTo>
                      <a:pt x="48" y="210"/>
                    </a:lnTo>
                    <a:lnTo>
                      <a:pt x="0" y="210"/>
                    </a:lnTo>
                    <a:lnTo>
                      <a:pt x="0" y="23"/>
                    </a:lnTo>
                    <a:lnTo>
                      <a:pt x="25" y="0"/>
                    </a:lnTo>
                    <a:lnTo>
                      <a:pt x="397" y="0"/>
                    </a:lnTo>
                    <a:lnTo>
                      <a:pt x="420" y="23"/>
                    </a:lnTo>
                    <a:lnTo>
                      <a:pt x="420" y="242"/>
                    </a:lnTo>
                    <a:close/>
                  </a:path>
                </a:pathLst>
              </a:cu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43" name="íṩlidê"/>
              <p:cNvSpPr>
                <a:spLocks noChangeArrowheads="1"/>
              </p:cNvSpPr>
              <p:nvPr/>
            </p:nvSpPr>
            <p:spPr bwMode="auto">
              <a:xfrm>
                <a:off x="48" y="1559"/>
                <a:ext cx="1424" cy="910"/>
              </a:xfrm>
              <a:prstGeom prst="rect">
                <a:avLst/>
              </a:pr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44" name="ïṡľîdé"/>
              <p:cNvSpPr>
                <a:spLocks noChangeArrowheads="1"/>
              </p:cNvSpPr>
              <p:nvPr/>
            </p:nvSpPr>
            <p:spPr bwMode="auto">
              <a:xfrm>
                <a:off x="48" y="1559"/>
                <a:ext cx="1424" cy="450"/>
              </a:xfrm>
              <a:custGeom>
                <a:avLst/>
                <a:gdLst>
                  <a:gd name="T0" fmla="*/ 0 w 799"/>
                  <a:gd name="T1" fmla="*/ 0 h 252"/>
                  <a:gd name="T2" fmla="*/ 0 w 799"/>
                  <a:gd name="T3" fmla="*/ 346 h 252"/>
                  <a:gd name="T4" fmla="*/ 725 w 799"/>
                  <a:gd name="T5" fmla="*/ 450 h 252"/>
                  <a:gd name="T6" fmla="*/ 1424 w 799"/>
                  <a:gd name="T7" fmla="*/ 346 h 252"/>
                  <a:gd name="T8" fmla="*/ 1424 w 799"/>
                  <a:gd name="T9" fmla="*/ 0 h 252"/>
                  <a:gd name="T10" fmla="*/ 0 w 799"/>
                  <a:gd name="T11" fmla="*/ 0 h 252"/>
                  <a:gd name="T12" fmla="*/ 0 60000 65536"/>
                  <a:gd name="T13" fmla="*/ 0 60000 65536"/>
                  <a:gd name="T14" fmla="*/ 0 60000 65536"/>
                  <a:gd name="T15" fmla="*/ 0 60000 65536"/>
                  <a:gd name="T16" fmla="*/ 0 60000 65536"/>
                  <a:gd name="T17" fmla="*/ 0 60000 65536"/>
                  <a:gd name="T18" fmla="*/ 0 w 799"/>
                  <a:gd name="T19" fmla="*/ 0 h 252"/>
                  <a:gd name="T20" fmla="*/ 799 w 799"/>
                  <a:gd name="T21" fmla="*/ 252 h 252"/>
                </a:gdLst>
                <a:ahLst/>
                <a:cxnLst>
                  <a:cxn ang="T12">
                    <a:pos x="T0" y="T1"/>
                  </a:cxn>
                  <a:cxn ang="T13">
                    <a:pos x="T2" y="T3"/>
                  </a:cxn>
                  <a:cxn ang="T14">
                    <a:pos x="T4" y="T5"/>
                  </a:cxn>
                  <a:cxn ang="T15">
                    <a:pos x="T6" y="T7"/>
                  </a:cxn>
                  <a:cxn ang="T16">
                    <a:pos x="T8" y="T9"/>
                  </a:cxn>
                  <a:cxn ang="T17">
                    <a:pos x="T10" y="T11"/>
                  </a:cxn>
                </a:cxnLst>
                <a:rect l="T18" t="T19" r="T20" b="T21"/>
                <a:pathLst>
                  <a:path w="799" h="252">
                    <a:moveTo>
                      <a:pt x="0" y="0"/>
                    </a:moveTo>
                    <a:cubicBezTo>
                      <a:pt x="0" y="194"/>
                      <a:pt x="0" y="194"/>
                      <a:pt x="0" y="194"/>
                    </a:cubicBezTo>
                    <a:cubicBezTo>
                      <a:pt x="0" y="194"/>
                      <a:pt x="214" y="252"/>
                      <a:pt x="407" y="252"/>
                    </a:cubicBezTo>
                    <a:cubicBezTo>
                      <a:pt x="614" y="252"/>
                      <a:pt x="799" y="194"/>
                      <a:pt x="799" y="194"/>
                    </a:cubicBezTo>
                    <a:cubicBezTo>
                      <a:pt x="799" y="0"/>
                      <a:pt x="799" y="0"/>
                      <a:pt x="799" y="0"/>
                    </a:cubicBezTo>
                    <a:lnTo>
                      <a:pt x="0" y="0"/>
                    </a:lnTo>
                    <a:close/>
                  </a:path>
                </a:pathLst>
              </a:custGeom>
              <a:solidFill>
                <a:srgbClr val="2A5B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45" name="iṣḻide"/>
              <p:cNvSpPr>
                <a:spLocks noChangeArrowheads="1"/>
              </p:cNvSpPr>
              <p:nvPr/>
            </p:nvSpPr>
            <p:spPr bwMode="auto">
              <a:xfrm>
                <a:off x="693" y="1559"/>
                <a:ext cx="132" cy="912"/>
              </a:xfrm>
              <a:prstGeom prst="rect">
                <a:avLst/>
              </a:pr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46" name="ïśḻïḓè"/>
              <p:cNvSpPr>
                <a:spLocks noChangeArrowheads="1"/>
              </p:cNvSpPr>
              <p:nvPr/>
            </p:nvSpPr>
            <p:spPr bwMode="auto">
              <a:xfrm>
                <a:off x="821" y="1559"/>
                <a:ext cx="9" cy="912"/>
              </a:xfrm>
              <a:prstGeom prst="rect">
                <a:avLst/>
              </a:prstGeom>
              <a:solidFill>
                <a:srgbClr val="2D656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47" name="iṩ1ïḋê"/>
              <p:cNvSpPr>
                <a:spLocks noChangeArrowheads="1"/>
              </p:cNvSpPr>
              <p:nvPr/>
            </p:nvSpPr>
            <p:spPr bwMode="auto">
              <a:xfrm>
                <a:off x="688" y="1559"/>
                <a:ext cx="11" cy="912"/>
              </a:xfrm>
              <a:prstGeom prst="rect">
                <a:avLst/>
              </a:prstGeom>
              <a:solidFill>
                <a:srgbClr val="2D656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48" name="íṧļiḍê"/>
              <p:cNvSpPr>
                <a:spLocks noChangeArrowheads="1"/>
              </p:cNvSpPr>
              <p:nvPr/>
            </p:nvSpPr>
            <p:spPr bwMode="auto">
              <a:xfrm>
                <a:off x="718" y="1559"/>
                <a:ext cx="84" cy="912"/>
              </a:xfrm>
              <a:prstGeom prst="rect">
                <a:avLst/>
              </a:prstGeom>
              <a:solidFill>
                <a:srgbClr val="2A5B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26849" name="iṣľïďê"/>
              <p:cNvSpPr>
                <a:spLocks noChangeArrowheads="1"/>
              </p:cNvSpPr>
              <p:nvPr/>
            </p:nvSpPr>
            <p:spPr bwMode="auto">
              <a:xfrm>
                <a:off x="691" y="2038"/>
                <a:ext cx="138" cy="187"/>
              </a:xfrm>
              <a:custGeom>
                <a:avLst/>
                <a:gdLst>
                  <a:gd name="T0" fmla="*/ 100 w 77"/>
                  <a:gd name="T1" fmla="*/ 187 h 105"/>
                  <a:gd name="T2" fmla="*/ 38 w 77"/>
                  <a:gd name="T3" fmla="*/ 187 h 105"/>
                  <a:gd name="T4" fmla="*/ 0 w 77"/>
                  <a:gd name="T5" fmla="*/ 150 h 105"/>
                  <a:gd name="T6" fmla="*/ 0 w 77"/>
                  <a:gd name="T7" fmla="*/ 37 h 105"/>
                  <a:gd name="T8" fmla="*/ 38 w 77"/>
                  <a:gd name="T9" fmla="*/ 0 h 105"/>
                  <a:gd name="T10" fmla="*/ 100 w 77"/>
                  <a:gd name="T11" fmla="*/ 0 h 105"/>
                  <a:gd name="T12" fmla="*/ 138 w 77"/>
                  <a:gd name="T13" fmla="*/ 37 h 105"/>
                  <a:gd name="T14" fmla="*/ 138 w 77"/>
                  <a:gd name="T15" fmla="*/ 150 h 105"/>
                  <a:gd name="T16" fmla="*/ 100 w 77"/>
                  <a:gd name="T17" fmla="*/ 187 h 105"/>
                  <a:gd name="T18" fmla="*/ 38 w 77"/>
                  <a:gd name="T19" fmla="*/ 16 h 105"/>
                  <a:gd name="T20" fmla="*/ 16 w 77"/>
                  <a:gd name="T21" fmla="*/ 37 h 105"/>
                  <a:gd name="T22" fmla="*/ 16 w 77"/>
                  <a:gd name="T23" fmla="*/ 150 h 105"/>
                  <a:gd name="T24" fmla="*/ 38 w 77"/>
                  <a:gd name="T25" fmla="*/ 171 h 105"/>
                  <a:gd name="T26" fmla="*/ 100 w 77"/>
                  <a:gd name="T27" fmla="*/ 171 h 105"/>
                  <a:gd name="T28" fmla="*/ 122 w 77"/>
                  <a:gd name="T29" fmla="*/ 150 h 105"/>
                  <a:gd name="T30" fmla="*/ 122 w 77"/>
                  <a:gd name="T31" fmla="*/ 37 h 105"/>
                  <a:gd name="T32" fmla="*/ 100 w 77"/>
                  <a:gd name="T33" fmla="*/ 16 h 105"/>
                  <a:gd name="T34" fmla="*/ 38 w 77"/>
                  <a:gd name="T35" fmla="*/ 16 h 1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7"/>
                  <a:gd name="T55" fmla="*/ 0 h 105"/>
                  <a:gd name="T56" fmla="*/ 77 w 77"/>
                  <a:gd name="T57" fmla="*/ 105 h 10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7" h="105">
                    <a:moveTo>
                      <a:pt x="56" y="105"/>
                    </a:moveTo>
                    <a:cubicBezTo>
                      <a:pt x="21" y="105"/>
                      <a:pt x="21" y="105"/>
                      <a:pt x="21" y="105"/>
                    </a:cubicBezTo>
                    <a:cubicBezTo>
                      <a:pt x="9" y="105"/>
                      <a:pt x="0" y="95"/>
                      <a:pt x="0" y="84"/>
                    </a:cubicBezTo>
                    <a:cubicBezTo>
                      <a:pt x="0" y="21"/>
                      <a:pt x="0" y="21"/>
                      <a:pt x="0" y="21"/>
                    </a:cubicBezTo>
                    <a:cubicBezTo>
                      <a:pt x="0" y="9"/>
                      <a:pt x="9" y="0"/>
                      <a:pt x="21" y="0"/>
                    </a:cubicBezTo>
                    <a:cubicBezTo>
                      <a:pt x="56" y="0"/>
                      <a:pt x="56" y="0"/>
                      <a:pt x="56" y="0"/>
                    </a:cubicBezTo>
                    <a:cubicBezTo>
                      <a:pt x="67" y="0"/>
                      <a:pt x="77" y="9"/>
                      <a:pt x="77" y="21"/>
                    </a:cubicBezTo>
                    <a:cubicBezTo>
                      <a:pt x="77" y="84"/>
                      <a:pt x="77" y="84"/>
                      <a:pt x="77" y="84"/>
                    </a:cubicBezTo>
                    <a:cubicBezTo>
                      <a:pt x="77" y="95"/>
                      <a:pt x="67" y="105"/>
                      <a:pt x="56" y="105"/>
                    </a:cubicBezTo>
                    <a:close/>
                    <a:moveTo>
                      <a:pt x="21" y="9"/>
                    </a:moveTo>
                    <a:cubicBezTo>
                      <a:pt x="14" y="9"/>
                      <a:pt x="9" y="14"/>
                      <a:pt x="9" y="21"/>
                    </a:cubicBezTo>
                    <a:cubicBezTo>
                      <a:pt x="9" y="84"/>
                      <a:pt x="9" y="84"/>
                      <a:pt x="9" y="84"/>
                    </a:cubicBezTo>
                    <a:cubicBezTo>
                      <a:pt x="9" y="91"/>
                      <a:pt x="14" y="96"/>
                      <a:pt x="21" y="96"/>
                    </a:cubicBezTo>
                    <a:cubicBezTo>
                      <a:pt x="56" y="96"/>
                      <a:pt x="56" y="96"/>
                      <a:pt x="56" y="96"/>
                    </a:cubicBezTo>
                    <a:cubicBezTo>
                      <a:pt x="62" y="96"/>
                      <a:pt x="68" y="91"/>
                      <a:pt x="68" y="84"/>
                    </a:cubicBezTo>
                    <a:cubicBezTo>
                      <a:pt x="68" y="21"/>
                      <a:pt x="68" y="21"/>
                      <a:pt x="68" y="21"/>
                    </a:cubicBezTo>
                    <a:cubicBezTo>
                      <a:pt x="68" y="14"/>
                      <a:pt x="62" y="9"/>
                      <a:pt x="56" y="9"/>
                    </a:cubicBezTo>
                    <a:lnTo>
                      <a:pt x="21" y="9"/>
                    </a:lnTo>
                    <a:close/>
                  </a:path>
                </a:pathLst>
              </a:custGeom>
              <a:solidFill>
                <a:srgbClr val="EDE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50" name="ïş1ïḑe"/>
              <p:cNvSpPr>
                <a:spLocks noChangeArrowheads="1"/>
              </p:cNvSpPr>
              <p:nvPr/>
            </p:nvSpPr>
            <p:spPr bwMode="auto">
              <a:xfrm>
                <a:off x="750" y="2141"/>
                <a:ext cx="20" cy="80"/>
              </a:xfrm>
              <a:prstGeom prst="rect">
                <a:avLst/>
              </a:prstGeom>
              <a:solidFill>
                <a:srgbClr val="EDE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grpSp>
        <p:sp>
          <p:nvSpPr>
            <p:cNvPr id="26851" name="îṡľíḑe"/>
            <p:cNvSpPr>
              <a:spLocks noChangeArrowheads="1"/>
            </p:cNvSpPr>
            <p:nvPr/>
          </p:nvSpPr>
          <p:spPr bwMode="auto">
            <a:xfrm>
              <a:off x="1473198" y="2592394"/>
              <a:ext cx="3282950" cy="1925637"/>
            </a:xfrm>
            <a:custGeom>
              <a:avLst/>
              <a:gdLst>
                <a:gd name="T0" fmla="*/ 152827 w 1160"/>
                <a:gd name="T1" fmla="*/ 0 h 680"/>
                <a:gd name="T2" fmla="*/ 3130123 w 1160"/>
                <a:gd name="T3" fmla="*/ 0 h 680"/>
                <a:gd name="T4" fmla="*/ 3282950 w 1160"/>
                <a:gd name="T5" fmla="*/ 152918 h 680"/>
                <a:gd name="T6" fmla="*/ 3282950 w 1160"/>
                <a:gd name="T7" fmla="*/ 1772719 h 680"/>
                <a:gd name="T8" fmla="*/ 3130123 w 1160"/>
                <a:gd name="T9" fmla="*/ 1925637 h 680"/>
                <a:gd name="T10" fmla="*/ 152827 w 1160"/>
                <a:gd name="T11" fmla="*/ 1925637 h 680"/>
                <a:gd name="T12" fmla="*/ 0 w 1160"/>
                <a:gd name="T13" fmla="*/ 1772719 h 680"/>
                <a:gd name="T14" fmla="*/ 0 w 1160"/>
                <a:gd name="T15" fmla="*/ 152918 h 680"/>
                <a:gd name="T16" fmla="*/ 152827 w 1160"/>
                <a:gd name="T17" fmla="*/ 0 h 6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0"/>
                <a:gd name="T28" fmla="*/ 0 h 680"/>
                <a:gd name="T29" fmla="*/ 1160 w 1160"/>
                <a:gd name="T30" fmla="*/ 680 h 6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0" h="680">
                  <a:moveTo>
                    <a:pt x="54" y="0"/>
                  </a:moveTo>
                  <a:cubicBezTo>
                    <a:pt x="1106" y="0"/>
                    <a:pt x="1106" y="0"/>
                    <a:pt x="1106" y="0"/>
                  </a:cubicBezTo>
                  <a:cubicBezTo>
                    <a:pt x="1136" y="0"/>
                    <a:pt x="1160" y="24"/>
                    <a:pt x="1160" y="54"/>
                  </a:cubicBezTo>
                  <a:cubicBezTo>
                    <a:pt x="1160" y="626"/>
                    <a:pt x="1160" y="626"/>
                    <a:pt x="1160" y="626"/>
                  </a:cubicBezTo>
                  <a:cubicBezTo>
                    <a:pt x="1160" y="656"/>
                    <a:pt x="1136" y="680"/>
                    <a:pt x="1106" y="680"/>
                  </a:cubicBezTo>
                  <a:cubicBezTo>
                    <a:pt x="54" y="680"/>
                    <a:pt x="54" y="680"/>
                    <a:pt x="54" y="680"/>
                  </a:cubicBezTo>
                  <a:cubicBezTo>
                    <a:pt x="24" y="680"/>
                    <a:pt x="0" y="656"/>
                    <a:pt x="0" y="626"/>
                  </a:cubicBezTo>
                  <a:cubicBezTo>
                    <a:pt x="0" y="54"/>
                    <a:pt x="0" y="54"/>
                    <a:pt x="0" y="54"/>
                  </a:cubicBezTo>
                  <a:cubicBezTo>
                    <a:pt x="0" y="24"/>
                    <a:pt x="24" y="0"/>
                    <a:pt x="54" y="0"/>
                  </a:cubicBezTo>
                  <a:close/>
                </a:path>
              </a:pathLst>
            </a:custGeom>
            <a:solidFill>
              <a:srgbClr val="B4DD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52" name="ïṩḷïdé"/>
            <p:cNvSpPr>
              <a:spLocks noChangeArrowheads="1"/>
            </p:cNvSpPr>
            <p:nvPr/>
          </p:nvSpPr>
          <p:spPr bwMode="auto">
            <a:xfrm>
              <a:off x="1473198" y="2592394"/>
              <a:ext cx="3282950" cy="1936750"/>
            </a:xfrm>
            <a:custGeom>
              <a:avLst/>
              <a:gdLst>
                <a:gd name="T0" fmla="*/ 3130123 w 1160"/>
                <a:gd name="T1" fmla="*/ 0 h 684"/>
                <a:gd name="T2" fmla="*/ 152827 w 1160"/>
                <a:gd name="T3" fmla="*/ 0 h 684"/>
                <a:gd name="T4" fmla="*/ 0 w 1160"/>
                <a:gd name="T5" fmla="*/ 152901 h 684"/>
                <a:gd name="T6" fmla="*/ 0 w 1160"/>
                <a:gd name="T7" fmla="*/ 1786680 h 684"/>
                <a:gd name="T8" fmla="*/ 152827 w 1160"/>
                <a:gd name="T9" fmla="*/ 1936750 h 684"/>
                <a:gd name="T10" fmla="*/ 3130123 w 1160"/>
                <a:gd name="T11" fmla="*/ 1936750 h 684"/>
                <a:gd name="T12" fmla="*/ 3282950 w 1160"/>
                <a:gd name="T13" fmla="*/ 1786680 h 684"/>
                <a:gd name="T14" fmla="*/ 3282950 w 1160"/>
                <a:gd name="T15" fmla="*/ 152901 h 684"/>
                <a:gd name="T16" fmla="*/ 3130123 w 1160"/>
                <a:gd name="T17" fmla="*/ 0 h 684"/>
                <a:gd name="T18" fmla="*/ 3141444 w 1160"/>
                <a:gd name="T19" fmla="*/ 1786680 h 684"/>
                <a:gd name="T20" fmla="*/ 3130123 w 1160"/>
                <a:gd name="T21" fmla="*/ 1795175 h 684"/>
                <a:gd name="T22" fmla="*/ 152827 w 1160"/>
                <a:gd name="T23" fmla="*/ 1795175 h 684"/>
                <a:gd name="T24" fmla="*/ 144337 w 1160"/>
                <a:gd name="T25" fmla="*/ 1786680 h 684"/>
                <a:gd name="T26" fmla="*/ 144337 w 1160"/>
                <a:gd name="T27" fmla="*/ 152901 h 684"/>
                <a:gd name="T28" fmla="*/ 152827 w 1160"/>
                <a:gd name="T29" fmla="*/ 141575 h 684"/>
                <a:gd name="T30" fmla="*/ 3130123 w 1160"/>
                <a:gd name="T31" fmla="*/ 141575 h 684"/>
                <a:gd name="T32" fmla="*/ 3141444 w 1160"/>
                <a:gd name="T33" fmla="*/ 152901 h 684"/>
                <a:gd name="T34" fmla="*/ 3141444 w 1160"/>
                <a:gd name="T35" fmla="*/ 1786680 h 6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60"/>
                <a:gd name="T55" fmla="*/ 0 h 684"/>
                <a:gd name="T56" fmla="*/ 1160 w 1160"/>
                <a:gd name="T57" fmla="*/ 684 h 6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60" h="684">
                  <a:moveTo>
                    <a:pt x="1106" y="0"/>
                  </a:moveTo>
                  <a:cubicBezTo>
                    <a:pt x="54" y="0"/>
                    <a:pt x="54" y="0"/>
                    <a:pt x="54" y="0"/>
                  </a:cubicBezTo>
                  <a:cubicBezTo>
                    <a:pt x="25" y="0"/>
                    <a:pt x="0" y="24"/>
                    <a:pt x="0" y="54"/>
                  </a:cubicBezTo>
                  <a:cubicBezTo>
                    <a:pt x="0" y="631"/>
                    <a:pt x="0" y="631"/>
                    <a:pt x="0" y="631"/>
                  </a:cubicBezTo>
                  <a:cubicBezTo>
                    <a:pt x="0" y="660"/>
                    <a:pt x="25" y="684"/>
                    <a:pt x="54" y="684"/>
                  </a:cubicBezTo>
                  <a:cubicBezTo>
                    <a:pt x="1106" y="684"/>
                    <a:pt x="1106" y="684"/>
                    <a:pt x="1106" y="684"/>
                  </a:cubicBezTo>
                  <a:cubicBezTo>
                    <a:pt x="1136" y="684"/>
                    <a:pt x="1160" y="660"/>
                    <a:pt x="1160" y="631"/>
                  </a:cubicBezTo>
                  <a:cubicBezTo>
                    <a:pt x="1160" y="54"/>
                    <a:pt x="1160" y="54"/>
                    <a:pt x="1160" y="54"/>
                  </a:cubicBezTo>
                  <a:cubicBezTo>
                    <a:pt x="1160" y="24"/>
                    <a:pt x="1136" y="0"/>
                    <a:pt x="1106" y="0"/>
                  </a:cubicBezTo>
                  <a:close/>
                  <a:moveTo>
                    <a:pt x="1110" y="631"/>
                  </a:moveTo>
                  <a:cubicBezTo>
                    <a:pt x="1110" y="633"/>
                    <a:pt x="1108" y="634"/>
                    <a:pt x="1106" y="634"/>
                  </a:cubicBezTo>
                  <a:cubicBezTo>
                    <a:pt x="54" y="634"/>
                    <a:pt x="54" y="634"/>
                    <a:pt x="54" y="634"/>
                  </a:cubicBezTo>
                  <a:cubicBezTo>
                    <a:pt x="52" y="634"/>
                    <a:pt x="51" y="633"/>
                    <a:pt x="51" y="631"/>
                  </a:cubicBezTo>
                  <a:cubicBezTo>
                    <a:pt x="51" y="54"/>
                    <a:pt x="51" y="54"/>
                    <a:pt x="51" y="54"/>
                  </a:cubicBezTo>
                  <a:cubicBezTo>
                    <a:pt x="51" y="52"/>
                    <a:pt x="52" y="50"/>
                    <a:pt x="54" y="50"/>
                  </a:cubicBezTo>
                  <a:cubicBezTo>
                    <a:pt x="1106" y="50"/>
                    <a:pt x="1106" y="50"/>
                    <a:pt x="1106" y="50"/>
                  </a:cubicBezTo>
                  <a:cubicBezTo>
                    <a:pt x="1108" y="50"/>
                    <a:pt x="1110" y="52"/>
                    <a:pt x="1110" y="54"/>
                  </a:cubicBezTo>
                  <a:lnTo>
                    <a:pt x="1110" y="63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53" name="î$1îḍè"/>
            <p:cNvSpPr>
              <a:spLocks noChangeArrowheads="1"/>
            </p:cNvSpPr>
            <p:nvPr/>
          </p:nvSpPr>
          <p:spPr bwMode="auto">
            <a:xfrm>
              <a:off x="1154111" y="4514857"/>
              <a:ext cx="3924300" cy="173037"/>
            </a:xfrm>
            <a:custGeom>
              <a:avLst/>
              <a:gdLst>
                <a:gd name="T0" fmla="*/ 5659 w 1387"/>
                <a:gd name="T1" fmla="*/ 0 h 61"/>
                <a:gd name="T2" fmla="*/ 0 w 1387"/>
                <a:gd name="T3" fmla="*/ 39713 h 61"/>
                <a:gd name="T4" fmla="*/ 132979 w 1387"/>
                <a:gd name="T5" fmla="*/ 173037 h 61"/>
                <a:gd name="T6" fmla="*/ 3791321 w 1387"/>
                <a:gd name="T7" fmla="*/ 173037 h 61"/>
                <a:gd name="T8" fmla="*/ 3924300 w 1387"/>
                <a:gd name="T9" fmla="*/ 39713 h 61"/>
                <a:gd name="T10" fmla="*/ 3915812 w 1387"/>
                <a:gd name="T11" fmla="*/ 0 h 61"/>
                <a:gd name="T12" fmla="*/ 5659 w 1387"/>
                <a:gd name="T13" fmla="*/ 0 h 61"/>
                <a:gd name="T14" fmla="*/ 0 60000 65536"/>
                <a:gd name="T15" fmla="*/ 0 60000 65536"/>
                <a:gd name="T16" fmla="*/ 0 60000 65536"/>
                <a:gd name="T17" fmla="*/ 0 60000 65536"/>
                <a:gd name="T18" fmla="*/ 0 60000 65536"/>
                <a:gd name="T19" fmla="*/ 0 60000 65536"/>
                <a:gd name="T20" fmla="*/ 0 60000 65536"/>
                <a:gd name="T21" fmla="*/ 0 w 1387"/>
                <a:gd name="T22" fmla="*/ 0 h 61"/>
                <a:gd name="T23" fmla="*/ 1387 w 1387"/>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7" h="61">
                  <a:moveTo>
                    <a:pt x="2" y="0"/>
                  </a:moveTo>
                  <a:cubicBezTo>
                    <a:pt x="1" y="4"/>
                    <a:pt x="0" y="9"/>
                    <a:pt x="0" y="14"/>
                  </a:cubicBezTo>
                  <a:cubicBezTo>
                    <a:pt x="0" y="40"/>
                    <a:pt x="21" y="61"/>
                    <a:pt x="47" y="61"/>
                  </a:cubicBezTo>
                  <a:cubicBezTo>
                    <a:pt x="1340" y="61"/>
                    <a:pt x="1340" y="61"/>
                    <a:pt x="1340" y="61"/>
                  </a:cubicBezTo>
                  <a:cubicBezTo>
                    <a:pt x="1366" y="61"/>
                    <a:pt x="1387" y="40"/>
                    <a:pt x="1387" y="14"/>
                  </a:cubicBezTo>
                  <a:cubicBezTo>
                    <a:pt x="1387" y="9"/>
                    <a:pt x="1386" y="4"/>
                    <a:pt x="1384" y="0"/>
                  </a:cubicBezTo>
                  <a:lnTo>
                    <a:pt x="2" y="0"/>
                  </a:lnTo>
                  <a:close/>
                </a:path>
              </a:pathLst>
            </a:custGeom>
            <a:solidFill>
              <a:srgbClr val="3165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6854" name="iSliḋè"/>
            <p:cNvSpPr>
              <a:spLocks noChangeArrowheads="1"/>
            </p:cNvSpPr>
            <p:nvPr/>
          </p:nvSpPr>
          <p:spPr bwMode="auto">
            <a:xfrm>
              <a:off x="2695573" y="4583119"/>
              <a:ext cx="896938" cy="36512"/>
            </a:xfrm>
            <a:custGeom>
              <a:avLst/>
              <a:gdLst>
                <a:gd name="T0" fmla="*/ 896938 w 317"/>
                <a:gd name="T1" fmla="*/ 16852 h 13"/>
                <a:gd name="T2" fmla="*/ 879961 w 317"/>
                <a:gd name="T3" fmla="*/ 36512 h 13"/>
                <a:gd name="T4" fmla="*/ 16977 w 317"/>
                <a:gd name="T5" fmla="*/ 36512 h 13"/>
                <a:gd name="T6" fmla="*/ 0 w 317"/>
                <a:gd name="T7" fmla="*/ 16852 h 13"/>
                <a:gd name="T8" fmla="*/ 16977 w 317"/>
                <a:gd name="T9" fmla="*/ 0 h 13"/>
                <a:gd name="T10" fmla="*/ 879961 w 317"/>
                <a:gd name="T11" fmla="*/ 0 h 13"/>
                <a:gd name="T12" fmla="*/ 896938 w 317"/>
                <a:gd name="T13" fmla="*/ 16852 h 13"/>
                <a:gd name="T14" fmla="*/ 0 60000 65536"/>
                <a:gd name="T15" fmla="*/ 0 60000 65536"/>
                <a:gd name="T16" fmla="*/ 0 60000 65536"/>
                <a:gd name="T17" fmla="*/ 0 60000 65536"/>
                <a:gd name="T18" fmla="*/ 0 60000 65536"/>
                <a:gd name="T19" fmla="*/ 0 60000 65536"/>
                <a:gd name="T20" fmla="*/ 0 60000 65536"/>
                <a:gd name="T21" fmla="*/ 0 w 317"/>
                <a:gd name="T22" fmla="*/ 0 h 13"/>
                <a:gd name="T23" fmla="*/ 317 w 317"/>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7" h="13">
                  <a:moveTo>
                    <a:pt x="317" y="6"/>
                  </a:moveTo>
                  <a:cubicBezTo>
                    <a:pt x="317" y="10"/>
                    <a:pt x="315" y="13"/>
                    <a:pt x="311" y="13"/>
                  </a:cubicBezTo>
                  <a:cubicBezTo>
                    <a:pt x="6" y="13"/>
                    <a:pt x="6" y="13"/>
                    <a:pt x="6" y="13"/>
                  </a:cubicBezTo>
                  <a:cubicBezTo>
                    <a:pt x="2" y="13"/>
                    <a:pt x="0" y="10"/>
                    <a:pt x="0" y="6"/>
                  </a:cubicBezTo>
                  <a:cubicBezTo>
                    <a:pt x="0" y="3"/>
                    <a:pt x="2" y="0"/>
                    <a:pt x="6" y="0"/>
                  </a:cubicBezTo>
                  <a:cubicBezTo>
                    <a:pt x="311" y="0"/>
                    <a:pt x="311" y="0"/>
                    <a:pt x="311" y="0"/>
                  </a:cubicBezTo>
                  <a:cubicBezTo>
                    <a:pt x="315" y="0"/>
                    <a:pt x="317" y="3"/>
                    <a:pt x="317" y="6"/>
                  </a:cubicBezTo>
                  <a:close/>
                </a:path>
              </a:pathLst>
            </a:custGeom>
            <a:solidFill>
              <a:srgbClr val="B3B1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233"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234"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35"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36"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37"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38"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39"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40"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41"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42"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43"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44"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245"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246"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graphicFrame>
        <p:nvGraphicFramePr>
          <p:cNvPr id="5" name="表格 4"/>
          <p:cNvGraphicFramePr/>
          <p:nvPr>
            <p:custDataLst>
              <p:tags r:id="rId1"/>
            </p:custDataLst>
          </p:nvPr>
        </p:nvGraphicFramePr>
        <p:xfrm>
          <a:off x="7245350" y="944245"/>
          <a:ext cx="16753205" cy="12174220"/>
        </p:xfrm>
        <a:graphic>
          <a:graphicData uri="http://schemas.openxmlformats.org/drawingml/2006/table">
            <a:tbl>
              <a:tblPr firstRow="1" bandRow="1">
                <a:tableStyleId>{5C22544A-7EE6-4342-B048-85BDC9FD1C3A}</a:tableStyleId>
              </a:tblPr>
              <a:tblGrid>
                <a:gridCol w="3759200"/>
                <a:gridCol w="6677025"/>
                <a:gridCol w="6316980"/>
              </a:tblGrid>
              <a:tr h="3043555">
                <a:tc>
                  <a:txBody>
                    <a:bodyPr/>
                    <a:lstStyle/>
                    <a:p>
                      <a:pPr indent="0" algn="ctr">
                        <a:buNone/>
                      </a:pPr>
                      <a:r>
                        <a:rPr lang="en-US" sz="4000" b="1">
                          <a:solidFill>
                            <a:srgbClr val="000000"/>
                          </a:solidFill>
                          <a:latin typeface="微软雅黑" charset="-122"/>
                          <a:ea typeface="微软雅黑" charset="-122"/>
                          <a:cs typeface="仿宋_GB2312" panose="02010609030101010101" charset="-122"/>
                        </a:rPr>
                        <a:t>类别</a:t>
                      </a:r>
                      <a:endParaRPr lang="en-US" altLang="en-US" sz="4000" b="1">
                        <a:solidFill>
                          <a:srgbClr val="000000"/>
                        </a:solidFill>
                        <a:latin typeface="微软雅黑" charset="-122"/>
                        <a:ea typeface="微软雅黑" charset="-122"/>
                        <a:cs typeface="仿宋_GB2312" panose="02010609030101010101" charset="-122"/>
                      </a:endParaRPr>
                    </a:p>
                  </a:txBody>
                  <a:tcPr marL="68580" marR="68580" marT="0" marB="0" anchor="ctr"/>
                </a:tc>
                <a:tc>
                  <a:txBody>
                    <a:bodyPr/>
                    <a:lstStyle/>
                    <a:p>
                      <a:pPr indent="0" algn="ctr">
                        <a:buNone/>
                      </a:pPr>
                      <a:r>
                        <a:rPr lang="en-US" sz="4000" b="1">
                          <a:solidFill>
                            <a:srgbClr val="000000"/>
                          </a:solidFill>
                          <a:latin typeface="微软雅黑" charset="-122"/>
                          <a:ea typeface="微软雅黑" charset="-122"/>
                          <a:cs typeface="仿宋_GB2312" panose="02010609030101010101" charset="-122"/>
                        </a:rPr>
                        <a:t>全国</a:t>
                      </a:r>
                      <a:endParaRPr lang="en-US" altLang="en-US" sz="4000" b="1">
                        <a:solidFill>
                          <a:srgbClr val="000000"/>
                        </a:solidFill>
                        <a:latin typeface="微软雅黑" charset="-122"/>
                        <a:ea typeface="微软雅黑" charset="-122"/>
                        <a:cs typeface="仿宋_GB2312" panose="02010609030101010101" charset="-122"/>
                      </a:endParaRPr>
                    </a:p>
                  </a:txBody>
                  <a:tcPr marL="68580" marR="68580" marT="0" marB="0" anchor="ctr"/>
                </a:tc>
                <a:tc>
                  <a:txBody>
                    <a:bodyPr/>
                    <a:lstStyle/>
                    <a:p>
                      <a:pPr indent="0" algn="ctr">
                        <a:buNone/>
                      </a:pPr>
                      <a:r>
                        <a:rPr lang="en-US" sz="4000" b="1">
                          <a:solidFill>
                            <a:srgbClr val="000000"/>
                          </a:solidFill>
                          <a:latin typeface="微软雅黑" charset="-122"/>
                          <a:ea typeface="微软雅黑" charset="-122"/>
                          <a:cs typeface="仿宋_GB2312" panose="02010609030101010101" charset="-122"/>
                        </a:rPr>
                        <a:t>厦门</a:t>
                      </a:r>
                      <a:endParaRPr lang="en-US" altLang="en-US" sz="4000" b="1">
                        <a:solidFill>
                          <a:srgbClr val="000000"/>
                        </a:solidFill>
                        <a:latin typeface="微软雅黑" charset="-122"/>
                        <a:ea typeface="微软雅黑" charset="-122"/>
                        <a:cs typeface="仿宋_GB2312" panose="02010609030101010101" charset="-122"/>
                      </a:endParaRPr>
                    </a:p>
                  </a:txBody>
                  <a:tcPr marL="68580" marR="68580" marT="0" marB="0" anchor="ctr"/>
                </a:tc>
              </a:tr>
              <a:tr h="3043555">
                <a:tc>
                  <a:txBody>
                    <a:bodyPr/>
                    <a:lstStyle/>
                    <a:p>
                      <a:pPr indent="0" algn="ctr">
                        <a:buNone/>
                      </a:pPr>
                      <a:r>
                        <a:rPr lang="en-US" sz="3600" b="0">
                          <a:solidFill>
                            <a:srgbClr val="000000"/>
                          </a:solidFill>
                          <a:latin typeface="微软雅黑" charset="-122"/>
                          <a:ea typeface="微软雅黑" charset="-122"/>
                          <a:cs typeface="仿宋_GB2312" panose="02010609030101010101" charset="-122"/>
                        </a:rPr>
                        <a:t>职工养老保险</a:t>
                      </a:r>
                      <a:endParaRPr lang="en-US" altLang="en-US" sz="3600" b="0">
                        <a:solidFill>
                          <a:srgbClr val="000000"/>
                        </a:solidFill>
                        <a:latin typeface="微软雅黑" charset="-122"/>
                        <a:ea typeface="微软雅黑" charset="-122"/>
                        <a:cs typeface="仿宋_GB2312" panose="02010609030101010101" charset="-122"/>
                      </a:endParaRPr>
                    </a:p>
                  </a:txBody>
                  <a:tcPr marL="68580" marR="68580" marT="0" marB="0" anchor="ctr"/>
                </a:tc>
                <a:tc>
                  <a:txBody>
                    <a:bodyPr/>
                    <a:lstStyle/>
                    <a:p>
                      <a:pPr indent="0" algn="ctr">
                        <a:buNone/>
                      </a:pPr>
                      <a:r>
                        <a:rPr lang="en-US" sz="3600" b="0">
                          <a:solidFill>
                            <a:srgbClr val="000000"/>
                          </a:solidFill>
                          <a:latin typeface="微软雅黑" charset="-122"/>
                          <a:ea typeface="微软雅黑" charset="-122"/>
                          <a:cs typeface="微软雅黑" charset="-122"/>
                        </a:rPr>
                        <a:t>单位费率12%至20%不等，大部分地区在19%以上</a:t>
                      </a:r>
                      <a:endParaRPr lang="en-US" altLang="en-US" sz="3600" b="0">
                        <a:solidFill>
                          <a:srgbClr val="000000"/>
                        </a:solidFill>
                        <a:latin typeface="微软雅黑" charset="-122"/>
                        <a:ea typeface="微软雅黑" charset="-122"/>
                        <a:cs typeface="微软雅黑" charset="-122"/>
                      </a:endParaRPr>
                    </a:p>
                  </a:txBody>
                  <a:tcPr marL="68580" marR="68580" marT="0" marB="0" anchor="ctr"/>
                </a:tc>
                <a:tc>
                  <a:txBody>
                    <a:bodyPr/>
                    <a:lstStyle/>
                    <a:p>
                      <a:pPr indent="0" algn="ctr">
                        <a:buNone/>
                      </a:pPr>
                      <a:r>
                        <a:rPr lang="en-US" sz="3600" b="0">
                          <a:solidFill>
                            <a:srgbClr val="000000"/>
                          </a:solidFill>
                          <a:latin typeface="微软雅黑" charset="-122"/>
                          <a:ea typeface="微软雅黑" charset="-122"/>
                          <a:cs typeface="微软雅黑" charset="-122"/>
                        </a:rPr>
                        <a:t>单位费率12%</a:t>
                      </a:r>
                      <a:endParaRPr lang="en-US" altLang="en-US" sz="3600" b="0">
                        <a:solidFill>
                          <a:srgbClr val="000000"/>
                        </a:solidFill>
                        <a:latin typeface="微软雅黑" charset="-122"/>
                        <a:ea typeface="微软雅黑" charset="-122"/>
                        <a:cs typeface="微软雅黑" charset="-122"/>
                      </a:endParaRPr>
                    </a:p>
                  </a:txBody>
                  <a:tcPr marL="68580" marR="68580" marT="0" marB="0" anchor="ctr"/>
                </a:tc>
              </a:tr>
              <a:tr h="3043555">
                <a:tc>
                  <a:txBody>
                    <a:bodyPr/>
                    <a:lstStyle/>
                    <a:p>
                      <a:pPr indent="0" algn="ctr">
                        <a:buNone/>
                      </a:pPr>
                      <a:r>
                        <a:rPr lang="en-US" sz="3600" b="0">
                          <a:solidFill>
                            <a:srgbClr val="000000"/>
                          </a:solidFill>
                          <a:latin typeface="微软雅黑" charset="-122"/>
                          <a:ea typeface="微软雅黑" charset="-122"/>
                          <a:cs typeface="仿宋_GB2312" panose="02010609030101010101" charset="-122"/>
                        </a:rPr>
                        <a:t>失业保险</a:t>
                      </a:r>
                      <a:endParaRPr lang="en-US" altLang="en-US" sz="3600" b="0">
                        <a:solidFill>
                          <a:srgbClr val="000000"/>
                        </a:solidFill>
                        <a:latin typeface="微软雅黑" charset="-122"/>
                        <a:ea typeface="微软雅黑" charset="-122"/>
                        <a:cs typeface="仿宋_GB2312" panose="02010609030101010101" charset="-122"/>
                      </a:endParaRPr>
                    </a:p>
                  </a:txBody>
                  <a:tcPr marL="68580" marR="68580" marT="0" marB="0" anchor="ctr"/>
                </a:tc>
                <a:tc>
                  <a:txBody>
                    <a:bodyPr/>
                    <a:lstStyle/>
                    <a:p>
                      <a:pPr indent="0" algn="ctr">
                        <a:buNone/>
                      </a:pPr>
                      <a:r>
                        <a:rPr lang="en-US" sz="3600" b="0">
                          <a:solidFill>
                            <a:srgbClr val="000000"/>
                          </a:solidFill>
                          <a:latin typeface="微软雅黑" charset="-122"/>
                          <a:ea typeface="微软雅黑" charset="-122"/>
                          <a:cs typeface="微软雅黑" charset="-122"/>
                        </a:rPr>
                        <a:t>总费率1%</a:t>
                      </a:r>
                      <a:endParaRPr lang="en-US" altLang="en-US" sz="3600" b="0">
                        <a:solidFill>
                          <a:srgbClr val="000000"/>
                        </a:solidFill>
                        <a:latin typeface="微软雅黑" charset="-122"/>
                        <a:ea typeface="微软雅黑" charset="-122"/>
                        <a:cs typeface="微软雅黑" charset="-122"/>
                      </a:endParaRPr>
                    </a:p>
                  </a:txBody>
                  <a:tcPr marL="68580" marR="68580" marT="0" marB="0" anchor="ctr"/>
                </a:tc>
                <a:tc>
                  <a:txBody>
                    <a:bodyPr/>
                    <a:lstStyle/>
                    <a:p>
                      <a:pPr indent="0" algn="ctr">
                        <a:buNone/>
                      </a:pPr>
                      <a:r>
                        <a:rPr lang="en-US" sz="3600" b="0">
                          <a:solidFill>
                            <a:srgbClr val="000000"/>
                          </a:solidFill>
                          <a:latin typeface="微软雅黑" charset="-122"/>
                          <a:ea typeface="微软雅黑" charset="-122"/>
                          <a:cs typeface="微软雅黑" charset="-122"/>
                        </a:rPr>
                        <a:t>单位费率0.5%，本市职工个人费率0.5%，外来工个人不交</a:t>
                      </a:r>
                      <a:endParaRPr lang="en-US" altLang="en-US" sz="3600" b="0">
                        <a:solidFill>
                          <a:srgbClr val="000000"/>
                        </a:solidFill>
                        <a:latin typeface="微软雅黑" charset="-122"/>
                        <a:ea typeface="微软雅黑" charset="-122"/>
                        <a:cs typeface="微软雅黑" charset="-122"/>
                      </a:endParaRPr>
                    </a:p>
                  </a:txBody>
                  <a:tcPr marL="68580" marR="68580" marT="0" marB="0" anchor="ctr"/>
                </a:tc>
              </a:tr>
              <a:tr h="3043555">
                <a:tc>
                  <a:txBody>
                    <a:bodyPr/>
                    <a:lstStyle/>
                    <a:p>
                      <a:pPr indent="0" algn="ctr">
                        <a:buNone/>
                      </a:pPr>
                      <a:r>
                        <a:rPr lang="en-US" sz="3600" b="0">
                          <a:solidFill>
                            <a:srgbClr val="000000"/>
                          </a:solidFill>
                          <a:latin typeface="微软雅黑" charset="-122"/>
                          <a:ea typeface="微软雅黑" charset="-122"/>
                          <a:cs typeface="仿宋_GB2312" panose="02010609030101010101" charset="-122"/>
                        </a:rPr>
                        <a:t>工伤保险</a:t>
                      </a:r>
                      <a:endParaRPr lang="en-US" altLang="en-US" sz="3600" b="0">
                        <a:solidFill>
                          <a:srgbClr val="000000"/>
                        </a:solidFill>
                        <a:latin typeface="微软雅黑" charset="-122"/>
                        <a:ea typeface="微软雅黑" charset="-122"/>
                        <a:cs typeface="仿宋_GB2312" panose="02010609030101010101" charset="-122"/>
                      </a:endParaRPr>
                    </a:p>
                  </a:txBody>
                  <a:tcPr marL="68580" marR="68580" marT="0" marB="0" anchor="ctr"/>
                </a:tc>
                <a:tc>
                  <a:txBody>
                    <a:bodyPr/>
                    <a:lstStyle/>
                    <a:p>
                      <a:pPr indent="0" algn="ctr">
                        <a:buNone/>
                      </a:pPr>
                      <a:r>
                        <a:rPr lang="en-US" sz="3600" b="0">
                          <a:solidFill>
                            <a:srgbClr val="000000"/>
                          </a:solidFill>
                          <a:latin typeface="微软雅黑" charset="-122"/>
                          <a:ea typeface="微软雅黑" charset="-122"/>
                          <a:cs typeface="微软雅黑" charset="-122"/>
                        </a:rPr>
                        <a:t>根据行业风险分为一至八级，费率在0.2%至1.9%左右。</a:t>
                      </a:r>
                      <a:endParaRPr lang="en-US" altLang="en-US" sz="3600" b="0">
                        <a:solidFill>
                          <a:srgbClr val="000000"/>
                        </a:solidFill>
                        <a:latin typeface="微软雅黑" charset="-122"/>
                        <a:ea typeface="微软雅黑" charset="-122"/>
                        <a:cs typeface="微软雅黑" charset="-122"/>
                      </a:endParaRPr>
                    </a:p>
                  </a:txBody>
                  <a:tcPr marL="68580" marR="68580" marT="0" marB="0" anchor="ctr"/>
                </a:tc>
                <a:tc>
                  <a:txBody>
                    <a:bodyPr/>
                    <a:lstStyle/>
                    <a:p>
                      <a:pPr indent="0" algn="ctr">
                        <a:buNone/>
                      </a:pPr>
                      <a:r>
                        <a:rPr lang="en-US" sz="3600" b="0">
                          <a:solidFill>
                            <a:srgbClr val="000000"/>
                          </a:solidFill>
                          <a:latin typeface="微软雅黑" charset="-122"/>
                          <a:ea typeface="微软雅黑" charset="-122"/>
                          <a:cs typeface="微软雅黑" charset="-122"/>
                        </a:rPr>
                        <a:t>根据行业风险分为一至八级，费率在0.2%至1.9%左右，在规定费率的基础上减半征收</a:t>
                      </a:r>
                      <a:endParaRPr lang="en-US" altLang="en-US" sz="3600" b="0">
                        <a:solidFill>
                          <a:srgbClr val="000000"/>
                        </a:solidFill>
                        <a:latin typeface="微软雅黑" charset="-122"/>
                        <a:ea typeface="微软雅黑" charset="-122"/>
                        <a:cs typeface="微软雅黑" charset="-122"/>
                      </a:endParaRPr>
                    </a:p>
                  </a:txBody>
                  <a:tcPr marL="68580" marR="68580" marT="0" marB="0" anchor="ct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ísḷiḋe"/>
          <p:cNvSpPr>
            <a:spLocks noChangeArrowheads="1"/>
          </p:cNvSpPr>
          <p:nvPr/>
        </p:nvSpPr>
        <p:spPr bwMode="auto">
          <a:xfrm>
            <a:off x="0" y="0"/>
            <a:ext cx="24384000" cy="13716000"/>
          </a:xfrm>
          <a:prstGeom prst="rect">
            <a:avLst/>
          </a:prstGeom>
          <a:blipFill dpi="0" rotWithShape="1">
            <a:blip r:embed="rId1"/>
            <a:srcRect/>
            <a:stretch>
              <a:fillRect l="-15000" t="-10000" r="-15000" b="-20000"/>
            </a:stretch>
          </a:blipFill>
          <a:ln>
            <a:noFill/>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7171" name="ïṡlîḓé"/>
          <p:cNvSpPr>
            <a:spLocks noChangeArrowheads="1"/>
          </p:cNvSpPr>
          <p:nvPr/>
        </p:nvSpPr>
        <p:spPr bwMode="auto">
          <a:xfrm>
            <a:off x="1346200" y="4136073"/>
            <a:ext cx="21691600" cy="6550025"/>
          </a:xfrm>
          <a:prstGeom prst="rect">
            <a:avLst/>
          </a:prstGeom>
          <a:solidFill>
            <a:srgbClr val="FFFFFF">
              <a:alpha val="68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pic>
        <p:nvPicPr>
          <p:cNvPr id="7172" name="Picture"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663" y="4624388"/>
            <a:ext cx="413067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ïšḷíḑê">
            <a:hlinkClick r:id="rId3" action="ppaction://hlinksldjump"/>
          </p:cNvPr>
          <p:cNvSpPr>
            <a:spLocks noChangeArrowheads="1"/>
          </p:cNvSpPr>
          <p:nvPr/>
        </p:nvSpPr>
        <p:spPr bwMode="auto">
          <a:xfrm>
            <a:off x="3524250" y="4878388"/>
            <a:ext cx="3621088" cy="3621087"/>
          </a:xfrm>
          <a:prstGeom prst="ellipse">
            <a:avLst/>
          </a:prstGeom>
          <a:solidFill>
            <a:schemeClr val="accent1"/>
          </a:solidFill>
          <a:ln w="57150" cmpd="sng">
            <a:solidFill>
              <a:srgbClr val="F9D0CD"/>
            </a:solidFill>
            <a:round/>
          </a:ln>
        </p:spPr>
        <p:txBody>
          <a:bodyPr wrap="none"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3100"/>
              </a:lnSpc>
            </a:pPr>
            <a:r>
              <a:rPr lang="en-US" altLang="zh-CN" sz="9600" b="1" dirty="0">
                <a:solidFill>
                  <a:srgbClr val="FFFFFF"/>
                </a:solidFill>
                <a:latin typeface="+mn-lt"/>
                <a:ea typeface="+mn-ea"/>
                <a:cs typeface="+mn-ea"/>
                <a:sym typeface="+mn-lt"/>
              </a:rPr>
              <a:t>01</a:t>
            </a:r>
            <a:endParaRPr lang="zh-CN" altLang="en-US" sz="800" b="1" dirty="0">
              <a:solidFill>
                <a:srgbClr val="000000"/>
              </a:solidFill>
              <a:latin typeface="+mn-lt"/>
              <a:ea typeface="+mn-ea"/>
              <a:cs typeface="+mn-ea"/>
              <a:sym typeface="+mn-lt"/>
            </a:endParaRPr>
          </a:p>
        </p:txBody>
      </p:sp>
      <p:sp>
        <p:nvSpPr>
          <p:cNvPr id="7174" name="文本"/>
          <p:cNvSpPr>
            <a:spLocks noChangeArrowheads="1"/>
          </p:cNvSpPr>
          <p:nvPr/>
        </p:nvSpPr>
        <p:spPr bwMode="auto">
          <a:xfrm>
            <a:off x="10007600" y="5768975"/>
            <a:ext cx="119935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ts val="11400"/>
              </a:lnSpc>
            </a:pPr>
            <a:r>
              <a:rPr lang="zh-CN" altLang="en-US" sz="8000" b="1" dirty="0">
                <a:latin typeface="+mn-lt"/>
                <a:ea typeface="+mn-ea"/>
                <a:cs typeface="+mn-ea"/>
                <a:sym typeface="+mn-lt"/>
              </a:rPr>
              <a:t>促进外资增长政策</a:t>
            </a:r>
            <a:endParaRPr lang="zh-CN" altLang="en-US" sz="8000" b="1" dirty="0">
              <a:latin typeface="微软雅黑" charset="-122"/>
              <a:ea typeface="微软雅黑" charset="-122"/>
              <a:cs typeface="+mn-ea"/>
              <a:sym typeface="+mn-lt"/>
            </a:endParaRPr>
          </a:p>
        </p:txBody>
      </p:sp>
      <p:pic>
        <p:nvPicPr>
          <p:cNvPr id="7176" name="Picture"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0" y="5922963"/>
            <a:ext cx="14446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直接连接符 3"/>
          <p:cNvSpPr>
            <a:spLocks noChangeShapeType="1"/>
          </p:cNvSpPr>
          <p:nvPr/>
        </p:nvSpPr>
        <p:spPr bwMode="auto">
          <a:xfrm>
            <a:off x="8692515" y="3675424"/>
            <a:ext cx="0" cy="7013575"/>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8195" name="îSḻíďè"/>
          <p:cNvSpPr>
            <a:spLocks noChangeArrowheads="1"/>
          </p:cNvSpPr>
          <p:nvPr/>
        </p:nvSpPr>
        <p:spPr bwMode="auto">
          <a:xfrm>
            <a:off x="1183640" y="3675424"/>
            <a:ext cx="7508875" cy="7013575"/>
          </a:xfrm>
          <a:custGeom>
            <a:avLst/>
            <a:gdLst>
              <a:gd name="T0" fmla="*/ 7508875 w 2365"/>
              <a:gd name="T1" fmla="*/ 7013575 h 2209"/>
              <a:gd name="T2" fmla="*/ 0 w 2365"/>
              <a:gd name="T3" fmla="*/ 3505200 h 2209"/>
              <a:gd name="T4" fmla="*/ 7508875 w 2365"/>
              <a:gd name="T5" fmla="*/ 0 h 2209"/>
              <a:gd name="T6" fmla="*/ 7508875 w 2365"/>
              <a:gd name="T7" fmla="*/ 7013575 h 2209"/>
              <a:gd name="T8" fmla="*/ 0 60000 65536"/>
              <a:gd name="T9" fmla="*/ 0 60000 65536"/>
              <a:gd name="T10" fmla="*/ 0 60000 65536"/>
              <a:gd name="T11" fmla="*/ 0 60000 65536"/>
              <a:gd name="T12" fmla="*/ 0 w 2365"/>
              <a:gd name="T13" fmla="*/ 0 h 2209"/>
              <a:gd name="T14" fmla="*/ 2365 w 2365"/>
              <a:gd name="T15" fmla="*/ 2209 h 2209"/>
            </a:gdLst>
            <a:ahLst/>
            <a:cxnLst>
              <a:cxn ang="T8">
                <a:pos x="T0" y="T1"/>
              </a:cxn>
              <a:cxn ang="T9">
                <a:pos x="T2" y="T3"/>
              </a:cxn>
              <a:cxn ang="T10">
                <a:pos x="T4" y="T5"/>
              </a:cxn>
              <a:cxn ang="T11">
                <a:pos x="T6" y="T7"/>
              </a:cxn>
            </a:cxnLst>
            <a:rect l="T12" t="T13" r="T14" b="T15"/>
            <a:pathLst>
              <a:path w="2365" h="2209">
                <a:moveTo>
                  <a:pt x="2365" y="2209"/>
                </a:moveTo>
                <a:lnTo>
                  <a:pt x="0" y="1104"/>
                </a:lnTo>
                <a:lnTo>
                  <a:pt x="2365" y="0"/>
                </a:lnTo>
                <a:lnTo>
                  <a:pt x="2365" y="2209"/>
                </a:lnTo>
                <a:close/>
              </a:path>
            </a:pathLst>
          </a:custGeom>
          <a:gradFill rotWithShape="1">
            <a:gsLst>
              <a:gs pos="0">
                <a:srgbClr val="F2F2F2"/>
              </a:gs>
              <a:gs pos="100000">
                <a:srgbClr val="D8D8D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latin typeface="+mn-lt"/>
              <a:ea typeface="+mn-ea"/>
              <a:cs typeface="+mn-ea"/>
              <a:sym typeface="+mn-lt"/>
            </a:endParaRPr>
          </a:p>
        </p:txBody>
      </p:sp>
      <p:grpSp>
        <p:nvGrpSpPr>
          <p:cNvPr id="8196" name="组合 50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872490" y="4873987"/>
            <a:ext cx="5983288" cy="3943350"/>
            <a:chOff x="0" y="0"/>
            <a:chExt cx="6546129" cy="4313800"/>
          </a:xfrm>
        </p:grpSpPr>
        <p:grpSp>
          <p:nvGrpSpPr>
            <p:cNvPr id="8197" name="ïSḻiḍe"/>
            <p:cNvGrpSpPr/>
            <p:nvPr/>
          </p:nvGrpSpPr>
          <p:grpSpPr bwMode="auto">
            <a:xfrm>
              <a:off x="168353" y="0"/>
              <a:ext cx="6377776" cy="4313800"/>
              <a:chOff x="0" y="0"/>
              <a:chExt cx="5834" cy="3946"/>
            </a:xfrm>
          </p:grpSpPr>
          <p:sp>
            <p:nvSpPr>
              <p:cNvPr id="8198" name="íšḻïḑé"/>
              <p:cNvSpPr>
                <a:spLocks noChangeArrowheads="1"/>
              </p:cNvSpPr>
              <p:nvPr/>
            </p:nvSpPr>
            <p:spPr bwMode="auto">
              <a:xfrm>
                <a:off x="1015" y="0"/>
                <a:ext cx="2314" cy="3548"/>
              </a:xfrm>
              <a:custGeom>
                <a:avLst/>
                <a:gdLst>
                  <a:gd name="T0" fmla="*/ 4 w 1114"/>
                  <a:gd name="T1" fmla="*/ 1396 h 1710"/>
                  <a:gd name="T2" fmla="*/ 0 w 1114"/>
                  <a:gd name="T3" fmla="*/ 1098 h 1710"/>
                  <a:gd name="T4" fmla="*/ 0 w 1114"/>
                  <a:gd name="T5" fmla="*/ 1058 h 1710"/>
                  <a:gd name="T6" fmla="*/ 46 w 1114"/>
                  <a:gd name="T7" fmla="*/ 766 h 1710"/>
                  <a:gd name="T8" fmla="*/ 39 w 1114"/>
                  <a:gd name="T9" fmla="*/ 1434 h 1710"/>
                  <a:gd name="T10" fmla="*/ 87 w 1114"/>
                  <a:gd name="T11" fmla="*/ 734 h 1710"/>
                  <a:gd name="T12" fmla="*/ 87 w 1114"/>
                  <a:gd name="T13" fmla="*/ 734 h 1710"/>
                  <a:gd name="T14" fmla="*/ 133 w 1114"/>
                  <a:gd name="T15" fmla="*/ 1515 h 1710"/>
                  <a:gd name="T16" fmla="*/ 239 w 1114"/>
                  <a:gd name="T17" fmla="*/ 1498 h 1710"/>
                  <a:gd name="T18" fmla="*/ 320 w 1114"/>
                  <a:gd name="T19" fmla="*/ 739 h 1710"/>
                  <a:gd name="T20" fmla="*/ 511 w 1114"/>
                  <a:gd name="T21" fmla="*/ 720 h 1710"/>
                  <a:gd name="T22" fmla="*/ 550 w 1114"/>
                  <a:gd name="T23" fmla="*/ 739 h 1710"/>
                  <a:gd name="T24" fmla="*/ 663 w 1114"/>
                  <a:gd name="T25" fmla="*/ 1517 h 1710"/>
                  <a:gd name="T26" fmla="*/ 700 w 1114"/>
                  <a:gd name="T27" fmla="*/ 1498 h 1710"/>
                  <a:gd name="T28" fmla="*/ 781 w 1114"/>
                  <a:gd name="T29" fmla="*/ 739 h 1710"/>
                  <a:gd name="T30" fmla="*/ 947 w 1114"/>
                  <a:gd name="T31" fmla="*/ 720 h 1710"/>
                  <a:gd name="T32" fmla="*/ 931 w 1114"/>
                  <a:gd name="T33" fmla="*/ 1498 h 1710"/>
                  <a:gd name="T34" fmla="*/ 1076 w 1114"/>
                  <a:gd name="T35" fmla="*/ 672 h 1710"/>
                  <a:gd name="T36" fmla="*/ 1124 w 1114"/>
                  <a:gd name="T37" fmla="*/ 1517 h 1710"/>
                  <a:gd name="T38" fmla="*/ 1097 w 1114"/>
                  <a:gd name="T39" fmla="*/ 625 h 1710"/>
                  <a:gd name="T40" fmla="*/ 1082 w 1114"/>
                  <a:gd name="T41" fmla="*/ 403 h 1710"/>
                  <a:gd name="T42" fmla="*/ 1103 w 1114"/>
                  <a:gd name="T43" fmla="*/ 286 h 1710"/>
                  <a:gd name="T44" fmla="*/ 1103 w 1114"/>
                  <a:gd name="T45" fmla="*/ 154 h 1710"/>
                  <a:gd name="T46" fmla="*/ 1180 w 1114"/>
                  <a:gd name="T47" fmla="*/ 31 h 1710"/>
                  <a:gd name="T48" fmla="*/ 1163 w 1114"/>
                  <a:gd name="T49" fmla="*/ 1517 h 1710"/>
                  <a:gd name="T50" fmla="*/ 1223 w 1114"/>
                  <a:gd name="T51" fmla="*/ 19 h 1710"/>
                  <a:gd name="T52" fmla="*/ 1298 w 1114"/>
                  <a:gd name="T53" fmla="*/ 3477 h 1710"/>
                  <a:gd name="T54" fmla="*/ 1298 w 1114"/>
                  <a:gd name="T55" fmla="*/ 3440 h 1710"/>
                  <a:gd name="T56" fmla="*/ 1342 w 1114"/>
                  <a:gd name="T57" fmla="*/ 3145 h 1710"/>
                  <a:gd name="T58" fmla="*/ 1338 w 1114"/>
                  <a:gd name="T59" fmla="*/ 0 h 1710"/>
                  <a:gd name="T60" fmla="*/ 1460 w 1114"/>
                  <a:gd name="T61" fmla="*/ 3116 h 1710"/>
                  <a:gd name="T62" fmla="*/ 1471 w 1114"/>
                  <a:gd name="T63" fmla="*/ 1517 h 1710"/>
                  <a:gd name="T64" fmla="*/ 1500 w 1114"/>
                  <a:gd name="T65" fmla="*/ 3098 h 1710"/>
                  <a:gd name="T66" fmla="*/ 1508 w 1114"/>
                  <a:gd name="T67" fmla="*/ 1517 h 1710"/>
                  <a:gd name="T68" fmla="*/ 1691 w 1114"/>
                  <a:gd name="T69" fmla="*/ 3098 h 1710"/>
                  <a:gd name="T70" fmla="*/ 1685 w 1114"/>
                  <a:gd name="T71" fmla="*/ 19 h 1710"/>
                  <a:gd name="T72" fmla="*/ 1807 w 1114"/>
                  <a:gd name="T73" fmla="*/ 3116 h 1710"/>
                  <a:gd name="T74" fmla="*/ 1799 w 1114"/>
                  <a:gd name="T75" fmla="*/ 0 h 1710"/>
                  <a:gd name="T76" fmla="*/ 1847 w 1114"/>
                  <a:gd name="T77" fmla="*/ 3116 h 1710"/>
                  <a:gd name="T78" fmla="*/ 1992 w 1114"/>
                  <a:gd name="T79" fmla="*/ 0 h 1710"/>
                  <a:gd name="T80" fmla="*/ 1971 w 1114"/>
                  <a:gd name="T81" fmla="*/ 1517 h 1710"/>
                  <a:gd name="T82" fmla="*/ 2100 w 1114"/>
                  <a:gd name="T83" fmla="*/ 2 h 1710"/>
                  <a:gd name="T84" fmla="*/ 2154 w 1114"/>
                  <a:gd name="T85" fmla="*/ 3098 h 1710"/>
                  <a:gd name="T86" fmla="*/ 2137 w 1114"/>
                  <a:gd name="T87" fmla="*/ 35 h 1710"/>
                  <a:gd name="T88" fmla="*/ 2137 w 1114"/>
                  <a:gd name="T89" fmla="*/ 35 h 1710"/>
                  <a:gd name="T90" fmla="*/ 2194 w 1114"/>
                  <a:gd name="T91" fmla="*/ 3112 h 1710"/>
                  <a:gd name="T92" fmla="*/ 2252 w 1114"/>
                  <a:gd name="T93" fmla="*/ 1554 h 1710"/>
                  <a:gd name="T94" fmla="*/ 2208 w 1114"/>
                  <a:gd name="T95" fmla="*/ 191 h 1710"/>
                  <a:gd name="T96" fmla="*/ 2208 w 1114"/>
                  <a:gd name="T97" fmla="*/ 421 h 1710"/>
                  <a:gd name="T98" fmla="*/ 2293 w 1114"/>
                  <a:gd name="T99" fmla="*/ 2973 h 1710"/>
                  <a:gd name="T100" fmla="*/ 2297 w 1114"/>
                  <a:gd name="T101" fmla="*/ 1581 h 1710"/>
                  <a:gd name="T102" fmla="*/ 2295 w 1114"/>
                  <a:gd name="T103" fmla="*/ 2928 h 1710"/>
                  <a:gd name="T104" fmla="*/ 2314 w 1114"/>
                  <a:gd name="T105" fmla="*/ 2811 h 1710"/>
                  <a:gd name="T106" fmla="*/ 2295 w 1114"/>
                  <a:gd name="T107" fmla="*/ 2504 h 1710"/>
                  <a:gd name="T108" fmla="*/ 2295 w 1114"/>
                  <a:gd name="T109" fmla="*/ 2465 h 1710"/>
                  <a:gd name="T110" fmla="*/ 2314 w 1114"/>
                  <a:gd name="T111" fmla="*/ 2158 h 1710"/>
                  <a:gd name="T112" fmla="*/ 2295 w 1114"/>
                  <a:gd name="T113" fmla="*/ 2004 h 1710"/>
                  <a:gd name="T114" fmla="*/ 2314 w 1114"/>
                  <a:gd name="T115" fmla="*/ 1888 h 17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14"/>
                  <a:gd name="T175" fmla="*/ 0 h 1710"/>
                  <a:gd name="T176" fmla="*/ 1114 w 1114"/>
                  <a:gd name="T177" fmla="*/ 1710 h 17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14" h="1710">
                    <a:moveTo>
                      <a:pt x="0" y="657"/>
                    </a:moveTo>
                    <a:cubicBezTo>
                      <a:pt x="0" y="640"/>
                      <a:pt x="0" y="640"/>
                      <a:pt x="0" y="640"/>
                    </a:cubicBezTo>
                    <a:cubicBezTo>
                      <a:pt x="10" y="640"/>
                      <a:pt x="10" y="640"/>
                      <a:pt x="10" y="640"/>
                    </a:cubicBezTo>
                    <a:cubicBezTo>
                      <a:pt x="10" y="657"/>
                      <a:pt x="10" y="657"/>
                      <a:pt x="10" y="657"/>
                    </a:cubicBezTo>
                    <a:cubicBezTo>
                      <a:pt x="10" y="662"/>
                      <a:pt x="10" y="667"/>
                      <a:pt x="11" y="671"/>
                    </a:cubicBezTo>
                    <a:cubicBezTo>
                      <a:pt x="12" y="676"/>
                      <a:pt x="12" y="676"/>
                      <a:pt x="12" y="676"/>
                    </a:cubicBezTo>
                    <a:cubicBezTo>
                      <a:pt x="3" y="678"/>
                      <a:pt x="3" y="678"/>
                      <a:pt x="3" y="678"/>
                    </a:cubicBezTo>
                    <a:cubicBezTo>
                      <a:pt x="2" y="673"/>
                      <a:pt x="2" y="673"/>
                      <a:pt x="2" y="673"/>
                    </a:cubicBezTo>
                    <a:cubicBezTo>
                      <a:pt x="1" y="668"/>
                      <a:pt x="0" y="663"/>
                      <a:pt x="0" y="657"/>
                    </a:cubicBezTo>
                    <a:close/>
                    <a:moveTo>
                      <a:pt x="0" y="622"/>
                    </a:moveTo>
                    <a:cubicBezTo>
                      <a:pt x="0" y="584"/>
                      <a:pt x="0" y="584"/>
                      <a:pt x="0" y="584"/>
                    </a:cubicBezTo>
                    <a:cubicBezTo>
                      <a:pt x="10" y="584"/>
                      <a:pt x="10" y="584"/>
                      <a:pt x="10" y="584"/>
                    </a:cubicBezTo>
                    <a:cubicBezTo>
                      <a:pt x="10" y="622"/>
                      <a:pt x="10" y="622"/>
                      <a:pt x="10" y="622"/>
                    </a:cubicBezTo>
                    <a:lnTo>
                      <a:pt x="0" y="622"/>
                    </a:lnTo>
                    <a:close/>
                    <a:moveTo>
                      <a:pt x="0" y="566"/>
                    </a:moveTo>
                    <a:cubicBezTo>
                      <a:pt x="0" y="529"/>
                      <a:pt x="0" y="529"/>
                      <a:pt x="0" y="529"/>
                    </a:cubicBezTo>
                    <a:cubicBezTo>
                      <a:pt x="10" y="529"/>
                      <a:pt x="10" y="529"/>
                      <a:pt x="10" y="529"/>
                    </a:cubicBezTo>
                    <a:cubicBezTo>
                      <a:pt x="10" y="566"/>
                      <a:pt x="10" y="566"/>
                      <a:pt x="10" y="566"/>
                    </a:cubicBezTo>
                    <a:lnTo>
                      <a:pt x="0" y="566"/>
                    </a:lnTo>
                    <a:close/>
                    <a:moveTo>
                      <a:pt x="0" y="510"/>
                    </a:moveTo>
                    <a:cubicBezTo>
                      <a:pt x="0" y="473"/>
                      <a:pt x="0" y="473"/>
                      <a:pt x="0" y="473"/>
                    </a:cubicBezTo>
                    <a:cubicBezTo>
                      <a:pt x="10" y="473"/>
                      <a:pt x="10" y="473"/>
                      <a:pt x="10" y="473"/>
                    </a:cubicBezTo>
                    <a:cubicBezTo>
                      <a:pt x="10" y="510"/>
                      <a:pt x="10" y="510"/>
                      <a:pt x="10" y="510"/>
                    </a:cubicBezTo>
                    <a:lnTo>
                      <a:pt x="0" y="510"/>
                    </a:lnTo>
                    <a:close/>
                    <a:moveTo>
                      <a:pt x="0" y="455"/>
                    </a:moveTo>
                    <a:cubicBezTo>
                      <a:pt x="0" y="418"/>
                      <a:pt x="0" y="418"/>
                      <a:pt x="0" y="418"/>
                    </a:cubicBezTo>
                    <a:cubicBezTo>
                      <a:pt x="10" y="418"/>
                      <a:pt x="10" y="418"/>
                      <a:pt x="10" y="418"/>
                    </a:cubicBezTo>
                    <a:cubicBezTo>
                      <a:pt x="10" y="455"/>
                      <a:pt x="10" y="455"/>
                      <a:pt x="10" y="455"/>
                    </a:cubicBezTo>
                    <a:lnTo>
                      <a:pt x="0" y="455"/>
                    </a:lnTo>
                    <a:close/>
                    <a:moveTo>
                      <a:pt x="4" y="398"/>
                    </a:moveTo>
                    <a:cubicBezTo>
                      <a:pt x="6" y="394"/>
                      <a:pt x="6" y="394"/>
                      <a:pt x="6" y="394"/>
                    </a:cubicBezTo>
                    <a:cubicBezTo>
                      <a:pt x="9" y="384"/>
                      <a:pt x="15" y="376"/>
                      <a:pt x="22" y="369"/>
                    </a:cubicBezTo>
                    <a:cubicBezTo>
                      <a:pt x="25" y="366"/>
                      <a:pt x="25" y="366"/>
                      <a:pt x="25" y="366"/>
                    </a:cubicBezTo>
                    <a:cubicBezTo>
                      <a:pt x="32" y="372"/>
                      <a:pt x="32" y="372"/>
                      <a:pt x="32" y="372"/>
                    </a:cubicBezTo>
                    <a:cubicBezTo>
                      <a:pt x="28" y="375"/>
                      <a:pt x="28" y="375"/>
                      <a:pt x="28" y="375"/>
                    </a:cubicBezTo>
                    <a:cubicBezTo>
                      <a:pt x="22" y="382"/>
                      <a:pt x="17" y="389"/>
                      <a:pt x="14" y="397"/>
                    </a:cubicBezTo>
                    <a:cubicBezTo>
                      <a:pt x="12" y="401"/>
                      <a:pt x="12" y="401"/>
                      <a:pt x="12" y="401"/>
                    </a:cubicBezTo>
                    <a:lnTo>
                      <a:pt x="4" y="398"/>
                    </a:lnTo>
                    <a:close/>
                    <a:moveTo>
                      <a:pt x="12" y="696"/>
                    </a:moveTo>
                    <a:cubicBezTo>
                      <a:pt x="19" y="691"/>
                      <a:pt x="19" y="691"/>
                      <a:pt x="19" y="691"/>
                    </a:cubicBezTo>
                    <a:cubicBezTo>
                      <a:pt x="22" y="695"/>
                      <a:pt x="22" y="695"/>
                      <a:pt x="22" y="695"/>
                    </a:cubicBezTo>
                    <a:cubicBezTo>
                      <a:pt x="27" y="702"/>
                      <a:pt x="33" y="708"/>
                      <a:pt x="41" y="712"/>
                    </a:cubicBezTo>
                    <a:cubicBezTo>
                      <a:pt x="45" y="715"/>
                      <a:pt x="45" y="715"/>
                      <a:pt x="45" y="715"/>
                    </a:cubicBezTo>
                    <a:cubicBezTo>
                      <a:pt x="40" y="723"/>
                      <a:pt x="40" y="723"/>
                      <a:pt x="40" y="723"/>
                    </a:cubicBezTo>
                    <a:cubicBezTo>
                      <a:pt x="36" y="720"/>
                      <a:pt x="36" y="720"/>
                      <a:pt x="36" y="720"/>
                    </a:cubicBezTo>
                    <a:cubicBezTo>
                      <a:pt x="27" y="715"/>
                      <a:pt x="20" y="708"/>
                      <a:pt x="14" y="700"/>
                    </a:cubicBezTo>
                    <a:lnTo>
                      <a:pt x="12" y="696"/>
                    </a:lnTo>
                    <a:close/>
                    <a:moveTo>
                      <a:pt x="42" y="354"/>
                    </a:moveTo>
                    <a:cubicBezTo>
                      <a:pt x="46" y="352"/>
                      <a:pt x="46" y="352"/>
                      <a:pt x="46" y="352"/>
                    </a:cubicBezTo>
                    <a:cubicBezTo>
                      <a:pt x="55" y="349"/>
                      <a:pt x="65" y="347"/>
                      <a:pt x="74" y="347"/>
                    </a:cubicBezTo>
                    <a:cubicBezTo>
                      <a:pt x="80" y="347"/>
                      <a:pt x="80" y="347"/>
                      <a:pt x="80" y="347"/>
                    </a:cubicBezTo>
                    <a:cubicBezTo>
                      <a:pt x="80" y="356"/>
                      <a:pt x="80" y="356"/>
                      <a:pt x="80" y="356"/>
                    </a:cubicBezTo>
                    <a:cubicBezTo>
                      <a:pt x="74" y="356"/>
                      <a:pt x="74" y="356"/>
                      <a:pt x="74" y="356"/>
                    </a:cubicBezTo>
                    <a:cubicBezTo>
                      <a:pt x="66" y="356"/>
                      <a:pt x="58" y="358"/>
                      <a:pt x="50" y="361"/>
                    </a:cubicBezTo>
                    <a:cubicBezTo>
                      <a:pt x="45" y="363"/>
                      <a:pt x="45" y="363"/>
                      <a:pt x="45" y="363"/>
                    </a:cubicBezTo>
                    <a:lnTo>
                      <a:pt x="42" y="354"/>
                    </a:lnTo>
                    <a:close/>
                    <a:moveTo>
                      <a:pt x="59" y="730"/>
                    </a:moveTo>
                    <a:cubicBezTo>
                      <a:pt x="60" y="720"/>
                      <a:pt x="60" y="720"/>
                      <a:pt x="60" y="720"/>
                    </a:cubicBezTo>
                    <a:cubicBezTo>
                      <a:pt x="65" y="721"/>
                      <a:pt x="65" y="721"/>
                      <a:pt x="65" y="721"/>
                    </a:cubicBezTo>
                    <a:cubicBezTo>
                      <a:pt x="68" y="722"/>
                      <a:pt x="71" y="722"/>
                      <a:pt x="74" y="722"/>
                    </a:cubicBezTo>
                    <a:cubicBezTo>
                      <a:pt x="97" y="722"/>
                      <a:pt x="97" y="722"/>
                      <a:pt x="97" y="722"/>
                    </a:cubicBezTo>
                    <a:cubicBezTo>
                      <a:pt x="97" y="731"/>
                      <a:pt x="97" y="731"/>
                      <a:pt x="97" y="731"/>
                    </a:cubicBezTo>
                    <a:cubicBezTo>
                      <a:pt x="74" y="731"/>
                      <a:pt x="74" y="731"/>
                      <a:pt x="74" y="731"/>
                    </a:cubicBezTo>
                    <a:cubicBezTo>
                      <a:pt x="71" y="731"/>
                      <a:pt x="67" y="731"/>
                      <a:pt x="64" y="730"/>
                    </a:cubicBezTo>
                    <a:lnTo>
                      <a:pt x="59" y="730"/>
                    </a:lnTo>
                    <a:close/>
                    <a:moveTo>
                      <a:pt x="98" y="356"/>
                    </a:moveTo>
                    <a:cubicBezTo>
                      <a:pt x="98" y="347"/>
                      <a:pt x="98" y="347"/>
                      <a:pt x="98" y="347"/>
                    </a:cubicBezTo>
                    <a:cubicBezTo>
                      <a:pt x="135" y="347"/>
                      <a:pt x="135" y="347"/>
                      <a:pt x="135" y="347"/>
                    </a:cubicBezTo>
                    <a:cubicBezTo>
                      <a:pt x="135" y="356"/>
                      <a:pt x="135" y="356"/>
                      <a:pt x="135" y="356"/>
                    </a:cubicBezTo>
                    <a:lnTo>
                      <a:pt x="98" y="356"/>
                    </a:lnTo>
                    <a:close/>
                    <a:moveTo>
                      <a:pt x="115" y="731"/>
                    </a:moveTo>
                    <a:cubicBezTo>
                      <a:pt x="115" y="722"/>
                      <a:pt x="115" y="722"/>
                      <a:pt x="115" y="722"/>
                    </a:cubicBezTo>
                    <a:cubicBezTo>
                      <a:pt x="152" y="722"/>
                      <a:pt x="152" y="722"/>
                      <a:pt x="152" y="722"/>
                    </a:cubicBezTo>
                    <a:cubicBezTo>
                      <a:pt x="152" y="731"/>
                      <a:pt x="152" y="731"/>
                      <a:pt x="152" y="731"/>
                    </a:cubicBezTo>
                    <a:lnTo>
                      <a:pt x="115" y="731"/>
                    </a:lnTo>
                    <a:close/>
                    <a:moveTo>
                      <a:pt x="154" y="356"/>
                    </a:moveTo>
                    <a:cubicBezTo>
                      <a:pt x="154" y="347"/>
                      <a:pt x="154" y="347"/>
                      <a:pt x="154" y="347"/>
                    </a:cubicBezTo>
                    <a:cubicBezTo>
                      <a:pt x="191" y="347"/>
                      <a:pt x="191" y="347"/>
                      <a:pt x="191" y="347"/>
                    </a:cubicBezTo>
                    <a:cubicBezTo>
                      <a:pt x="191" y="356"/>
                      <a:pt x="191" y="356"/>
                      <a:pt x="191" y="356"/>
                    </a:cubicBezTo>
                    <a:lnTo>
                      <a:pt x="154" y="356"/>
                    </a:lnTo>
                    <a:close/>
                    <a:moveTo>
                      <a:pt x="171" y="731"/>
                    </a:moveTo>
                    <a:cubicBezTo>
                      <a:pt x="171" y="722"/>
                      <a:pt x="171" y="722"/>
                      <a:pt x="171" y="722"/>
                    </a:cubicBezTo>
                    <a:cubicBezTo>
                      <a:pt x="208" y="722"/>
                      <a:pt x="208" y="722"/>
                      <a:pt x="208" y="722"/>
                    </a:cubicBezTo>
                    <a:cubicBezTo>
                      <a:pt x="208" y="731"/>
                      <a:pt x="208" y="731"/>
                      <a:pt x="208" y="731"/>
                    </a:cubicBezTo>
                    <a:lnTo>
                      <a:pt x="171" y="731"/>
                    </a:lnTo>
                    <a:close/>
                    <a:moveTo>
                      <a:pt x="209" y="356"/>
                    </a:moveTo>
                    <a:cubicBezTo>
                      <a:pt x="209" y="347"/>
                      <a:pt x="209" y="347"/>
                      <a:pt x="209" y="347"/>
                    </a:cubicBezTo>
                    <a:cubicBezTo>
                      <a:pt x="246" y="347"/>
                      <a:pt x="246" y="347"/>
                      <a:pt x="246" y="347"/>
                    </a:cubicBezTo>
                    <a:cubicBezTo>
                      <a:pt x="246" y="356"/>
                      <a:pt x="246" y="356"/>
                      <a:pt x="246" y="356"/>
                    </a:cubicBezTo>
                    <a:lnTo>
                      <a:pt x="209" y="356"/>
                    </a:lnTo>
                    <a:close/>
                    <a:moveTo>
                      <a:pt x="226" y="731"/>
                    </a:moveTo>
                    <a:cubicBezTo>
                      <a:pt x="226" y="722"/>
                      <a:pt x="226" y="722"/>
                      <a:pt x="226" y="722"/>
                    </a:cubicBezTo>
                    <a:cubicBezTo>
                      <a:pt x="263" y="722"/>
                      <a:pt x="263" y="722"/>
                      <a:pt x="263" y="722"/>
                    </a:cubicBezTo>
                    <a:cubicBezTo>
                      <a:pt x="263" y="731"/>
                      <a:pt x="263" y="731"/>
                      <a:pt x="263" y="731"/>
                    </a:cubicBezTo>
                    <a:lnTo>
                      <a:pt x="226" y="731"/>
                    </a:lnTo>
                    <a:close/>
                    <a:moveTo>
                      <a:pt x="265" y="356"/>
                    </a:moveTo>
                    <a:cubicBezTo>
                      <a:pt x="265" y="347"/>
                      <a:pt x="265" y="347"/>
                      <a:pt x="265" y="347"/>
                    </a:cubicBezTo>
                    <a:cubicBezTo>
                      <a:pt x="302" y="347"/>
                      <a:pt x="302" y="347"/>
                      <a:pt x="302" y="347"/>
                    </a:cubicBezTo>
                    <a:cubicBezTo>
                      <a:pt x="302" y="356"/>
                      <a:pt x="302" y="356"/>
                      <a:pt x="302" y="356"/>
                    </a:cubicBezTo>
                    <a:lnTo>
                      <a:pt x="265" y="356"/>
                    </a:lnTo>
                    <a:close/>
                    <a:moveTo>
                      <a:pt x="282" y="731"/>
                    </a:moveTo>
                    <a:cubicBezTo>
                      <a:pt x="282" y="722"/>
                      <a:pt x="282" y="722"/>
                      <a:pt x="282" y="722"/>
                    </a:cubicBezTo>
                    <a:cubicBezTo>
                      <a:pt x="319" y="722"/>
                      <a:pt x="319" y="722"/>
                      <a:pt x="319" y="722"/>
                    </a:cubicBezTo>
                    <a:cubicBezTo>
                      <a:pt x="319" y="731"/>
                      <a:pt x="319" y="731"/>
                      <a:pt x="319" y="731"/>
                    </a:cubicBezTo>
                    <a:lnTo>
                      <a:pt x="282" y="731"/>
                    </a:lnTo>
                    <a:close/>
                    <a:moveTo>
                      <a:pt x="320" y="356"/>
                    </a:moveTo>
                    <a:cubicBezTo>
                      <a:pt x="320" y="347"/>
                      <a:pt x="320" y="347"/>
                      <a:pt x="320" y="347"/>
                    </a:cubicBezTo>
                    <a:cubicBezTo>
                      <a:pt x="357" y="347"/>
                      <a:pt x="357" y="347"/>
                      <a:pt x="357" y="347"/>
                    </a:cubicBezTo>
                    <a:cubicBezTo>
                      <a:pt x="357" y="356"/>
                      <a:pt x="357" y="356"/>
                      <a:pt x="357" y="356"/>
                    </a:cubicBezTo>
                    <a:lnTo>
                      <a:pt x="320" y="356"/>
                    </a:lnTo>
                    <a:close/>
                    <a:moveTo>
                      <a:pt x="337" y="731"/>
                    </a:moveTo>
                    <a:cubicBezTo>
                      <a:pt x="337" y="722"/>
                      <a:pt x="337" y="722"/>
                      <a:pt x="337" y="722"/>
                    </a:cubicBezTo>
                    <a:cubicBezTo>
                      <a:pt x="374" y="722"/>
                      <a:pt x="374" y="722"/>
                      <a:pt x="374" y="722"/>
                    </a:cubicBezTo>
                    <a:cubicBezTo>
                      <a:pt x="374" y="731"/>
                      <a:pt x="374" y="731"/>
                      <a:pt x="374" y="731"/>
                    </a:cubicBezTo>
                    <a:lnTo>
                      <a:pt x="337" y="731"/>
                    </a:lnTo>
                    <a:close/>
                    <a:moveTo>
                      <a:pt x="376" y="356"/>
                    </a:moveTo>
                    <a:cubicBezTo>
                      <a:pt x="376" y="347"/>
                      <a:pt x="376" y="347"/>
                      <a:pt x="376" y="347"/>
                    </a:cubicBezTo>
                    <a:cubicBezTo>
                      <a:pt x="413" y="347"/>
                      <a:pt x="413" y="347"/>
                      <a:pt x="413" y="347"/>
                    </a:cubicBezTo>
                    <a:cubicBezTo>
                      <a:pt x="413" y="356"/>
                      <a:pt x="413" y="356"/>
                      <a:pt x="413" y="356"/>
                    </a:cubicBezTo>
                    <a:lnTo>
                      <a:pt x="376" y="356"/>
                    </a:lnTo>
                    <a:close/>
                    <a:moveTo>
                      <a:pt x="393" y="731"/>
                    </a:moveTo>
                    <a:cubicBezTo>
                      <a:pt x="393" y="722"/>
                      <a:pt x="393" y="722"/>
                      <a:pt x="393" y="722"/>
                    </a:cubicBezTo>
                    <a:cubicBezTo>
                      <a:pt x="430" y="722"/>
                      <a:pt x="430" y="722"/>
                      <a:pt x="430" y="722"/>
                    </a:cubicBezTo>
                    <a:cubicBezTo>
                      <a:pt x="430" y="731"/>
                      <a:pt x="430" y="731"/>
                      <a:pt x="430" y="731"/>
                    </a:cubicBezTo>
                    <a:lnTo>
                      <a:pt x="393" y="731"/>
                    </a:lnTo>
                    <a:close/>
                    <a:moveTo>
                      <a:pt x="432" y="356"/>
                    </a:moveTo>
                    <a:cubicBezTo>
                      <a:pt x="432" y="347"/>
                      <a:pt x="432" y="347"/>
                      <a:pt x="432" y="347"/>
                    </a:cubicBezTo>
                    <a:cubicBezTo>
                      <a:pt x="456" y="347"/>
                      <a:pt x="456" y="347"/>
                      <a:pt x="456" y="347"/>
                    </a:cubicBezTo>
                    <a:cubicBezTo>
                      <a:pt x="459" y="347"/>
                      <a:pt x="461" y="347"/>
                      <a:pt x="463" y="346"/>
                    </a:cubicBezTo>
                    <a:cubicBezTo>
                      <a:pt x="468" y="346"/>
                      <a:pt x="468" y="346"/>
                      <a:pt x="468" y="346"/>
                    </a:cubicBezTo>
                    <a:cubicBezTo>
                      <a:pt x="469" y="355"/>
                      <a:pt x="469" y="355"/>
                      <a:pt x="469" y="355"/>
                    </a:cubicBezTo>
                    <a:cubicBezTo>
                      <a:pt x="464" y="356"/>
                      <a:pt x="464" y="356"/>
                      <a:pt x="464" y="356"/>
                    </a:cubicBezTo>
                    <a:cubicBezTo>
                      <a:pt x="462" y="356"/>
                      <a:pt x="459" y="356"/>
                      <a:pt x="456" y="356"/>
                    </a:cubicBezTo>
                    <a:lnTo>
                      <a:pt x="432" y="356"/>
                    </a:lnTo>
                    <a:close/>
                    <a:moveTo>
                      <a:pt x="448" y="731"/>
                    </a:moveTo>
                    <a:cubicBezTo>
                      <a:pt x="448" y="722"/>
                      <a:pt x="448" y="722"/>
                      <a:pt x="448" y="722"/>
                    </a:cubicBezTo>
                    <a:cubicBezTo>
                      <a:pt x="486" y="722"/>
                      <a:pt x="486" y="722"/>
                      <a:pt x="486" y="722"/>
                    </a:cubicBezTo>
                    <a:cubicBezTo>
                      <a:pt x="486" y="731"/>
                      <a:pt x="486" y="731"/>
                      <a:pt x="486" y="731"/>
                    </a:cubicBezTo>
                    <a:lnTo>
                      <a:pt x="448" y="731"/>
                    </a:lnTo>
                    <a:close/>
                    <a:moveTo>
                      <a:pt x="484" y="341"/>
                    </a:moveTo>
                    <a:cubicBezTo>
                      <a:pt x="488" y="339"/>
                      <a:pt x="488" y="339"/>
                      <a:pt x="488" y="339"/>
                    </a:cubicBezTo>
                    <a:cubicBezTo>
                      <a:pt x="496" y="334"/>
                      <a:pt x="502" y="329"/>
                      <a:pt x="507" y="322"/>
                    </a:cubicBezTo>
                    <a:cubicBezTo>
                      <a:pt x="510" y="318"/>
                      <a:pt x="510" y="318"/>
                      <a:pt x="510" y="318"/>
                    </a:cubicBezTo>
                    <a:cubicBezTo>
                      <a:pt x="518" y="324"/>
                      <a:pt x="518" y="324"/>
                      <a:pt x="518" y="324"/>
                    </a:cubicBezTo>
                    <a:cubicBezTo>
                      <a:pt x="515" y="327"/>
                      <a:pt x="515" y="327"/>
                      <a:pt x="515" y="327"/>
                    </a:cubicBezTo>
                    <a:cubicBezTo>
                      <a:pt x="509" y="335"/>
                      <a:pt x="501" y="342"/>
                      <a:pt x="492" y="347"/>
                    </a:cubicBezTo>
                    <a:cubicBezTo>
                      <a:pt x="488" y="349"/>
                      <a:pt x="488" y="349"/>
                      <a:pt x="488" y="349"/>
                    </a:cubicBezTo>
                    <a:lnTo>
                      <a:pt x="484" y="341"/>
                    </a:lnTo>
                    <a:close/>
                    <a:moveTo>
                      <a:pt x="504" y="731"/>
                    </a:moveTo>
                    <a:cubicBezTo>
                      <a:pt x="504" y="722"/>
                      <a:pt x="504" y="722"/>
                      <a:pt x="504" y="722"/>
                    </a:cubicBezTo>
                    <a:cubicBezTo>
                      <a:pt x="541" y="722"/>
                      <a:pt x="541" y="722"/>
                      <a:pt x="541" y="722"/>
                    </a:cubicBezTo>
                    <a:cubicBezTo>
                      <a:pt x="541" y="731"/>
                      <a:pt x="541" y="731"/>
                      <a:pt x="541" y="731"/>
                    </a:cubicBezTo>
                    <a:lnTo>
                      <a:pt x="504" y="731"/>
                    </a:lnTo>
                    <a:close/>
                    <a:moveTo>
                      <a:pt x="518" y="303"/>
                    </a:moveTo>
                    <a:cubicBezTo>
                      <a:pt x="519" y="299"/>
                      <a:pt x="519" y="299"/>
                      <a:pt x="519" y="299"/>
                    </a:cubicBezTo>
                    <a:cubicBezTo>
                      <a:pt x="520" y="293"/>
                      <a:pt x="521" y="288"/>
                      <a:pt x="521" y="282"/>
                    </a:cubicBezTo>
                    <a:cubicBezTo>
                      <a:pt x="521" y="268"/>
                      <a:pt x="521" y="268"/>
                      <a:pt x="521" y="268"/>
                    </a:cubicBezTo>
                    <a:cubicBezTo>
                      <a:pt x="531" y="268"/>
                      <a:pt x="531" y="268"/>
                      <a:pt x="531" y="268"/>
                    </a:cubicBezTo>
                    <a:cubicBezTo>
                      <a:pt x="531" y="282"/>
                      <a:pt x="531" y="282"/>
                      <a:pt x="531" y="282"/>
                    </a:cubicBezTo>
                    <a:cubicBezTo>
                      <a:pt x="531" y="288"/>
                      <a:pt x="530" y="295"/>
                      <a:pt x="528" y="301"/>
                    </a:cubicBezTo>
                    <a:cubicBezTo>
                      <a:pt x="527" y="306"/>
                      <a:pt x="527" y="306"/>
                      <a:pt x="527" y="306"/>
                    </a:cubicBezTo>
                    <a:lnTo>
                      <a:pt x="518" y="303"/>
                    </a:lnTo>
                    <a:close/>
                    <a:moveTo>
                      <a:pt x="521" y="249"/>
                    </a:moveTo>
                    <a:cubicBezTo>
                      <a:pt x="521" y="212"/>
                      <a:pt x="521" y="212"/>
                      <a:pt x="521" y="212"/>
                    </a:cubicBezTo>
                    <a:cubicBezTo>
                      <a:pt x="531" y="212"/>
                      <a:pt x="531" y="212"/>
                      <a:pt x="531" y="212"/>
                    </a:cubicBezTo>
                    <a:cubicBezTo>
                      <a:pt x="531" y="249"/>
                      <a:pt x="531" y="249"/>
                      <a:pt x="531" y="249"/>
                    </a:cubicBezTo>
                    <a:lnTo>
                      <a:pt x="521" y="249"/>
                    </a:lnTo>
                    <a:close/>
                    <a:moveTo>
                      <a:pt x="521" y="194"/>
                    </a:moveTo>
                    <a:cubicBezTo>
                      <a:pt x="521" y="157"/>
                      <a:pt x="521" y="157"/>
                      <a:pt x="521" y="157"/>
                    </a:cubicBezTo>
                    <a:cubicBezTo>
                      <a:pt x="531" y="157"/>
                      <a:pt x="531" y="157"/>
                      <a:pt x="531" y="157"/>
                    </a:cubicBezTo>
                    <a:cubicBezTo>
                      <a:pt x="531" y="194"/>
                      <a:pt x="531" y="194"/>
                      <a:pt x="531" y="194"/>
                    </a:cubicBezTo>
                    <a:lnTo>
                      <a:pt x="521" y="194"/>
                    </a:lnTo>
                    <a:close/>
                    <a:moveTo>
                      <a:pt x="521" y="138"/>
                    </a:moveTo>
                    <a:cubicBezTo>
                      <a:pt x="521" y="101"/>
                      <a:pt x="521" y="101"/>
                      <a:pt x="521" y="101"/>
                    </a:cubicBezTo>
                    <a:cubicBezTo>
                      <a:pt x="531" y="101"/>
                      <a:pt x="531" y="101"/>
                      <a:pt x="531" y="101"/>
                    </a:cubicBezTo>
                    <a:cubicBezTo>
                      <a:pt x="531" y="138"/>
                      <a:pt x="531" y="138"/>
                      <a:pt x="531" y="138"/>
                    </a:cubicBezTo>
                    <a:lnTo>
                      <a:pt x="521" y="138"/>
                    </a:lnTo>
                    <a:close/>
                    <a:moveTo>
                      <a:pt x="521" y="83"/>
                    </a:moveTo>
                    <a:cubicBezTo>
                      <a:pt x="521" y="74"/>
                      <a:pt x="521" y="74"/>
                      <a:pt x="521" y="74"/>
                    </a:cubicBezTo>
                    <a:cubicBezTo>
                      <a:pt x="521" y="65"/>
                      <a:pt x="523" y="57"/>
                      <a:pt x="525" y="49"/>
                    </a:cubicBezTo>
                    <a:cubicBezTo>
                      <a:pt x="527" y="45"/>
                      <a:pt x="527" y="45"/>
                      <a:pt x="527" y="45"/>
                    </a:cubicBezTo>
                    <a:cubicBezTo>
                      <a:pt x="536" y="48"/>
                      <a:pt x="536" y="48"/>
                      <a:pt x="536" y="48"/>
                    </a:cubicBezTo>
                    <a:cubicBezTo>
                      <a:pt x="534" y="52"/>
                      <a:pt x="534" y="52"/>
                      <a:pt x="534" y="52"/>
                    </a:cubicBezTo>
                    <a:cubicBezTo>
                      <a:pt x="532" y="59"/>
                      <a:pt x="531" y="66"/>
                      <a:pt x="531" y="74"/>
                    </a:cubicBezTo>
                    <a:cubicBezTo>
                      <a:pt x="531" y="83"/>
                      <a:pt x="531" y="83"/>
                      <a:pt x="531" y="83"/>
                    </a:cubicBezTo>
                    <a:lnTo>
                      <a:pt x="521" y="83"/>
                    </a:lnTo>
                    <a:close/>
                    <a:moveTo>
                      <a:pt x="537" y="27"/>
                    </a:moveTo>
                    <a:cubicBezTo>
                      <a:pt x="541" y="24"/>
                      <a:pt x="541" y="24"/>
                      <a:pt x="541" y="24"/>
                    </a:cubicBezTo>
                    <a:cubicBezTo>
                      <a:pt x="547" y="16"/>
                      <a:pt x="555" y="11"/>
                      <a:pt x="564" y="6"/>
                    </a:cubicBezTo>
                    <a:cubicBezTo>
                      <a:pt x="568" y="4"/>
                      <a:pt x="568" y="4"/>
                      <a:pt x="568" y="4"/>
                    </a:cubicBezTo>
                    <a:cubicBezTo>
                      <a:pt x="572" y="13"/>
                      <a:pt x="572" y="13"/>
                      <a:pt x="572" y="13"/>
                    </a:cubicBezTo>
                    <a:cubicBezTo>
                      <a:pt x="568" y="15"/>
                      <a:pt x="568" y="15"/>
                      <a:pt x="568" y="15"/>
                    </a:cubicBezTo>
                    <a:cubicBezTo>
                      <a:pt x="560" y="18"/>
                      <a:pt x="553" y="24"/>
                      <a:pt x="547" y="30"/>
                    </a:cubicBezTo>
                    <a:cubicBezTo>
                      <a:pt x="544" y="33"/>
                      <a:pt x="544" y="33"/>
                      <a:pt x="544" y="33"/>
                    </a:cubicBezTo>
                    <a:lnTo>
                      <a:pt x="537" y="27"/>
                    </a:lnTo>
                    <a:close/>
                    <a:moveTo>
                      <a:pt x="560" y="731"/>
                    </a:moveTo>
                    <a:cubicBezTo>
                      <a:pt x="560" y="722"/>
                      <a:pt x="560" y="722"/>
                      <a:pt x="560" y="722"/>
                    </a:cubicBezTo>
                    <a:cubicBezTo>
                      <a:pt x="597" y="722"/>
                      <a:pt x="597" y="722"/>
                      <a:pt x="597" y="722"/>
                    </a:cubicBezTo>
                    <a:cubicBezTo>
                      <a:pt x="597" y="731"/>
                      <a:pt x="597" y="731"/>
                      <a:pt x="597" y="731"/>
                    </a:cubicBezTo>
                    <a:lnTo>
                      <a:pt x="560" y="731"/>
                    </a:lnTo>
                    <a:close/>
                    <a:moveTo>
                      <a:pt x="588" y="0"/>
                    </a:moveTo>
                    <a:cubicBezTo>
                      <a:pt x="593" y="0"/>
                      <a:pt x="593" y="0"/>
                      <a:pt x="593" y="0"/>
                    </a:cubicBezTo>
                    <a:cubicBezTo>
                      <a:pt x="594" y="0"/>
                      <a:pt x="595" y="0"/>
                      <a:pt x="595" y="0"/>
                    </a:cubicBezTo>
                    <a:cubicBezTo>
                      <a:pt x="625" y="0"/>
                      <a:pt x="625" y="0"/>
                      <a:pt x="625" y="0"/>
                    </a:cubicBezTo>
                    <a:cubicBezTo>
                      <a:pt x="625" y="9"/>
                      <a:pt x="625" y="9"/>
                      <a:pt x="625" y="9"/>
                    </a:cubicBezTo>
                    <a:cubicBezTo>
                      <a:pt x="595" y="9"/>
                      <a:pt x="595" y="9"/>
                      <a:pt x="595" y="9"/>
                    </a:cubicBezTo>
                    <a:cubicBezTo>
                      <a:pt x="595" y="9"/>
                      <a:pt x="594" y="9"/>
                      <a:pt x="593" y="9"/>
                    </a:cubicBezTo>
                    <a:cubicBezTo>
                      <a:pt x="589" y="9"/>
                      <a:pt x="589" y="9"/>
                      <a:pt x="589" y="9"/>
                    </a:cubicBezTo>
                    <a:lnTo>
                      <a:pt x="588" y="0"/>
                    </a:lnTo>
                    <a:close/>
                    <a:moveTo>
                      <a:pt x="615" y="731"/>
                    </a:moveTo>
                    <a:cubicBezTo>
                      <a:pt x="615" y="722"/>
                      <a:pt x="615" y="722"/>
                      <a:pt x="615" y="722"/>
                    </a:cubicBezTo>
                    <a:cubicBezTo>
                      <a:pt x="652" y="722"/>
                      <a:pt x="652" y="722"/>
                      <a:pt x="652" y="722"/>
                    </a:cubicBezTo>
                    <a:cubicBezTo>
                      <a:pt x="652" y="731"/>
                      <a:pt x="652" y="731"/>
                      <a:pt x="652" y="731"/>
                    </a:cubicBezTo>
                    <a:lnTo>
                      <a:pt x="615" y="731"/>
                    </a:lnTo>
                    <a:close/>
                    <a:moveTo>
                      <a:pt x="625" y="1710"/>
                    </a:moveTo>
                    <a:cubicBezTo>
                      <a:pt x="625" y="1676"/>
                      <a:pt x="625" y="1676"/>
                      <a:pt x="625" y="1676"/>
                    </a:cubicBezTo>
                    <a:cubicBezTo>
                      <a:pt x="635" y="1676"/>
                      <a:pt x="635" y="1676"/>
                      <a:pt x="635" y="1676"/>
                    </a:cubicBezTo>
                    <a:cubicBezTo>
                      <a:pt x="635" y="1710"/>
                      <a:pt x="635" y="1710"/>
                      <a:pt x="635" y="1710"/>
                    </a:cubicBezTo>
                    <a:lnTo>
                      <a:pt x="625" y="1710"/>
                    </a:lnTo>
                    <a:close/>
                    <a:moveTo>
                      <a:pt x="625" y="1658"/>
                    </a:moveTo>
                    <a:cubicBezTo>
                      <a:pt x="625" y="1621"/>
                      <a:pt x="625" y="1621"/>
                      <a:pt x="625" y="1621"/>
                    </a:cubicBezTo>
                    <a:cubicBezTo>
                      <a:pt x="635" y="1621"/>
                      <a:pt x="635" y="1621"/>
                      <a:pt x="635" y="1621"/>
                    </a:cubicBezTo>
                    <a:cubicBezTo>
                      <a:pt x="635" y="1658"/>
                      <a:pt x="635" y="1658"/>
                      <a:pt x="635" y="1658"/>
                    </a:cubicBezTo>
                    <a:lnTo>
                      <a:pt x="625" y="1658"/>
                    </a:lnTo>
                    <a:close/>
                    <a:moveTo>
                      <a:pt x="625" y="1602"/>
                    </a:moveTo>
                    <a:cubicBezTo>
                      <a:pt x="625" y="1565"/>
                      <a:pt x="625" y="1565"/>
                      <a:pt x="625" y="1565"/>
                    </a:cubicBezTo>
                    <a:cubicBezTo>
                      <a:pt x="635" y="1565"/>
                      <a:pt x="635" y="1565"/>
                      <a:pt x="635" y="1565"/>
                    </a:cubicBezTo>
                    <a:cubicBezTo>
                      <a:pt x="635" y="1602"/>
                      <a:pt x="635" y="1602"/>
                      <a:pt x="635" y="1602"/>
                    </a:cubicBezTo>
                    <a:lnTo>
                      <a:pt x="625" y="1602"/>
                    </a:lnTo>
                    <a:close/>
                    <a:moveTo>
                      <a:pt x="629" y="1545"/>
                    </a:moveTo>
                    <a:cubicBezTo>
                      <a:pt x="630" y="1541"/>
                      <a:pt x="630" y="1541"/>
                      <a:pt x="630" y="1541"/>
                    </a:cubicBezTo>
                    <a:cubicBezTo>
                      <a:pt x="634" y="1532"/>
                      <a:pt x="639" y="1523"/>
                      <a:pt x="646" y="1516"/>
                    </a:cubicBezTo>
                    <a:cubicBezTo>
                      <a:pt x="649" y="1513"/>
                      <a:pt x="649" y="1513"/>
                      <a:pt x="649" y="1513"/>
                    </a:cubicBezTo>
                    <a:cubicBezTo>
                      <a:pt x="656" y="1519"/>
                      <a:pt x="656" y="1519"/>
                      <a:pt x="656" y="1519"/>
                    </a:cubicBezTo>
                    <a:cubicBezTo>
                      <a:pt x="653" y="1522"/>
                      <a:pt x="653" y="1522"/>
                      <a:pt x="653" y="1522"/>
                    </a:cubicBezTo>
                    <a:cubicBezTo>
                      <a:pt x="646" y="1529"/>
                      <a:pt x="642" y="1536"/>
                      <a:pt x="639" y="1544"/>
                    </a:cubicBezTo>
                    <a:cubicBezTo>
                      <a:pt x="637" y="1549"/>
                      <a:pt x="637" y="1549"/>
                      <a:pt x="637" y="1549"/>
                    </a:cubicBezTo>
                    <a:lnTo>
                      <a:pt x="629" y="1545"/>
                    </a:lnTo>
                    <a:close/>
                    <a:moveTo>
                      <a:pt x="644" y="9"/>
                    </a:moveTo>
                    <a:cubicBezTo>
                      <a:pt x="644" y="0"/>
                      <a:pt x="644" y="0"/>
                      <a:pt x="644" y="0"/>
                    </a:cubicBezTo>
                    <a:cubicBezTo>
                      <a:pt x="681" y="0"/>
                      <a:pt x="681" y="0"/>
                      <a:pt x="681" y="0"/>
                    </a:cubicBezTo>
                    <a:cubicBezTo>
                      <a:pt x="681" y="9"/>
                      <a:pt x="681" y="9"/>
                      <a:pt x="681" y="9"/>
                    </a:cubicBezTo>
                    <a:lnTo>
                      <a:pt x="644" y="9"/>
                    </a:lnTo>
                    <a:close/>
                    <a:moveTo>
                      <a:pt x="666" y="1501"/>
                    </a:moveTo>
                    <a:cubicBezTo>
                      <a:pt x="670" y="1499"/>
                      <a:pt x="670" y="1499"/>
                      <a:pt x="670" y="1499"/>
                    </a:cubicBezTo>
                    <a:cubicBezTo>
                      <a:pt x="679" y="1495"/>
                      <a:pt x="689" y="1493"/>
                      <a:pt x="699" y="1493"/>
                    </a:cubicBezTo>
                    <a:cubicBezTo>
                      <a:pt x="703" y="1493"/>
                      <a:pt x="703" y="1493"/>
                      <a:pt x="703" y="1493"/>
                    </a:cubicBezTo>
                    <a:cubicBezTo>
                      <a:pt x="703" y="1502"/>
                      <a:pt x="703" y="1502"/>
                      <a:pt x="703" y="1502"/>
                    </a:cubicBezTo>
                    <a:cubicBezTo>
                      <a:pt x="699" y="1502"/>
                      <a:pt x="699" y="1502"/>
                      <a:pt x="699" y="1502"/>
                    </a:cubicBezTo>
                    <a:cubicBezTo>
                      <a:pt x="690" y="1502"/>
                      <a:pt x="682" y="1504"/>
                      <a:pt x="674" y="1508"/>
                    </a:cubicBezTo>
                    <a:cubicBezTo>
                      <a:pt x="669" y="1509"/>
                      <a:pt x="669" y="1509"/>
                      <a:pt x="669" y="1509"/>
                    </a:cubicBezTo>
                    <a:lnTo>
                      <a:pt x="666" y="1501"/>
                    </a:lnTo>
                    <a:close/>
                    <a:moveTo>
                      <a:pt x="671" y="731"/>
                    </a:moveTo>
                    <a:cubicBezTo>
                      <a:pt x="671" y="722"/>
                      <a:pt x="671" y="722"/>
                      <a:pt x="671" y="722"/>
                    </a:cubicBezTo>
                    <a:cubicBezTo>
                      <a:pt x="708" y="722"/>
                      <a:pt x="708" y="722"/>
                      <a:pt x="708" y="722"/>
                    </a:cubicBezTo>
                    <a:cubicBezTo>
                      <a:pt x="708" y="731"/>
                      <a:pt x="708" y="731"/>
                      <a:pt x="708" y="731"/>
                    </a:cubicBezTo>
                    <a:lnTo>
                      <a:pt x="671" y="731"/>
                    </a:lnTo>
                    <a:close/>
                    <a:moveTo>
                      <a:pt x="700" y="9"/>
                    </a:moveTo>
                    <a:cubicBezTo>
                      <a:pt x="700" y="0"/>
                      <a:pt x="700" y="0"/>
                      <a:pt x="700" y="0"/>
                    </a:cubicBezTo>
                    <a:cubicBezTo>
                      <a:pt x="737" y="0"/>
                      <a:pt x="737" y="0"/>
                      <a:pt x="737" y="0"/>
                    </a:cubicBezTo>
                    <a:cubicBezTo>
                      <a:pt x="737" y="9"/>
                      <a:pt x="737" y="9"/>
                      <a:pt x="737" y="9"/>
                    </a:cubicBezTo>
                    <a:lnTo>
                      <a:pt x="700" y="9"/>
                    </a:lnTo>
                    <a:close/>
                    <a:moveTo>
                      <a:pt x="722" y="1502"/>
                    </a:moveTo>
                    <a:cubicBezTo>
                      <a:pt x="722" y="1493"/>
                      <a:pt x="722" y="1493"/>
                      <a:pt x="722" y="1493"/>
                    </a:cubicBezTo>
                    <a:cubicBezTo>
                      <a:pt x="759" y="1493"/>
                      <a:pt x="759" y="1493"/>
                      <a:pt x="759" y="1493"/>
                    </a:cubicBezTo>
                    <a:cubicBezTo>
                      <a:pt x="759" y="1502"/>
                      <a:pt x="759" y="1502"/>
                      <a:pt x="759" y="1502"/>
                    </a:cubicBezTo>
                    <a:lnTo>
                      <a:pt x="722" y="1502"/>
                    </a:lnTo>
                    <a:close/>
                    <a:moveTo>
                      <a:pt x="726" y="731"/>
                    </a:moveTo>
                    <a:cubicBezTo>
                      <a:pt x="726" y="722"/>
                      <a:pt x="726" y="722"/>
                      <a:pt x="726" y="722"/>
                    </a:cubicBezTo>
                    <a:cubicBezTo>
                      <a:pt x="763" y="722"/>
                      <a:pt x="763" y="722"/>
                      <a:pt x="763" y="722"/>
                    </a:cubicBezTo>
                    <a:cubicBezTo>
                      <a:pt x="763" y="731"/>
                      <a:pt x="763" y="731"/>
                      <a:pt x="763" y="731"/>
                    </a:cubicBezTo>
                    <a:lnTo>
                      <a:pt x="726" y="731"/>
                    </a:lnTo>
                    <a:close/>
                    <a:moveTo>
                      <a:pt x="755" y="9"/>
                    </a:moveTo>
                    <a:cubicBezTo>
                      <a:pt x="755" y="0"/>
                      <a:pt x="755" y="0"/>
                      <a:pt x="755" y="0"/>
                    </a:cubicBezTo>
                    <a:cubicBezTo>
                      <a:pt x="792" y="0"/>
                      <a:pt x="792" y="0"/>
                      <a:pt x="792" y="0"/>
                    </a:cubicBezTo>
                    <a:cubicBezTo>
                      <a:pt x="792" y="9"/>
                      <a:pt x="792" y="9"/>
                      <a:pt x="792" y="9"/>
                    </a:cubicBezTo>
                    <a:lnTo>
                      <a:pt x="755" y="9"/>
                    </a:lnTo>
                    <a:close/>
                    <a:moveTo>
                      <a:pt x="777" y="1502"/>
                    </a:moveTo>
                    <a:cubicBezTo>
                      <a:pt x="777" y="1493"/>
                      <a:pt x="777" y="1493"/>
                      <a:pt x="777" y="1493"/>
                    </a:cubicBezTo>
                    <a:cubicBezTo>
                      <a:pt x="814" y="1493"/>
                      <a:pt x="814" y="1493"/>
                      <a:pt x="814" y="1493"/>
                    </a:cubicBezTo>
                    <a:cubicBezTo>
                      <a:pt x="814" y="1502"/>
                      <a:pt x="814" y="1502"/>
                      <a:pt x="814" y="1502"/>
                    </a:cubicBezTo>
                    <a:lnTo>
                      <a:pt x="777" y="1502"/>
                    </a:lnTo>
                    <a:close/>
                    <a:moveTo>
                      <a:pt x="782" y="731"/>
                    </a:moveTo>
                    <a:cubicBezTo>
                      <a:pt x="782" y="722"/>
                      <a:pt x="782" y="722"/>
                      <a:pt x="782" y="722"/>
                    </a:cubicBezTo>
                    <a:cubicBezTo>
                      <a:pt x="819" y="722"/>
                      <a:pt x="819" y="722"/>
                      <a:pt x="819" y="722"/>
                    </a:cubicBezTo>
                    <a:cubicBezTo>
                      <a:pt x="819" y="731"/>
                      <a:pt x="819" y="731"/>
                      <a:pt x="819" y="731"/>
                    </a:cubicBezTo>
                    <a:lnTo>
                      <a:pt x="782" y="731"/>
                    </a:lnTo>
                    <a:close/>
                    <a:moveTo>
                      <a:pt x="811" y="9"/>
                    </a:moveTo>
                    <a:cubicBezTo>
                      <a:pt x="811" y="0"/>
                      <a:pt x="811" y="0"/>
                      <a:pt x="811" y="0"/>
                    </a:cubicBezTo>
                    <a:cubicBezTo>
                      <a:pt x="848" y="0"/>
                      <a:pt x="848" y="0"/>
                      <a:pt x="848" y="0"/>
                    </a:cubicBezTo>
                    <a:cubicBezTo>
                      <a:pt x="848" y="9"/>
                      <a:pt x="848" y="9"/>
                      <a:pt x="848" y="9"/>
                    </a:cubicBezTo>
                    <a:lnTo>
                      <a:pt x="811" y="9"/>
                    </a:lnTo>
                    <a:close/>
                    <a:moveTo>
                      <a:pt x="833" y="1502"/>
                    </a:moveTo>
                    <a:cubicBezTo>
                      <a:pt x="833" y="1493"/>
                      <a:pt x="833" y="1493"/>
                      <a:pt x="833" y="1493"/>
                    </a:cubicBezTo>
                    <a:cubicBezTo>
                      <a:pt x="870" y="1493"/>
                      <a:pt x="870" y="1493"/>
                      <a:pt x="870" y="1493"/>
                    </a:cubicBezTo>
                    <a:cubicBezTo>
                      <a:pt x="870" y="1502"/>
                      <a:pt x="870" y="1502"/>
                      <a:pt x="870" y="1502"/>
                    </a:cubicBezTo>
                    <a:lnTo>
                      <a:pt x="833" y="1502"/>
                    </a:lnTo>
                    <a:close/>
                    <a:moveTo>
                      <a:pt x="837" y="731"/>
                    </a:moveTo>
                    <a:cubicBezTo>
                      <a:pt x="837" y="722"/>
                      <a:pt x="837" y="722"/>
                      <a:pt x="837" y="722"/>
                    </a:cubicBezTo>
                    <a:cubicBezTo>
                      <a:pt x="874" y="722"/>
                      <a:pt x="874" y="722"/>
                      <a:pt x="874" y="722"/>
                    </a:cubicBezTo>
                    <a:cubicBezTo>
                      <a:pt x="874" y="731"/>
                      <a:pt x="874" y="731"/>
                      <a:pt x="874" y="731"/>
                    </a:cubicBezTo>
                    <a:lnTo>
                      <a:pt x="837" y="731"/>
                    </a:lnTo>
                    <a:close/>
                    <a:moveTo>
                      <a:pt x="866" y="9"/>
                    </a:moveTo>
                    <a:cubicBezTo>
                      <a:pt x="866" y="0"/>
                      <a:pt x="866" y="0"/>
                      <a:pt x="866" y="0"/>
                    </a:cubicBezTo>
                    <a:cubicBezTo>
                      <a:pt x="903" y="0"/>
                      <a:pt x="903" y="0"/>
                      <a:pt x="903" y="0"/>
                    </a:cubicBezTo>
                    <a:cubicBezTo>
                      <a:pt x="903" y="9"/>
                      <a:pt x="903" y="9"/>
                      <a:pt x="903" y="9"/>
                    </a:cubicBezTo>
                    <a:lnTo>
                      <a:pt x="866" y="9"/>
                    </a:lnTo>
                    <a:close/>
                    <a:moveTo>
                      <a:pt x="889" y="1502"/>
                    </a:moveTo>
                    <a:cubicBezTo>
                      <a:pt x="889" y="1493"/>
                      <a:pt x="889" y="1493"/>
                      <a:pt x="889" y="1493"/>
                    </a:cubicBezTo>
                    <a:cubicBezTo>
                      <a:pt x="926" y="1493"/>
                      <a:pt x="926" y="1493"/>
                      <a:pt x="926" y="1493"/>
                    </a:cubicBezTo>
                    <a:cubicBezTo>
                      <a:pt x="926" y="1502"/>
                      <a:pt x="926" y="1502"/>
                      <a:pt x="926" y="1502"/>
                    </a:cubicBezTo>
                    <a:lnTo>
                      <a:pt x="889" y="1502"/>
                    </a:lnTo>
                    <a:close/>
                    <a:moveTo>
                      <a:pt x="893" y="731"/>
                    </a:moveTo>
                    <a:cubicBezTo>
                      <a:pt x="893" y="722"/>
                      <a:pt x="893" y="722"/>
                      <a:pt x="893" y="722"/>
                    </a:cubicBezTo>
                    <a:cubicBezTo>
                      <a:pt x="930" y="722"/>
                      <a:pt x="930" y="722"/>
                      <a:pt x="930" y="722"/>
                    </a:cubicBezTo>
                    <a:cubicBezTo>
                      <a:pt x="930" y="731"/>
                      <a:pt x="930" y="731"/>
                      <a:pt x="930" y="731"/>
                    </a:cubicBezTo>
                    <a:lnTo>
                      <a:pt x="893" y="731"/>
                    </a:lnTo>
                    <a:close/>
                    <a:moveTo>
                      <a:pt x="922" y="9"/>
                    </a:moveTo>
                    <a:cubicBezTo>
                      <a:pt x="922" y="0"/>
                      <a:pt x="922" y="0"/>
                      <a:pt x="922" y="0"/>
                    </a:cubicBezTo>
                    <a:cubicBezTo>
                      <a:pt x="959" y="0"/>
                      <a:pt x="959" y="0"/>
                      <a:pt x="959" y="0"/>
                    </a:cubicBezTo>
                    <a:cubicBezTo>
                      <a:pt x="959" y="9"/>
                      <a:pt x="959" y="9"/>
                      <a:pt x="959" y="9"/>
                    </a:cubicBezTo>
                    <a:lnTo>
                      <a:pt x="922" y="9"/>
                    </a:lnTo>
                    <a:close/>
                    <a:moveTo>
                      <a:pt x="944" y="1502"/>
                    </a:moveTo>
                    <a:cubicBezTo>
                      <a:pt x="944" y="1493"/>
                      <a:pt x="944" y="1493"/>
                      <a:pt x="944" y="1493"/>
                    </a:cubicBezTo>
                    <a:cubicBezTo>
                      <a:pt x="981" y="1493"/>
                      <a:pt x="981" y="1493"/>
                      <a:pt x="981" y="1493"/>
                    </a:cubicBezTo>
                    <a:cubicBezTo>
                      <a:pt x="981" y="1502"/>
                      <a:pt x="981" y="1502"/>
                      <a:pt x="981" y="1502"/>
                    </a:cubicBezTo>
                    <a:lnTo>
                      <a:pt x="944" y="1502"/>
                    </a:lnTo>
                    <a:close/>
                    <a:moveTo>
                      <a:pt x="949" y="731"/>
                    </a:moveTo>
                    <a:cubicBezTo>
                      <a:pt x="949" y="722"/>
                      <a:pt x="949" y="722"/>
                      <a:pt x="949" y="722"/>
                    </a:cubicBezTo>
                    <a:cubicBezTo>
                      <a:pt x="986" y="722"/>
                      <a:pt x="986" y="722"/>
                      <a:pt x="986" y="722"/>
                    </a:cubicBezTo>
                    <a:cubicBezTo>
                      <a:pt x="986" y="731"/>
                      <a:pt x="986" y="731"/>
                      <a:pt x="986" y="731"/>
                    </a:cubicBezTo>
                    <a:lnTo>
                      <a:pt x="949" y="731"/>
                    </a:lnTo>
                    <a:close/>
                    <a:moveTo>
                      <a:pt x="977" y="9"/>
                    </a:moveTo>
                    <a:cubicBezTo>
                      <a:pt x="977" y="0"/>
                      <a:pt x="977" y="0"/>
                      <a:pt x="977" y="0"/>
                    </a:cubicBezTo>
                    <a:cubicBezTo>
                      <a:pt x="998" y="0"/>
                      <a:pt x="998" y="0"/>
                      <a:pt x="998" y="0"/>
                    </a:cubicBezTo>
                    <a:cubicBezTo>
                      <a:pt x="1002" y="0"/>
                      <a:pt x="1006" y="0"/>
                      <a:pt x="1011" y="1"/>
                    </a:cubicBezTo>
                    <a:cubicBezTo>
                      <a:pt x="1015" y="1"/>
                      <a:pt x="1015" y="1"/>
                      <a:pt x="1015" y="1"/>
                    </a:cubicBezTo>
                    <a:cubicBezTo>
                      <a:pt x="1014" y="10"/>
                      <a:pt x="1014" y="10"/>
                      <a:pt x="1014" y="10"/>
                    </a:cubicBezTo>
                    <a:cubicBezTo>
                      <a:pt x="1009" y="10"/>
                      <a:pt x="1009" y="10"/>
                      <a:pt x="1009" y="10"/>
                    </a:cubicBezTo>
                    <a:cubicBezTo>
                      <a:pt x="1005" y="9"/>
                      <a:pt x="1002" y="9"/>
                      <a:pt x="998" y="9"/>
                    </a:cubicBezTo>
                    <a:lnTo>
                      <a:pt x="977" y="9"/>
                    </a:lnTo>
                    <a:close/>
                    <a:moveTo>
                      <a:pt x="1000" y="1502"/>
                    </a:moveTo>
                    <a:cubicBezTo>
                      <a:pt x="1000" y="1493"/>
                      <a:pt x="1000" y="1493"/>
                      <a:pt x="1000" y="1493"/>
                    </a:cubicBezTo>
                    <a:cubicBezTo>
                      <a:pt x="1037" y="1493"/>
                      <a:pt x="1037" y="1493"/>
                      <a:pt x="1037" y="1493"/>
                    </a:cubicBezTo>
                    <a:cubicBezTo>
                      <a:pt x="1037" y="1502"/>
                      <a:pt x="1037" y="1502"/>
                      <a:pt x="1037" y="1502"/>
                    </a:cubicBezTo>
                    <a:lnTo>
                      <a:pt x="1000" y="1502"/>
                    </a:lnTo>
                    <a:close/>
                    <a:moveTo>
                      <a:pt x="1004" y="731"/>
                    </a:moveTo>
                    <a:cubicBezTo>
                      <a:pt x="1004" y="722"/>
                      <a:pt x="1004" y="722"/>
                      <a:pt x="1004" y="722"/>
                    </a:cubicBezTo>
                    <a:cubicBezTo>
                      <a:pt x="1041" y="722"/>
                      <a:pt x="1041" y="722"/>
                      <a:pt x="1041" y="722"/>
                    </a:cubicBezTo>
                    <a:cubicBezTo>
                      <a:pt x="1041" y="731"/>
                      <a:pt x="1041" y="731"/>
                      <a:pt x="1041" y="731"/>
                    </a:cubicBezTo>
                    <a:lnTo>
                      <a:pt x="1004" y="731"/>
                    </a:lnTo>
                    <a:close/>
                    <a:moveTo>
                      <a:pt x="1029" y="17"/>
                    </a:moveTo>
                    <a:cubicBezTo>
                      <a:pt x="1034" y="9"/>
                      <a:pt x="1034" y="9"/>
                      <a:pt x="1034" y="9"/>
                    </a:cubicBezTo>
                    <a:cubicBezTo>
                      <a:pt x="1038" y="11"/>
                      <a:pt x="1038" y="11"/>
                      <a:pt x="1038" y="11"/>
                    </a:cubicBezTo>
                    <a:cubicBezTo>
                      <a:pt x="1046" y="17"/>
                      <a:pt x="1053" y="23"/>
                      <a:pt x="1059" y="32"/>
                    </a:cubicBezTo>
                    <a:cubicBezTo>
                      <a:pt x="1062" y="35"/>
                      <a:pt x="1062" y="35"/>
                      <a:pt x="1062" y="35"/>
                    </a:cubicBezTo>
                    <a:cubicBezTo>
                      <a:pt x="1054" y="41"/>
                      <a:pt x="1054" y="41"/>
                      <a:pt x="1054" y="41"/>
                    </a:cubicBezTo>
                    <a:cubicBezTo>
                      <a:pt x="1052" y="37"/>
                      <a:pt x="1052" y="37"/>
                      <a:pt x="1052" y="37"/>
                    </a:cubicBezTo>
                    <a:cubicBezTo>
                      <a:pt x="1047" y="30"/>
                      <a:pt x="1040" y="24"/>
                      <a:pt x="1033" y="19"/>
                    </a:cubicBezTo>
                    <a:lnTo>
                      <a:pt x="1029" y="17"/>
                    </a:lnTo>
                    <a:close/>
                    <a:moveTo>
                      <a:pt x="1054" y="1491"/>
                    </a:moveTo>
                    <a:cubicBezTo>
                      <a:pt x="1058" y="1490"/>
                      <a:pt x="1058" y="1490"/>
                      <a:pt x="1058" y="1490"/>
                    </a:cubicBezTo>
                    <a:cubicBezTo>
                      <a:pt x="1067" y="1488"/>
                      <a:pt x="1074" y="1484"/>
                      <a:pt x="1081" y="1478"/>
                    </a:cubicBezTo>
                    <a:cubicBezTo>
                      <a:pt x="1085" y="1475"/>
                      <a:pt x="1085" y="1475"/>
                      <a:pt x="1085" y="1475"/>
                    </a:cubicBezTo>
                    <a:cubicBezTo>
                      <a:pt x="1090" y="1482"/>
                      <a:pt x="1090" y="1482"/>
                      <a:pt x="1090" y="1482"/>
                    </a:cubicBezTo>
                    <a:cubicBezTo>
                      <a:pt x="1087" y="1485"/>
                      <a:pt x="1087" y="1485"/>
                      <a:pt x="1087" y="1485"/>
                    </a:cubicBezTo>
                    <a:cubicBezTo>
                      <a:pt x="1079" y="1492"/>
                      <a:pt x="1070" y="1496"/>
                      <a:pt x="1061" y="1499"/>
                    </a:cubicBezTo>
                    <a:cubicBezTo>
                      <a:pt x="1056" y="1500"/>
                      <a:pt x="1056" y="1500"/>
                      <a:pt x="1056" y="1500"/>
                    </a:cubicBezTo>
                    <a:lnTo>
                      <a:pt x="1054" y="1491"/>
                    </a:lnTo>
                    <a:close/>
                    <a:moveTo>
                      <a:pt x="1058" y="734"/>
                    </a:moveTo>
                    <a:cubicBezTo>
                      <a:pt x="1061" y="725"/>
                      <a:pt x="1061" y="725"/>
                      <a:pt x="1061" y="725"/>
                    </a:cubicBezTo>
                    <a:cubicBezTo>
                      <a:pt x="1065" y="726"/>
                      <a:pt x="1065" y="726"/>
                      <a:pt x="1065" y="726"/>
                    </a:cubicBezTo>
                    <a:cubicBezTo>
                      <a:pt x="1075" y="730"/>
                      <a:pt x="1083" y="735"/>
                      <a:pt x="1090" y="742"/>
                    </a:cubicBezTo>
                    <a:cubicBezTo>
                      <a:pt x="1094" y="745"/>
                      <a:pt x="1094" y="745"/>
                      <a:pt x="1094" y="745"/>
                    </a:cubicBezTo>
                    <a:cubicBezTo>
                      <a:pt x="1088" y="752"/>
                      <a:pt x="1088" y="752"/>
                      <a:pt x="1088" y="752"/>
                    </a:cubicBezTo>
                    <a:cubicBezTo>
                      <a:pt x="1084" y="749"/>
                      <a:pt x="1084" y="749"/>
                      <a:pt x="1084" y="749"/>
                    </a:cubicBezTo>
                    <a:cubicBezTo>
                      <a:pt x="1078" y="743"/>
                      <a:pt x="1070" y="738"/>
                      <a:pt x="1062" y="735"/>
                    </a:cubicBezTo>
                    <a:lnTo>
                      <a:pt x="1058" y="734"/>
                    </a:lnTo>
                    <a:close/>
                    <a:moveTo>
                      <a:pt x="1061" y="56"/>
                    </a:moveTo>
                    <a:cubicBezTo>
                      <a:pt x="1070" y="54"/>
                      <a:pt x="1070" y="54"/>
                      <a:pt x="1070" y="54"/>
                    </a:cubicBezTo>
                    <a:cubicBezTo>
                      <a:pt x="1071" y="59"/>
                      <a:pt x="1071" y="59"/>
                      <a:pt x="1071" y="59"/>
                    </a:cubicBezTo>
                    <a:cubicBezTo>
                      <a:pt x="1072" y="64"/>
                      <a:pt x="1072" y="69"/>
                      <a:pt x="1072" y="74"/>
                    </a:cubicBezTo>
                    <a:cubicBezTo>
                      <a:pt x="1072" y="92"/>
                      <a:pt x="1072" y="92"/>
                      <a:pt x="1072" y="92"/>
                    </a:cubicBezTo>
                    <a:cubicBezTo>
                      <a:pt x="1063" y="92"/>
                      <a:pt x="1063" y="92"/>
                      <a:pt x="1063" y="92"/>
                    </a:cubicBezTo>
                    <a:cubicBezTo>
                      <a:pt x="1063" y="74"/>
                      <a:pt x="1063" y="74"/>
                      <a:pt x="1063" y="74"/>
                    </a:cubicBezTo>
                    <a:cubicBezTo>
                      <a:pt x="1063" y="69"/>
                      <a:pt x="1063" y="65"/>
                      <a:pt x="1062" y="61"/>
                    </a:cubicBezTo>
                    <a:lnTo>
                      <a:pt x="1061" y="56"/>
                    </a:lnTo>
                    <a:close/>
                    <a:moveTo>
                      <a:pt x="1063" y="203"/>
                    </a:moveTo>
                    <a:cubicBezTo>
                      <a:pt x="1063" y="166"/>
                      <a:pt x="1063" y="166"/>
                      <a:pt x="1063" y="166"/>
                    </a:cubicBezTo>
                    <a:cubicBezTo>
                      <a:pt x="1072" y="166"/>
                      <a:pt x="1072" y="166"/>
                      <a:pt x="1072" y="166"/>
                    </a:cubicBezTo>
                    <a:cubicBezTo>
                      <a:pt x="1072" y="203"/>
                      <a:pt x="1072" y="203"/>
                      <a:pt x="1072" y="203"/>
                    </a:cubicBezTo>
                    <a:lnTo>
                      <a:pt x="1063" y="203"/>
                    </a:lnTo>
                    <a:close/>
                    <a:moveTo>
                      <a:pt x="1063" y="148"/>
                    </a:moveTo>
                    <a:cubicBezTo>
                      <a:pt x="1063" y="110"/>
                      <a:pt x="1063" y="110"/>
                      <a:pt x="1063" y="110"/>
                    </a:cubicBezTo>
                    <a:cubicBezTo>
                      <a:pt x="1072" y="110"/>
                      <a:pt x="1072" y="110"/>
                      <a:pt x="1072" y="110"/>
                    </a:cubicBezTo>
                    <a:cubicBezTo>
                      <a:pt x="1072" y="148"/>
                      <a:pt x="1072" y="148"/>
                      <a:pt x="1072" y="148"/>
                    </a:cubicBezTo>
                    <a:lnTo>
                      <a:pt x="1063" y="148"/>
                    </a:lnTo>
                    <a:close/>
                    <a:moveTo>
                      <a:pt x="1095" y="1462"/>
                    </a:moveTo>
                    <a:cubicBezTo>
                      <a:pt x="1097" y="1458"/>
                      <a:pt x="1097" y="1458"/>
                      <a:pt x="1097" y="1458"/>
                    </a:cubicBezTo>
                    <a:cubicBezTo>
                      <a:pt x="1101" y="1450"/>
                      <a:pt x="1104" y="1442"/>
                      <a:pt x="1104" y="1433"/>
                    </a:cubicBezTo>
                    <a:cubicBezTo>
                      <a:pt x="1105" y="1429"/>
                      <a:pt x="1105" y="1429"/>
                      <a:pt x="1105" y="1429"/>
                    </a:cubicBezTo>
                    <a:cubicBezTo>
                      <a:pt x="1114" y="1429"/>
                      <a:pt x="1114" y="1429"/>
                      <a:pt x="1114" y="1429"/>
                    </a:cubicBezTo>
                    <a:cubicBezTo>
                      <a:pt x="1114" y="1434"/>
                      <a:pt x="1114" y="1434"/>
                      <a:pt x="1114" y="1434"/>
                    </a:cubicBezTo>
                    <a:cubicBezTo>
                      <a:pt x="1113" y="1444"/>
                      <a:pt x="1110" y="1454"/>
                      <a:pt x="1105" y="1462"/>
                    </a:cubicBezTo>
                    <a:cubicBezTo>
                      <a:pt x="1103" y="1466"/>
                      <a:pt x="1103" y="1466"/>
                      <a:pt x="1103" y="1466"/>
                    </a:cubicBezTo>
                    <a:lnTo>
                      <a:pt x="1095" y="1462"/>
                    </a:lnTo>
                    <a:close/>
                    <a:moveTo>
                      <a:pt x="1097" y="765"/>
                    </a:moveTo>
                    <a:cubicBezTo>
                      <a:pt x="1106" y="762"/>
                      <a:pt x="1106" y="762"/>
                      <a:pt x="1106" y="762"/>
                    </a:cubicBezTo>
                    <a:cubicBezTo>
                      <a:pt x="1108" y="766"/>
                      <a:pt x="1108" y="766"/>
                      <a:pt x="1108" y="766"/>
                    </a:cubicBezTo>
                    <a:cubicBezTo>
                      <a:pt x="1112" y="775"/>
                      <a:pt x="1114" y="785"/>
                      <a:pt x="1114" y="795"/>
                    </a:cubicBezTo>
                    <a:cubicBezTo>
                      <a:pt x="1114" y="799"/>
                      <a:pt x="1114" y="799"/>
                      <a:pt x="1114" y="799"/>
                    </a:cubicBezTo>
                    <a:cubicBezTo>
                      <a:pt x="1105" y="799"/>
                      <a:pt x="1105" y="799"/>
                      <a:pt x="1105" y="799"/>
                    </a:cubicBezTo>
                    <a:cubicBezTo>
                      <a:pt x="1105" y="795"/>
                      <a:pt x="1105" y="795"/>
                      <a:pt x="1105" y="795"/>
                    </a:cubicBezTo>
                    <a:cubicBezTo>
                      <a:pt x="1105" y="786"/>
                      <a:pt x="1103" y="778"/>
                      <a:pt x="1099" y="770"/>
                    </a:cubicBezTo>
                    <a:lnTo>
                      <a:pt x="1097" y="765"/>
                    </a:lnTo>
                    <a:close/>
                    <a:moveTo>
                      <a:pt x="1105" y="1411"/>
                    </a:moveTo>
                    <a:cubicBezTo>
                      <a:pt x="1105" y="1374"/>
                      <a:pt x="1105" y="1374"/>
                      <a:pt x="1105" y="1374"/>
                    </a:cubicBezTo>
                    <a:cubicBezTo>
                      <a:pt x="1114" y="1374"/>
                      <a:pt x="1114" y="1374"/>
                      <a:pt x="1114" y="1374"/>
                    </a:cubicBezTo>
                    <a:cubicBezTo>
                      <a:pt x="1114" y="1411"/>
                      <a:pt x="1114" y="1411"/>
                      <a:pt x="1114" y="1411"/>
                    </a:cubicBezTo>
                    <a:lnTo>
                      <a:pt x="1105" y="1411"/>
                    </a:lnTo>
                    <a:close/>
                    <a:moveTo>
                      <a:pt x="1105" y="1355"/>
                    </a:moveTo>
                    <a:cubicBezTo>
                      <a:pt x="1105" y="1318"/>
                      <a:pt x="1105" y="1318"/>
                      <a:pt x="1105" y="1318"/>
                    </a:cubicBezTo>
                    <a:cubicBezTo>
                      <a:pt x="1114" y="1318"/>
                      <a:pt x="1114" y="1318"/>
                      <a:pt x="1114" y="1318"/>
                    </a:cubicBezTo>
                    <a:cubicBezTo>
                      <a:pt x="1114" y="1355"/>
                      <a:pt x="1114" y="1355"/>
                      <a:pt x="1114" y="1355"/>
                    </a:cubicBezTo>
                    <a:lnTo>
                      <a:pt x="1105" y="1355"/>
                    </a:lnTo>
                    <a:close/>
                    <a:moveTo>
                      <a:pt x="1105" y="1299"/>
                    </a:moveTo>
                    <a:cubicBezTo>
                      <a:pt x="1105" y="1262"/>
                      <a:pt x="1105" y="1262"/>
                      <a:pt x="1105" y="1262"/>
                    </a:cubicBezTo>
                    <a:cubicBezTo>
                      <a:pt x="1114" y="1262"/>
                      <a:pt x="1114" y="1262"/>
                      <a:pt x="1114" y="1262"/>
                    </a:cubicBezTo>
                    <a:cubicBezTo>
                      <a:pt x="1114" y="1299"/>
                      <a:pt x="1114" y="1299"/>
                      <a:pt x="1114" y="1299"/>
                    </a:cubicBezTo>
                    <a:lnTo>
                      <a:pt x="1105" y="1299"/>
                    </a:lnTo>
                    <a:close/>
                    <a:moveTo>
                      <a:pt x="1105" y="1244"/>
                    </a:moveTo>
                    <a:cubicBezTo>
                      <a:pt x="1105" y="1207"/>
                      <a:pt x="1105" y="1207"/>
                      <a:pt x="1105" y="1207"/>
                    </a:cubicBezTo>
                    <a:cubicBezTo>
                      <a:pt x="1114" y="1207"/>
                      <a:pt x="1114" y="1207"/>
                      <a:pt x="1114" y="1207"/>
                    </a:cubicBezTo>
                    <a:cubicBezTo>
                      <a:pt x="1114" y="1244"/>
                      <a:pt x="1114" y="1244"/>
                      <a:pt x="1114" y="1244"/>
                    </a:cubicBezTo>
                    <a:lnTo>
                      <a:pt x="1105" y="1244"/>
                    </a:lnTo>
                    <a:close/>
                    <a:moveTo>
                      <a:pt x="1105" y="1188"/>
                    </a:moveTo>
                    <a:cubicBezTo>
                      <a:pt x="1105" y="1151"/>
                      <a:pt x="1105" y="1151"/>
                      <a:pt x="1105" y="1151"/>
                    </a:cubicBezTo>
                    <a:cubicBezTo>
                      <a:pt x="1114" y="1151"/>
                      <a:pt x="1114" y="1151"/>
                      <a:pt x="1114" y="1151"/>
                    </a:cubicBezTo>
                    <a:cubicBezTo>
                      <a:pt x="1114" y="1188"/>
                      <a:pt x="1114" y="1188"/>
                      <a:pt x="1114" y="1188"/>
                    </a:cubicBezTo>
                    <a:lnTo>
                      <a:pt x="1105" y="1188"/>
                    </a:lnTo>
                    <a:close/>
                    <a:moveTo>
                      <a:pt x="1105" y="1133"/>
                    </a:moveTo>
                    <a:cubicBezTo>
                      <a:pt x="1105" y="1096"/>
                      <a:pt x="1105" y="1096"/>
                      <a:pt x="1105" y="1096"/>
                    </a:cubicBezTo>
                    <a:cubicBezTo>
                      <a:pt x="1114" y="1096"/>
                      <a:pt x="1114" y="1096"/>
                      <a:pt x="1114" y="1096"/>
                    </a:cubicBezTo>
                    <a:cubicBezTo>
                      <a:pt x="1114" y="1133"/>
                      <a:pt x="1114" y="1133"/>
                      <a:pt x="1114" y="1133"/>
                    </a:cubicBezTo>
                    <a:lnTo>
                      <a:pt x="1105" y="1133"/>
                    </a:lnTo>
                    <a:close/>
                    <a:moveTo>
                      <a:pt x="1105" y="1077"/>
                    </a:moveTo>
                    <a:cubicBezTo>
                      <a:pt x="1105" y="1040"/>
                      <a:pt x="1105" y="1040"/>
                      <a:pt x="1105" y="1040"/>
                    </a:cubicBezTo>
                    <a:cubicBezTo>
                      <a:pt x="1114" y="1040"/>
                      <a:pt x="1114" y="1040"/>
                      <a:pt x="1114" y="1040"/>
                    </a:cubicBezTo>
                    <a:cubicBezTo>
                      <a:pt x="1114" y="1077"/>
                      <a:pt x="1114" y="1077"/>
                      <a:pt x="1114" y="1077"/>
                    </a:cubicBezTo>
                    <a:lnTo>
                      <a:pt x="1105" y="1077"/>
                    </a:lnTo>
                    <a:close/>
                    <a:moveTo>
                      <a:pt x="1105" y="1022"/>
                    </a:moveTo>
                    <a:cubicBezTo>
                      <a:pt x="1105" y="985"/>
                      <a:pt x="1105" y="985"/>
                      <a:pt x="1105" y="985"/>
                    </a:cubicBezTo>
                    <a:cubicBezTo>
                      <a:pt x="1114" y="985"/>
                      <a:pt x="1114" y="985"/>
                      <a:pt x="1114" y="985"/>
                    </a:cubicBezTo>
                    <a:cubicBezTo>
                      <a:pt x="1114" y="1022"/>
                      <a:pt x="1114" y="1022"/>
                      <a:pt x="1114" y="1022"/>
                    </a:cubicBezTo>
                    <a:lnTo>
                      <a:pt x="1105" y="1022"/>
                    </a:lnTo>
                    <a:close/>
                    <a:moveTo>
                      <a:pt x="1105" y="966"/>
                    </a:moveTo>
                    <a:cubicBezTo>
                      <a:pt x="1105" y="929"/>
                      <a:pt x="1105" y="929"/>
                      <a:pt x="1105" y="929"/>
                    </a:cubicBezTo>
                    <a:cubicBezTo>
                      <a:pt x="1114" y="929"/>
                      <a:pt x="1114" y="929"/>
                      <a:pt x="1114" y="929"/>
                    </a:cubicBezTo>
                    <a:cubicBezTo>
                      <a:pt x="1114" y="966"/>
                      <a:pt x="1114" y="966"/>
                      <a:pt x="1114" y="966"/>
                    </a:cubicBezTo>
                    <a:lnTo>
                      <a:pt x="1105" y="966"/>
                    </a:lnTo>
                    <a:close/>
                    <a:moveTo>
                      <a:pt x="1105" y="910"/>
                    </a:moveTo>
                    <a:cubicBezTo>
                      <a:pt x="1105" y="873"/>
                      <a:pt x="1105" y="873"/>
                      <a:pt x="1105" y="873"/>
                    </a:cubicBezTo>
                    <a:cubicBezTo>
                      <a:pt x="1114" y="873"/>
                      <a:pt x="1114" y="873"/>
                      <a:pt x="1114" y="873"/>
                    </a:cubicBezTo>
                    <a:cubicBezTo>
                      <a:pt x="1114" y="910"/>
                      <a:pt x="1114" y="910"/>
                      <a:pt x="1114" y="910"/>
                    </a:cubicBezTo>
                    <a:lnTo>
                      <a:pt x="1105" y="910"/>
                    </a:lnTo>
                    <a:close/>
                    <a:moveTo>
                      <a:pt x="1105" y="855"/>
                    </a:moveTo>
                    <a:cubicBezTo>
                      <a:pt x="1105" y="818"/>
                      <a:pt x="1105" y="818"/>
                      <a:pt x="1105" y="818"/>
                    </a:cubicBezTo>
                    <a:cubicBezTo>
                      <a:pt x="1114" y="818"/>
                      <a:pt x="1114" y="818"/>
                      <a:pt x="1114" y="818"/>
                    </a:cubicBezTo>
                    <a:cubicBezTo>
                      <a:pt x="1114" y="855"/>
                      <a:pt x="1114" y="855"/>
                      <a:pt x="1114" y="855"/>
                    </a:cubicBezTo>
                    <a:lnTo>
                      <a:pt x="1105" y="855"/>
                    </a:lnTo>
                    <a:close/>
                  </a:path>
                </a:pathLst>
              </a:cu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199" name="ïSľîḑe"/>
              <p:cNvSpPr>
                <a:spLocks noChangeArrowheads="1"/>
              </p:cNvSpPr>
              <p:nvPr/>
            </p:nvSpPr>
            <p:spPr bwMode="auto">
              <a:xfrm>
                <a:off x="3188" y="388"/>
                <a:ext cx="91" cy="81"/>
              </a:xfrm>
              <a:custGeom>
                <a:avLst/>
                <a:gdLst>
                  <a:gd name="T0" fmla="*/ 46 w 44"/>
                  <a:gd name="T1" fmla="*/ 81 h 39"/>
                  <a:gd name="T2" fmla="*/ 91 w 44"/>
                  <a:gd name="T3" fmla="*/ 0 h 39"/>
                  <a:gd name="T4" fmla="*/ 46 w 44"/>
                  <a:gd name="T5" fmla="*/ 17 h 39"/>
                  <a:gd name="T6" fmla="*/ 0 w 44"/>
                  <a:gd name="T7" fmla="*/ 0 h 39"/>
                  <a:gd name="T8" fmla="*/ 46 w 44"/>
                  <a:gd name="T9" fmla="*/ 81 h 39"/>
                  <a:gd name="T10" fmla="*/ 0 60000 65536"/>
                  <a:gd name="T11" fmla="*/ 0 60000 65536"/>
                  <a:gd name="T12" fmla="*/ 0 60000 65536"/>
                  <a:gd name="T13" fmla="*/ 0 60000 65536"/>
                  <a:gd name="T14" fmla="*/ 0 60000 65536"/>
                  <a:gd name="T15" fmla="*/ 0 w 44"/>
                  <a:gd name="T16" fmla="*/ 0 h 39"/>
                  <a:gd name="T17" fmla="*/ 44 w 44"/>
                  <a:gd name="T18" fmla="*/ 39 h 39"/>
                </a:gdLst>
                <a:ahLst/>
                <a:cxnLst>
                  <a:cxn ang="T10">
                    <a:pos x="T0" y="T1"/>
                  </a:cxn>
                  <a:cxn ang="T11">
                    <a:pos x="T2" y="T3"/>
                  </a:cxn>
                  <a:cxn ang="T12">
                    <a:pos x="T4" y="T5"/>
                  </a:cxn>
                  <a:cxn ang="T13">
                    <a:pos x="T6" y="T7"/>
                  </a:cxn>
                  <a:cxn ang="T14">
                    <a:pos x="T8" y="T9"/>
                  </a:cxn>
                </a:cxnLst>
                <a:rect l="T15" t="T16" r="T17" b="T18"/>
                <a:pathLst>
                  <a:path w="44" h="39">
                    <a:moveTo>
                      <a:pt x="22" y="39"/>
                    </a:moveTo>
                    <a:cubicBezTo>
                      <a:pt x="27" y="26"/>
                      <a:pt x="35" y="10"/>
                      <a:pt x="44" y="0"/>
                    </a:cubicBezTo>
                    <a:cubicBezTo>
                      <a:pt x="22" y="8"/>
                      <a:pt x="22" y="8"/>
                      <a:pt x="22" y="8"/>
                    </a:cubicBezTo>
                    <a:cubicBezTo>
                      <a:pt x="0" y="0"/>
                      <a:pt x="0" y="0"/>
                      <a:pt x="0" y="0"/>
                    </a:cubicBezTo>
                    <a:cubicBezTo>
                      <a:pt x="8" y="10"/>
                      <a:pt x="17" y="26"/>
                      <a:pt x="22" y="39"/>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0" name="iṡlîḍè"/>
              <p:cNvSpPr>
                <a:spLocks noChangeArrowheads="1"/>
              </p:cNvSpPr>
              <p:nvPr/>
            </p:nvSpPr>
            <p:spPr bwMode="auto">
              <a:xfrm>
                <a:off x="0" y="952"/>
                <a:ext cx="824" cy="737"/>
              </a:xfrm>
              <a:custGeom>
                <a:avLst/>
                <a:gdLst>
                  <a:gd name="T0" fmla="*/ 619 w 824"/>
                  <a:gd name="T1" fmla="*/ 0 h 737"/>
                  <a:gd name="T2" fmla="*/ 413 w 824"/>
                  <a:gd name="T3" fmla="*/ 114 h 737"/>
                  <a:gd name="T4" fmla="*/ 207 w 824"/>
                  <a:gd name="T5" fmla="*/ 0 h 737"/>
                  <a:gd name="T6" fmla="*/ 0 w 824"/>
                  <a:gd name="T7" fmla="*/ 102 h 737"/>
                  <a:gd name="T8" fmla="*/ 0 w 824"/>
                  <a:gd name="T9" fmla="*/ 737 h 737"/>
                  <a:gd name="T10" fmla="*/ 207 w 824"/>
                  <a:gd name="T11" fmla="*/ 637 h 737"/>
                  <a:gd name="T12" fmla="*/ 413 w 824"/>
                  <a:gd name="T13" fmla="*/ 737 h 737"/>
                  <a:gd name="T14" fmla="*/ 619 w 824"/>
                  <a:gd name="T15" fmla="*/ 637 h 737"/>
                  <a:gd name="T16" fmla="*/ 824 w 824"/>
                  <a:gd name="T17" fmla="*/ 737 h 737"/>
                  <a:gd name="T18" fmla="*/ 824 w 824"/>
                  <a:gd name="T19" fmla="*/ 114 h 737"/>
                  <a:gd name="T20" fmla="*/ 619 w 824"/>
                  <a:gd name="T21" fmla="*/ 0 h 7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4"/>
                  <a:gd name="T34" fmla="*/ 0 h 737"/>
                  <a:gd name="T35" fmla="*/ 824 w 824"/>
                  <a:gd name="T36" fmla="*/ 737 h 7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4" h="737">
                    <a:moveTo>
                      <a:pt x="619" y="0"/>
                    </a:moveTo>
                    <a:lnTo>
                      <a:pt x="413" y="114"/>
                    </a:lnTo>
                    <a:lnTo>
                      <a:pt x="207" y="0"/>
                    </a:lnTo>
                    <a:lnTo>
                      <a:pt x="0" y="102"/>
                    </a:lnTo>
                    <a:lnTo>
                      <a:pt x="0" y="737"/>
                    </a:lnTo>
                    <a:lnTo>
                      <a:pt x="207" y="637"/>
                    </a:lnTo>
                    <a:lnTo>
                      <a:pt x="413" y="737"/>
                    </a:lnTo>
                    <a:lnTo>
                      <a:pt x="619" y="637"/>
                    </a:lnTo>
                    <a:lnTo>
                      <a:pt x="824" y="737"/>
                    </a:lnTo>
                    <a:lnTo>
                      <a:pt x="824" y="114"/>
                    </a:lnTo>
                    <a:lnTo>
                      <a:pt x="619" y="0"/>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1" name="ïṧḷiḑè"/>
              <p:cNvSpPr>
                <a:spLocks noChangeArrowheads="1"/>
              </p:cNvSpPr>
              <p:nvPr/>
            </p:nvSpPr>
            <p:spPr bwMode="auto">
              <a:xfrm>
                <a:off x="207" y="952"/>
                <a:ext cx="206" cy="737"/>
              </a:xfrm>
              <a:custGeom>
                <a:avLst/>
                <a:gdLst>
                  <a:gd name="T0" fmla="*/ 0 w 206"/>
                  <a:gd name="T1" fmla="*/ 0 h 737"/>
                  <a:gd name="T2" fmla="*/ 0 w 206"/>
                  <a:gd name="T3" fmla="*/ 637 h 737"/>
                  <a:gd name="T4" fmla="*/ 206 w 206"/>
                  <a:gd name="T5" fmla="*/ 737 h 737"/>
                  <a:gd name="T6" fmla="*/ 206 w 206"/>
                  <a:gd name="T7" fmla="*/ 114 h 737"/>
                  <a:gd name="T8" fmla="*/ 0 w 206"/>
                  <a:gd name="T9" fmla="*/ 0 h 737"/>
                  <a:gd name="T10" fmla="*/ 0 60000 65536"/>
                  <a:gd name="T11" fmla="*/ 0 60000 65536"/>
                  <a:gd name="T12" fmla="*/ 0 60000 65536"/>
                  <a:gd name="T13" fmla="*/ 0 60000 65536"/>
                  <a:gd name="T14" fmla="*/ 0 60000 65536"/>
                  <a:gd name="T15" fmla="*/ 0 w 206"/>
                  <a:gd name="T16" fmla="*/ 0 h 737"/>
                  <a:gd name="T17" fmla="*/ 206 w 206"/>
                  <a:gd name="T18" fmla="*/ 737 h 737"/>
                </a:gdLst>
                <a:ahLst/>
                <a:cxnLst>
                  <a:cxn ang="T10">
                    <a:pos x="T0" y="T1"/>
                  </a:cxn>
                  <a:cxn ang="T11">
                    <a:pos x="T2" y="T3"/>
                  </a:cxn>
                  <a:cxn ang="T12">
                    <a:pos x="T4" y="T5"/>
                  </a:cxn>
                  <a:cxn ang="T13">
                    <a:pos x="T6" y="T7"/>
                  </a:cxn>
                  <a:cxn ang="T14">
                    <a:pos x="T8" y="T9"/>
                  </a:cxn>
                </a:cxnLst>
                <a:rect l="T15" t="T16" r="T17" b="T18"/>
                <a:pathLst>
                  <a:path w="206" h="737">
                    <a:moveTo>
                      <a:pt x="0" y="0"/>
                    </a:moveTo>
                    <a:lnTo>
                      <a:pt x="0" y="637"/>
                    </a:lnTo>
                    <a:lnTo>
                      <a:pt x="206" y="737"/>
                    </a:lnTo>
                    <a:lnTo>
                      <a:pt x="206" y="114"/>
                    </a:lnTo>
                    <a:lnTo>
                      <a:pt x="0" y="0"/>
                    </a:lnTo>
                    <a:close/>
                  </a:path>
                </a:pathLst>
              </a:custGeom>
              <a:solidFill>
                <a:srgbClr val="DD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2" name="iş1íďe"/>
              <p:cNvSpPr>
                <a:spLocks noChangeArrowheads="1"/>
              </p:cNvSpPr>
              <p:nvPr/>
            </p:nvSpPr>
            <p:spPr bwMode="auto">
              <a:xfrm>
                <a:off x="619" y="952"/>
                <a:ext cx="205" cy="737"/>
              </a:xfrm>
              <a:custGeom>
                <a:avLst/>
                <a:gdLst>
                  <a:gd name="T0" fmla="*/ 0 w 205"/>
                  <a:gd name="T1" fmla="*/ 0 h 737"/>
                  <a:gd name="T2" fmla="*/ 0 w 205"/>
                  <a:gd name="T3" fmla="*/ 637 h 737"/>
                  <a:gd name="T4" fmla="*/ 205 w 205"/>
                  <a:gd name="T5" fmla="*/ 737 h 737"/>
                  <a:gd name="T6" fmla="*/ 205 w 205"/>
                  <a:gd name="T7" fmla="*/ 114 h 737"/>
                  <a:gd name="T8" fmla="*/ 0 w 205"/>
                  <a:gd name="T9" fmla="*/ 0 h 737"/>
                  <a:gd name="T10" fmla="*/ 0 60000 65536"/>
                  <a:gd name="T11" fmla="*/ 0 60000 65536"/>
                  <a:gd name="T12" fmla="*/ 0 60000 65536"/>
                  <a:gd name="T13" fmla="*/ 0 60000 65536"/>
                  <a:gd name="T14" fmla="*/ 0 60000 65536"/>
                  <a:gd name="T15" fmla="*/ 0 w 205"/>
                  <a:gd name="T16" fmla="*/ 0 h 737"/>
                  <a:gd name="T17" fmla="*/ 205 w 205"/>
                  <a:gd name="T18" fmla="*/ 737 h 737"/>
                </a:gdLst>
                <a:ahLst/>
                <a:cxnLst>
                  <a:cxn ang="T10">
                    <a:pos x="T0" y="T1"/>
                  </a:cxn>
                  <a:cxn ang="T11">
                    <a:pos x="T2" y="T3"/>
                  </a:cxn>
                  <a:cxn ang="T12">
                    <a:pos x="T4" y="T5"/>
                  </a:cxn>
                  <a:cxn ang="T13">
                    <a:pos x="T6" y="T7"/>
                  </a:cxn>
                  <a:cxn ang="T14">
                    <a:pos x="T8" y="T9"/>
                  </a:cxn>
                </a:cxnLst>
                <a:rect l="T15" t="T16" r="T17" b="T18"/>
                <a:pathLst>
                  <a:path w="205" h="737">
                    <a:moveTo>
                      <a:pt x="0" y="0"/>
                    </a:moveTo>
                    <a:lnTo>
                      <a:pt x="0" y="637"/>
                    </a:lnTo>
                    <a:lnTo>
                      <a:pt x="205" y="737"/>
                    </a:lnTo>
                    <a:lnTo>
                      <a:pt x="205" y="114"/>
                    </a:lnTo>
                    <a:lnTo>
                      <a:pt x="0" y="0"/>
                    </a:lnTo>
                    <a:close/>
                  </a:path>
                </a:pathLst>
              </a:custGeom>
              <a:solidFill>
                <a:srgbClr val="DD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3" name="ïSļîďè"/>
              <p:cNvSpPr>
                <a:spLocks noChangeArrowheads="1"/>
              </p:cNvSpPr>
              <p:nvPr/>
            </p:nvSpPr>
            <p:spPr bwMode="auto">
              <a:xfrm>
                <a:off x="193" y="1434"/>
                <a:ext cx="1013" cy="1012"/>
              </a:xfrm>
              <a:prstGeom prst="ellipse">
                <a:avLst/>
              </a:prstGeom>
              <a:solidFill>
                <a:srgbClr val="508CB3"/>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204" name="ïś1íḋé"/>
              <p:cNvSpPr>
                <a:spLocks noChangeArrowheads="1"/>
              </p:cNvSpPr>
              <p:nvPr/>
            </p:nvSpPr>
            <p:spPr bwMode="auto">
              <a:xfrm>
                <a:off x="1154" y="218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5" name="íŝļíďé"/>
              <p:cNvSpPr>
                <a:spLocks noChangeArrowheads="1"/>
              </p:cNvSpPr>
              <p:nvPr/>
            </p:nvSpPr>
            <p:spPr bwMode="auto">
              <a:xfrm>
                <a:off x="1208" y="2006"/>
                <a:ext cx="2" cy="6"/>
              </a:xfrm>
              <a:custGeom>
                <a:avLst/>
                <a:gdLst>
                  <a:gd name="T0" fmla="*/ 2 w 1"/>
                  <a:gd name="T1" fmla="*/ 0 h 3"/>
                  <a:gd name="T2" fmla="*/ 2 w 1"/>
                  <a:gd name="T3" fmla="*/ 0 h 3"/>
                  <a:gd name="T4" fmla="*/ 2 w 1"/>
                  <a:gd name="T5" fmla="*/ 0 h 3"/>
                  <a:gd name="T6" fmla="*/ 0 w 1"/>
                  <a:gd name="T7" fmla="*/ 6 h 3"/>
                  <a:gd name="T8" fmla="*/ 2 w 1"/>
                  <a:gd name="T9" fmla="*/ 0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0"/>
                    </a:moveTo>
                    <a:cubicBezTo>
                      <a:pt x="1" y="0"/>
                      <a:pt x="1" y="0"/>
                      <a:pt x="1" y="0"/>
                    </a:cubicBezTo>
                    <a:cubicBezTo>
                      <a:pt x="1" y="0"/>
                      <a:pt x="1" y="0"/>
                      <a:pt x="1" y="0"/>
                    </a:cubicBezTo>
                    <a:cubicBezTo>
                      <a:pt x="0" y="1"/>
                      <a:pt x="0" y="2"/>
                      <a:pt x="0" y="3"/>
                    </a:cubicBezTo>
                    <a:cubicBezTo>
                      <a:pt x="0"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6" name="ïš1íḋe"/>
              <p:cNvSpPr>
                <a:spLocks noChangeArrowheads="1"/>
              </p:cNvSpPr>
              <p:nvPr/>
            </p:nvSpPr>
            <p:spPr bwMode="auto">
              <a:xfrm>
                <a:off x="857" y="1876"/>
                <a:ext cx="21" cy="12"/>
              </a:xfrm>
              <a:custGeom>
                <a:avLst/>
                <a:gdLst>
                  <a:gd name="T0" fmla="*/ 2 w 10"/>
                  <a:gd name="T1" fmla="*/ 10 h 6"/>
                  <a:gd name="T2" fmla="*/ 21 w 10"/>
                  <a:gd name="T3" fmla="*/ 10 h 6"/>
                  <a:gd name="T4" fmla="*/ 21 w 10"/>
                  <a:gd name="T5" fmla="*/ 8 h 6"/>
                  <a:gd name="T6" fmla="*/ 19 w 10"/>
                  <a:gd name="T7" fmla="*/ 6 h 6"/>
                  <a:gd name="T8" fmla="*/ 13 w 10"/>
                  <a:gd name="T9" fmla="*/ 4 h 6"/>
                  <a:gd name="T10" fmla="*/ 13 w 10"/>
                  <a:gd name="T11" fmla="*/ 2 h 6"/>
                  <a:gd name="T12" fmla="*/ 13 w 10"/>
                  <a:gd name="T13" fmla="*/ 2 h 6"/>
                  <a:gd name="T14" fmla="*/ 13 w 10"/>
                  <a:gd name="T15" fmla="*/ 2 h 6"/>
                  <a:gd name="T16" fmla="*/ 11 w 10"/>
                  <a:gd name="T17" fmla="*/ 0 h 6"/>
                  <a:gd name="T18" fmla="*/ 2 w 10"/>
                  <a:gd name="T19" fmla="*/ 6 h 6"/>
                  <a:gd name="T20" fmla="*/ 0 w 10"/>
                  <a:gd name="T21" fmla="*/ 10 h 6"/>
                  <a:gd name="T22" fmla="*/ 2 w 10"/>
                  <a:gd name="T23" fmla="*/ 1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1" y="5"/>
                    </a:moveTo>
                    <a:cubicBezTo>
                      <a:pt x="3" y="6"/>
                      <a:pt x="10" y="6"/>
                      <a:pt x="10" y="5"/>
                    </a:cubicBezTo>
                    <a:cubicBezTo>
                      <a:pt x="10" y="4"/>
                      <a:pt x="10" y="4"/>
                      <a:pt x="10" y="4"/>
                    </a:cubicBezTo>
                    <a:cubicBezTo>
                      <a:pt x="10" y="3"/>
                      <a:pt x="10" y="3"/>
                      <a:pt x="9" y="3"/>
                    </a:cubicBezTo>
                    <a:cubicBezTo>
                      <a:pt x="9" y="3"/>
                      <a:pt x="9" y="3"/>
                      <a:pt x="6" y="2"/>
                    </a:cubicBezTo>
                    <a:cubicBezTo>
                      <a:pt x="6" y="2"/>
                      <a:pt x="6" y="1"/>
                      <a:pt x="6" y="1"/>
                    </a:cubicBezTo>
                    <a:cubicBezTo>
                      <a:pt x="6" y="1"/>
                      <a:pt x="6" y="1"/>
                      <a:pt x="6" y="1"/>
                    </a:cubicBezTo>
                    <a:cubicBezTo>
                      <a:pt x="6" y="1"/>
                      <a:pt x="6" y="1"/>
                      <a:pt x="6" y="1"/>
                    </a:cubicBezTo>
                    <a:cubicBezTo>
                      <a:pt x="5" y="0"/>
                      <a:pt x="5" y="0"/>
                      <a:pt x="5" y="0"/>
                    </a:cubicBezTo>
                    <a:cubicBezTo>
                      <a:pt x="4" y="1"/>
                      <a:pt x="3" y="2"/>
                      <a:pt x="1" y="3"/>
                    </a:cubicBezTo>
                    <a:cubicBezTo>
                      <a:pt x="0" y="4"/>
                      <a:pt x="0" y="5"/>
                      <a:pt x="0" y="5"/>
                    </a:cubicBezTo>
                    <a:cubicBezTo>
                      <a:pt x="0" y="5"/>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7" name="ïsľîďé"/>
              <p:cNvSpPr>
                <a:spLocks noChangeArrowheads="1"/>
              </p:cNvSpPr>
              <p:nvPr/>
            </p:nvSpPr>
            <p:spPr bwMode="auto">
              <a:xfrm>
                <a:off x="1113" y="224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8" name="íṥ1íḓè"/>
              <p:cNvSpPr>
                <a:spLocks noChangeArrowheads="1"/>
              </p:cNvSpPr>
              <p:nvPr/>
            </p:nvSpPr>
            <p:spPr bwMode="auto">
              <a:xfrm>
                <a:off x="299" y="1542"/>
                <a:ext cx="99" cy="124"/>
              </a:xfrm>
              <a:custGeom>
                <a:avLst/>
                <a:gdLst>
                  <a:gd name="T0" fmla="*/ 29 w 48"/>
                  <a:gd name="T1" fmla="*/ 52 h 60"/>
                  <a:gd name="T2" fmla="*/ 25 w 48"/>
                  <a:gd name="T3" fmla="*/ 62 h 60"/>
                  <a:gd name="T4" fmla="*/ 29 w 48"/>
                  <a:gd name="T5" fmla="*/ 62 h 60"/>
                  <a:gd name="T6" fmla="*/ 27 w 48"/>
                  <a:gd name="T7" fmla="*/ 70 h 60"/>
                  <a:gd name="T8" fmla="*/ 33 w 48"/>
                  <a:gd name="T9" fmla="*/ 68 h 60"/>
                  <a:gd name="T10" fmla="*/ 21 w 48"/>
                  <a:gd name="T11" fmla="*/ 89 h 60"/>
                  <a:gd name="T12" fmla="*/ 17 w 48"/>
                  <a:gd name="T13" fmla="*/ 95 h 60"/>
                  <a:gd name="T14" fmla="*/ 14 w 48"/>
                  <a:gd name="T15" fmla="*/ 95 h 60"/>
                  <a:gd name="T16" fmla="*/ 8 w 48"/>
                  <a:gd name="T17" fmla="*/ 99 h 60"/>
                  <a:gd name="T18" fmla="*/ 2 w 48"/>
                  <a:gd name="T19" fmla="*/ 112 h 60"/>
                  <a:gd name="T20" fmla="*/ 8 w 48"/>
                  <a:gd name="T21" fmla="*/ 105 h 60"/>
                  <a:gd name="T22" fmla="*/ 10 w 48"/>
                  <a:gd name="T23" fmla="*/ 114 h 60"/>
                  <a:gd name="T24" fmla="*/ 19 w 48"/>
                  <a:gd name="T25" fmla="*/ 120 h 60"/>
                  <a:gd name="T26" fmla="*/ 33 w 48"/>
                  <a:gd name="T27" fmla="*/ 105 h 60"/>
                  <a:gd name="T28" fmla="*/ 35 w 48"/>
                  <a:gd name="T29" fmla="*/ 93 h 60"/>
                  <a:gd name="T30" fmla="*/ 39 w 48"/>
                  <a:gd name="T31" fmla="*/ 93 h 60"/>
                  <a:gd name="T32" fmla="*/ 56 w 48"/>
                  <a:gd name="T33" fmla="*/ 81 h 60"/>
                  <a:gd name="T34" fmla="*/ 50 w 48"/>
                  <a:gd name="T35" fmla="*/ 64 h 60"/>
                  <a:gd name="T36" fmla="*/ 62 w 48"/>
                  <a:gd name="T37" fmla="*/ 48 h 60"/>
                  <a:gd name="T38" fmla="*/ 60 w 48"/>
                  <a:gd name="T39" fmla="*/ 43 h 60"/>
                  <a:gd name="T40" fmla="*/ 85 w 48"/>
                  <a:gd name="T41" fmla="*/ 21 h 60"/>
                  <a:gd name="T42" fmla="*/ 83 w 48"/>
                  <a:gd name="T43" fmla="*/ 23 h 60"/>
                  <a:gd name="T44" fmla="*/ 99 w 48"/>
                  <a:gd name="T45" fmla="*/ 0 h 60"/>
                  <a:gd name="T46" fmla="*/ 99 w 48"/>
                  <a:gd name="T47" fmla="*/ 0 h 60"/>
                  <a:gd name="T48" fmla="*/ 60 w 48"/>
                  <a:gd name="T49" fmla="*/ 43 h 60"/>
                  <a:gd name="T50" fmla="*/ 64 w 48"/>
                  <a:gd name="T51" fmla="*/ 27 h 60"/>
                  <a:gd name="T52" fmla="*/ 43 w 48"/>
                  <a:gd name="T53" fmla="*/ 41 h 60"/>
                  <a:gd name="T54" fmla="*/ 58 w 48"/>
                  <a:gd name="T55" fmla="*/ 27 h 60"/>
                  <a:gd name="T56" fmla="*/ 29 w 48"/>
                  <a:gd name="T57" fmla="*/ 52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60"/>
                  <a:gd name="T89" fmla="*/ 48 w 48"/>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60">
                    <a:moveTo>
                      <a:pt x="14" y="25"/>
                    </a:moveTo>
                    <a:cubicBezTo>
                      <a:pt x="12" y="28"/>
                      <a:pt x="10" y="30"/>
                      <a:pt x="12" y="30"/>
                    </a:cubicBezTo>
                    <a:cubicBezTo>
                      <a:pt x="13" y="30"/>
                      <a:pt x="13" y="30"/>
                      <a:pt x="14" y="30"/>
                    </a:cubicBezTo>
                    <a:cubicBezTo>
                      <a:pt x="13" y="31"/>
                      <a:pt x="12" y="32"/>
                      <a:pt x="13" y="34"/>
                    </a:cubicBezTo>
                    <a:cubicBezTo>
                      <a:pt x="14" y="35"/>
                      <a:pt x="15" y="33"/>
                      <a:pt x="16" y="33"/>
                    </a:cubicBezTo>
                    <a:cubicBezTo>
                      <a:pt x="17" y="36"/>
                      <a:pt x="16" y="37"/>
                      <a:pt x="10" y="43"/>
                    </a:cubicBezTo>
                    <a:cubicBezTo>
                      <a:pt x="10" y="44"/>
                      <a:pt x="9" y="45"/>
                      <a:pt x="8" y="46"/>
                    </a:cubicBezTo>
                    <a:cubicBezTo>
                      <a:pt x="8" y="46"/>
                      <a:pt x="8" y="46"/>
                      <a:pt x="7" y="46"/>
                    </a:cubicBezTo>
                    <a:cubicBezTo>
                      <a:pt x="7" y="46"/>
                      <a:pt x="6" y="46"/>
                      <a:pt x="4" y="48"/>
                    </a:cubicBezTo>
                    <a:cubicBezTo>
                      <a:pt x="4" y="48"/>
                      <a:pt x="0" y="53"/>
                      <a:pt x="1" y="54"/>
                    </a:cubicBezTo>
                    <a:cubicBezTo>
                      <a:pt x="3" y="53"/>
                      <a:pt x="3" y="51"/>
                      <a:pt x="4" y="51"/>
                    </a:cubicBezTo>
                    <a:cubicBezTo>
                      <a:pt x="6" y="52"/>
                      <a:pt x="4" y="54"/>
                      <a:pt x="5" y="55"/>
                    </a:cubicBezTo>
                    <a:cubicBezTo>
                      <a:pt x="5" y="55"/>
                      <a:pt x="7" y="60"/>
                      <a:pt x="9" y="58"/>
                    </a:cubicBezTo>
                    <a:cubicBezTo>
                      <a:pt x="17" y="54"/>
                      <a:pt x="16" y="53"/>
                      <a:pt x="16" y="51"/>
                    </a:cubicBezTo>
                    <a:cubicBezTo>
                      <a:pt x="16" y="47"/>
                      <a:pt x="16" y="47"/>
                      <a:pt x="17" y="45"/>
                    </a:cubicBezTo>
                    <a:cubicBezTo>
                      <a:pt x="18" y="45"/>
                      <a:pt x="18" y="45"/>
                      <a:pt x="19" y="45"/>
                    </a:cubicBezTo>
                    <a:cubicBezTo>
                      <a:pt x="21" y="44"/>
                      <a:pt x="21" y="44"/>
                      <a:pt x="27" y="39"/>
                    </a:cubicBezTo>
                    <a:cubicBezTo>
                      <a:pt x="29" y="36"/>
                      <a:pt x="23" y="35"/>
                      <a:pt x="24" y="31"/>
                    </a:cubicBezTo>
                    <a:cubicBezTo>
                      <a:pt x="26" y="28"/>
                      <a:pt x="30" y="27"/>
                      <a:pt x="30" y="23"/>
                    </a:cubicBezTo>
                    <a:cubicBezTo>
                      <a:pt x="30" y="22"/>
                      <a:pt x="30" y="21"/>
                      <a:pt x="29" y="21"/>
                    </a:cubicBezTo>
                    <a:cubicBezTo>
                      <a:pt x="35" y="17"/>
                      <a:pt x="35" y="16"/>
                      <a:pt x="41" y="10"/>
                    </a:cubicBezTo>
                    <a:cubicBezTo>
                      <a:pt x="40" y="10"/>
                      <a:pt x="40" y="11"/>
                      <a:pt x="40" y="11"/>
                    </a:cubicBezTo>
                    <a:cubicBezTo>
                      <a:pt x="42" y="7"/>
                      <a:pt x="46" y="4"/>
                      <a:pt x="48" y="0"/>
                    </a:cubicBezTo>
                    <a:cubicBezTo>
                      <a:pt x="48" y="0"/>
                      <a:pt x="48" y="0"/>
                      <a:pt x="48" y="0"/>
                    </a:cubicBezTo>
                    <a:cubicBezTo>
                      <a:pt x="43" y="2"/>
                      <a:pt x="32" y="16"/>
                      <a:pt x="29" y="21"/>
                    </a:cubicBezTo>
                    <a:cubicBezTo>
                      <a:pt x="26" y="18"/>
                      <a:pt x="35" y="13"/>
                      <a:pt x="31" y="13"/>
                    </a:cubicBezTo>
                    <a:cubicBezTo>
                      <a:pt x="29" y="13"/>
                      <a:pt x="28" y="14"/>
                      <a:pt x="21" y="20"/>
                    </a:cubicBezTo>
                    <a:cubicBezTo>
                      <a:pt x="28" y="14"/>
                      <a:pt x="28" y="14"/>
                      <a:pt x="28" y="13"/>
                    </a:cubicBezTo>
                    <a:cubicBezTo>
                      <a:pt x="26" y="14"/>
                      <a:pt x="21" y="18"/>
                      <a:pt x="14" y="2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9" name="îṩľïḓe"/>
              <p:cNvSpPr>
                <a:spLocks noChangeArrowheads="1"/>
              </p:cNvSpPr>
              <p:nvPr/>
            </p:nvSpPr>
            <p:spPr bwMode="auto">
              <a:xfrm>
                <a:off x="361" y="1465"/>
                <a:ext cx="174" cy="97"/>
              </a:xfrm>
              <a:custGeom>
                <a:avLst/>
                <a:gdLst>
                  <a:gd name="T0" fmla="*/ 8 w 84"/>
                  <a:gd name="T1" fmla="*/ 93 h 47"/>
                  <a:gd name="T2" fmla="*/ 31 w 84"/>
                  <a:gd name="T3" fmla="*/ 80 h 47"/>
                  <a:gd name="T4" fmla="*/ 25 w 84"/>
                  <a:gd name="T5" fmla="*/ 80 h 47"/>
                  <a:gd name="T6" fmla="*/ 19 w 84"/>
                  <a:gd name="T7" fmla="*/ 83 h 47"/>
                  <a:gd name="T8" fmla="*/ 19 w 84"/>
                  <a:gd name="T9" fmla="*/ 83 h 47"/>
                  <a:gd name="T10" fmla="*/ 50 w 84"/>
                  <a:gd name="T11" fmla="*/ 66 h 47"/>
                  <a:gd name="T12" fmla="*/ 79 w 84"/>
                  <a:gd name="T13" fmla="*/ 47 h 47"/>
                  <a:gd name="T14" fmla="*/ 89 w 84"/>
                  <a:gd name="T15" fmla="*/ 41 h 47"/>
                  <a:gd name="T16" fmla="*/ 143 w 84"/>
                  <a:gd name="T17" fmla="*/ 14 h 47"/>
                  <a:gd name="T18" fmla="*/ 135 w 84"/>
                  <a:gd name="T19" fmla="*/ 17 h 47"/>
                  <a:gd name="T20" fmla="*/ 135 w 84"/>
                  <a:gd name="T21" fmla="*/ 17 h 47"/>
                  <a:gd name="T22" fmla="*/ 166 w 84"/>
                  <a:gd name="T23" fmla="*/ 4 h 47"/>
                  <a:gd name="T24" fmla="*/ 170 w 84"/>
                  <a:gd name="T25" fmla="*/ 2 h 47"/>
                  <a:gd name="T26" fmla="*/ 168 w 84"/>
                  <a:gd name="T27" fmla="*/ 2 h 47"/>
                  <a:gd name="T28" fmla="*/ 174 w 84"/>
                  <a:gd name="T29" fmla="*/ 0 h 47"/>
                  <a:gd name="T30" fmla="*/ 162 w 84"/>
                  <a:gd name="T31" fmla="*/ 4 h 47"/>
                  <a:gd name="T32" fmla="*/ 172 w 84"/>
                  <a:gd name="T33" fmla="*/ 0 h 47"/>
                  <a:gd name="T34" fmla="*/ 168 w 84"/>
                  <a:gd name="T35" fmla="*/ 0 h 47"/>
                  <a:gd name="T36" fmla="*/ 155 w 84"/>
                  <a:gd name="T37" fmla="*/ 6 h 47"/>
                  <a:gd name="T38" fmla="*/ 162 w 84"/>
                  <a:gd name="T39" fmla="*/ 2 h 47"/>
                  <a:gd name="T40" fmla="*/ 131 w 84"/>
                  <a:gd name="T41" fmla="*/ 14 h 47"/>
                  <a:gd name="T42" fmla="*/ 137 w 84"/>
                  <a:gd name="T43" fmla="*/ 12 h 47"/>
                  <a:gd name="T44" fmla="*/ 128 w 84"/>
                  <a:gd name="T45" fmla="*/ 17 h 47"/>
                  <a:gd name="T46" fmla="*/ 128 w 84"/>
                  <a:gd name="T47" fmla="*/ 17 h 47"/>
                  <a:gd name="T48" fmla="*/ 112 w 84"/>
                  <a:gd name="T49" fmla="*/ 23 h 47"/>
                  <a:gd name="T50" fmla="*/ 112 w 84"/>
                  <a:gd name="T51" fmla="*/ 23 h 47"/>
                  <a:gd name="T52" fmla="*/ 102 w 84"/>
                  <a:gd name="T53" fmla="*/ 29 h 47"/>
                  <a:gd name="T54" fmla="*/ 102 w 84"/>
                  <a:gd name="T55" fmla="*/ 29 h 47"/>
                  <a:gd name="T56" fmla="*/ 93 w 84"/>
                  <a:gd name="T57" fmla="*/ 33 h 47"/>
                  <a:gd name="T58" fmla="*/ 99 w 84"/>
                  <a:gd name="T59" fmla="*/ 31 h 47"/>
                  <a:gd name="T60" fmla="*/ 87 w 84"/>
                  <a:gd name="T61" fmla="*/ 37 h 47"/>
                  <a:gd name="T62" fmla="*/ 87 w 84"/>
                  <a:gd name="T63" fmla="*/ 35 h 47"/>
                  <a:gd name="T64" fmla="*/ 50 w 84"/>
                  <a:gd name="T65" fmla="*/ 58 h 47"/>
                  <a:gd name="T66" fmla="*/ 50 w 84"/>
                  <a:gd name="T67" fmla="*/ 60 h 47"/>
                  <a:gd name="T68" fmla="*/ 46 w 84"/>
                  <a:gd name="T69" fmla="*/ 62 h 47"/>
                  <a:gd name="T70" fmla="*/ 52 w 84"/>
                  <a:gd name="T71" fmla="*/ 60 h 47"/>
                  <a:gd name="T72" fmla="*/ 25 w 84"/>
                  <a:gd name="T73" fmla="*/ 76 h 47"/>
                  <a:gd name="T74" fmla="*/ 29 w 84"/>
                  <a:gd name="T75" fmla="*/ 74 h 47"/>
                  <a:gd name="T76" fmla="*/ 19 w 84"/>
                  <a:gd name="T77" fmla="*/ 80 h 47"/>
                  <a:gd name="T78" fmla="*/ 19 w 84"/>
                  <a:gd name="T79" fmla="*/ 80 h 47"/>
                  <a:gd name="T80" fmla="*/ 0 w 84"/>
                  <a:gd name="T81" fmla="*/ 97 h 47"/>
                  <a:gd name="T82" fmla="*/ 8 w 84"/>
                  <a:gd name="T83" fmla="*/ 93 h 47"/>
                  <a:gd name="T84" fmla="*/ 8 w 84"/>
                  <a:gd name="T85" fmla="*/ 93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47"/>
                  <a:gd name="T131" fmla="*/ 84 w 84"/>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47">
                    <a:moveTo>
                      <a:pt x="4" y="45"/>
                    </a:moveTo>
                    <a:cubicBezTo>
                      <a:pt x="11" y="43"/>
                      <a:pt x="11" y="43"/>
                      <a:pt x="15" y="39"/>
                    </a:cubicBezTo>
                    <a:cubicBezTo>
                      <a:pt x="14" y="39"/>
                      <a:pt x="13" y="40"/>
                      <a:pt x="12" y="39"/>
                    </a:cubicBezTo>
                    <a:cubicBezTo>
                      <a:pt x="11" y="39"/>
                      <a:pt x="10" y="40"/>
                      <a:pt x="9" y="40"/>
                    </a:cubicBezTo>
                    <a:cubicBezTo>
                      <a:pt x="9" y="40"/>
                      <a:pt x="9" y="40"/>
                      <a:pt x="9" y="40"/>
                    </a:cubicBezTo>
                    <a:cubicBezTo>
                      <a:pt x="13" y="36"/>
                      <a:pt x="19" y="35"/>
                      <a:pt x="24" y="32"/>
                    </a:cubicBezTo>
                    <a:cubicBezTo>
                      <a:pt x="24" y="32"/>
                      <a:pt x="31" y="27"/>
                      <a:pt x="38" y="23"/>
                    </a:cubicBezTo>
                    <a:cubicBezTo>
                      <a:pt x="39" y="22"/>
                      <a:pt x="39" y="22"/>
                      <a:pt x="43" y="20"/>
                    </a:cubicBezTo>
                    <a:cubicBezTo>
                      <a:pt x="51" y="14"/>
                      <a:pt x="61" y="11"/>
                      <a:pt x="69" y="7"/>
                    </a:cubicBezTo>
                    <a:cubicBezTo>
                      <a:pt x="68" y="7"/>
                      <a:pt x="68" y="7"/>
                      <a:pt x="65" y="8"/>
                    </a:cubicBezTo>
                    <a:cubicBezTo>
                      <a:pt x="65" y="8"/>
                      <a:pt x="65" y="8"/>
                      <a:pt x="65" y="8"/>
                    </a:cubicBezTo>
                    <a:cubicBezTo>
                      <a:pt x="65" y="8"/>
                      <a:pt x="65" y="8"/>
                      <a:pt x="80" y="2"/>
                    </a:cubicBezTo>
                    <a:cubicBezTo>
                      <a:pt x="81" y="2"/>
                      <a:pt x="82" y="1"/>
                      <a:pt x="82" y="1"/>
                    </a:cubicBezTo>
                    <a:cubicBezTo>
                      <a:pt x="82" y="1"/>
                      <a:pt x="82" y="1"/>
                      <a:pt x="81" y="1"/>
                    </a:cubicBezTo>
                    <a:cubicBezTo>
                      <a:pt x="82" y="1"/>
                      <a:pt x="82" y="1"/>
                      <a:pt x="84" y="0"/>
                    </a:cubicBezTo>
                    <a:cubicBezTo>
                      <a:pt x="83" y="0"/>
                      <a:pt x="83" y="0"/>
                      <a:pt x="78" y="2"/>
                    </a:cubicBezTo>
                    <a:cubicBezTo>
                      <a:pt x="80" y="1"/>
                      <a:pt x="82" y="1"/>
                      <a:pt x="83" y="0"/>
                    </a:cubicBezTo>
                    <a:cubicBezTo>
                      <a:pt x="83" y="0"/>
                      <a:pt x="81" y="0"/>
                      <a:pt x="81" y="0"/>
                    </a:cubicBezTo>
                    <a:cubicBezTo>
                      <a:pt x="80" y="1"/>
                      <a:pt x="80" y="1"/>
                      <a:pt x="75" y="3"/>
                    </a:cubicBezTo>
                    <a:cubicBezTo>
                      <a:pt x="76" y="2"/>
                      <a:pt x="76" y="2"/>
                      <a:pt x="78" y="1"/>
                    </a:cubicBezTo>
                    <a:cubicBezTo>
                      <a:pt x="78" y="1"/>
                      <a:pt x="73" y="3"/>
                      <a:pt x="63" y="7"/>
                    </a:cubicBezTo>
                    <a:cubicBezTo>
                      <a:pt x="64" y="7"/>
                      <a:pt x="65" y="6"/>
                      <a:pt x="66" y="6"/>
                    </a:cubicBezTo>
                    <a:cubicBezTo>
                      <a:pt x="62" y="8"/>
                      <a:pt x="62" y="8"/>
                      <a:pt x="62" y="8"/>
                    </a:cubicBezTo>
                    <a:cubicBezTo>
                      <a:pt x="62" y="8"/>
                      <a:pt x="62" y="8"/>
                      <a:pt x="62" y="8"/>
                    </a:cubicBezTo>
                    <a:cubicBezTo>
                      <a:pt x="59" y="9"/>
                      <a:pt x="56" y="10"/>
                      <a:pt x="54" y="11"/>
                    </a:cubicBezTo>
                    <a:cubicBezTo>
                      <a:pt x="54" y="11"/>
                      <a:pt x="54" y="11"/>
                      <a:pt x="54" y="11"/>
                    </a:cubicBezTo>
                    <a:cubicBezTo>
                      <a:pt x="51" y="13"/>
                      <a:pt x="51" y="13"/>
                      <a:pt x="49" y="14"/>
                    </a:cubicBezTo>
                    <a:cubicBezTo>
                      <a:pt x="49" y="14"/>
                      <a:pt x="49" y="14"/>
                      <a:pt x="49" y="14"/>
                    </a:cubicBezTo>
                    <a:cubicBezTo>
                      <a:pt x="48" y="15"/>
                      <a:pt x="47" y="15"/>
                      <a:pt x="45" y="16"/>
                    </a:cubicBezTo>
                    <a:cubicBezTo>
                      <a:pt x="46" y="15"/>
                      <a:pt x="47" y="15"/>
                      <a:pt x="48" y="15"/>
                    </a:cubicBezTo>
                    <a:cubicBezTo>
                      <a:pt x="46" y="16"/>
                      <a:pt x="44" y="17"/>
                      <a:pt x="42" y="18"/>
                    </a:cubicBezTo>
                    <a:cubicBezTo>
                      <a:pt x="42" y="17"/>
                      <a:pt x="42" y="17"/>
                      <a:pt x="42" y="17"/>
                    </a:cubicBezTo>
                    <a:cubicBezTo>
                      <a:pt x="37" y="21"/>
                      <a:pt x="30" y="25"/>
                      <a:pt x="24" y="28"/>
                    </a:cubicBezTo>
                    <a:cubicBezTo>
                      <a:pt x="24" y="29"/>
                      <a:pt x="24" y="29"/>
                      <a:pt x="24" y="29"/>
                    </a:cubicBezTo>
                    <a:cubicBezTo>
                      <a:pt x="23" y="29"/>
                      <a:pt x="23" y="29"/>
                      <a:pt x="22" y="30"/>
                    </a:cubicBezTo>
                    <a:cubicBezTo>
                      <a:pt x="24" y="29"/>
                      <a:pt x="24" y="29"/>
                      <a:pt x="25" y="29"/>
                    </a:cubicBezTo>
                    <a:cubicBezTo>
                      <a:pt x="21" y="31"/>
                      <a:pt x="17" y="34"/>
                      <a:pt x="12" y="37"/>
                    </a:cubicBezTo>
                    <a:cubicBezTo>
                      <a:pt x="13" y="37"/>
                      <a:pt x="13" y="37"/>
                      <a:pt x="14" y="36"/>
                    </a:cubicBezTo>
                    <a:cubicBezTo>
                      <a:pt x="12" y="37"/>
                      <a:pt x="11" y="38"/>
                      <a:pt x="9" y="39"/>
                    </a:cubicBezTo>
                    <a:cubicBezTo>
                      <a:pt x="9" y="39"/>
                      <a:pt x="9" y="39"/>
                      <a:pt x="9" y="39"/>
                    </a:cubicBezTo>
                    <a:cubicBezTo>
                      <a:pt x="6" y="42"/>
                      <a:pt x="3" y="44"/>
                      <a:pt x="0" y="47"/>
                    </a:cubicBezTo>
                    <a:cubicBezTo>
                      <a:pt x="1" y="46"/>
                      <a:pt x="2" y="45"/>
                      <a:pt x="4" y="45"/>
                    </a:cubicBezTo>
                    <a:cubicBezTo>
                      <a:pt x="4" y="45"/>
                      <a:pt x="4" y="45"/>
                      <a:pt x="4" y="4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0" name="iṩļiḓê"/>
              <p:cNvSpPr>
                <a:spLocks noChangeArrowheads="1"/>
              </p:cNvSpPr>
              <p:nvPr/>
            </p:nvSpPr>
            <p:spPr bwMode="auto">
              <a:xfrm>
                <a:off x="596" y="1681"/>
                <a:ext cx="91" cy="97"/>
              </a:xfrm>
              <a:custGeom>
                <a:avLst/>
                <a:gdLst>
                  <a:gd name="T0" fmla="*/ 19 w 44"/>
                  <a:gd name="T1" fmla="*/ 31 h 47"/>
                  <a:gd name="T2" fmla="*/ 31 w 44"/>
                  <a:gd name="T3" fmla="*/ 52 h 47"/>
                  <a:gd name="T4" fmla="*/ 41 w 44"/>
                  <a:gd name="T5" fmla="*/ 58 h 47"/>
                  <a:gd name="T6" fmla="*/ 43 w 44"/>
                  <a:gd name="T7" fmla="*/ 56 h 47"/>
                  <a:gd name="T8" fmla="*/ 43 w 44"/>
                  <a:gd name="T9" fmla="*/ 56 h 47"/>
                  <a:gd name="T10" fmla="*/ 43 w 44"/>
                  <a:gd name="T11" fmla="*/ 56 h 47"/>
                  <a:gd name="T12" fmla="*/ 43 w 44"/>
                  <a:gd name="T13" fmla="*/ 56 h 47"/>
                  <a:gd name="T14" fmla="*/ 43 w 44"/>
                  <a:gd name="T15" fmla="*/ 56 h 47"/>
                  <a:gd name="T16" fmla="*/ 43 w 44"/>
                  <a:gd name="T17" fmla="*/ 56 h 47"/>
                  <a:gd name="T18" fmla="*/ 43 w 44"/>
                  <a:gd name="T19" fmla="*/ 56 h 47"/>
                  <a:gd name="T20" fmla="*/ 43 w 44"/>
                  <a:gd name="T21" fmla="*/ 56 h 47"/>
                  <a:gd name="T22" fmla="*/ 52 w 44"/>
                  <a:gd name="T23" fmla="*/ 60 h 47"/>
                  <a:gd name="T24" fmla="*/ 39 w 44"/>
                  <a:gd name="T25" fmla="*/ 66 h 47"/>
                  <a:gd name="T26" fmla="*/ 39 w 44"/>
                  <a:gd name="T27" fmla="*/ 83 h 47"/>
                  <a:gd name="T28" fmla="*/ 43 w 44"/>
                  <a:gd name="T29" fmla="*/ 80 h 47"/>
                  <a:gd name="T30" fmla="*/ 39 w 44"/>
                  <a:gd name="T31" fmla="*/ 89 h 47"/>
                  <a:gd name="T32" fmla="*/ 37 w 44"/>
                  <a:gd name="T33" fmla="*/ 97 h 47"/>
                  <a:gd name="T34" fmla="*/ 48 w 44"/>
                  <a:gd name="T35" fmla="*/ 95 h 47"/>
                  <a:gd name="T36" fmla="*/ 52 w 44"/>
                  <a:gd name="T37" fmla="*/ 91 h 47"/>
                  <a:gd name="T38" fmla="*/ 54 w 44"/>
                  <a:gd name="T39" fmla="*/ 89 h 47"/>
                  <a:gd name="T40" fmla="*/ 70 w 44"/>
                  <a:gd name="T41" fmla="*/ 87 h 47"/>
                  <a:gd name="T42" fmla="*/ 79 w 44"/>
                  <a:gd name="T43" fmla="*/ 83 h 47"/>
                  <a:gd name="T44" fmla="*/ 89 w 44"/>
                  <a:gd name="T45" fmla="*/ 74 h 47"/>
                  <a:gd name="T46" fmla="*/ 89 w 44"/>
                  <a:gd name="T47" fmla="*/ 66 h 47"/>
                  <a:gd name="T48" fmla="*/ 81 w 44"/>
                  <a:gd name="T49" fmla="*/ 62 h 47"/>
                  <a:gd name="T50" fmla="*/ 74 w 44"/>
                  <a:gd name="T51" fmla="*/ 58 h 47"/>
                  <a:gd name="T52" fmla="*/ 68 w 44"/>
                  <a:gd name="T53" fmla="*/ 50 h 47"/>
                  <a:gd name="T54" fmla="*/ 64 w 44"/>
                  <a:gd name="T55" fmla="*/ 43 h 47"/>
                  <a:gd name="T56" fmla="*/ 64 w 44"/>
                  <a:gd name="T57" fmla="*/ 43 h 47"/>
                  <a:gd name="T58" fmla="*/ 58 w 44"/>
                  <a:gd name="T59" fmla="*/ 39 h 47"/>
                  <a:gd name="T60" fmla="*/ 54 w 44"/>
                  <a:gd name="T61" fmla="*/ 33 h 47"/>
                  <a:gd name="T62" fmla="*/ 56 w 44"/>
                  <a:gd name="T63" fmla="*/ 29 h 47"/>
                  <a:gd name="T64" fmla="*/ 52 w 44"/>
                  <a:gd name="T65" fmla="*/ 19 h 47"/>
                  <a:gd name="T66" fmla="*/ 46 w 44"/>
                  <a:gd name="T67" fmla="*/ 19 h 47"/>
                  <a:gd name="T68" fmla="*/ 52 w 44"/>
                  <a:gd name="T69" fmla="*/ 12 h 47"/>
                  <a:gd name="T70" fmla="*/ 52 w 44"/>
                  <a:gd name="T71" fmla="*/ 6 h 47"/>
                  <a:gd name="T72" fmla="*/ 54 w 44"/>
                  <a:gd name="T73" fmla="*/ 6 h 47"/>
                  <a:gd name="T74" fmla="*/ 60 w 44"/>
                  <a:gd name="T75" fmla="*/ 0 h 47"/>
                  <a:gd name="T76" fmla="*/ 56 w 44"/>
                  <a:gd name="T77" fmla="*/ 0 h 47"/>
                  <a:gd name="T78" fmla="*/ 56 w 44"/>
                  <a:gd name="T79" fmla="*/ 0 h 47"/>
                  <a:gd name="T80" fmla="*/ 54 w 44"/>
                  <a:gd name="T81" fmla="*/ 2 h 47"/>
                  <a:gd name="T82" fmla="*/ 43 w 44"/>
                  <a:gd name="T83" fmla="*/ 4 h 47"/>
                  <a:gd name="T84" fmla="*/ 46 w 44"/>
                  <a:gd name="T85" fmla="*/ 10 h 47"/>
                  <a:gd name="T86" fmla="*/ 35 w 44"/>
                  <a:gd name="T87" fmla="*/ 10 h 47"/>
                  <a:gd name="T88" fmla="*/ 33 w 44"/>
                  <a:gd name="T89" fmla="*/ 17 h 47"/>
                  <a:gd name="T90" fmla="*/ 27 w 44"/>
                  <a:gd name="T91" fmla="*/ 14 h 47"/>
                  <a:gd name="T92" fmla="*/ 21 w 44"/>
                  <a:gd name="T93" fmla="*/ 14 h 47"/>
                  <a:gd name="T94" fmla="*/ 14 w 44"/>
                  <a:gd name="T95" fmla="*/ 31 h 47"/>
                  <a:gd name="T96" fmla="*/ 19 w 44"/>
                  <a:gd name="T97" fmla="*/ 31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47"/>
                  <a:gd name="T149" fmla="*/ 44 w 44"/>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47">
                    <a:moveTo>
                      <a:pt x="9" y="15"/>
                    </a:moveTo>
                    <a:cubicBezTo>
                      <a:pt x="9" y="16"/>
                      <a:pt x="15" y="25"/>
                      <a:pt x="15" y="25"/>
                    </a:cubicBezTo>
                    <a:cubicBezTo>
                      <a:pt x="18" y="28"/>
                      <a:pt x="18" y="28"/>
                      <a:pt x="20" y="28"/>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4" y="27"/>
                      <a:pt x="24" y="28"/>
                      <a:pt x="25" y="29"/>
                    </a:cubicBezTo>
                    <a:cubicBezTo>
                      <a:pt x="23" y="31"/>
                      <a:pt x="20" y="30"/>
                      <a:pt x="19" y="32"/>
                    </a:cubicBezTo>
                    <a:cubicBezTo>
                      <a:pt x="17" y="35"/>
                      <a:pt x="17" y="40"/>
                      <a:pt x="19" y="40"/>
                    </a:cubicBezTo>
                    <a:cubicBezTo>
                      <a:pt x="21" y="39"/>
                      <a:pt x="21" y="39"/>
                      <a:pt x="21" y="39"/>
                    </a:cubicBezTo>
                    <a:cubicBezTo>
                      <a:pt x="21" y="40"/>
                      <a:pt x="21" y="41"/>
                      <a:pt x="19" y="43"/>
                    </a:cubicBezTo>
                    <a:cubicBezTo>
                      <a:pt x="15" y="46"/>
                      <a:pt x="16" y="47"/>
                      <a:pt x="18" y="47"/>
                    </a:cubicBezTo>
                    <a:cubicBezTo>
                      <a:pt x="23" y="46"/>
                      <a:pt x="23" y="46"/>
                      <a:pt x="23" y="46"/>
                    </a:cubicBezTo>
                    <a:cubicBezTo>
                      <a:pt x="24" y="45"/>
                      <a:pt x="24" y="45"/>
                      <a:pt x="25" y="44"/>
                    </a:cubicBezTo>
                    <a:cubicBezTo>
                      <a:pt x="26" y="43"/>
                      <a:pt x="26" y="43"/>
                      <a:pt x="26" y="43"/>
                    </a:cubicBezTo>
                    <a:cubicBezTo>
                      <a:pt x="29" y="43"/>
                      <a:pt x="32" y="43"/>
                      <a:pt x="34" y="42"/>
                    </a:cubicBezTo>
                    <a:cubicBezTo>
                      <a:pt x="38" y="40"/>
                      <a:pt x="38" y="40"/>
                      <a:pt x="38" y="40"/>
                    </a:cubicBezTo>
                    <a:cubicBezTo>
                      <a:pt x="43" y="36"/>
                      <a:pt x="43" y="36"/>
                      <a:pt x="43" y="36"/>
                    </a:cubicBezTo>
                    <a:cubicBezTo>
                      <a:pt x="44" y="35"/>
                      <a:pt x="43" y="33"/>
                      <a:pt x="43" y="32"/>
                    </a:cubicBezTo>
                    <a:cubicBezTo>
                      <a:pt x="43" y="31"/>
                      <a:pt x="40" y="32"/>
                      <a:pt x="39" y="30"/>
                    </a:cubicBezTo>
                    <a:cubicBezTo>
                      <a:pt x="39" y="29"/>
                      <a:pt x="37" y="30"/>
                      <a:pt x="36" y="28"/>
                    </a:cubicBezTo>
                    <a:cubicBezTo>
                      <a:pt x="36" y="26"/>
                      <a:pt x="33" y="26"/>
                      <a:pt x="33" y="24"/>
                    </a:cubicBezTo>
                    <a:cubicBezTo>
                      <a:pt x="33" y="23"/>
                      <a:pt x="31" y="21"/>
                      <a:pt x="31" y="21"/>
                    </a:cubicBezTo>
                    <a:cubicBezTo>
                      <a:pt x="31" y="21"/>
                      <a:pt x="31" y="21"/>
                      <a:pt x="31" y="21"/>
                    </a:cubicBezTo>
                    <a:cubicBezTo>
                      <a:pt x="30" y="20"/>
                      <a:pt x="29" y="19"/>
                      <a:pt x="28" y="19"/>
                    </a:cubicBezTo>
                    <a:cubicBezTo>
                      <a:pt x="28" y="18"/>
                      <a:pt x="27" y="17"/>
                      <a:pt x="26" y="16"/>
                    </a:cubicBezTo>
                    <a:cubicBezTo>
                      <a:pt x="25" y="16"/>
                      <a:pt x="26" y="15"/>
                      <a:pt x="27" y="14"/>
                    </a:cubicBezTo>
                    <a:cubicBezTo>
                      <a:pt x="28" y="13"/>
                      <a:pt x="33" y="8"/>
                      <a:pt x="25" y="9"/>
                    </a:cubicBezTo>
                    <a:cubicBezTo>
                      <a:pt x="23" y="9"/>
                      <a:pt x="22" y="9"/>
                      <a:pt x="22" y="9"/>
                    </a:cubicBezTo>
                    <a:cubicBezTo>
                      <a:pt x="22" y="7"/>
                      <a:pt x="24" y="8"/>
                      <a:pt x="25" y="6"/>
                    </a:cubicBezTo>
                    <a:cubicBezTo>
                      <a:pt x="25" y="5"/>
                      <a:pt x="25" y="4"/>
                      <a:pt x="25" y="3"/>
                    </a:cubicBezTo>
                    <a:cubicBezTo>
                      <a:pt x="26" y="2"/>
                      <a:pt x="26" y="3"/>
                      <a:pt x="26" y="3"/>
                    </a:cubicBezTo>
                    <a:cubicBezTo>
                      <a:pt x="26" y="3"/>
                      <a:pt x="32" y="2"/>
                      <a:pt x="29" y="0"/>
                    </a:cubicBezTo>
                    <a:cubicBezTo>
                      <a:pt x="28" y="0"/>
                      <a:pt x="28" y="0"/>
                      <a:pt x="27" y="0"/>
                    </a:cubicBezTo>
                    <a:cubicBezTo>
                      <a:pt x="27" y="0"/>
                      <a:pt x="27" y="0"/>
                      <a:pt x="27" y="0"/>
                    </a:cubicBezTo>
                    <a:cubicBezTo>
                      <a:pt x="26" y="1"/>
                      <a:pt x="26" y="1"/>
                      <a:pt x="26" y="1"/>
                    </a:cubicBezTo>
                    <a:cubicBezTo>
                      <a:pt x="24" y="1"/>
                      <a:pt x="24" y="1"/>
                      <a:pt x="21" y="2"/>
                    </a:cubicBezTo>
                    <a:cubicBezTo>
                      <a:pt x="21" y="3"/>
                      <a:pt x="22" y="4"/>
                      <a:pt x="22" y="5"/>
                    </a:cubicBezTo>
                    <a:cubicBezTo>
                      <a:pt x="20" y="5"/>
                      <a:pt x="18" y="5"/>
                      <a:pt x="17" y="5"/>
                    </a:cubicBezTo>
                    <a:cubicBezTo>
                      <a:pt x="16" y="8"/>
                      <a:pt x="16" y="8"/>
                      <a:pt x="16" y="8"/>
                    </a:cubicBezTo>
                    <a:cubicBezTo>
                      <a:pt x="15" y="8"/>
                      <a:pt x="14" y="7"/>
                      <a:pt x="13" y="7"/>
                    </a:cubicBezTo>
                    <a:cubicBezTo>
                      <a:pt x="12" y="7"/>
                      <a:pt x="11" y="7"/>
                      <a:pt x="10" y="7"/>
                    </a:cubicBezTo>
                    <a:cubicBezTo>
                      <a:pt x="0" y="7"/>
                      <a:pt x="5" y="12"/>
                      <a:pt x="7" y="15"/>
                    </a:cubicBezTo>
                    <a:lnTo>
                      <a:pt x="9" y="15"/>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1" name="ïṣḻíḍe"/>
              <p:cNvSpPr>
                <a:spLocks noChangeArrowheads="1"/>
              </p:cNvSpPr>
              <p:nvPr/>
            </p:nvSpPr>
            <p:spPr bwMode="auto">
              <a:xfrm>
                <a:off x="336" y="1571"/>
                <a:ext cx="15" cy="14"/>
              </a:xfrm>
              <a:custGeom>
                <a:avLst/>
                <a:gdLst>
                  <a:gd name="T0" fmla="*/ 0 w 7"/>
                  <a:gd name="T1" fmla="*/ 14 h 7"/>
                  <a:gd name="T2" fmla="*/ 15 w 7"/>
                  <a:gd name="T3" fmla="*/ 0 h 7"/>
                  <a:gd name="T4" fmla="*/ 0 w 7"/>
                  <a:gd name="T5" fmla="*/ 14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7"/>
                    </a:moveTo>
                    <a:cubicBezTo>
                      <a:pt x="2" y="5"/>
                      <a:pt x="5" y="2"/>
                      <a:pt x="7" y="0"/>
                    </a:cubicBezTo>
                    <a:cubicBezTo>
                      <a:pt x="5" y="2"/>
                      <a:pt x="5" y="2"/>
                      <a:pt x="0" y="7"/>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2" name="ïṩḷíďê"/>
              <p:cNvSpPr>
                <a:spLocks noChangeArrowheads="1"/>
              </p:cNvSpPr>
              <p:nvPr/>
            </p:nvSpPr>
            <p:spPr bwMode="auto">
              <a:xfrm>
                <a:off x="278" y="1625"/>
                <a:ext cx="21" cy="26"/>
              </a:xfrm>
              <a:custGeom>
                <a:avLst/>
                <a:gdLst>
                  <a:gd name="T0" fmla="*/ 0 w 10"/>
                  <a:gd name="T1" fmla="*/ 26 h 13"/>
                  <a:gd name="T2" fmla="*/ 0 w 10"/>
                  <a:gd name="T3" fmla="*/ 26 h 13"/>
                  <a:gd name="T4" fmla="*/ 21 w 10"/>
                  <a:gd name="T5" fmla="*/ 0 h 13"/>
                  <a:gd name="T6" fmla="*/ 21 w 10"/>
                  <a:gd name="T7" fmla="*/ 0 h 13"/>
                  <a:gd name="T8" fmla="*/ 21 w 10"/>
                  <a:gd name="T9" fmla="*/ 0 h 13"/>
                  <a:gd name="T10" fmla="*/ 17 w 10"/>
                  <a:gd name="T11" fmla="*/ 6 h 13"/>
                  <a:gd name="T12" fmla="*/ 17 w 10"/>
                  <a:gd name="T13" fmla="*/ 6 h 13"/>
                  <a:gd name="T14" fmla="*/ 17 w 10"/>
                  <a:gd name="T15" fmla="*/ 6 h 13"/>
                  <a:gd name="T16" fmla="*/ 17 w 10"/>
                  <a:gd name="T17" fmla="*/ 4 h 13"/>
                  <a:gd name="T18" fmla="*/ 13 w 10"/>
                  <a:gd name="T19" fmla="*/ 10 h 13"/>
                  <a:gd name="T20" fmla="*/ 0 w 10"/>
                  <a:gd name="T21" fmla="*/ 26 h 13"/>
                  <a:gd name="T22" fmla="*/ 0 w 10"/>
                  <a:gd name="T23" fmla="*/ 26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3"/>
                  <a:gd name="T38" fmla="*/ 10 w 10"/>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3">
                    <a:moveTo>
                      <a:pt x="0" y="13"/>
                    </a:moveTo>
                    <a:cubicBezTo>
                      <a:pt x="0" y="13"/>
                      <a:pt x="0" y="13"/>
                      <a:pt x="0" y="13"/>
                    </a:cubicBezTo>
                    <a:cubicBezTo>
                      <a:pt x="3" y="9"/>
                      <a:pt x="7" y="4"/>
                      <a:pt x="10" y="0"/>
                    </a:cubicBezTo>
                    <a:cubicBezTo>
                      <a:pt x="10" y="0"/>
                      <a:pt x="10" y="0"/>
                      <a:pt x="10" y="0"/>
                    </a:cubicBezTo>
                    <a:cubicBezTo>
                      <a:pt x="10" y="0"/>
                      <a:pt x="10" y="0"/>
                      <a:pt x="10" y="0"/>
                    </a:cubicBezTo>
                    <a:cubicBezTo>
                      <a:pt x="8" y="2"/>
                      <a:pt x="8" y="3"/>
                      <a:pt x="8" y="3"/>
                    </a:cubicBezTo>
                    <a:cubicBezTo>
                      <a:pt x="8" y="3"/>
                      <a:pt x="8" y="3"/>
                      <a:pt x="8" y="3"/>
                    </a:cubicBezTo>
                    <a:cubicBezTo>
                      <a:pt x="8" y="3"/>
                      <a:pt x="8" y="3"/>
                      <a:pt x="8" y="3"/>
                    </a:cubicBezTo>
                    <a:cubicBezTo>
                      <a:pt x="8" y="3"/>
                      <a:pt x="8" y="2"/>
                      <a:pt x="8" y="2"/>
                    </a:cubicBezTo>
                    <a:cubicBezTo>
                      <a:pt x="8" y="3"/>
                      <a:pt x="7" y="5"/>
                      <a:pt x="6" y="5"/>
                    </a:cubicBezTo>
                    <a:cubicBezTo>
                      <a:pt x="3" y="9"/>
                      <a:pt x="3" y="9"/>
                      <a:pt x="0" y="13"/>
                    </a:cubicBezTo>
                    <a:cubicBezTo>
                      <a:pt x="0" y="13"/>
                      <a:pt x="0" y="13"/>
                      <a:pt x="0" y="1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3" name="ï$ľídé"/>
              <p:cNvSpPr>
                <a:spLocks noChangeArrowheads="1"/>
              </p:cNvSpPr>
              <p:nvPr/>
            </p:nvSpPr>
            <p:spPr bwMode="auto">
              <a:xfrm>
                <a:off x="592" y="1726"/>
                <a:ext cx="37" cy="44"/>
              </a:xfrm>
              <a:custGeom>
                <a:avLst/>
                <a:gdLst>
                  <a:gd name="T0" fmla="*/ 6 w 18"/>
                  <a:gd name="T1" fmla="*/ 40 h 21"/>
                  <a:gd name="T2" fmla="*/ 8 w 18"/>
                  <a:gd name="T3" fmla="*/ 44 h 21"/>
                  <a:gd name="T4" fmla="*/ 16 w 18"/>
                  <a:gd name="T5" fmla="*/ 42 h 21"/>
                  <a:gd name="T6" fmla="*/ 25 w 18"/>
                  <a:gd name="T7" fmla="*/ 36 h 21"/>
                  <a:gd name="T8" fmla="*/ 33 w 18"/>
                  <a:gd name="T9" fmla="*/ 31 h 21"/>
                  <a:gd name="T10" fmla="*/ 35 w 18"/>
                  <a:gd name="T11" fmla="*/ 29 h 21"/>
                  <a:gd name="T12" fmla="*/ 35 w 18"/>
                  <a:gd name="T13" fmla="*/ 25 h 21"/>
                  <a:gd name="T14" fmla="*/ 37 w 18"/>
                  <a:gd name="T15" fmla="*/ 23 h 21"/>
                  <a:gd name="T16" fmla="*/ 35 w 18"/>
                  <a:gd name="T17" fmla="*/ 17 h 21"/>
                  <a:gd name="T18" fmla="*/ 33 w 18"/>
                  <a:gd name="T19" fmla="*/ 13 h 21"/>
                  <a:gd name="T20" fmla="*/ 29 w 18"/>
                  <a:gd name="T21" fmla="*/ 8 h 21"/>
                  <a:gd name="T22" fmla="*/ 27 w 18"/>
                  <a:gd name="T23" fmla="*/ 2 h 21"/>
                  <a:gd name="T24" fmla="*/ 19 w 18"/>
                  <a:gd name="T25" fmla="*/ 2 h 21"/>
                  <a:gd name="T26" fmla="*/ 14 w 18"/>
                  <a:gd name="T27" fmla="*/ 6 h 21"/>
                  <a:gd name="T28" fmla="*/ 12 w 18"/>
                  <a:gd name="T29" fmla="*/ 8 h 21"/>
                  <a:gd name="T30" fmla="*/ 8 w 18"/>
                  <a:gd name="T31" fmla="*/ 10 h 21"/>
                  <a:gd name="T32" fmla="*/ 4 w 18"/>
                  <a:gd name="T33" fmla="*/ 13 h 21"/>
                  <a:gd name="T34" fmla="*/ 4 w 18"/>
                  <a:gd name="T35" fmla="*/ 17 h 21"/>
                  <a:gd name="T36" fmla="*/ 4 w 18"/>
                  <a:gd name="T37" fmla="*/ 23 h 21"/>
                  <a:gd name="T38" fmla="*/ 4 w 18"/>
                  <a:gd name="T39" fmla="*/ 25 h 21"/>
                  <a:gd name="T40" fmla="*/ 2 w 18"/>
                  <a:gd name="T41" fmla="*/ 27 h 21"/>
                  <a:gd name="T42" fmla="*/ 0 w 18"/>
                  <a:gd name="T43" fmla="*/ 34 h 21"/>
                  <a:gd name="T44" fmla="*/ 2 w 18"/>
                  <a:gd name="T45" fmla="*/ 38 h 21"/>
                  <a:gd name="T46" fmla="*/ 6 w 18"/>
                  <a:gd name="T47" fmla="*/ 40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1"/>
                  <a:gd name="T74" fmla="*/ 18 w 18"/>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1">
                    <a:moveTo>
                      <a:pt x="3" y="19"/>
                    </a:moveTo>
                    <a:cubicBezTo>
                      <a:pt x="3" y="20"/>
                      <a:pt x="4" y="21"/>
                      <a:pt x="4" y="21"/>
                    </a:cubicBezTo>
                    <a:cubicBezTo>
                      <a:pt x="5" y="21"/>
                      <a:pt x="8" y="20"/>
                      <a:pt x="8" y="20"/>
                    </a:cubicBezTo>
                    <a:cubicBezTo>
                      <a:pt x="9" y="20"/>
                      <a:pt x="9" y="20"/>
                      <a:pt x="12" y="17"/>
                    </a:cubicBezTo>
                    <a:cubicBezTo>
                      <a:pt x="13" y="16"/>
                      <a:pt x="15" y="16"/>
                      <a:pt x="16" y="15"/>
                    </a:cubicBezTo>
                    <a:cubicBezTo>
                      <a:pt x="16" y="14"/>
                      <a:pt x="17" y="14"/>
                      <a:pt x="17" y="14"/>
                    </a:cubicBezTo>
                    <a:cubicBezTo>
                      <a:pt x="17" y="13"/>
                      <a:pt x="17" y="13"/>
                      <a:pt x="17" y="12"/>
                    </a:cubicBezTo>
                    <a:cubicBezTo>
                      <a:pt x="18" y="11"/>
                      <a:pt x="18" y="11"/>
                      <a:pt x="18" y="11"/>
                    </a:cubicBezTo>
                    <a:cubicBezTo>
                      <a:pt x="17" y="8"/>
                      <a:pt x="17" y="8"/>
                      <a:pt x="17" y="8"/>
                    </a:cubicBezTo>
                    <a:cubicBezTo>
                      <a:pt x="16" y="6"/>
                      <a:pt x="16" y="6"/>
                      <a:pt x="16" y="6"/>
                    </a:cubicBezTo>
                    <a:cubicBezTo>
                      <a:pt x="14" y="4"/>
                      <a:pt x="14" y="4"/>
                      <a:pt x="14" y="4"/>
                    </a:cubicBezTo>
                    <a:cubicBezTo>
                      <a:pt x="13" y="1"/>
                      <a:pt x="13" y="1"/>
                      <a:pt x="13" y="1"/>
                    </a:cubicBezTo>
                    <a:cubicBezTo>
                      <a:pt x="12" y="0"/>
                      <a:pt x="9" y="1"/>
                      <a:pt x="9" y="1"/>
                    </a:cubicBezTo>
                    <a:cubicBezTo>
                      <a:pt x="9" y="1"/>
                      <a:pt x="8" y="2"/>
                      <a:pt x="7" y="3"/>
                    </a:cubicBezTo>
                    <a:cubicBezTo>
                      <a:pt x="6" y="4"/>
                      <a:pt x="6" y="4"/>
                      <a:pt x="6" y="4"/>
                    </a:cubicBezTo>
                    <a:cubicBezTo>
                      <a:pt x="5" y="5"/>
                      <a:pt x="5" y="5"/>
                      <a:pt x="4" y="5"/>
                    </a:cubicBezTo>
                    <a:cubicBezTo>
                      <a:pt x="3" y="5"/>
                      <a:pt x="2" y="5"/>
                      <a:pt x="2" y="6"/>
                    </a:cubicBezTo>
                    <a:cubicBezTo>
                      <a:pt x="2" y="6"/>
                      <a:pt x="2" y="7"/>
                      <a:pt x="2" y="8"/>
                    </a:cubicBezTo>
                    <a:cubicBezTo>
                      <a:pt x="2" y="9"/>
                      <a:pt x="2" y="9"/>
                      <a:pt x="2" y="11"/>
                    </a:cubicBezTo>
                    <a:cubicBezTo>
                      <a:pt x="2" y="11"/>
                      <a:pt x="2" y="12"/>
                      <a:pt x="2" y="12"/>
                    </a:cubicBezTo>
                    <a:cubicBezTo>
                      <a:pt x="1" y="13"/>
                      <a:pt x="1" y="13"/>
                      <a:pt x="1" y="13"/>
                    </a:cubicBezTo>
                    <a:cubicBezTo>
                      <a:pt x="0" y="16"/>
                      <a:pt x="0" y="16"/>
                      <a:pt x="0" y="16"/>
                    </a:cubicBezTo>
                    <a:cubicBezTo>
                      <a:pt x="1" y="18"/>
                      <a:pt x="1" y="18"/>
                      <a:pt x="1" y="18"/>
                    </a:cubicBezTo>
                    <a:lnTo>
                      <a:pt x="3" y="1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4" name="ísḻiḓè"/>
              <p:cNvSpPr>
                <a:spLocks noChangeArrowheads="1"/>
              </p:cNvSpPr>
              <p:nvPr/>
            </p:nvSpPr>
            <p:spPr bwMode="auto">
              <a:xfrm>
                <a:off x="184" y="1606"/>
                <a:ext cx="439" cy="826"/>
              </a:xfrm>
              <a:custGeom>
                <a:avLst/>
                <a:gdLst>
                  <a:gd name="T0" fmla="*/ 347 w 211"/>
                  <a:gd name="T1" fmla="*/ 770 h 398"/>
                  <a:gd name="T2" fmla="*/ 337 w 211"/>
                  <a:gd name="T3" fmla="*/ 760 h 398"/>
                  <a:gd name="T4" fmla="*/ 337 w 211"/>
                  <a:gd name="T5" fmla="*/ 749 h 398"/>
                  <a:gd name="T6" fmla="*/ 329 w 211"/>
                  <a:gd name="T7" fmla="*/ 733 h 398"/>
                  <a:gd name="T8" fmla="*/ 329 w 211"/>
                  <a:gd name="T9" fmla="*/ 710 h 398"/>
                  <a:gd name="T10" fmla="*/ 329 w 211"/>
                  <a:gd name="T11" fmla="*/ 635 h 398"/>
                  <a:gd name="T12" fmla="*/ 310 w 211"/>
                  <a:gd name="T13" fmla="*/ 569 h 398"/>
                  <a:gd name="T14" fmla="*/ 252 w 211"/>
                  <a:gd name="T15" fmla="*/ 552 h 398"/>
                  <a:gd name="T16" fmla="*/ 210 w 211"/>
                  <a:gd name="T17" fmla="*/ 523 h 398"/>
                  <a:gd name="T18" fmla="*/ 110 w 211"/>
                  <a:gd name="T19" fmla="*/ 511 h 398"/>
                  <a:gd name="T20" fmla="*/ 94 w 211"/>
                  <a:gd name="T21" fmla="*/ 529 h 398"/>
                  <a:gd name="T22" fmla="*/ 54 w 211"/>
                  <a:gd name="T23" fmla="*/ 475 h 398"/>
                  <a:gd name="T24" fmla="*/ 42 w 211"/>
                  <a:gd name="T25" fmla="*/ 465 h 398"/>
                  <a:gd name="T26" fmla="*/ 25 w 211"/>
                  <a:gd name="T27" fmla="*/ 417 h 398"/>
                  <a:gd name="T28" fmla="*/ 50 w 211"/>
                  <a:gd name="T29" fmla="*/ 419 h 398"/>
                  <a:gd name="T30" fmla="*/ 64 w 211"/>
                  <a:gd name="T31" fmla="*/ 330 h 398"/>
                  <a:gd name="T32" fmla="*/ 94 w 211"/>
                  <a:gd name="T33" fmla="*/ 278 h 398"/>
                  <a:gd name="T34" fmla="*/ 121 w 211"/>
                  <a:gd name="T35" fmla="*/ 245 h 398"/>
                  <a:gd name="T36" fmla="*/ 102 w 211"/>
                  <a:gd name="T37" fmla="*/ 251 h 398"/>
                  <a:gd name="T38" fmla="*/ 100 w 211"/>
                  <a:gd name="T39" fmla="*/ 218 h 398"/>
                  <a:gd name="T40" fmla="*/ 112 w 211"/>
                  <a:gd name="T41" fmla="*/ 218 h 398"/>
                  <a:gd name="T42" fmla="*/ 125 w 211"/>
                  <a:gd name="T43" fmla="*/ 228 h 398"/>
                  <a:gd name="T44" fmla="*/ 144 w 211"/>
                  <a:gd name="T45" fmla="*/ 245 h 398"/>
                  <a:gd name="T46" fmla="*/ 156 w 211"/>
                  <a:gd name="T47" fmla="*/ 241 h 398"/>
                  <a:gd name="T48" fmla="*/ 144 w 211"/>
                  <a:gd name="T49" fmla="*/ 174 h 398"/>
                  <a:gd name="T50" fmla="*/ 129 w 211"/>
                  <a:gd name="T51" fmla="*/ 116 h 398"/>
                  <a:gd name="T52" fmla="*/ 125 w 211"/>
                  <a:gd name="T53" fmla="*/ 120 h 398"/>
                  <a:gd name="T54" fmla="*/ 106 w 211"/>
                  <a:gd name="T55" fmla="*/ 135 h 398"/>
                  <a:gd name="T56" fmla="*/ 112 w 211"/>
                  <a:gd name="T57" fmla="*/ 116 h 398"/>
                  <a:gd name="T58" fmla="*/ 106 w 211"/>
                  <a:gd name="T59" fmla="*/ 108 h 398"/>
                  <a:gd name="T60" fmla="*/ 104 w 211"/>
                  <a:gd name="T61" fmla="*/ 95 h 398"/>
                  <a:gd name="T62" fmla="*/ 89 w 211"/>
                  <a:gd name="T63" fmla="*/ 104 h 398"/>
                  <a:gd name="T64" fmla="*/ 81 w 211"/>
                  <a:gd name="T65" fmla="*/ 122 h 398"/>
                  <a:gd name="T66" fmla="*/ 81 w 211"/>
                  <a:gd name="T67" fmla="*/ 127 h 398"/>
                  <a:gd name="T68" fmla="*/ 81 w 211"/>
                  <a:gd name="T69" fmla="*/ 127 h 398"/>
                  <a:gd name="T70" fmla="*/ 75 w 211"/>
                  <a:gd name="T71" fmla="*/ 164 h 398"/>
                  <a:gd name="T72" fmla="*/ 52 w 211"/>
                  <a:gd name="T73" fmla="*/ 193 h 398"/>
                  <a:gd name="T74" fmla="*/ 40 w 211"/>
                  <a:gd name="T75" fmla="*/ 174 h 398"/>
                  <a:gd name="T76" fmla="*/ 40 w 211"/>
                  <a:gd name="T77" fmla="*/ 160 h 398"/>
                  <a:gd name="T78" fmla="*/ 75 w 211"/>
                  <a:gd name="T79" fmla="*/ 102 h 398"/>
                  <a:gd name="T80" fmla="*/ 89 w 211"/>
                  <a:gd name="T81" fmla="*/ 93 h 398"/>
                  <a:gd name="T82" fmla="*/ 129 w 211"/>
                  <a:gd name="T83" fmla="*/ 25 h 398"/>
                  <a:gd name="T84" fmla="*/ 121 w 211"/>
                  <a:gd name="T85" fmla="*/ 25 h 398"/>
                  <a:gd name="T86" fmla="*/ 114 w 211"/>
                  <a:gd name="T87" fmla="*/ 29 h 398"/>
                  <a:gd name="T88" fmla="*/ 102 w 211"/>
                  <a:gd name="T89" fmla="*/ 44 h 398"/>
                  <a:gd name="T90" fmla="*/ 133 w 211"/>
                  <a:gd name="T91" fmla="*/ 0 h 398"/>
                  <a:gd name="T92" fmla="*/ 96 w 211"/>
                  <a:gd name="T93" fmla="*/ 44 h 398"/>
                  <a:gd name="T94" fmla="*/ 40 w 211"/>
                  <a:gd name="T95" fmla="*/ 143 h 398"/>
                  <a:gd name="T96" fmla="*/ 2 w 211"/>
                  <a:gd name="T97" fmla="*/ 382 h 398"/>
                  <a:gd name="T98" fmla="*/ 25 w 211"/>
                  <a:gd name="T99" fmla="*/ 490 h 398"/>
                  <a:gd name="T100" fmla="*/ 37 w 211"/>
                  <a:gd name="T101" fmla="*/ 506 h 398"/>
                  <a:gd name="T102" fmla="*/ 50 w 211"/>
                  <a:gd name="T103" fmla="*/ 508 h 398"/>
                  <a:gd name="T104" fmla="*/ 81 w 211"/>
                  <a:gd name="T105" fmla="*/ 535 h 398"/>
                  <a:gd name="T106" fmla="*/ 89 w 211"/>
                  <a:gd name="T107" fmla="*/ 540 h 398"/>
                  <a:gd name="T108" fmla="*/ 98 w 211"/>
                  <a:gd name="T109" fmla="*/ 533 h 398"/>
                  <a:gd name="T110" fmla="*/ 114 w 211"/>
                  <a:gd name="T111" fmla="*/ 562 h 398"/>
                  <a:gd name="T112" fmla="*/ 169 w 211"/>
                  <a:gd name="T113" fmla="*/ 637 h 398"/>
                  <a:gd name="T114" fmla="*/ 270 w 211"/>
                  <a:gd name="T115" fmla="*/ 728 h 398"/>
                  <a:gd name="T116" fmla="*/ 393 w 211"/>
                  <a:gd name="T117" fmla="*/ 801 h 3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1"/>
                  <a:gd name="T178" fmla="*/ 0 h 398"/>
                  <a:gd name="T179" fmla="*/ 211 w 211"/>
                  <a:gd name="T180" fmla="*/ 398 h 3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1" h="398">
                    <a:moveTo>
                      <a:pt x="189" y="386"/>
                    </a:moveTo>
                    <a:cubicBezTo>
                      <a:pt x="187" y="385"/>
                      <a:pt x="185" y="383"/>
                      <a:pt x="183" y="382"/>
                    </a:cubicBezTo>
                    <a:cubicBezTo>
                      <a:pt x="180" y="380"/>
                      <a:pt x="173" y="381"/>
                      <a:pt x="172" y="375"/>
                    </a:cubicBezTo>
                    <a:cubicBezTo>
                      <a:pt x="171" y="374"/>
                      <a:pt x="169" y="373"/>
                      <a:pt x="167" y="371"/>
                    </a:cubicBezTo>
                    <a:cubicBezTo>
                      <a:pt x="167" y="371"/>
                      <a:pt x="168" y="371"/>
                      <a:pt x="168" y="370"/>
                    </a:cubicBezTo>
                    <a:cubicBezTo>
                      <a:pt x="166" y="369"/>
                      <a:pt x="164" y="368"/>
                      <a:pt x="163" y="367"/>
                    </a:cubicBezTo>
                    <a:cubicBezTo>
                      <a:pt x="162" y="367"/>
                      <a:pt x="162" y="367"/>
                      <a:pt x="162" y="366"/>
                    </a:cubicBezTo>
                    <a:cubicBezTo>
                      <a:pt x="162" y="366"/>
                      <a:pt x="162" y="366"/>
                      <a:pt x="162" y="366"/>
                    </a:cubicBezTo>
                    <a:cubicBezTo>
                      <a:pt x="163" y="366"/>
                      <a:pt x="163" y="366"/>
                      <a:pt x="163" y="366"/>
                    </a:cubicBezTo>
                    <a:cubicBezTo>
                      <a:pt x="163" y="366"/>
                      <a:pt x="163" y="366"/>
                      <a:pt x="160" y="362"/>
                    </a:cubicBezTo>
                    <a:cubicBezTo>
                      <a:pt x="160" y="362"/>
                      <a:pt x="160" y="362"/>
                      <a:pt x="160" y="361"/>
                    </a:cubicBezTo>
                    <a:cubicBezTo>
                      <a:pt x="161" y="361"/>
                      <a:pt x="161" y="361"/>
                      <a:pt x="162" y="361"/>
                    </a:cubicBezTo>
                    <a:cubicBezTo>
                      <a:pt x="162" y="361"/>
                      <a:pt x="162" y="360"/>
                      <a:pt x="161" y="360"/>
                    </a:cubicBezTo>
                    <a:cubicBezTo>
                      <a:pt x="162" y="360"/>
                      <a:pt x="163" y="360"/>
                      <a:pt x="163" y="360"/>
                    </a:cubicBezTo>
                    <a:cubicBezTo>
                      <a:pt x="163" y="359"/>
                      <a:pt x="160" y="355"/>
                      <a:pt x="158" y="354"/>
                    </a:cubicBezTo>
                    <a:cubicBezTo>
                      <a:pt x="158" y="353"/>
                      <a:pt x="158" y="353"/>
                      <a:pt x="158" y="353"/>
                    </a:cubicBezTo>
                    <a:cubicBezTo>
                      <a:pt x="158" y="353"/>
                      <a:pt x="159" y="352"/>
                      <a:pt x="159" y="352"/>
                    </a:cubicBezTo>
                    <a:cubicBezTo>
                      <a:pt x="159" y="350"/>
                      <a:pt x="159" y="350"/>
                      <a:pt x="159" y="349"/>
                    </a:cubicBezTo>
                    <a:cubicBezTo>
                      <a:pt x="155" y="344"/>
                      <a:pt x="155" y="344"/>
                      <a:pt x="157" y="343"/>
                    </a:cubicBezTo>
                    <a:cubicBezTo>
                      <a:pt x="157" y="343"/>
                      <a:pt x="157" y="342"/>
                      <a:pt x="158" y="342"/>
                    </a:cubicBezTo>
                    <a:cubicBezTo>
                      <a:pt x="159" y="335"/>
                      <a:pt x="148" y="330"/>
                      <a:pt x="152" y="322"/>
                    </a:cubicBezTo>
                    <a:cubicBezTo>
                      <a:pt x="155" y="321"/>
                      <a:pt x="157" y="320"/>
                      <a:pt x="158" y="316"/>
                    </a:cubicBezTo>
                    <a:cubicBezTo>
                      <a:pt x="158" y="315"/>
                      <a:pt x="159" y="314"/>
                      <a:pt x="159" y="313"/>
                    </a:cubicBezTo>
                    <a:cubicBezTo>
                      <a:pt x="159" y="313"/>
                      <a:pt x="158" y="306"/>
                      <a:pt x="158" y="306"/>
                    </a:cubicBezTo>
                    <a:cubicBezTo>
                      <a:pt x="157" y="303"/>
                      <a:pt x="155" y="301"/>
                      <a:pt x="153" y="298"/>
                    </a:cubicBezTo>
                    <a:cubicBezTo>
                      <a:pt x="153" y="296"/>
                      <a:pt x="153" y="296"/>
                      <a:pt x="153" y="295"/>
                    </a:cubicBezTo>
                    <a:cubicBezTo>
                      <a:pt x="154" y="293"/>
                      <a:pt x="157" y="287"/>
                      <a:pt x="156" y="284"/>
                    </a:cubicBezTo>
                    <a:cubicBezTo>
                      <a:pt x="156" y="282"/>
                      <a:pt x="151" y="275"/>
                      <a:pt x="149" y="274"/>
                    </a:cubicBezTo>
                    <a:cubicBezTo>
                      <a:pt x="146" y="273"/>
                      <a:pt x="144" y="271"/>
                      <a:pt x="141" y="270"/>
                    </a:cubicBezTo>
                    <a:cubicBezTo>
                      <a:pt x="141" y="270"/>
                      <a:pt x="140" y="270"/>
                      <a:pt x="140" y="270"/>
                    </a:cubicBezTo>
                    <a:cubicBezTo>
                      <a:pt x="137" y="269"/>
                      <a:pt x="134" y="271"/>
                      <a:pt x="131" y="271"/>
                    </a:cubicBezTo>
                    <a:cubicBezTo>
                      <a:pt x="127" y="270"/>
                      <a:pt x="124" y="267"/>
                      <a:pt x="121" y="266"/>
                    </a:cubicBezTo>
                    <a:cubicBezTo>
                      <a:pt x="120" y="266"/>
                      <a:pt x="120" y="266"/>
                      <a:pt x="119" y="266"/>
                    </a:cubicBezTo>
                    <a:cubicBezTo>
                      <a:pt x="111" y="266"/>
                      <a:pt x="111" y="266"/>
                      <a:pt x="108" y="261"/>
                    </a:cubicBezTo>
                    <a:cubicBezTo>
                      <a:pt x="107" y="260"/>
                      <a:pt x="107" y="260"/>
                      <a:pt x="107" y="258"/>
                    </a:cubicBezTo>
                    <a:cubicBezTo>
                      <a:pt x="106" y="256"/>
                      <a:pt x="103" y="254"/>
                      <a:pt x="101" y="252"/>
                    </a:cubicBezTo>
                    <a:cubicBezTo>
                      <a:pt x="97" y="252"/>
                      <a:pt x="93" y="254"/>
                      <a:pt x="88" y="252"/>
                    </a:cubicBezTo>
                    <a:cubicBezTo>
                      <a:pt x="69" y="240"/>
                      <a:pt x="69" y="240"/>
                      <a:pt x="69" y="240"/>
                    </a:cubicBezTo>
                    <a:cubicBezTo>
                      <a:pt x="62" y="246"/>
                      <a:pt x="62" y="246"/>
                      <a:pt x="56" y="243"/>
                    </a:cubicBezTo>
                    <a:cubicBezTo>
                      <a:pt x="53" y="243"/>
                      <a:pt x="53" y="244"/>
                      <a:pt x="53" y="246"/>
                    </a:cubicBezTo>
                    <a:cubicBezTo>
                      <a:pt x="51" y="247"/>
                      <a:pt x="49" y="248"/>
                      <a:pt x="47" y="255"/>
                    </a:cubicBezTo>
                    <a:cubicBezTo>
                      <a:pt x="47" y="254"/>
                      <a:pt x="47" y="254"/>
                      <a:pt x="47" y="254"/>
                    </a:cubicBezTo>
                    <a:cubicBezTo>
                      <a:pt x="46" y="254"/>
                      <a:pt x="46" y="254"/>
                      <a:pt x="45" y="254"/>
                    </a:cubicBezTo>
                    <a:cubicBezTo>
                      <a:pt x="45" y="254"/>
                      <a:pt x="45" y="255"/>
                      <a:pt x="45" y="255"/>
                    </a:cubicBezTo>
                    <a:cubicBezTo>
                      <a:pt x="45" y="256"/>
                      <a:pt x="45" y="256"/>
                      <a:pt x="45" y="256"/>
                    </a:cubicBezTo>
                    <a:cubicBezTo>
                      <a:pt x="41" y="255"/>
                      <a:pt x="41" y="255"/>
                      <a:pt x="35" y="237"/>
                    </a:cubicBezTo>
                    <a:cubicBezTo>
                      <a:pt x="32" y="237"/>
                      <a:pt x="31" y="237"/>
                      <a:pt x="30" y="240"/>
                    </a:cubicBezTo>
                    <a:cubicBezTo>
                      <a:pt x="26" y="237"/>
                      <a:pt x="26" y="232"/>
                      <a:pt x="26" y="229"/>
                    </a:cubicBezTo>
                    <a:cubicBezTo>
                      <a:pt x="24" y="221"/>
                      <a:pt x="24" y="221"/>
                      <a:pt x="22" y="218"/>
                    </a:cubicBezTo>
                    <a:cubicBezTo>
                      <a:pt x="22" y="219"/>
                      <a:pt x="22" y="219"/>
                      <a:pt x="22" y="224"/>
                    </a:cubicBezTo>
                    <a:cubicBezTo>
                      <a:pt x="22" y="224"/>
                      <a:pt x="21" y="224"/>
                      <a:pt x="21" y="224"/>
                    </a:cubicBezTo>
                    <a:cubicBezTo>
                      <a:pt x="21" y="224"/>
                      <a:pt x="20" y="224"/>
                      <a:pt x="20" y="224"/>
                    </a:cubicBezTo>
                    <a:cubicBezTo>
                      <a:pt x="19" y="228"/>
                      <a:pt x="22" y="231"/>
                      <a:pt x="22" y="235"/>
                    </a:cubicBezTo>
                    <a:cubicBezTo>
                      <a:pt x="13" y="236"/>
                      <a:pt x="9" y="205"/>
                      <a:pt x="9" y="205"/>
                    </a:cubicBezTo>
                    <a:cubicBezTo>
                      <a:pt x="10" y="205"/>
                      <a:pt x="10" y="205"/>
                      <a:pt x="10" y="206"/>
                    </a:cubicBezTo>
                    <a:cubicBezTo>
                      <a:pt x="11" y="202"/>
                      <a:pt x="11" y="202"/>
                      <a:pt x="12" y="201"/>
                    </a:cubicBezTo>
                    <a:cubicBezTo>
                      <a:pt x="12" y="201"/>
                      <a:pt x="12" y="201"/>
                      <a:pt x="13" y="201"/>
                    </a:cubicBezTo>
                    <a:cubicBezTo>
                      <a:pt x="14" y="202"/>
                      <a:pt x="14" y="202"/>
                      <a:pt x="16" y="202"/>
                    </a:cubicBezTo>
                    <a:cubicBezTo>
                      <a:pt x="16" y="197"/>
                      <a:pt x="16" y="196"/>
                      <a:pt x="17" y="196"/>
                    </a:cubicBezTo>
                    <a:cubicBezTo>
                      <a:pt x="19" y="197"/>
                      <a:pt x="24" y="201"/>
                      <a:pt x="24" y="202"/>
                    </a:cubicBezTo>
                    <a:cubicBezTo>
                      <a:pt x="24" y="203"/>
                      <a:pt x="26" y="207"/>
                      <a:pt x="28" y="210"/>
                    </a:cubicBezTo>
                    <a:cubicBezTo>
                      <a:pt x="30" y="210"/>
                      <a:pt x="30" y="210"/>
                      <a:pt x="25" y="193"/>
                    </a:cubicBezTo>
                    <a:cubicBezTo>
                      <a:pt x="24" y="187"/>
                      <a:pt x="27" y="182"/>
                      <a:pt x="28" y="177"/>
                    </a:cubicBezTo>
                    <a:cubicBezTo>
                      <a:pt x="29" y="171"/>
                      <a:pt x="31" y="165"/>
                      <a:pt x="31" y="159"/>
                    </a:cubicBezTo>
                    <a:cubicBezTo>
                      <a:pt x="31" y="157"/>
                      <a:pt x="31" y="157"/>
                      <a:pt x="38" y="145"/>
                    </a:cubicBezTo>
                    <a:cubicBezTo>
                      <a:pt x="38" y="145"/>
                      <a:pt x="39" y="145"/>
                      <a:pt x="39" y="145"/>
                    </a:cubicBezTo>
                    <a:cubicBezTo>
                      <a:pt x="39" y="134"/>
                      <a:pt x="39" y="133"/>
                      <a:pt x="48" y="127"/>
                    </a:cubicBezTo>
                    <a:cubicBezTo>
                      <a:pt x="48" y="130"/>
                      <a:pt x="46" y="132"/>
                      <a:pt x="45" y="134"/>
                    </a:cubicBezTo>
                    <a:cubicBezTo>
                      <a:pt x="45" y="134"/>
                      <a:pt x="46" y="135"/>
                      <a:pt x="46" y="135"/>
                    </a:cubicBezTo>
                    <a:cubicBezTo>
                      <a:pt x="47" y="135"/>
                      <a:pt x="59" y="124"/>
                      <a:pt x="59" y="124"/>
                    </a:cubicBezTo>
                    <a:cubicBezTo>
                      <a:pt x="61" y="121"/>
                      <a:pt x="59" y="117"/>
                      <a:pt x="59" y="117"/>
                    </a:cubicBezTo>
                    <a:cubicBezTo>
                      <a:pt x="58" y="118"/>
                      <a:pt x="58" y="118"/>
                      <a:pt x="58" y="118"/>
                    </a:cubicBezTo>
                    <a:cubicBezTo>
                      <a:pt x="58" y="119"/>
                      <a:pt x="58" y="120"/>
                      <a:pt x="57" y="121"/>
                    </a:cubicBezTo>
                    <a:cubicBezTo>
                      <a:pt x="55" y="121"/>
                      <a:pt x="54" y="121"/>
                      <a:pt x="53" y="118"/>
                    </a:cubicBezTo>
                    <a:cubicBezTo>
                      <a:pt x="53" y="118"/>
                      <a:pt x="52" y="118"/>
                      <a:pt x="52" y="118"/>
                    </a:cubicBezTo>
                    <a:cubicBezTo>
                      <a:pt x="51" y="119"/>
                      <a:pt x="50" y="120"/>
                      <a:pt x="49" y="121"/>
                    </a:cubicBezTo>
                    <a:cubicBezTo>
                      <a:pt x="49" y="118"/>
                      <a:pt x="51" y="116"/>
                      <a:pt x="51" y="113"/>
                    </a:cubicBezTo>
                    <a:cubicBezTo>
                      <a:pt x="50" y="112"/>
                      <a:pt x="50" y="112"/>
                      <a:pt x="51" y="110"/>
                    </a:cubicBezTo>
                    <a:cubicBezTo>
                      <a:pt x="47" y="110"/>
                      <a:pt x="47" y="110"/>
                      <a:pt x="39" y="121"/>
                    </a:cubicBezTo>
                    <a:cubicBezTo>
                      <a:pt x="36" y="113"/>
                      <a:pt x="47" y="111"/>
                      <a:pt x="48" y="105"/>
                    </a:cubicBezTo>
                    <a:cubicBezTo>
                      <a:pt x="50" y="106"/>
                      <a:pt x="51" y="108"/>
                      <a:pt x="54" y="110"/>
                    </a:cubicBezTo>
                    <a:cubicBezTo>
                      <a:pt x="54" y="110"/>
                      <a:pt x="55" y="109"/>
                      <a:pt x="55" y="109"/>
                    </a:cubicBezTo>
                    <a:cubicBezTo>
                      <a:pt x="55" y="108"/>
                      <a:pt x="54" y="107"/>
                      <a:pt x="54" y="105"/>
                    </a:cubicBezTo>
                    <a:cubicBezTo>
                      <a:pt x="54" y="105"/>
                      <a:pt x="54" y="105"/>
                      <a:pt x="54" y="105"/>
                    </a:cubicBezTo>
                    <a:cubicBezTo>
                      <a:pt x="56" y="104"/>
                      <a:pt x="56" y="104"/>
                      <a:pt x="65" y="96"/>
                    </a:cubicBezTo>
                    <a:cubicBezTo>
                      <a:pt x="65" y="96"/>
                      <a:pt x="65" y="97"/>
                      <a:pt x="65" y="97"/>
                    </a:cubicBezTo>
                    <a:cubicBezTo>
                      <a:pt x="66" y="97"/>
                      <a:pt x="66" y="97"/>
                      <a:pt x="67" y="97"/>
                    </a:cubicBezTo>
                    <a:cubicBezTo>
                      <a:pt x="65" y="102"/>
                      <a:pt x="61" y="105"/>
                      <a:pt x="60" y="110"/>
                    </a:cubicBezTo>
                    <a:cubicBezTo>
                      <a:pt x="60" y="110"/>
                      <a:pt x="60" y="110"/>
                      <a:pt x="62" y="114"/>
                    </a:cubicBezTo>
                    <a:cubicBezTo>
                      <a:pt x="64" y="114"/>
                      <a:pt x="65" y="112"/>
                      <a:pt x="67" y="113"/>
                    </a:cubicBezTo>
                    <a:cubicBezTo>
                      <a:pt x="68" y="115"/>
                      <a:pt x="68" y="115"/>
                      <a:pt x="68" y="118"/>
                    </a:cubicBezTo>
                    <a:cubicBezTo>
                      <a:pt x="68" y="118"/>
                      <a:pt x="69" y="118"/>
                      <a:pt x="69" y="118"/>
                    </a:cubicBezTo>
                    <a:cubicBezTo>
                      <a:pt x="71" y="115"/>
                      <a:pt x="71" y="115"/>
                      <a:pt x="71" y="114"/>
                    </a:cubicBezTo>
                    <a:cubicBezTo>
                      <a:pt x="72" y="114"/>
                      <a:pt x="72" y="114"/>
                      <a:pt x="74" y="116"/>
                    </a:cubicBezTo>
                    <a:cubicBezTo>
                      <a:pt x="75" y="116"/>
                      <a:pt x="75" y="116"/>
                      <a:pt x="75" y="116"/>
                    </a:cubicBezTo>
                    <a:cubicBezTo>
                      <a:pt x="75" y="116"/>
                      <a:pt x="75" y="116"/>
                      <a:pt x="75" y="116"/>
                    </a:cubicBezTo>
                    <a:cubicBezTo>
                      <a:pt x="81" y="110"/>
                      <a:pt x="76" y="104"/>
                      <a:pt x="70" y="104"/>
                    </a:cubicBezTo>
                    <a:cubicBezTo>
                      <a:pt x="70" y="103"/>
                      <a:pt x="70" y="103"/>
                      <a:pt x="72" y="85"/>
                    </a:cubicBezTo>
                    <a:cubicBezTo>
                      <a:pt x="72" y="85"/>
                      <a:pt x="71" y="85"/>
                      <a:pt x="70" y="85"/>
                    </a:cubicBezTo>
                    <a:cubicBezTo>
                      <a:pt x="70" y="84"/>
                      <a:pt x="70" y="84"/>
                      <a:pt x="69" y="84"/>
                    </a:cubicBezTo>
                    <a:cubicBezTo>
                      <a:pt x="70" y="83"/>
                      <a:pt x="70" y="81"/>
                      <a:pt x="70" y="80"/>
                    </a:cubicBezTo>
                    <a:cubicBezTo>
                      <a:pt x="63" y="77"/>
                      <a:pt x="63" y="77"/>
                      <a:pt x="62" y="75"/>
                    </a:cubicBezTo>
                    <a:cubicBezTo>
                      <a:pt x="60" y="70"/>
                      <a:pt x="63" y="64"/>
                      <a:pt x="61" y="59"/>
                    </a:cubicBezTo>
                    <a:cubicBezTo>
                      <a:pt x="61" y="59"/>
                      <a:pt x="62" y="59"/>
                      <a:pt x="62" y="56"/>
                    </a:cubicBezTo>
                    <a:cubicBezTo>
                      <a:pt x="63" y="53"/>
                      <a:pt x="63" y="52"/>
                      <a:pt x="62" y="53"/>
                    </a:cubicBezTo>
                    <a:cubicBezTo>
                      <a:pt x="62" y="53"/>
                      <a:pt x="61" y="54"/>
                      <a:pt x="61" y="54"/>
                    </a:cubicBezTo>
                    <a:cubicBezTo>
                      <a:pt x="61" y="54"/>
                      <a:pt x="61" y="55"/>
                      <a:pt x="60" y="55"/>
                    </a:cubicBezTo>
                    <a:cubicBezTo>
                      <a:pt x="60" y="56"/>
                      <a:pt x="60" y="57"/>
                      <a:pt x="60" y="58"/>
                    </a:cubicBezTo>
                    <a:cubicBezTo>
                      <a:pt x="59" y="59"/>
                      <a:pt x="59" y="59"/>
                      <a:pt x="59" y="59"/>
                    </a:cubicBezTo>
                    <a:cubicBezTo>
                      <a:pt x="59" y="59"/>
                      <a:pt x="59" y="60"/>
                      <a:pt x="58" y="60"/>
                    </a:cubicBezTo>
                    <a:cubicBezTo>
                      <a:pt x="56" y="66"/>
                      <a:pt x="56" y="66"/>
                      <a:pt x="54" y="67"/>
                    </a:cubicBezTo>
                    <a:cubicBezTo>
                      <a:pt x="53" y="67"/>
                      <a:pt x="52" y="66"/>
                      <a:pt x="51" y="65"/>
                    </a:cubicBezTo>
                    <a:cubicBezTo>
                      <a:pt x="51" y="64"/>
                      <a:pt x="51" y="62"/>
                      <a:pt x="51" y="62"/>
                    </a:cubicBezTo>
                    <a:cubicBezTo>
                      <a:pt x="51" y="62"/>
                      <a:pt x="51" y="62"/>
                      <a:pt x="51" y="62"/>
                    </a:cubicBezTo>
                    <a:cubicBezTo>
                      <a:pt x="51" y="61"/>
                      <a:pt x="51" y="60"/>
                      <a:pt x="52" y="59"/>
                    </a:cubicBezTo>
                    <a:cubicBezTo>
                      <a:pt x="52" y="58"/>
                      <a:pt x="53" y="57"/>
                      <a:pt x="54" y="56"/>
                    </a:cubicBezTo>
                    <a:cubicBezTo>
                      <a:pt x="54" y="55"/>
                      <a:pt x="54" y="55"/>
                      <a:pt x="54" y="54"/>
                    </a:cubicBezTo>
                    <a:cubicBezTo>
                      <a:pt x="54" y="54"/>
                      <a:pt x="54" y="54"/>
                      <a:pt x="53" y="54"/>
                    </a:cubicBezTo>
                    <a:cubicBezTo>
                      <a:pt x="53" y="54"/>
                      <a:pt x="52" y="54"/>
                      <a:pt x="51" y="53"/>
                    </a:cubicBezTo>
                    <a:cubicBezTo>
                      <a:pt x="51" y="53"/>
                      <a:pt x="51" y="53"/>
                      <a:pt x="51" y="52"/>
                    </a:cubicBezTo>
                    <a:cubicBezTo>
                      <a:pt x="51" y="52"/>
                      <a:pt x="51" y="49"/>
                      <a:pt x="51" y="48"/>
                    </a:cubicBezTo>
                    <a:cubicBezTo>
                      <a:pt x="51" y="48"/>
                      <a:pt x="51" y="47"/>
                      <a:pt x="51" y="47"/>
                    </a:cubicBezTo>
                    <a:cubicBezTo>
                      <a:pt x="50" y="47"/>
                      <a:pt x="50" y="46"/>
                      <a:pt x="50" y="46"/>
                    </a:cubicBezTo>
                    <a:cubicBezTo>
                      <a:pt x="50" y="46"/>
                      <a:pt x="50" y="46"/>
                      <a:pt x="50" y="46"/>
                    </a:cubicBezTo>
                    <a:cubicBezTo>
                      <a:pt x="49" y="47"/>
                      <a:pt x="49" y="47"/>
                      <a:pt x="49" y="47"/>
                    </a:cubicBezTo>
                    <a:cubicBezTo>
                      <a:pt x="48" y="49"/>
                      <a:pt x="47" y="52"/>
                      <a:pt x="46" y="51"/>
                    </a:cubicBezTo>
                    <a:cubicBezTo>
                      <a:pt x="46" y="50"/>
                      <a:pt x="46" y="49"/>
                      <a:pt x="45" y="49"/>
                    </a:cubicBezTo>
                    <a:cubicBezTo>
                      <a:pt x="45" y="49"/>
                      <a:pt x="44" y="50"/>
                      <a:pt x="43" y="50"/>
                    </a:cubicBezTo>
                    <a:cubicBezTo>
                      <a:pt x="43" y="50"/>
                      <a:pt x="43" y="51"/>
                      <a:pt x="43" y="51"/>
                    </a:cubicBezTo>
                    <a:cubicBezTo>
                      <a:pt x="42" y="51"/>
                      <a:pt x="42" y="52"/>
                      <a:pt x="42" y="52"/>
                    </a:cubicBezTo>
                    <a:cubicBezTo>
                      <a:pt x="42" y="53"/>
                      <a:pt x="42" y="53"/>
                      <a:pt x="41" y="57"/>
                    </a:cubicBezTo>
                    <a:cubicBezTo>
                      <a:pt x="40" y="58"/>
                      <a:pt x="40" y="59"/>
                      <a:pt x="39" y="59"/>
                    </a:cubicBezTo>
                    <a:cubicBezTo>
                      <a:pt x="39" y="59"/>
                      <a:pt x="39" y="60"/>
                      <a:pt x="38" y="60"/>
                    </a:cubicBezTo>
                    <a:cubicBezTo>
                      <a:pt x="38" y="60"/>
                      <a:pt x="38"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40" y="61"/>
                    </a:cubicBezTo>
                    <a:cubicBezTo>
                      <a:pt x="40" y="62"/>
                      <a:pt x="38" y="64"/>
                      <a:pt x="37" y="66"/>
                    </a:cubicBezTo>
                    <a:cubicBezTo>
                      <a:pt x="36" y="68"/>
                      <a:pt x="36" y="70"/>
                      <a:pt x="35" y="72"/>
                    </a:cubicBezTo>
                    <a:cubicBezTo>
                      <a:pt x="36" y="74"/>
                      <a:pt x="36" y="79"/>
                      <a:pt x="36" y="79"/>
                    </a:cubicBezTo>
                    <a:cubicBezTo>
                      <a:pt x="34" y="83"/>
                      <a:pt x="30" y="86"/>
                      <a:pt x="29" y="91"/>
                    </a:cubicBezTo>
                    <a:cubicBezTo>
                      <a:pt x="27" y="96"/>
                      <a:pt x="29" y="101"/>
                      <a:pt x="27" y="106"/>
                    </a:cubicBezTo>
                    <a:cubicBezTo>
                      <a:pt x="26" y="107"/>
                      <a:pt x="26" y="107"/>
                      <a:pt x="25" y="108"/>
                    </a:cubicBezTo>
                    <a:cubicBezTo>
                      <a:pt x="21" y="106"/>
                      <a:pt x="25" y="93"/>
                      <a:pt x="25" y="93"/>
                    </a:cubicBezTo>
                    <a:cubicBezTo>
                      <a:pt x="26" y="92"/>
                      <a:pt x="26" y="91"/>
                      <a:pt x="26" y="90"/>
                    </a:cubicBezTo>
                    <a:cubicBezTo>
                      <a:pt x="26" y="90"/>
                      <a:pt x="25" y="90"/>
                      <a:pt x="25" y="90"/>
                    </a:cubicBezTo>
                    <a:cubicBezTo>
                      <a:pt x="22" y="90"/>
                      <a:pt x="22" y="90"/>
                      <a:pt x="21" y="90"/>
                    </a:cubicBezTo>
                    <a:cubicBezTo>
                      <a:pt x="20" y="85"/>
                      <a:pt x="20" y="85"/>
                      <a:pt x="19" y="84"/>
                    </a:cubicBezTo>
                    <a:cubicBezTo>
                      <a:pt x="19" y="84"/>
                      <a:pt x="19" y="84"/>
                      <a:pt x="18" y="84"/>
                    </a:cubicBezTo>
                    <a:cubicBezTo>
                      <a:pt x="18" y="82"/>
                      <a:pt x="19" y="79"/>
                      <a:pt x="20" y="77"/>
                    </a:cubicBezTo>
                    <a:cubicBezTo>
                      <a:pt x="20" y="77"/>
                      <a:pt x="19" y="77"/>
                      <a:pt x="19" y="77"/>
                    </a:cubicBezTo>
                    <a:cubicBezTo>
                      <a:pt x="19" y="77"/>
                      <a:pt x="19" y="77"/>
                      <a:pt x="19" y="77"/>
                    </a:cubicBezTo>
                    <a:cubicBezTo>
                      <a:pt x="19" y="76"/>
                      <a:pt x="19" y="75"/>
                      <a:pt x="20" y="73"/>
                    </a:cubicBezTo>
                    <a:cubicBezTo>
                      <a:pt x="25" y="61"/>
                      <a:pt x="38" y="41"/>
                      <a:pt x="41" y="38"/>
                    </a:cubicBezTo>
                    <a:cubicBezTo>
                      <a:pt x="41" y="43"/>
                      <a:pt x="37" y="45"/>
                      <a:pt x="35" y="49"/>
                    </a:cubicBezTo>
                    <a:cubicBezTo>
                      <a:pt x="35" y="49"/>
                      <a:pt x="36" y="49"/>
                      <a:pt x="36" y="49"/>
                    </a:cubicBezTo>
                    <a:cubicBezTo>
                      <a:pt x="36" y="50"/>
                      <a:pt x="36" y="50"/>
                      <a:pt x="36" y="51"/>
                    </a:cubicBezTo>
                    <a:cubicBezTo>
                      <a:pt x="39" y="50"/>
                      <a:pt x="38" y="46"/>
                      <a:pt x="41" y="44"/>
                    </a:cubicBezTo>
                    <a:cubicBezTo>
                      <a:pt x="41" y="45"/>
                      <a:pt x="41" y="46"/>
                      <a:pt x="41" y="46"/>
                    </a:cubicBezTo>
                    <a:cubicBezTo>
                      <a:pt x="41" y="46"/>
                      <a:pt x="42" y="47"/>
                      <a:pt x="43" y="45"/>
                    </a:cubicBezTo>
                    <a:cubicBezTo>
                      <a:pt x="45" y="42"/>
                      <a:pt x="42" y="33"/>
                      <a:pt x="46" y="35"/>
                    </a:cubicBezTo>
                    <a:cubicBezTo>
                      <a:pt x="48" y="33"/>
                      <a:pt x="48" y="30"/>
                      <a:pt x="50" y="29"/>
                    </a:cubicBezTo>
                    <a:cubicBezTo>
                      <a:pt x="50" y="29"/>
                      <a:pt x="50" y="29"/>
                      <a:pt x="50" y="29"/>
                    </a:cubicBezTo>
                    <a:cubicBezTo>
                      <a:pt x="62" y="12"/>
                      <a:pt x="62" y="12"/>
                      <a:pt x="62" y="12"/>
                    </a:cubicBezTo>
                    <a:cubicBezTo>
                      <a:pt x="62" y="12"/>
                      <a:pt x="62" y="12"/>
                      <a:pt x="62" y="12"/>
                    </a:cubicBezTo>
                    <a:cubicBezTo>
                      <a:pt x="62" y="11"/>
                      <a:pt x="62" y="10"/>
                      <a:pt x="61" y="9"/>
                    </a:cubicBezTo>
                    <a:cubicBezTo>
                      <a:pt x="61" y="9"/>
                      <a:pt x="60" y="10"/>
                      <a:pt x="58" y="12"/>
                    </a:cubicBezTo>
                    <a:cubicBezTo>
                      <a:pt x="58" y="12"/>
                      <a:pt x="58" y="12"/>
                      <a:pt x="58" y="12"/>
                    </a:cubicBezTo>
                    <a:cubicBezTo>
                      <a:pt x="57" y="14"/>
                      <a:pt x="49" y="26"/>
                      <a:pt x="48" y="26"/>
                    </a:cubicBezTo>
                    <a:cubicBezTo>
                      <a:pt x="48" y="26"/>
                      <a:pt x="48" y="25"/>
                      <a:pt x="51" y="21"/>
                    </a:cubicBezTo>
                    <a:cubicBezTo>
                      <a:pt x="51" y="20"/>
                      <a:pt x="55" y="15"/>
                      <a:pt x="55" y="14"/>
                    </a:cubicBezTo>
                    <a:cubicBezTo>
                      <a:pt x="55" y="14"/>
                      <a:pt x="55" y="14"/>
                      <a:pt x="55" y="14"/>
                    </a:cubicBezTo>
                    <a:cubicBezTo>
                      <a:pt x="55" y="14"/>
                      <a:pt x="55" y="14"/>
                      <a:pt x="55" y="14"/>
                    </a:cubicBezTo>
                    <a:cubicBezTo>
                      <a:pt x="55" y="14"/>
                      <a:pt x="55" y="14"/>
                      <a:pt x="55" y="14"/>
                    </a:cubicBezTo>
                    <a:cubicBezTo>
                      <a:pt x="55" y="14"/>
                      <a:pt x="55" y="14"/>
                      <a:pt x="55" y="14"/>
                    </a:cubicBezTo>
                    <a:cubicBezTo>
                      <a:pt x="55" y="14"/>
                      <a:pt x="55" y="14"/>
                      <a:pt x="49" y="21"/>
                    </a:cubicBezTo>
                    <a:cubicBezTo>
                      <a:pt x="50" y="20"/>
                      <a:pt x="50" y="20"/>
                      <a:pt x="59" y="7"/>
                    </a:cubicBezTo>
                    <a:cubicBezTo>
                      <a:pt x="58" y="7"/>
                      <a:pt x="58" y="8"/>
                      <a:pt x="58" y="8"/>
                    </a:cubicBezTo>
                    <a:cubicBezTo>
                      <a:pt x="60" y="5"/>
                      <a:pt x="62" y="3"/>
                      <a:pt x="63" y="1"/>
                    </a:cubicBezTo>
                    <a:cubicBezTo>
                      <a:pt x="64" y="1"/>
                      <a:pt x="64" y="0"/>
                      <a:pt x="64" y="0"/>
                    </a:cubicBezTo>
                    <a:cubicBezTo>
                      <a:pt x="61" y="3"/>
                      <a:pt x="59" y="5"/>
                      <a:pt x="57" y="8"/>
                    </a:cubicBezTo>
                    <a:cubicBezTo>
                      <a:pt x="55" y="9"/>
                      <a:pt x="54" y="11"/>
                      <a:pt x="54" y="12"/>
                    </a:cubicBezTo>
                    <a:cubicBezTo>
                      <a:pt x="51" y="15"/>
                      <a:pt x="48" y="18"/>
                      <a:pt x="46" y="22"/>
                    </a:cubicBezTo>
                    <a:cubicBezTo>
                      <a:pt x="46" y="22"/>
                      <a:pt x="46" y="22"/>
                      <a:pt x="46" y="21"/>
                    </a:cubicBezTo>
                    <a:cubicBezTo>
                      <a:pt x="46" y="22"/>
                      <a:pt x="45" y="23"/>
                      <a:pt x="41" y="28"/>
                    </a:cubicBezTo>
                    <a:cubicBezTo>
                      <a:pt x="41" y="28"/>
                      <a:pt x="41" y="28"/>
                      <a:pt x="42" y="28"/>
                    </a:cubicBezTo>
                    <a:cubicBezTo>
                      <a:pt x="41" y="28"/>
                      <a:pt x="41" y="28"/>
                      <a:pt x="36" y="35"/>
                    </a:cubicBezTo>
                    <a:cubicBezTo>
                      <a:pt x="24" y="56"/>
                      <a:pt x="24" y="57"/>
                      <a:pt x="19" y="69"/>
                    </a:cubicBezTo>
                    <a:cubicBezTo>
                      <a:pt x="15" y="78"/>
                      <a:pt x="15" y="78"/>
                      <a:pt x="15" y="78"/>
                    </a:cubicBezTo>
                    <a:cubicBezTo>
                      <a:pt x="12" y="86"/>
                      <a:pt x="9" y="97"/>
                      <a:pt x="7" y="105"/>
                    </a:cubicBezTo>
                    <a:cubicBezTo>
                      <a:pt x="2" y="130"/>
                      <a:pt x="2" y="130"/>
                      <a:pt x="1" y="144"/>
                    </a:cubicBezTo>
                    <a:cubicBezTo>
                      <a:pt x="0" y="170"/>
                      <a:pt x="0" y="170"/>
                      <a:pt x="1" y="184"/>
                    </a:cubicBezTo>
                    <a:cubicBezTo>
                      <a:pt x="2" y="193"/>
                      <a:pt x="4" y="205"/>
                      <a:pt x="5" y="213"/>
                    </a:cubicBezTo>
                    <a:cubicBezTo>
                      <a:pt x="5" y="214"/>
                      <a:pt x="5" y="214"/>
                      <a:pt x="5" y="214"/>
                    </a:cubicBezTo>
                    <a:cubicBezTo>
                      <a:pt x="6" y="215"/>
                      <a:pt x="6" y="215"/>
                      <a:pt x="9" y="226"/>
                    </a:cubicBezTo>
                    <a:cubicBezTo>
                      <a:pt x="10" y="229"/>
                      <a:pt x="11" y="232"/>
                      <a:pt x="12" y="236"/>
                    </a:cubicBezTo>
                    <a:cubicBezTo>
                      <a:pt x="13" y="236"/>
                      <a:pt x="13" y="236"/>
                      <a:pt x="13" y="236"/>
                    </a:cubicBezTo>
                    <a:cubicBezTo>
                      <a:pt x="13" y="238"/>
                      <a:pt x="13" y="238"/>
                      <a:pt x="15" y="240"/>
                    </a:cubicBezTo>
                    <a:cubicBezTo>
                      <a:pt x="15" y="241"/>
                      <a:pt x="15" y="241"/>
                      <a:pt x="15" y="241"/>
                    </a:cubicBezTo>
                    <a:cubicBezTo>
                      <a:pt x="17" y="243"/>
                      <a:pt x="17" y="243"/>
                      <a:pt x="18" y="244"/>
                    </a:cubicBezTo>
                    <a:cubicBezTo>
                      <a:pt x="18" y="244"/>
                      <a:pt x="18" y="244"/>
                      <a:pt x="19" y="244"/>
                    </a:cubicBezTo>
                    <a:cubicBezTo>
                      <a:pt x="19" y="245"/>
                      <a:pt x="20" y="245"/>
                      <a:pt x="21" y="244"/>
                    </a:cubicBezTo>
                    <a:cubicBezTo>
                      <a:pt x="21" y="245"/>
                      <a:pt x="21" y="245"/>
                      <a:pt x="22" y="245"/>
                    </a:cubicBezTo>
                    <a:cubicBezTo>
                      <a:pt x="22" y="245"/>
                      <a:pt x="23" y="245"/>
                      <a:pt x="24" y="245"/>
                    </a:cubicBezTo>
                    <a:cubicBezTo>
                      <a:pt x="24" y="245"/>
                      <a:pt x="25" y="245"/>
                      <a:pt x="25" y="245"/>
                    </a:cubicBezTo>
                    <a:cubicBezTo>
                      <a:pt x="26" y="245"/>
                      <a:pt x="26" y="245"/>
                      <a:pt x="30" y="252"/>
                    </a:cubicBezTo>
                    <a:cubicBezTo>
                      <a:pt x="31" y="251"/>
                      <a:pt x="31" y="251"/>
                      <a:pt x="30" y="248"/>
                    </a:cubicBezTo>
                    <a:cubicBezTo>
                      <a:pt x="34" y="250"/>
                      <a:pt x="36" y="255"/>
                      <a:pt x="39" y="258"/>
                    </a:cubicBezTo>
                    <a:cubicBezTo>
                      <a:pt x="39" y="258"/>
                      <a:pt x="40" y="257"/>
                      <a:pt x="40" y="257"/>
                    </a:cubicBezTo>
                    <a:cubicBezTo>
                      <a:pt x="40" y="257"/>
                      <a:pt x="40" y="257"/>
                      <a:pt x="42" y="260"/>
                    </a:cubicBezTo>
                    <a:cubicBezTo>
                      <a:pt x="43" y="260"/>
                      <a:pt x="43" y="260"/>
                      <a:pt x="43" y="260"/>
                    </a:cubicBezTo>
                    <a:cubicBezTo>
                      <a:pt x="43" y="260"/>
                      <a:pt x="43" y="260"/>
                      <a:pt x="43" y="260"/>
                    </a:cubicBezTo>
                    <a:cubicBezTo>
                      <a:pt x="44" y="261"/>
                      <a:pt x="45" y="262"/>
                      <a:pt x="46" y="263"/>
                    </a:cubicBezTo>
                    <a:cubicBezTo>
                      <a:pt x="46" y="262"/>
                      <a:pt x="46" y="262"/>
                      <a:pt x="46" y="262"/>
                    </a:cubicBezTo>
                    <a:cubicBezTo>
                      <a:pt x="47" y="262"/>
                      <a:pt x="48" y="261"/>
                      <a:pt x="48" y="261"/>
                    </a:cubicBezTo>
                    <a:cubicBezTo>
                      <a:pt x="48" y="259"/>
                      <a:pt x="48" y="259"/>
                      <a:pt x="47" y="257"/>
                    </a:cubicBezTo>
                    <a:cubicBezTo>
                      <a:pt x="47" y="257"/>
                      <a:pt x="47" y="257"/>
                      <a:pt x="47" y="257"/>
                    </a:cubicBezTo>
                    <a:cubicBezTo>
                      <a:pt x="47" y="257"/>
                      <a:pt x="47" y="256"/>
                      <a:pt x="47" y="256"/>
                    </a:cubicBezTo>
                    <a:cubicBezTo>
                      <a:pt x="55" y="266"/>
                      <a:pt x="55" y="267"/>
                      <a:pt x="55" y="270"/>
                    </a:cubicBezTo>
                    <a:cubicBezTo>
                      <a:pt x="55" y="270"/>
                      <a:pt x="55" y="270"/>
                      <a:pt x="55" y="271"/>
                    </a:cubicBezTo>
                    <a:cubicBezTo>
                      <a:pt x="57" y="274"/>
                      <a:pt x="57" y="274"/>
                      <a:pt x="58" y="276"/>
                    </a:cubicBezTo>
                    <a:cubicBezTo>
                      <a:pt x="56" y="279"/>
                      <a:pt x="56" y="279"/>
                      <a:pt x="57" y="281"/>
                    </a:cubicBezTo>
                    <a:cubicBezTo>
                      <a:pt x="65" y="295"/>
                      <a:pt x="65" y="295"/>
                      <a:pt x="65" y="295"/>
                    </a:cubicBezTo>
                    <a:cubicBezTo>
                      <a:pt x="70" y="300"/>
                      <a:pt x="76" y="302"/>
                      <a:pt x="81" y="307"/>
                    </a:cubicBezTo>
                    <a:cubicBezTo>
                      <a:pt x="84" y="311"/>
                      <a:pt x="89" y="316"/>
                      <a:pt x="98" y="319"/>
                    </a:cubicBezTo>
                    <a:cubicBezTo>
                      <a:pt x="101" y="319"/>
                      <a:pt x="102" y="320"/>
                      <a:pt x="104" y="322"/>
                    </a:cubicBezTo>
                    <a:cubicBezTo>
                      <a:pt x="105" y="323"/>
                      <a:pt x="105" y="323"/>
                      <a:pt x="117" y="338"/>
                    </a:cubicBezTo>
                    <a:cubicBezTo>
                      <a:pt x="120" y="341"/>
                      <a:pt x="130" y="351"/>
                      <a:pt x="130" y="351"/>
                    </a:cubicBezTo>
                    <a:cubicBezTo>
                      <a:pt x="146" y="366"/>
                      <a:pt x="146" y="366"/>
                      <a:pt x="167" y="379"/>
                    </a:cubicBezTo>
                    <a:cubicBezTo>
                      <a:pt x="203" y="398"/>
                      <a:pt x="210" y="393"/>
                      <a:pt x="211" y="393"/>
                    </a:cubicBezTo>
                    <a:cubicBezTo>
                      <a:pt x="210" y="393"/>
                      <a:pt x="210" y="393"/>
                      <a:pt x="210" y="392"/>
                    </a:cubicBezTo>
                    <a:cubicBezTo>
                      <a:pt x="191" y="387"/>
                      <a:pt x="191" y="387"/>
                      <a:pt x="189" y="386"/>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5" name="íş1iḋê"/>
              <p:cNvSpPr>
                <a:spLocks noChangeArrowheads="1"/>
              </p:cNvSpPr>
              <p:nvPr/>
            </p:nvSpPr>
            <p:spPr bwMode="auto">
              <a:xfrm>
                <a:off x="448" y="1498"/>
                <a:ext cx="6" cy="2"/>
              </a:xfrm>
              <a:custGeom>
                <a:avLst/>
                <a:gdLst>
                  <a:gd name="T0" fmla="*/ 0 w 3"/>
                  <a:gd name="T1" fmla="*/ 2 h 1"/>
                  <a:gd name="T2" fmla="*/ 6 w 3"/>
                  <a:gd name="T3" fmla="*/ 0 h 1"/>
                  <a:gd name="T4" fmla="*/ 0 w 3"/>
                  <a:gd name="T5" fmla="*/ 2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cubicBezTo>
                      <a:pt x="1" y="1"/>
                      <a:pt x="2" y="0"/>
                      <a:pt x="3" y="0"/>
                    </a:cubicBezTo>
                    <a:cubicBezTo>
                      <a:pt x="1"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6" name="îŝľíḓè"/>
              <p:cNvSpPr>
                <a:spLocks noChangeArrowheads="1"/>
              </p:cNvSpPr>
              <p:nvPr/>
            </p:nvSpPr>
            <p:spPr bwMode="auto">
              <a:xfrm>
                <a:off x="371" y="1459"/>
                <a:ext cx="204" cy="224"/>
              </a:xfrm>
              <a:custGeom>
                <a:avLst/>
                <a:gdLst>
                  <a:gd name="T0" fmla="*/ 156 w 98"/>
                  <a:gd name="T1" fmla="*/ 15 h 108"/>
                  <a:gd name="T2" fmla="*/ 156 w 98"/>
                  <a:gd name="T3" fmla="*/ 17 h 108"/>
                  <a:gd name="T4" fmla="*/ 152 w 98"/>
                  <a:gd name="T5" fmla="*/ 19 h 108"/>
                  <a:gd name="T6" fmla="*/ 150 w 98"/>
                  <a:gd name="T7" fmla="*/ 19 h 108"/>
                  <a:gd name="T8" fmla="*/ 146 w 98"/>
                  <a:gd name="T9" fmla="*/ 23 h 108"/>
                  <a:gd name="T10" fmla="*/ 148 w 98"/>
                  <a:gd name="T11" fmla="*/ 21 h 108"/>
                  <a:gd name="T12" fmla="*/ 146 w 98"/>
                  <a:gd name="T13" fmla="*/ 21 h 108"/>
                  <a:gd name="T14" fmla="*/ 137 w 98"/>
                  <a:gd name="T15" fmla="*/ 25 h 108"/>
                  <a:gd name="T16" fmla="*/ 117 w 98"/>
                  <a:gd name="T17" fmla="*/ 31 h 108"/>
                  <a:gd name="T18" fmla="*/ 81 w 98"/>
                  <a:gd name="T19" fmla="*/ 54 h 108"/>
                  <a:gd name="T20" fmla="*/ 46 w 98"/>
                  <a:gd name="T21" fmla="*/ 79 h 108"/>
                  <a:gd name="T22" fmla="*/ 48 w 98"/>
                  <a:gd name="T23" fmla="*/ 79 h 108"/>
                  <a:gd name="T24" fmla="*/ 33 w 98"/>
                  <a:gd name="T25" fmla="*/ 95 h 108"/>
                  <a:gd name="T26" fmla="*/ 35 w 98"/>
                  <a:gd name="T27" fmla="*/ 95 h 108"/>
                  <a:gd name="T28" fmla="*/ 35 w 98"/>
                  <a:gd name="T29" fmla="*/ 95 h 108"/>
                  <a:gd name="T30" fmla="*/ 35 w 98"/>
                  <a:gd name="T31" fmla="*/ 95 h 108"/>
                  <a:gd name="T32" fmla="*/ 44 w 98"/>
                  <a:gd name="T33" fmla="*/ 93 h 108"/>
                  <a:gd name="T34" fmla="*/ 46 w 98"/>
                  <a:gd name="T35" fmla="*/ 93 h 108"/>
                  <a:gd name="T36" fmla="*/ 29 w 98"/>
                  <a:gd name="T37" fmla="*/ 133 h 108"/>
                  <a:gd name="T38" fmla="*/ 19 w 98"/>
                  <a:gd name="T39" fmla="*/ 149 h 108"/>
                  <a:gd name="T40" fmla="*/ 6 w 98"/>
                  <a:gd name="T41" fmla="*/ 170 h 108"/>
                  <a:gd name="T42" fmla="*/ 10 w 98"/>
                  <a:gd name="T43" fmla="*/ 214 h 108"/>
                  <a:gd name="T44" fmla="*/ 23 w 98"/>
                  <a:gd name="T45" fmla="*/ 214 h 108"/>
                  <a:gd name="T46" fmla="*/ 40 w 98"/>
                  <a:gd name="T47" fmla="*/ 178 h 108"/>
                  <a:gd name="T48" fmla="*/ 92 w 98"/>
                  <a:gd name="T49" fmla="*/ 141 h 108"/>
                  <a:gd name="T50" fmla="*/ 108 w 98"/>
                  <a:gd name="T51" fmla="*/ 131 h 108"/>
                  <a:gd name="T52" fmla="*/ 106 w 98"/>
                  <a:gd name="T53" fmla="*/ 124 h 108"/>
                  <a:gd name="T54" fmla="*/ 121 w 98"/>
                  <a:gd name="T55" fmla="*/ 114 h 108"/>
                  <a:gd name="T56" fmla="*/ 123 w 98"/>
                  <a:gd name="T57" fmla="*/ 102 h 108"/>
                  <a:gd name="T58" fmla="*/ 146 w 98"/>
                  <a:gd name="T59" fmla="*/ 83 h 108"/>
                  <a:gd name="T60" fmla="*/ 154 w 98"/>
                  <a:gd name="T61" fmla="*/ 66 h 108"/>
                  <a:gd name="T62" fmla="*/ 152 w 98"/>
                  <a:gd name="T63" fmla="*/ 62 h 108"/>
                  <a:gd name="T64" fmla="*/ 164 w 98"/>
                  <a:gd name="T65" fmla="*/ 44 h 108"/>
                  <a:gd name="T66" fmla="*/ 198 w 98"/>
                  <a:gd name="T67" fmla="*/ 17 h 108"/>
                  <a:gd name="T68" fmla="*/ 185 w 98"/>
                  <a:gd name="T69" fmla="*/ 17 h 108"/>
                  <a:gd name="T70" fmla="*/ 181 w 98"/>
                  <a:gd name="T71" fmla="*/ 19 h 108"/>
                  <a:gd name="T72" fmla="*/ 185 w 98"/>
                  <a:gd name="T73" fmla="*/ 15 h 108"/>
                  <a:gd name="T74" fmla="*/ 175 w 98"/>
                  <a:gd name="T75" fmla="*/ 19 h 108"/>
                  <a:gd name="T76" fmla="*/ 173 w 98"/>
                  <a:gd name="T77" fmla="*/ 17 h 108"/>
                  <a:gd name="T78" fmla="*/ 179 w 98"/>
                  <a:gd name="T79" fmla="*/ 15 h 108"/>
                  <a:gd name="T80" fmla="*/ 179 w 98"/>
                  <a:gd name="T81" fmla="*/ 15 h 108"/>
                  <a:gd name="T82" fmla="*/ 179 w 98"/>
                  <a:gd name="T83" fmla="*/ 15 h 108"/>
                  <a:gd name="T84" fmla="*/ 192 w 98"/>
                  <a:gd name="T85" fmla="*/ 10 h 108"/>
                  <a:gd name="T86" fmla="*/ 198 w 98"/>
                  <a:gd name="T87" fmla="*/ 4 h 108"/>
                  <a:gd name="T88" fmla="*/ 198 w 98"/>
                  <a:gd name="T89" fmla="*/ 2 h 108"/>
                  <a:gd name="T90" fmla="*/ 194 w 98"/>
                  <a:gd name="T91" fmla="*/ 2 h 108"/>
                  <a:gd name="T92" fmla="*/ 185 w 98"/>
                  <a:gd name="T93" fmla="*/ 4 h 108"/>
                  <a:gd name="T94" fmla="*/ 185 w 98"/>
                  <a:gd name="T95" fmla="*/ 2 h 108"/>
                  <a:gd name="T96" fmla="*/ 177 w 98"/>
                  <a:gd name="T97" fmla="*/ 6 h 108"/>
                  <a:gd name="T98" fmla="*/ 175 w 98"/>
                  <a:gd name="T99" fmla="*/ 6 h 1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8"/>
                  <a:gd name="T152" fmla="*/ 98 w 98"/>
                  <a:gd name="T153" fmla="*/ 108 h 1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8">
                    <a:moveTo>
                      <a:pt x="78" y="5"/>
                    </a:moveTo>
                    <a:cubicBezTo>
                      <a:pt x="75" y="6"/>
                      <a:pt x="75" y="6"/>
                      <a:pt x="74" y="7"/>
                    </a:cubicBezTo>
                    <a:cubicBezTo>
                      <a:pt x="74" y="7"/>
                      <a:pt x="74" y="7"/>
                      <a:pt x="75" y="7"/>
                    </a:cubicBezTo>
                    <a:cubicBezTo>
                      <a:pt x="75" y="7"/>
                      <a:pt x="76" y="7"/>
                      <a:pt x="76" y="7"/>
                    </a:cubicBezTo>
                    <a:cubicBezTo>
                      <a:pt x="76" y="7"/>
                      <a:pt x="76" y="7"/>
                      <a:pt x="75" y="8"/>
                    </a:cubicBezTo>
                    <a:cubicBezTo>
                      <a:pt x="75" y="8"/>
                      <a:pt x="75" y="8"/>
                      <a:pt x="75" y="8"/>
                    </a:cubicBezTo>
                    <a:cubicBezTo>
                      <a:pt x="74" y="9"/>
                      <a:pt x="74" y="9"/>
                      <a:pt x="73" y="9"/>
                    </a:cubicBezTo>
                    <a:cubicBezTo>
                      <a:pt x="73" y="9"/>
                      <a:pt x="72" y="9"/>
                      <a:pt x="72" y="9"/>
                    </a:cubicBezTo>
                    <a:cubicBezTo>
                      <a:pt x="72" y="9"/>
                      <a:pt x="73" y="9"/>
                      <a:pt x="73" y="9"/>
                    </a:cubicBezTo>
                    <a:cubicBezTo>
                      <a:pt x="73" y="9"/>
                      <a:pt x="73" y="9"/>
                      <a:pt x="73" y="9"/>
                    </a:cubicBezTo>
                    <a:cubicBezTo>
                      <a:pt x="73" y="9"/>
                      <a:pt x="73" y="9"/>
                      <a:pt x="73" y="9"/>
                    </a:cubicBezTo>
                    <a:cubicBezTo>
                      <a:pt x="73" y="9"/>
                      <a:pt x="72" y="9"/>
                      <a:pt x="72" y="9"/>
                    </a:cubicBezTo>
                    <a:cubicBezTo>
                      <a:pt x="72" y="9"/>
                      <a:pt x="72" y="10"/>
                      <a:pt x="72" y="10"/>
                    </a:cubicBezTo>
                    <a:cubicBezTo>
                      <a:pt x="71" y="10"/>
                      <a:pt x="71" y="10"/>
                      <a:pt x="70" y="11"/>
                    </a:cubicBezTo>
                    <a:cubicBezTo>
                      <a:pt x="70" y="11"/>
                      <a:pt x="70" y="11"/>
                      <a:pt x="70" y="11"/>
                    </a:cubicBezTo>
                    <a:cubicBezTo>
                      <a:pt x="70" y="11"/>
                      <a:pt x="70" y="11"/>
                      <a:pt x="70" y="11"/>
                    </a:cubicBezTo>
                    <a:cubicBezTo>
                      <a:pt x="70" y="11"/>
                      <a:pt x="70" y="11"/>
                      <a:pt x="70" y="11"/>
                    </a:cubicBezTo>
                    <a:cubicBezTo>
                      <a:pt x="70" y="11"/>
                      <a:pt x="70" y="10"/>
                      <a:pt x="71" y="10"/>
                    </a:cubicBezTo>
                    <a:cubicBezTo>
                      <a:pt x="71" y="10"/>
                      <a:pt x="71" y="10"/>
                      <a:pt x="71" y="10"/>
                    </a:cubicBezTo>
                    <a:cubicBezTo>
                      <a:pt x="71" y="10"/>
                      <a:pt x="71" y="10"/>
                      <a:pt x="71" y="10"/>
                    </a:cubicBezTo>
                    <a:cubicBezTo>
                      <a:pt x="71" y="10"/>
                      <a:pt x="70" y="10"/>
                      <a:pt x="70" y="10"/>
                    </a:cubicBezTo>
                    <a:cubicBezTo>
                      <a:pt x="70" y="10"/>
                      <a:pt x="70" y="10"/>
                      <a:pt x="73" y="8"/>
                    </a:cubicBezTo>
                    <a:cubicBezTo>
                      <a:pt x="73" y="8"/>
                      <a:pt x="72" y="8"/>
                      <a:pt x="72" y="8"/>
                    </a:cubicBezTo>
                    <a:cubicBezTo>
                      <a:pt x="72" y="8"/>
                      <a:pt x="72" y="8"/>
                      <a:pt x="66" y="12"/>
                    </a:cubicBezTo>
                    <a:cubicBezTo>
                      <a:pt x="66" y="11"/>
                      <a:pt x="66" y="11"/>
                      <a:pt x="68" y="10"/>
                    </a:cubicBezTo>
                    <a:cubicBezTo>
                      <a:pt x="68" y="10"/>
                      <a:pt x="67" y="10"/>
                      <a:pt x="67" y="10"/>
                    </a:cubicBezTo>
                    <a:cubicBezTo>
                      <a:pt x="60" y="12"/>
                      <a:pt x="57" y="14"/>
                      <a:pt x="56" y="15"/>
                    </a:cubicBezTo>
                    <a:cubicBezTo>
                      <a:pt x="51" y="18"/>
                      <a:pt x="44" y="20"/>
                      <a:pt x="39" y="24"/>
                    </a:cubicBezTo>
                    <a:cubicBezTo>
                      <a:pt x="40" y="24"/>
                      <a:pt x="40" y="24"/>
                      <a:pt x="41" y="24"/>
                    </a:cubicBezTo>
                    <a:cubicBezTo>
                      <a:pt x="40" y="25"/>
                      <a:pt x="39" y="25"/>
                      <a:pt x="39" y="26"/>
                    </a:cubicBezTo>
                    <a:cubicBezTo>
                      <a:pt x="39" y="25"/>
                      <a:pt x="40" y="25"/>
                      <a:pt x="40" y="25"/>
                    </a:cubicBezTo>
                    <a:cubicBezTo>
                      <a:pt x="34" y="30"/>
                      <a:pt x="27" y="33"/>
                      <a:pt x="22" y="37"/>
                    </a:cubicBezTo>
                    <a:cubicBezTo>
                      <a:pt x="22" y="37"/>
                      <a:pt x="22" y="38"/>
                      <a:pt x="22" y="38"/>
                    </a:cubicBezTo>
                    <a:cubicBezTo>
                      <a:pt x="22" y="38"/>
                      <a:pt x="22" y="38"/>
                      <a:pt x="22" y="38"/>
                    </a:cubicBezTo>
                    <a:cubicBezTo>
                      <a:pt x="22" y="38"/>
                      <a:pt x="22" y="38"/>
                      <a:pt x="22" y="38"/>
                    </a:cubicBezTo>
                    <a:cubicBezTo>
                      <a:pt x="22" y="38"/>
                      <a:pt x="23" y="38"/>
                      <a:pt x="23" y="38"/>
                    </a:cubicBezTo>
                    <a:cubicBezTo>
                      <a:pt x="22" y="40"/>
                      <a:pt x="21" y="40"/>
                      <a:pt x="20" y="39"/>
                    </a:cubicBezTo>
                    <a:cubicBezTo>
                      <a:pt x="17" y="41"/>
                      <a:pt x="15" y="46"/>
                      <a:pt x="15" y="46"/>
                    </a:cubicBezTo>
                    <a:cubicBezTo>
                      <a:pt x="15" y="47"/>
                      <a:pt x="15" y="47"/>
                      <a:pt x="16" y="46"/>
                    </a:cubicBezTo>
                    <a:cubicBezTo>
                      <a:pt x="16" y="46"/>
                      <a:pt x="16" y="46"/>
                      <a:pt x="16" y="46"/>
                    </a:cubicBezTo>
                    <a:cubicBezTo>
                      <a:pt x="16"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8" y="46"/>
                      <a:pt x="19" y="45"/>
                      <a:pt x="19" y="45"/>
                    </a:cubicBezTo>
                    <a:cubicBezTo>
                      <a:pt x="20" y="45"/>
                      <a:pt x="20" y="45"/>
                      <a:pt x="20" y="45"/>
                    </a:cubicBezTo>
                    <a:cubicBezTo>
                      <a:pt x="20" y="45"/>
                      <a:pt x="21" y="45"/>
                      <a:pt x="21" y="45"/>
                    </a:cubicBezTo>
                    <a:cubicBezTo>
                      <a:pt x="20" y="45"/>
                      <a:pt x="20" y="46"/>
                      <a:pt x="19" y="47"/>
                    </a:cubicBezTo>
                    <a:cubicBezTo>
                      <a:pt x="20" y="46"/>
                      <a:pt x="21" y="45"/>
                      <a:pt x="21" y="45"/>
                    </a:cubicBezTo>
                    <a:cubicBezTo>
                      <a:pt x="22" y="45"/>
                      <a:pt x="22" y="45"/>
                      <a:pt x="22" y="45"/>
                    </a:cubicBezTo>
                    <a:cubicBezTo>
                      <a:pt x="22" y="46"/>
                      <a:pt x="21" y="50"/>
                      <a:pt x="17" y="55"/>
                    </a:cubicBezTo>
                    <a:cubicBezTo>
                      <a:pt x="15" y="57"/>
                      <a:pt x="14" y="60"/>
                      <a:pt x="12" y="64"/>
                    </a:cubicBezTo>
                    <a:cubicBezTo>
                      <a:pt x="14" y="64"/>
                      <a:pt x="14" y="64"/>
                      <a:pt x="14" y="64"/>
                    </a:cubicBezTo>
                    <a:cubicBezTo>
                      <a:pt x="14" y="64"/>
                      <a:pt x="14" y="65"/>
                      <a:pt x="13" y="66"/>
                    </a:cubicBezTo>
                    <a:cubicBezTo>
                      <a:pt x="13" y="66"/>
                      <a:pt x="8" y="69"/>
                      <a:pt x="9" y="72"/>
                    </a:cubicBezTo>
                    <a:cubicBezTo>
                      <a:pt x="9" y="72"/>
                      <a:pt x="9" y="72"/>
                      <a:pt x="9" y="72"/>
                    </a:cubicBezTo>
                    <a:cubicBezTo>
                      <a:pt x="10" y="71"/>
                      <a:pt x="11" y="71"/>
                      <a:pt x="12" y="71"/>
                    </a:cubicBezTo>
                    <a:cubicBezTo>
                      <a:pt x="12" y="71"/>
                      <a:pt x="12" y="71"/>
                      <a:pt x="12" y="71"/>
                    </a:cubicBezTo>
                    <a:cubicBezTo>
                      <a:pt x="4" y="79"/>
                      <a:pt x="4" y="79"/>
                      <a:pt x="3" y="82"/>
                    </a:cubicBezTo>
                    <a:cubicBezTo>
                      <a:pt x="0" y="95"/>
                      <a:pt x="0" y="101"/>
                      <a:pt x="3" y="101"/>
                    </a:cubicBezTo>
                    <a:cubicBezTo>
                      <a:pt x="3" y="101"/>
                      <a:pt x="4" y="101"/>
                      <a:pt x="4" y="101"/>
                    </a:cubicBezTo>
                    <a:cubicBezTo>
                      <a:pt x="5" y="102"/>
                      <a:pt x="4" y="103"/>
                      <a:pt x="5" y="103"/>
                    </a:cubicBezTo>
                    <a:cubicBezTo>
                      <a:pt x="8" y="103"/>
                      <a:pt x="8" y="106"/>
                      <a:pt x="9" y="108"/>
                    </a:cubicBezTo>
                    <a:cubicBezTo>
                      <a:pt x="10" y="107"/>
                      <a:pt x="10" y="106"/>
                      <a:pt x="10" y="104"/>
                    </a:cubicBezTo>
                    <a:cubicBezTo>
                      <a:pt x="11" y="103"/>
                      <a:pt x="11" y="103"/>
                      <a:pt x="11" y="103"/>
                    </a:cubicBezTo>
                    <a:cubicBezTo>
                      <a:pt x="11" y="101"/>
                      <a:pt x="13" y="101"/>
                      <a:pt x="14" y="100"/>
                    </a:cubicBezTo>
                    <a:cubicBezTo>
                      <a:pt x="14" y="98"/>
                      <a:pt x="13" y="97"/>
                      <a:pt x="13" y="96"/>
                    </a:cubicBezTo>
                    <a:cubicBezTo>
                      <a:pt x="19" y="86"/>
                      <a:pt x="19" y="86"/>
                      <a:pt x="19" y="86"/>
                    </a:cubicBezTo>
                    <a:cubicBezTo>
                      <a:pt x="22" y="83"/>
                      <a:pt x="22" y="83"/>
                      <a:pt x="22" y="83"/>
                    </a:cubicBezTo>
                    <a:cubicBezTo>
                      <a:pt x="25" y="80"/>
                      <a:pt x="30" y="80"/>
                      <a:pt x="33" y="76"/>
                    </a:cubicBezTo>
                    <a:cubicBezTo>
                      <a:pt x="35" y="73"/>
                      <a:pt x="35" y="73"/>
                      <a:pt x="44" y="68"/>
                    </a:cubicBezTo>
                    <a:cubicBezTo>
                      <a:pt x="46" y="68"/>
                      <a:pt x="46" y="68"/>
                      <a:pt x="48" y="66"/>
                    </a:cubicBezTo>
                    <a:cubicBezTo>
                      <a:pt x="50" y="64"/>
                      <a:pt x="50" y="64"/>
                      <a:pt x="51" y="64"/>
                    </a:cubicBezTo>
                    <a:cubicBezTo>
                      <a:pt x="52" y="63"/>
                      <a:pt x="52" y="63"/>
                      <a:pt x="52" y="63"/>
                    </a:cubicBezTo>
                    <a:cubicBezTo>
                      <a:pt x="53" y="63"/>
                      <a:pt x="53" y="63"/>
                      <a:pt x="53" y="62"/>
                    </a:cubicBezTo>
                    <a:cubicBezTo>
                      <a:pt x="53" y="61"/>
                      <a:pt x="52" y="61"/>
                      <a:pt x="51" y="61"/>
                    </a:cubicBezTo>
                    <a:cubicBezTo>
                      <a:pt x="51" y="60"/>
                      <a:pt x="51" y="60"/>
                      <a:pt x="51" y="60"/>
                    </a:cubicBezTo>
                    <a:cubicBezTo>
                      <a:pt x="51" y="60"/>
                      <a:pt x="52" y="59"/>
                      <a:pt x="52" y="59"/>
                    </a:cubicBezTo>
                    <a:cubicBezTo>
                      <a:pt x="52" y="59"/>
                      <a:pt x="52" y="59"/>
                      <a:pt x="53" y="59"/>
                    </a:cubicBezTo>
                    <a:cubicBezTo>
                      <a:pt x="56" y="62"/>
                      <a:pt x="57" y="58"/>
                      <a:pt x="58" y="55"/>
                    </a:cubicBezTo>
                    <a:cubicBezTo>
                      <a:pt x="57" y="55"/>
                      <a:pt x="57" y="55"/>
                      <a:pt x="56" y="55"/>
                    </a:cubicBezTo>
                    <a:cubicBezTo>
                      <a:pt x="56" y="54"/>
                      <a:pt x="56" y="54"/>
                      <a:pt x="59" y="51"/>
                    </a:cubicBezTo>
                    <a:cubicBezTo>
                      <a:pt x="59" y="50"/>
                      <a:pt x="59" y="49"/>
                      <a:pt x="59" y="49"/>
                    </a:cubicBezTo>
                    <a:cubicBezTo>
                      <a:pt x="66" y="46"/>
                      <a:pt x="67" y="43"/>
                      <a:pt x="68" y="42"/>
                    </a:cubicBezTo>
                    <a:cubicBezTo>
                      <a:pt x="67" y="41"/>
                      <a:pt x="67" y="41"/>
                      <a:pt x="66" y="41"/>
                    </a:cubicBezTo>
                    <a:cubicBezTo>
                      <a:pt x="68" y="40"/>
                      <a:pt x="69" y="41"/>
                      <a:pt x="70" y="40"/>
                    </a:cubicBezTo>
                    <a:cubicBezTo>
                      <a:pt x="70" y="40"/>
                      <a:pt x="71" y="39"/>
                      <a:pt x="70" y="38"/>
                    </a:cubicBezTo>
                    <a:cubicBezTo>
                      <a:pt x="68" y="38"/>
                      <a:pt x="68" y="37"/>
                      <a:pt x="68" y="37"/>
                    </a:cubicBezTo>
                    <a:cubicBezTo>
                      <a:pt x="70" y="36"/>
                      <a:pt x="70" y="36"/>
                      <a:pt x="74" y="32"/>
                    </a:cubicBezTo>
                    <a:cubicBezTo>
                      <a:pt x="73" y="32"/>
                      <a:pt x="73" y="32"/>
                      <a:pt x="73" y="32"/>
                    </a:cubicBezTo>
                    <a:cubicBezTo>
                      <a:pt x="73" y="32"/>
                      <a:pt x="73" y="31"/>
                      <a:pt x="74" y="30"/>
                    </a:cubicBezTo>
                    <a:cubicBezTo>
                      <a:pt x="74" y="30"/>
                      <a:pt x="73" y="30"/>
                      <a:pt x="73" y="30"/>
                    </a:cubicBezTo>
                    <a:cubicBezTo>
                      <a:pt x="73" y="30"/>
                      <a:pt x="72" y="30"/>
                      <a:pt x="72" y="29"/>
                    </a:cubicBezTo>
                    <a:cubicBezTo>
                      <a:pt x="81" y="21"/>
                      <a:pt x="81" y="21"/>
                      <a:pt x="81" y="21"/>
                    </a:cubicBezTo>
                    <a:cubicBezTo>
                      <a:pt x="80" y="21"/>
                      <a:pt x="80" y="21"/>
                      <a:pt x="79" y="21"/>
                    </a:cubicBezTo>
                    <a:cubicBezTo>
                      <a:pt x="80" y="19"/>
                      <a:pt x="83" y="19"/>
                      <a:pt x="84" y="17"/>
                    </a:cubicBezTo>
                    <a:cubicBezTo>
                      <a:pt x="84" y="17"/>
                      <a:pt x="83" y="16"/>
                      <a:pt x="83" y="16"/>
                    </a:cubicBezTo>
                    <a:cubicBezTo>
                      <a:pt x="87" y="13"/>
                      <a:pt x="92" y="12"/>
                      <a:pt x="95" y="8"/>
                    </a:cubicBezTo>
                    <a:cubicBezTo>
                      <a:pt x="96" y="8"/>
                      <a:pt x="96" y="8"/>
                      <a:pt x="96" y="8"/>
                    </a:cubicBezTo>
                    <a:cubicBezTo>
                      <a:pt x="95" y="7"/>
                      <a:pt x="95" y="6"/>
                      <a:pt x="89" y="9"/>
                    </a:cubicBezTo>
                    <a:cubicBezTo>
                      <a:pt x="89" y="9"/>
                      <a:pt x="89" y="9"/>
                      <a:pt x="89" y="8"/>
                    </a:cubicBezTo>
                    <a:cubicBezTo>
                      <a:pt x="88" y="8"/>
                      <a:pt x="88" y="9"/>
                      <a:pt x="87" y="9"/>
                    </a:cubicBezTo>
                    <a:cubicBezTo>
                      <a:pt x="87" y="9"/>
                      <a:pt x="87" y="9"/>
                      <a:pt x="87" y="9"/>
                    </a:cubicBezTo>
                    <a:cubicBezTo>
                      <a:pt x="87" y="9"/>
                      <a:pt x="87" y="9"/>
                      <a:pt x="87" y="9"/>
                    </a:cubicBezTo>
                    <a:cubicBezTo>
                      <a:pt x="85" y="11"/>
                      <a:pt x="83" y="13"/>
                      <a:pt x="80" y="14"/>
                    </a:cubicBezTo>
                    <a:cubicBezTo>
                      <a:pt x="80" y="14"/>
                      <a:pt x="80" y="13"/>
                      <a:pt x="86" y="10"/>
                    </a:cubicBezTo>
                    <a:cubicBezTo>
                      <a:pt x="87" y="9"/>
                      <a:pt x="88" y="8"/>
                      <a:pt x="89" y="7"/>
                    </a:cubicBezTo>
                    <a:cubicBezTo>
                      <a:pt x="89" y="7"/>
                      <a:pt x="89" y="7"/>
                      <a:pt x="88" y="7"/>
                    </a:cubicBezTo>
                    <a:cubicBezTo>
                      <a:pt x="87" y="8"/>
                      <a:pt x="86" y="8"/>
                      <a:pt x="85" y="9"/>
                    </a:cubicBezTo>
                    <a:cubicBezTo>
                      <a:pt x="85" y="9"/>
                      <a:pt x="84" y="9"/>
                      <a:pt x="84" y="9"/>
                    </a:cubicBezTo>
                    <a:cubicBezTo>
                      <a:pt x="84" y="9"/>
                      <a:pt x="85" y="9"/>
                      <a:pt x="85" y="8"/>
                    </a:cubicBezTo>
                    <a:cubicBezTo>
                      <a:pt x="85" y="8"/>
                      <a:pt x="84" y="8"/>
                      <a:pt x="84" y="8"/>
                    </a:cubicBezTo>
                    <a:cubicBezTo>
                      <a:pt x="84" y="8"/>
                      <a:pt x="83" y="8"/>
                      <a:pt x="83" y="8"/>
                    </a:cubicBezTo>
                    <a:cubicBezTo>
                      <a:pt x="83" y="8"/>
                      <a:pt x="82" y="8"/>
                      <a:pt x="78" y="10"/>
                    </a:cubicBezTo>
                    <a:cubicBezTo>
                      <a:pt x="79" y="9"/>
                      <a:pt x="85"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7" y="7"/>
                      <a:pt x="88" y="7"/>
                      <a:pt x="92" y="5"/>
                    </a:cubicBezTo>
                    <a:cubicBezTo>
                      <a:pt x="92" y="5"/>
                      <a:pt x="92" y="5"/>
                      <a:pt x="92" y="5"/>
                    </a:cubicBezTo>
                    <a:cubicBezTo>
                      <a:pt x="93" y="4"/>
                      <a:pt x="93" y="4"/>
                      <a:pt x="93" y="4"/>
                    </a:cubicBezTo>
                    <a:cubicBezTo>
                      <a:pt x="93" y="4"/>
                      <a:pt x="93" y="3"/>
                      <a:pt x="93" y="3"/>
                    </a:cubicBezTo>
                    <a:cubicBezTo>
                      <a:pt x="93" y="3"/>
                      <a:pt x="94" y="2"/>
                      <a:pt x="95" y="2"/>
                    </a:cubicBezTo>
                    <a:cubicBezTo>
                      <a:pt x="95" y="2"/>
                      <a:pt x="94" y="2"/>
                      <a:pt x="94" y="2"/>
                    </a:cubicBezTo>
                    <a:cubicBezTo>
                      <a:pt x="95" y="2"/>
                      <a:pt x="96" y="1"/>
                      <a:pt x="96" y="1"/>
                    </a:cubicBezTo>
                    <a:cubicBezTo>
                      <a:pt x="96" y="1"/>
                      <a:pt x="96" y="1"/>
                      <a:pt x="95" y="1"/>
                    </a:cubicBezTo>
                    <a:cubicBezTo>
                      <a:pt x="96" y="0"/>
                      <a:pt x="97" y="0"/>
                      <a:pt x="98" y="0"/>
                    </a:cubicBezTo>
                    <a:cubicBezTo>
                      <a:pt x="98" y="0"/>
                      <a:pt x="98" y="0"/>
                      <a:pt x="98" y="0"/>
                    </a:cubicBezTo>
                    <a:cubicBezTo>
                      <a:pt x="96" y="0"/>
                      <a:pt x="95" y="0"/>
                      <a:pt x="93" y="1"/>
                    </a:cubicBezTo>
                    <a:cubicBezTo>
                      <a:pt x="93" y="1"/>
                      <a:pt x="93" y="1"/>
                      <a:pt x="93" y="0"/>
                    </a:cubicBezTo>
                    <a:cubicBezTo>
                      <a:pt x="92" y="1"/>
                      <a:pt x="89" y="2"/>
                      <a:pt x="89" y="2"/>
                    </a:cubicBezTo>
                    <a:cubicBezTo>
                      <a:pt x="89" y="2"/>
                      <a:pt x="89" y="2"/>
                      <a:pt x="89" y="2"/>
                    </a:cubicBezTo>
                    <a:cubicBezTo>
                      <a:pt x="89" y="2"/>
                      <a:pt x="89" y="2"/>
                      <a:pt x="89" y="2"/>
                    </a:cubicBezTo>
                    <a:cubicBezTo>
                      <a:pt x="89" y="1"/>
                      <a:pt x="89" y="1"/>
                      <a:pt x="89" y="1"/>
                    </a:cubicBezTo>
                    <a:cubicBezTo>
                      <a:pt x="89" y="1"/>
                      <a:pt x="89" y="1"/>
                      <a:pt x="89" y="1"/>
                    </a:cubicBezTo>
                    <a:cubicBezTo>
                      <a:pt x="88" y="2"/>
                      <a:pt x="87" y="2"/>
                      <a:pt x="86" y="3"/>
                    </a:cubicBezTo>
                    <a:cubicBezTo>
                      <a:pt x="86" y="2"/>
                      <a:pt x="86" y="2"/>
                      <a:pt x="87" y="2"/>
                    </a:cubicBezTo>
                    <a:cubicBezTo>
                      <a:pt x="87" y="2"/>
                      <a:pt x="86" y="2"/>
                      <a:pt x="85" y="3"/>
                    </a:cubicBezTo>
                    <a:cubicBezTo>
                      <a:pt x="83" y="4"/>
                      <a:pt x="81" y="5"/>
                      <a:pt x="79" y="6"/>
                    </a:cubicBezTo>
                    <a:cubicBezTo>
                      <a:pt x="81" y="5"/>
                      <a:pt x="83" y="4"/>
                      <a:pt x="85" y="3"/>
                    </a:cubicBezTo>
                    <a:cubicBezTo>
                      <a:pt x="84" y="3"/>
                      <a:pt x="84" y="3"/>
                      <a:pt x="84" y="3"/>
                    </a:cubicBezTo>
                    <a:cubicBezTo>
                      <a:pt x="83" y="3"/>
                      <a:pt x="80" y="4"/>
                      <a:pt x="79" y="5"/>
                    </a:cubicBezTo>
                    <a:cubicBezTo>
                      <a:pt x="79" y="5"/>
                      <a:pt x="79" y="5"/>
                      <a:pt x="78" y="5"/>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7" name="îş1iḍè"/>
              <p:cNvSpPr>
                <a:spLocks noChangeArrowheads="1"/>
              </p:cNvSpPr>
              <p:nvPr/>
            </p:nvSpPr>
            <p:spPr bwMode="auto">
              <a:xfrm>
                <a:off x="301" y="1585"/>
                <a:ext cx="35" cy="35"/>
              </a:xfrm>
              <a:custGeom>
                <a:avLst/>
                <a:gdLst>
                  <a:gd name="T0" fmla="*/ 10 w 17"/>
                  <a:gd name="T1" fmla="*/ 27 h 17"/>
                  <a:gd name="T2" fmla="*/ 35 w 17"/>
                  <a:gd name="T3" fmla="*/ 0 h 17"/>
                  <a:gd name="T4" fmla="*/ 31 w 17"/>
                  <a:gd name="T5" fmla="*/ 4 h 17"/>
                  <a:gd name="T6" fmla="*/ 19 w 17"/>
                  <a:gd name="T7" fmla="*/ 16 h 17"/>
                  <a:gd name="T8" fmla="*/ 8 w 17"/>
                  <a:gd name="T9" fmla="*/ 27 h 17"/>
                  <a:gd name="T10" fmla="*/ 6 w 17"/>
                  <a:gd name="T11" fmla="*/ 29 h 17"/>
                  <a:gd name="T12" fmla="*/ 0 w 17"/>
                  <a:gd name="T13" fmla="*/ 35 h 17"/>
                  <a:gd name="T14" fmla="*/ 2 w 17"/>
                  <a:gd name="T15" fmla="*/ 35 h 17"/>
                  <a:gd name="T16" fmla="*/ 10 w 17"/>
                  <a:gd name="T17" fmla="*/ 2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3"/>
                    </a:moveTo>
                    <a:cubicBezTo>
                      <a:pt x="9" y="9"/>
                      <a:pt x="12" y="4"/>
                      <a:pt x="17" y="0"/>
                    </a:cubicBezTo>
                    <a:cubicBezTo>
                      <a:pt x="16" y="1"/>
                      <a:pt x="15" y="1"/>
                      <a:pt x="15" y="2"/>
                    </a:cubicBezTo>
                    <a:cubicBezTo>
                      <a:pt x="13" y="4"/>
                      <a:pt x="11" y="6"/>
                      <a:pt x="9" y="8"/>
                    </a:cubicBezTo>
                    <a:cubicBezTo>
                      <a:pt x="4" y="13"/>
                      <a:pt x="4" y="13"/>
                      <a:pt x="4" y="13"/>
                    </a:cubicBezTo>
                    <a:cubicBezTo>
                      <a:pt x="3" y="14"/>
                      <a:pt x="3" y="14"/>
                      <a:pt x="3" y="14"/>
                    </a:cubicBezTo>
                    <a:cubicBezTo>
                      <a:pt x="2" y="16"/>
                      <a:pt x="2" y="16"/>
                      <a:pt x="0" y="17"/>
                    </a:cubicBezTo>
                    <a:cubicBezTo>
                      <a:pt x="1" y="17"/>
                      <a:pt x="1" y="17"/>
                      <a:pt x="1" y="17"/>
                    </a:cubicBezTo>
                    <a:cubicBezTo>
                      <a:pt x="2" y="15"/>
                      <a:pt x="4" y="14"/>
                      <a:pt x="5" y="1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8" name="î$ļîďé"/>
              <p:cNvSpPr>
                <a:spLocks noChangeArrowheads="1"/>
              </p:cNvSpPr>
              <p:nvPr/>
            </p:nvSpPr>
            <p:spPr bwMode="auto">
              <a:xfrm>
                <a:off x="336" y="158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9" name="îšľïḓé"/>
              <p:cNvSpPr>
                <a:spLocks noChangeArrowheads="1"/>
              </p:cNvSpPr>
              <p:nvPr/>
            </p:nvSpPr>
            <p:spPr bwMode="auto">
              <a:xfrm>
                <a:off x="567" y="1456"/>
                <a:ext cx="8" cy="3"/>
              </a:xfrm>
              <a:custGeom>
                <a:avLst/>
                <a:gdLst>
                  <a:gd name="T0" fmla="*/ 0 w 4"/>
                  <a:gd name="T1" fmla="*/ 3 h 1"/>
                  <a:gd name="T2" fmla="*/ 0 w 4"/>
                  <a:gd name="T3" fmla="*/ 3 h 1"/>
                  <a:gd name="T4" fmla="*/ 0 w 4"/>
                  <a:gd name="T5" fmla="*/ 3 h 1"/>
                  <a:gd name="T6" fmla="*/ 4 w 4"/>
                  <a:gd name="T7" fmla="*/ 3 h 1"/>
                  <a:gd name="T8" fmla="*/ 6 w 4"/>
                  <a:gd name="T9" fmla="*/ 3 h 1"/>
                  <a:gd name="T10" fmla="*/ 6 w 4"/>
                  <a:gd name="T11" fmla="*/ 0 h 1"/>
                  <a:gd name="T12" fmla="*/ 8 w 4"/>
                  <a:gd name="T13" fmla="*/ 0 h 1"/>
                  <a:gd name="T14" fmla="*/ 8 w 4"/>
                  <a:gd name="T15" fmla="*/ 0 h 1"/>
                  <a:gd name="T16" fmla="*/ 8 w 4"/>
                  <a:gd name="T17" fmla="*/ 0 h 1"/>
                  <a:gd name="T18" fmla="*/ 8 w 4"/>
                  <a:gd name="T19" fmla="*/ 0 h 1"/>
                  <a:gd name="T20" fmla="*/ 4 w 4"/>
                  <a:gd name="T21" fmla="*/ 3 h 1"/>
                  <a:gd name="T22" fmla="*/ 6 w 4"/>
                  <a:gd name="T23" fmla="*/ 0 h 1"/>
                  <a:gd name="T24" fmla="*/ 4 w 4"/>
                  <a:gd name="T25" fmla="*/ 3 h 1"/>
                  <a:gd name="T26" fmla="*/ 4 w 4"/>
                  <a:gd name="T27" fmla="*/ 0 h 1"/>
                  <a:gd name="T28" fmla="*/ 4 w 4"/>
                  <a:gd name="T29" fmla="*/ 0 h 1"/>
                  <a:gd name="T30" fmla="*/ 4 w 4"/>
                  <a:gd name="T31" fmla="*/ 0 h 1"/>
                  <a:gd name="T32" fmla="*/ 4 w 4"/>
                  <a:gd name="T33" fmla="*/ 3 h 1"/>
                  <a:gd name="T34" fmla="*/ 2 w 4"/>
                  <a:gd name="T35" fmla="*/ 3 h 1"/>
                  <a:gd name="T36" fmla="*/ 2 w 4"/>
                  <a:gd name="T37" fmla="*/ 3 h 1"/>
                  <a:gd name="T38" fmla="*/ 2 w 4"/>
                  <a:gd name="T39" fmla="*/ 3 h 1"/>
                  <a:gd name="T40" fmla="*/ 2 w 4"/>
                  <a:gd name="T41" fmla="*/ 3 h 1"/>
                  <a:gd name="T42" fmla="*/ 2 w 4"/>
                  <a:gd name="T43" fmla="*/ 3 h 1"/>
                  <a:gd name="T44" fmla="*/ 0 w 4"/>
                  <a:gd name="T45" fmla="*/ 3 h 1"/>
                  <a:gd name="T46" fmla="*/ 0 w 4"/>
                  <a:gd name="T47" fmla="*/ 3 h 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1"/>
                  <a:gd name="T74" fmla="*/ 4 w 4"/>
                  <a:gd name="T75" fmla="*/ 1 h 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1">
                    <a:moveTo>
                      <a:pt x="0" y="1"/>
                    </a:moveTo>
                    <a:cubicBezTo>
                      <a:pt x="0" y="1"/>
                      <a:pt x="0" y="1"/>
                      <a:pt x="0" y="1"/>
                    </a:cubicBezTo>
                    <a:cubicBezTo>
                      <a:pt x="0" y="1"/>
                      <a:pt x="0" y="1"/>
                      <a:pt x="0" y="1"/>
                    </a:cubicBezTo>
                    <a:cubicBezTo>
                      <a:pt x="1" y="1"/>
                      <a:pt x="1" y="1"/>
                      <a:pt x="2" y="1"/>
                    </a:cubicBezTo>
                    <a:cubicBezTo>
                      <a:pt x="3" y="1"/>
                      <a:pt x="3" y="1"/>
                      <a:pt x="3" y="1"/>
                    </a:cubicBezTo>
                    <a:cubicBezTo>
                      <a:pt x="3" y="1"/>
                      <a:pt x="3" y="0"/>
                      <a:pt x="3" y="0"/>
                    </a:cubicBezTo>
                    <a:cubicBezTo>
                      <a:pt x="4" y="0"/>
                      <a:pt x="4" y="0"/>
                      <a:pt x="4" y="0"/>
                    </a:cubicBezTo>
                    <a:cubicBezTo>
                      <a:pt x="4" y="0"/>
                      <a:pt x="4" y="0"/>
                      <a:pt x="4" y="0"/>
                    </a:cubicBezTo>
                    <a:cubicBezTo>
                      <a:pt x="4" y="0"/>
                      <a:pt x="4" y="0"/>
                      <a:pt x="4" y="0"/>
                    </a:cubicBezTo>
                    <a:cubicBezTo>
                      <a:pt x="4" y="0"/>
                      <a:pt x="4" y="0"/>
                      <a:pt x="4" y="0"/>
                    </a:cubicBezTo>
                    <a:cubicBezTo>
                      <a:pt x="3" y="0"/>
                      <a:pt x="3" y="0"/>
                      <a:pt x="2" y="1"/>
                    </a:cubicBezTo>
                    <a:cubicBezTo>
                      <a:pt x="2" y="0"/>
                      <a:pt x="3" y="0"/>
                      <a:pt x="3" y="0"/>
                    </a:cubicBezTo>
                    <a:cubicBezTo>
                      <a:pt x="3" y="0"/>
                      <a:pt x="3" y="0"/>
                      <a:pt x="2" y="1"/>
                    </a:cubicBezTo>
                    <a:cubicBezTo>
                      <a:pt x="2" y="0"/>
                      <a:pt x="2" y="0"/>
                      <a:pt x="2" y="0"/>
                    </a:cubicBezTo>
                    <a:cubicBezTo>
                      <a:pt x="2" y="0"/>
                      <a:pt x="2" y="0"/>
                      <a:pt x="2" y="0"/>
                    </a:cubicBezTo>
                    <a:cubicBezTo>
                      <a:pt x="2" y="0"/>
                      <a:pt x="2" y="0"/>
                      <a:pt x="2" y="0"/>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0" name="ïṧḷîdé"/>
              <p:cNvSpPr>
                <a:spLocks noChangeArrowheads="1"/>
              </p:cNvSpPr>
              <p:nvPr/>
            </p:nvSpPr>
            <p:spPr bwMode="auto">
              <a:xfrm>
                <a:off x="683" y="1461"/>
                <a:ext cx="17" cy="10"/>
              </a:xfrm>
              <a:custGeom>
                <a:avLst/>
                <a:gdLst>
                  <a:gd name="T0" fmla="*/ 2 w 8"/>
                  <a:gd name="T1" fmla="*/ 4 h 5"/>
                  <a:gd name="T2" fmla="*/ 4 w 8"/>
                  <a:gd name="T3" fmla="*/ 6 h 5"/>
                  <a:gd name="T4" fmla="*/ 9 w 8"/>
                  <a:gd name="T5" fmla="*/ 8 h 5"/>
                  <a:gd name="T6" fmla="*/ 11 w 8"/>
                  <a:gd name="T7" fmla="*/ 10 h 5"/>
                  <a:gd name="T8" fmla="*/ 15 w 8"/>
                  <a:gd name="T9" fmla="*/ 10 h 5"/>
                  <a:gd name="T10" fmla="*/ 17 w 8"/>
                  <a:gd name="T11" fmla="*/ 10 h 5"/>
                  <a:gd name="T12" fmla="*/ 15 w 8"/>
                  <a:gd name="T13" fmla="*/ 6 h 5"/>
                  <a:gd name="T14" fmla="*/ 15 w 8"/>
                  <a:gd name="T15" fmla="*/ 2 h 5"/>
                  <a:gd name="T16" fmla="*/ 17 w 8"/>
                  <a:gd name="T17" fmla="*/ 0 h 5"/>
                  <a:gd name="T18" fmla="*/ 15 w 8"/>
                  <a:gd name="T19" fmla="*/ 0 h 5"/>
                  <a:gd name="T20" fmla="*/ 15 w 8"/>
                  <a:gd name="T21" fmla="*/ 0 h 5"/>
                  <a:gd name="T22" fmla="*/ 15 w 8"/>
                  <a:gd name="T23" fmla="*/ 0 h 5"/>
                  <a:gd name="T24" fmla="*/ 15 w 8"/>
                  <a:gd name="T25" fmla="*/ 0 h 5"/>
                  <a:gd name="T26" fmla="*/ 13 w 8"/>
                  <a:gd name="T27" fmla="*/ 2 h 5"/>
                  <a:gd name="T28" fmla="*/ 11 w 8"/>
                  <a:gd name="T29" fmla="*/ 2 h 5"/>
                  <a:gd name="T30" fmla="*/ 6 w 8"/>
                  <a:gd name="T31" fmla="*/ 0 h 5"/>
                  <a:gd name="T32" fmla="*/ 6 w 8"/>
                  <a:gd name="T33" fmla="*/ 0 h 5"/>
                  <a:gd name="T34" fmla="*/ 4 w 8"/>
                  <a:gd name="T35" fmla="*/ 2 h 5"/>
                  <a:gd name="T36" fmla="*/ 2 w 8"/>
                  <a:gd name="T37" fmla="*/ 2 h 5"/>
                  <a:gd name="T38" fmla="*/ 0 w 8"/>
                  <a:gd name="T39" fmla="*/ 2 h 5"/>
                  <a:gd name="T40" fmla="*/ 2 w 8"/>
                  <a:gd name="T41" fmla="*/ 4 h 5"/>
                  <a:gd name="T42" fmla="*/ 2 w 8"/>
                  <a:gd name="T43" fmla="*/ 4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5"/>
                  <a:gd name="T68" fmla="*/ 8 w 8"/>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5">
                    <a:moveTo>
                      <a:pt x="1" y="2"/>
                    </a:moveTo>
                    <a:cubicBezTo>
                      <a:pt x="1" y="3"/>
                      <a:pt x="1" y="3"/>
                      <a:pt x="2" y="3"/>
                    </a:cubicBezTo>
                    <a:cubicBezTo>
                      <a:pt x="2" y="4"/>
                      <a:pt x="2" y="4"/>
                      <a:pt x="4" y="4"/>
                    </a:cubicBezTo>
                    <a:cubicBezTo>
                      <a:pt x="4" y="4"/>
                      <a:pt x="5" y="4"/>
                      <a:pt x="5" y="5"/>
                    </a:cubicBezTo>
                    <a:cubicBezTo>
                      <a:pt x="6" y="5"/>
                      <a:pt x="6" y="5"/>
                      <a:pt x="7" y="5"/>
                    </a:cubicBezTo>
                    <a:cubicBezTo>
                      <a:pt x="8" y="5"/>
                      <a:pt x="8" y="5"/>
                      <a:pt x="8" y="5"/>
                    </a:cubicBezTo>
                    <a:cubicBezTo>
                      <a:pt x="8" y="4"/>
                      <a:pt x="8" y="4"/>
                      <a:pt x="7" y="3"/>
                    </a:cubicBezTo>
                    <a:cubicBezTo>
                      <a:pt x="7" y="1"/>
                      <a:pt x="7" y="1"/>
                      <a:pt x="7" y="1"/>
                    </a:cubicBezTo>
                    <a:cubicBezTo>
                      <a:pt x="7" y="1"/>
                      <a:pt x="8" y="1"/>
                      <a:pt x="8" y="0"/>
                    </a:cubicBezTo>
                    <a:cubicBezTo>
                      <a:pt x="8" y="0"/>
                      <a:pt x="8" y="0"/>
                      <a:pt x="7" y="0"/>
                    </a:cubicBezTo>
                    <a:cubicBezTo>
                      <a:pt x="7" y="0"/>
                      <a:pt x="7" y="0"/>
                      <a:pt x="7" y="0"/>
                    </a:cubicBezTo>
                    <a:cubicBezTo>
                      <a:pt x="7" y="0"/>
                      <a:pt x="7" y="0"/>
                      <a:pt x="7" y="0"/>
                    </a:cubicBezTo>
                    <a:cubicBezTo>
                      <a:pt x="7" y="0"/>
                      <a:pt x="7" y="0"/>
                      <a:pt x="7" y="0"/>
                    </a:cubicBezTo>
                    <a:cubicBezTo>
                      <a:pt x="7" y="0"/>
                      <a:pt x="6" y="0"/>
                      <a:pt x="6" y="1"/>
                    </a:cubicBezTo>
                    <a:cubicBezTo>
                      <a:pt x="6" y="1"/>
                      <a:pt x="6" y="1"/>
                      <a:pt x="5" y="1"/>
                    </a:cubicBezTo>
                    <a:cubicBezTo>
                      <a:pt x="4" y="1"/>
                      <a:pt x="4" y="0"/>
                      <a:pt x="3" y="0"/>
                    </a:cubicBezTo>
                    <a:cubicBezTo>
                      <a:pt x="3" y="0"/>
                      <a:pt x="3" y="0"/>
                      <a:pt x="3" y="0"/>
                    </a:cubicBezTo>
                    <a:cubicBezTo>
                      <a:pt x="3" y="1"/>
                      <a:pt x="2" y="1"/>
                      <a:pt x="2" y="1"/>
                    </a:cubicBezTo>
                    <a:cubicBezTo>
                      <a:pt x="2" y="1"/>
                      <a:pt x="1" y="1"/>
                      <a:pt x="1" y="1"/>
                    </a:cubicBezTo>
                    <a:cubicBezTo>
                      <a:pt x="1" y="1"/>
                      <a:pt x="0" y="1"/>
                      <a:pt x="0" y="1"/>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1" name="ïṧlïďe"/>
              <p:cNvSpPr>
                <a:spLocks noChangeArrowheads="1"/>
              </p:cNvSpPr>
              <p:nvPr/>
            </p:nvSpPr>
            <p:spPr bwMode="auto">
              <a:xfrm>
                <a:off x="668" y="1467"/>
                <a:ext cx="34" cy="29"/>
              </a:xfrm>
              <a:custGeom>
                <a:avLst/>
                <a:gdLst>
                  <a:gd name="T0" fmla="*/ 6 w 16"/>
                  <a:gd name="T1" fmla="*/ 8 h 14"/>
                  <a:gd name="T2" fmla="*/ 11 w 16"/>
                  <a:gd name="T3" fmla="*/ 10 h 14"/>
                  <a:gd name="T4" fmla="*/ 6 w 16"/>
                  <a:gd name="T5" fmla="*/ 15 h 14"/>
                  <a:gd name="T6" fmla="*/ 6 w 16"/>
                  <a:gd name="T7" fmla="*/ 15 h 14"/>
                  <a:gd name="T8" fmla="*/ 6 w 16"/>
                  <a:gd name="T9" fmla="*/ 15 h 14"/>
                  <a:gd name="T10" fmla="*/ 6 w 16"/>
                  <a:gd name="T11" fmla="*/ 15 h 14"/>
                  <a:gd name="T12" fmla="*/ 6 w 16"/>
                  <a:gd name="T13" fmla="*/ 15 h 14"/>
                  <a:gd name="T14" fmla="*/ 13 w 16"/>
                  <a:gd name="T15" fmla="*/ 15 h 14"/>
                  <a:gd name="T16" fmla="*/ 11 w 16"/>
                  <a:gd name="T17" fmla="*/ 21 h 14"/>
                  <a:gd name="T18" fmla="*/ 15 w 16"/>
                  <a:gd name="T19" fmla="*/ 21 h 14"/>
                  <a:gd name="T20" fmla="*/ 11 w 16"/>
                  <a:gd name="T21" fmla="*/ 23 h 14"/>
                  <a:gd name="T22" fmla="*/ 15 w 16"/>
                  <a:gd name="T23" fmla="*/ 29 h 14"/>
                  <a:gd name="T24" fmla="*/ 21 w 16"/>
                  <a:gd name="T25" fmla="*/ 21 h 14"/>
                  <a:gd name="T26" fmla="*/ 23 w 16"/>
                  <a:gd name="T27" fmla="*/ 15 h 14"/>
                  <a:gd name="T28" fmla="*/ 28 w 16"/>
                  <a:gd name="T29" fmla="*/ 21 h 14"/>
                  <a:gd name="T30" fmla="*/ 30 w 16"/>
                  <a:gd name="T31" fmla="*/ 23 h 14"/>
                  <a:gd name="T32" fmla="*/ 30 w 16"/>
                  <a:gd name="T33" fmla="*/ 23 h 14"/>
                  <a:gd name="T34" fmla="*/ 34 w 16"/>
                  <a:gd name="T35" fmla="*/ 21 h 14"/>
                  <a:gd name="T36" fmla="*/ 32 w 16"/>
                  <a:gd name="T37" fmla="*/ 17 h 14"/>
                  <a:gd name="T38" fmla="*/ 30 w 16"/>
                  <a:gd name="T39" fmla="*/ 12 h 14"/>
                  <a:gd name="T40" fmla="*/ 23 w 16"/>
                  <a:gd name="T41" fmla="*/ 8 h 14"/>
                  <a:gd name="T42" fmla="*/ 21 w 16"/>
                  <a:gd name="T43" fmla="*/ 8 h 14"/>
                  <a:gd name="T44" fmla="*/ 17 w 16"/>
                  <a:gd name="T45" fmla="*/ 2 h 14"/>
                  <a:gd name="T46" fmla="*/ 13 w 16"/>
                  <a:gd name="T47" fmla="*/ 0 h 14"/>
                  <a:gd name="T48" fmla="*/ 11 w 16"/>
                  <a:gd name="T49" fmla="*/ 0 h 14"/>
                  <a:gd name="T50" fmla="*/ 11 w 16"/>
                  <a:gd name="T51" fmla="*/ 0 h 14"/>
                  <a:gd name="T52" fmla="*/ 6 w 16"/>
                  <a:gd name="T53" fmla="*/ 0 h 14"/>
                  <a:gd name="T54" fmla="*/ 6 w 16"/>
                  <a:gd name="T55" fmla="*/ 2 h 14"/>
                  <a:gd name="T56" fmla="*/ 4 w 16"/>
                  <a:gd name="T57" fmla="*/ 2 h 14"/>
                  <a:gd name="T58" fmla="*/ 2 w 16"/>
                  <a:gd name="T59" fmla="*/ 6 h 14"/>
                  <a:gd name="T60" fmla="*/ 0 w 16"/>
                  <a:gd name="T61" fmla="*/ 6 h 14"/>
                  <a:gd name="T62" fmla="*/ 6 w 16"/>
                  <a:gd name="T63" fmla="*/ 8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14"/>
                  <a:gd name="T98" fmla="*/ 16 w 16"/>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14">
                    <a:moveTo>
                      <a:pt x="3" y="4"/>
                    </a:moveTo>
                    <a:cubicBezTo>
                      <a:pt x="4" y="3"/>
                      <a:pt x="5" y="4"/>
                      <a:pt x="5" y="5"/>
                    </a:cubicBezTo>
                    <a:cubicBezTo>
                      <a:pt x="5" y="5"/>
                      <a:pt x="5" y="6"/>
                      <a:pt x="3" y="7"/>
                    </a:cubicBezTo>
                    <a:cubicBezTo>
                      <a:pt x="3" y="7"/>
                      <a:pt x="3" y="7"/>
                      <a:pt x="3" y="7"/>
                    </a:cubicBezTo>
                    <a:cubicBezTo>
                      <a:pt x="3" y="7"/>
                      <a:pt x="3" y="7"/>
                      <a:pt x="3" y="7"/>
                    </a:cubicBezTo>
                    <a:cubicBezTo>
                      <a:pt x="3" y="7"/>
                      <a:pt x="3" y="7"/>
                      <a:pt x="3" y="7"/>
                    </a:cubicBezTo>
                    <a:cubicBezTo>
                      <a:pt x="3" y="7"/>
                      <a:pt x="3" y="7"/>
                      <a:pt x="3" y="7"/>
                    </a:cubicBezTo>
                    <a:cubicBezTo>
                      <a:pt x="5" y="7"/>
                      <a:pt x="5" y="7"/>
                      <a:pt x="6" y="7"/>
                    </a:cubicBezTo>
                    <a:cubicBezTo>
                      <a:pt x="5" y="8"/>
                      <a:pt x="5" y="9"/>
                      <a:pt x="5" y="10"/>
                    </a:cubicBezTo>
                    <a:cubicBezTo>
                      <a:pt x="6" y="10"/>
                      <a:pt x="7" y="10"/>
                      <a:pt x="7" y="10"/>
                    </a:cubicBezTo>
                    <a:cubicBezTo>
                      <a:pt x="7" y="11"/>
                      <a:pt x="7" y="11"/>
                      <a:pt x="5" y="11"/>
                    </a:cubicBezTo>
                    <a:cubicBezTo>
                      <a:pt x="6" y="13"/>
                      <a:pt x="7" y="14"/>
                      <a:pt x="7" y="14"/>
                    </a:cubicBezTo>
                    <a:cubicBezTo>
                      <a:pt x="9" y="14"/>
                      <a:pt x="10" y="13"/>
                      <a:pt x="10" y="10"/>
                    </a:cubicBezTo>
                    <a:cubicBezTo>
                      <a:pt x="10" y="8"/>
                      <a:pt x="10" y="7"/>
                      <a:pt x="11" y="7"/>
                    </a:cubicBezTo>
                    <a:cubicBezTo>
                      <a:pt x="11" y="7"/>
                      <a:pt x="12" y="9"/>
                      <a:pt x="13" y="10"/>
                    </a:cubicBezTo>
                    <a:cubicBezTo>
                      <a:pt x="13" y="11"/>
                      <a:pt x="13" y="11"/>
                      <a:pt x="14" y="11"/>
                    </a:cubicBezTo>
                    <a:cubicBezTo>
                      <a:pt x="14" y="11"/>
                      <a:pt x="14" y="11"/>
                      <a:pt x="14" y="11"/>
                    </a:cubicBezTo>
                    <a:cubicBezTo>
                      <a:pt x="15" y="11"/>
                      <a:pt x="16" y="11"/>
                      <a:pt x="16" y="10"/>
                    </a:cubicBezTo>
                    <a:cubicBezTo>
                      <a:pt x="16" y="10"/>
                      <a:pt x="16" y="9"/>
                      <a:pt x="15" y="8"/>
                    </a:cubicBezTo>
                    <a:cubicBezTo>
                      <a:pt x="15" y="7"/>
                      <a:pt x="15" y="7"/>
                      <a:pt x="14" y="6"/>
                    </a:cubicBezTo>
                    <a:cubicBezTo>
                      <a:pt x="14" y="5"/>
                      <a:pt x="13" y="5"/>
                      <a:pt x="11" y="4"/>
                    </a:cubicBezTo>
                    <a:cubicBezTo>
                      <a:pt x="11" y="4"/>
                      <a:pt x="10" y="4"/>
                      <a:pt x="10" y="4"/>
                    </a:cubicBezTo>
                    <a:cubicBezTo>
                      <a:pt x="9" y="3"/>
                      <a:pt x="9" y="2"/>
                      <a:pt x="8" y="1"/>
                    </a:cubicBezTo>
                    <a:cubicBezTo>
                      <a:pt x="7" y="1"/>
                      <a:pt x="7" y="0"/>
                      <a:pt x="6" y="0"/>
                    </a:cubicBezTo>
                    <a:cubicBezTo>
                      <a:pt x="5" y="0"/>
                      <a:pt x="5" y="0"/>
                      <a:pt x="5" y="0"/>
                    </a:cubicBezTo>
                    <a:cubicBezTo>
                      <a:pt x="5" y="0"/>
                      <a:pt x="5" y="0"/>
                      <a:pt x="5" y="0"/>
                    </a:cubicBezTo>
                    <a:cubicBezTo>
                      <a:pt x="4" y="0"/>
                      <a:pt x="4" y="0"/>
                      <a:pt x="3" y="0"/>
                    </a:cubicBezTo>
                    <a:cubicBezTo>
                      <a:pt x="3" y="1"/>
                      <a:pt x="3" y="1"/>
                      <a:pt x="3" y="1"/>
                    </a:cubicBezTo>
                    <a:cubicBezTo>
                      <a:pt x="3" y="1"/>
                      <a:pt x="2" y="1"/>
                      <a:pt x="2" y="1"/>
                    </a:cubicBezTo>
                    <a:cubicBezTo>
                      <a:pt x="2" y="2"/>
                      <a:pt x="1" y="2"/>
                      <a:pt x="1" y="3"/>
                    </a:cubicBezTo>
                    <a:cubicBezTo>
                      <a:pt x="1" y="3"/>
                      <a:pt x="0" y="3"/>
                      <a:pt x="0" y="3"/>
                    </a:cubicBezTo>
                    <a:cubicBezTo>
                      <a:pt x="0" y="4"/>
                      <a:pt x="0" y="4"/>
                      <a:pt x="3"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2" name="íṥľiḑe"/>
              <p:cNvSpPr>
                <a:spLocks noChangeArrowheads="1"/>
              </p:cNvSpPr>
              <p:nvPr/>
            </p:nvSpPr>
            <p:spPr bwMode="auto">
              <a:xfrm>
                <a:off x="652" y="1678"/>
                <a:ext cx="4" cy="3"/>
              </a:xfrm>
              <a:custGeom>
                <a:avLst/>
                <a:gdLst>
                  <a:gd name="T0" fmla="*/ 2 w 2"/>
                  <a:gd name="T1" fmla="*/ 0 h 1"/>
                  <a:gd name="T2" fmla="*/ 0 w 2"/>
                  <a:gd name="T3" fmla="*/ 3 h 1"/>
                  <a:gd name="T4" fmla="*/ 4 w 2"/>
                  <a:gd name="T5" fmla="*/ 3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0" y="1"/>
                      <a:pt x="0" y="1"/>
                    </a:cubicBezTo>
                    <a:cubicBezTo>
                      <a:pt x="1" y="1"/>
                      <a:pt x="1" y="1"/>
                      <a:pt x="2"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3" name="îṡļîḋé"/>
              <p:cNvSpPr>
                <a:spLocks noChangeArrowheads="1"/>
              </p:cNvSpPr>
              <p:nvPr/>
            </p:nvSpPr>
            <p:spPr bwMode="auto">
              <a:xfrm>
                <a:off x="513" y="1614"/>
                <a:ext cx="66" cy="40"/>
              </a:xfrm>
              <a:custGeom>
                <a:avLst/>
                <a:gdLst>
                  <a:gd name="T0" fmla="*/ 25 w 32"/>
                  <a:gd name="T1" fmla="*/ 40 h 19"/>
                  <a:gd name="T2" fmla="*/ 37 w 32"/>
                  <a:gd name="T3" fmla="*/ 38 h 19"/>
                  <a:gd name="T4" fmla="*/ 47 w 32"/>
                  <a:gd name="T5" fmla="*/ 34 h 19"/>
                  <a:gd name="T6" fmla="*/ 47 w 32"/>
                  <a:gd name="T7" fmla="*/ 32 h 19"/>
                  <a:gd name="T8" fmla="*/ 54 w 32"/>
                  <a:gd name="T9" fmla="*/ 27 h 19"/>
                  <a:gd name="T10" fmla="*/ 58 w 32"/>
                  <a:gd name="T11" fmla="*/ 25 h 19"/>
                  <a:gd name="T12" fmla="*/ 60 w 32"/>
                  <a:gd name="T13" fmla="*/ 25 h 19"/>
                  <a:gd name="T14" fmla="*/ 62 w 32"/>
                  <a:gd name="T15" fmla="*/ 23 h 19"/>
                  <a:gd name="T16" fmla="*/ 62 w 32"/>
                  <a:gd name="T17" fmla="*/ 19 h 19"/>
                  <a:gd name="T18" fmla="*/ 66 w 32"/>
                  <a:gd name="T19" fmla="*/ 11 h 19"/>
                  <a:gd name="T20" fmla="*/ 56 w 32"/>
                  <a:gd name="T21" fmla="*/ 0 h 19"/>
                  <a:gd name="T22" fmla="*/ 52 w 32"/>
                  <a:gd name="T23" fmla="*/ 4 h 19"/>
                  <a:gd name="T24" fmla="*/ 47 w 32"/>
                  <a:gd name="T25" fmla="*/ 4 h 19"/>
                  <a:gd name="T26" fmla="*/ 41 w 32"/>
                  <a:gd name="T27" fmla="*/ 8 h 19"/>
                  <a:gd name="T28" fmla="*/ 37 w 32"/>
                  <a:gd name="T29" fmla="*/ 6 h 19"/>
                  <a:gd name="T30" fmla="*/ 27 w 32"/>
                  <a:gd name="T31" fmla="*/ 8 h 19"/>
                  <a:gd name="T32" fmla="*/ 23 w 32"/>
                  <a:gd name="T33" fmla="*/ 8 h 19"/>
                  <a:gd name="T34" fmla="*/ 21 w 32"/>
                  <a:gd name="T35" fmla="*/ 6 h 19"/>
                  <a:gd name="T36" fmla="*/ 19 w 32"/>
                  <a:gd name="T37" fmla="*/ 4 h 19"/>
                  <a:gd name="T38" fmla="*/ 19 w 32"/>
                  <a:gd name="T39" fmla="*/ 4 h 19"/>
                  <a:gd name="T40" fmla="*/ 12 w 32"/>
                  <a:gd name="T41" fmla="*/ 8 h 19"/>
                  <a:gd name="T42" fmla="*/ 8 w 32"/>
                  <a:gd name="T43" fmla="*/ 13 h 19"/>
                  <a:gd name="T44" fmla="*/ 10 w 32"/>
                  <a:gd name="T45" fmla="*/ 19 h 19"/>
                  <a:gd name="T46" fmla="*/ 12 w 32"/>
                  <a:gd name="T47" fmla="*/ 21 h 19"/>
                  <a:gd name="T48" fmla="*/ 17 w 32"/>
                  <a:gd name="T49" fmla="*/ 21 h 19"/>
                  <a:gd name="T50" fmla="*/ 12 w 32"/>
                  <a:gd name="T51" fmla="*/ 23 h 19"/>
                  <a:gd name="T52" fmla="*/ 6 w 32"/>
                  <a:gd name="T53" fmla="*/ 29 h 19"/>
                  <a:gd name="T54" fmla="*/ 12 w 32"/>
                  <a:gd name="T55" fmla="*/ 27 h 19"/>
                  <a:gd name="T56" fmla="*/ 14 w 32"/>
                  <a:gd name="T57" fmla="*/ 32 h 19"/>
                  <a:gd name="T58" fmla="*/ 10 w 32"/>
                  <a:gd name="T59" fmla="*/ 40 h 19"/>
                  <a:gd name="T60" fmla="*/ 21 w 32"/>
                  <a:gd name="T61" fmla="*/ 36 h 19"/>
                  <a:gd name="T62" fmla="*/ 23 w 32"/>
                  <a:gd name="T63" fmla="*/ 38 h 19"/>
                  <a:gd name="T64" fmla="*/ 25 w 32"/>
                  <a:gd name="T65" fmla="*/ 4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9"/>
                  <a:gd name="T101" fmla="*/ 32 w 32"/>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9">
                    <a:moveTo>
                      <a:pt x="12" y="19"/>
                    </a:moveTo>
                    <a:cubicBezTo>
                      <a:pt x="18" y="18"/>
                      <a:pt x="18" y="18"/>
                      <a:pt x="18" y="18"/>
                    </a:cubicBezTo>
                    <a:cubicBezTo>
                      <a:pt x="19" y="18"/>
                      <a:pt x="20" y="18"/>
                      <a:pt x="23" y="16"/>
                    </a:cubicBezTo>
                    <a:cubicBezTo>
                      <a:pt x="23" y="16"/>
                      <a:pt x="23" y="15"/>
                      <a:pt x="23" y="15"/>
                    </a:cubicBezTo>
                    <a:cubicBezTo>
                      <a:pt x="24" y="14"/>
                      <a:pt x="24" y="14"/>
                      <a:pt x="26" y="13"/>
                    </a:cubicBezTo>
                    <a:cubicBezTo>
                      <a:pt x="26" y="12"/>
                      <a:pt x="27" y="12"/>
                      <a:pt x="28" y="12"/>
                    </a:cubicBezTo>
                    <a:cubicBezTo>
                      <a:pt x="28" y="12"/>
                      <a:pt x="29" y="12"/>
                      <a:pt x="29" y="12"/>
                    </a:cubicBezTo>
                    <a:cubicBezTo>
                      <a:pt x="29" y="12"/>
                      <a:pt x="29" y="12"/>
                      <a:pt x="30" y="11"/>
                    </a:cubicBezTo>
                    <a:cubicBezTo>
                      <a:pt x="30" y="9"/>
                      <a:pt x="30" y="9"/>
                      <a:pt x="30" y="9"/>
                    </a:cubicBezTo>
                    <a:cubicBezTo>
                      <a:pt x="32" y="5"/>
                      <a:pt x="32" y="5"/>
                      <a:pt x="32" y="5"/>
                    </a:cubicBezTo>
                    <a:cubicBezTo>
                      <a:pt x="30" y="3"/>
                      <a:pt x="30" y="2"/>
                      <a:pt x="27" y="0"/>
                    </a:cubicBezTo>
                    <a:cubicBezTo>
                      <a:pt x="26" y="0"/>
                      <a:pt x="26" y="0"/>
                      <a:pt x="25" y="2"/>
                    </a:cubicBezTo>
                    <a:cubicBezTo>
                      <a:pt x="25" y="2"/>
                      <a:pt x="25" y="2"/>
                      <a:pt x="23" y="2"/>
                    </a:cubicBezTo>
                    <a:cubicBezTo>
                      <a:pt x="22" y="3"/>
                      <a:pt x="21" y="4"/>
                      <a:pt x="20" y="4"/>
                    </a:cubicBezTo>
                    <a:cubicBezTo>
                      <a:pt x="19" y="4"/>
                      <a:pt x="19" y="3"/>
                      <a:pt x="18" y="3"/>
                    </a:cubicBezTo>
                    <a:cubicBezTo>
                      <a:pt x="16" y="3"/>
                      <a:pt x="15" y="4"/>
                      <a:pt x="13" y="4"/>
                    </a:cubicBezTo>
                    <a:cubicBezTo>
                      <a:pt x="13" y="4"/>
                      <a:pt x="13" y="4"/>
                      <a:pt x="11" y="4"/>
                    </a:cubicBezTo>
                    <a:cubicBezTo>
                      <a:pt x="10" y="3"/>
                      <a:pt x="10" y="3"/>
                      <a:pt x="10" y="3"/>
                    </a:cubicBezTo>
                    <a:cubicBezTo>
                      <a:pt x="9" y="2"/>
                      <a:pt x="9" y="2"/>
                      <a:pt x="9" y="2"/>
                    </a:cubicBezTo>
                    <a:cubicBezTo>
                      <a:pt x="9" y="2"/>
                      <a:pt x="9" y="2"/>
                      <a:pt x="9" y="2"/>
                    </a:cubicBezTo>
                    <a:cubicBezTo>
                      <a:pt x="8" y="2"/>
                      <a:pt x="8" y="2"/>
                      <a:pt x="6" y="4"/>
                    </a:cubicBezTo>
                    <a:cubicBezTo>
                      <a:pt x="6" y="5"/>
                      <a:pt x="6" y="5"/>
                      <a:pt x="4" y="6"/>
                    </a:cubicBezTo>
                    <a:cubicBezTo>
                      <a:pt x="2" y="8"/>
                      <a:pt x="3" y="9"/>
                      <a:pt x="5" y="9"/>
                    </a:cubicBezTo>
                    <a:cubicBezTo>
                      <a:pt x="6" y="9"/>
                      <a:pt x="6" y="10"/>
                      <a:pt x="6" y="10"/>
                    </a:cubicBezTo>
                    <a:cubicBezTo>
                      <a:pt x="7" y="10"/>
                      <a:pt x="7" y="9"/>
                      <a:pt x="8" y="10"/>
                    </a:cubicBezTo>
                    <a:cubicBezTo>
                      <a:pt x="7" y="10"/>
                      <a:pt x="7" y="10"/>
                      <a:pt x="6" y="11"/>
                    </a:cubicBezTo>
                    <a:cubicBezTo>
                      <a:pt x="0" y="13"/>
                      <a:pt x="3" y="14"/>
                      <a:pt x="3" y="14"/>
                    </a:cubicBezTo>
                    <a:cubicBezTo>
                      <a:pt x="4" y="13"/>
                      <a:pt x="5" y="13"/>
                      <a:pt x="6" y="13"/>
                    </a:cubicBezTo>
                    <a:cubicBezTo>
                      <a:pt x="7" y="15"/>
                      <a:pt x="7" y="15"/>
                      <a:pt x="7" y="15"/>
                    </a:cubicBezTo>
                    <a:cubicBezTo>
                      <a:pt x="6" y="17"/>
                      <a:pt x="5" y="18"/>
                      <a:pt x="5" y="19"/>
                    </a:cubicBezTo>
                    <a:cubicBezTo>
                      <a:pt x="5" y="19"/>
                      <a:pt x="5" y="19"/>
                      <a:pt x="10" y="17"/>
                    </a:cubicBezTo>
                    <a:cubicBezTo>
                      <a:pt x="11" y="16"/>
                      <a:pt x="11" y="17"/>
                      <a:pt x="11" y="18"/>
                    </a:cubicBezTo>
                    <a:cubicBezTo>
                      <a:pt x="11" y="18"/>
                      <a:pt x="11" y="19"/>
                      <a:pt x="12" y="19"/>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4" name="ïŝ1îḍè"/>
              <p:cNvSpPr>
                <a:spLocks noChangeArrowheads="1"/>
              </p:cNvSpPr>
              <p:nvPr/>
            </p:nvSpPr>
            <p:spPr bwMode="auto">
              <a:xfrm>
                <a:off x="236" y="2042"/>
                <a:ext cx="29" cy="26"/>
              </a:xfrm>
              <a:custGeom>
                <a:avLst/>
                <a:gdLst>
                  <a:gd name="T0" fmla="*/ 2 w 14"/>
                  <a:gd name="T1" fmla="*/ 8 h 13"/>
                  <a:gd name="T2" fmla="*/ 4 w 14"/>
                  <a:gd name="T3" fmla="*/ 24 h 13"/>
                  <a:gd name="T4" fmla="*/ 10 w 14"/>
                  <a:gd name="T5" fmla="*/ 26 h 13"/>
                  <a:gd name="T6" fmla="*/ 19 w 14"/>
                  <a:gd name="T7" fmla="*/ 22 h 13"/>
                  <a:gd name="T8" fmla="*/ 27 w 14"/>
                  <a:gd name="T9" fmla="*/ 20 h 13"/>
                  <a:gd name="T10" fmla="*/ 27 w 14"/>
                  <a:gd name="T11" fmla="*/ 20 h 13"/>
                  <a:gd name="T12" fmla="*/ 29 w 14"/>
                  <a:gd name="T13" fmla="*/ 16 h 13"/>
                  <a:gd name="T14" fmla="*/ 2 w 14"/>
                  <a:gd name="T15" fmla="*/ 8 h 1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3"/>
                  <a:gd name="T26" fmla="*/ 14 w 1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3">
                    <a:moveTo>
                      <a:pt x="1" y="4"/>
                    </a:moveTo>
                    <a:cubicBezTo>
                      <a:pt x="1" y="5"/>
                      <a:pt x="0" y="7"/>
                      <a:pt x="2" y="12"/>
                    </a:cubicBezTo>
                    <a:cubicBezTo>
                      <a:pt x="2" y="12"/>
                      <a:pt x="3" y="13"/>
                      <a:pt x="5" y="13"/>
                    </a:cubicBezTo>
                    <a:cubicBezTo>
                      <a:pt x="7" y="12"/>
                      <a:pt x="8" y="11"/>
                      <a:pt x="9" y="11"/>
                    </a:cubicBezTo>
                    <a:cubicBezTo>
                      <a:pt x="10" y="10"/>
                      <a:pt x="12" y="10"/>
                      <a:pt x="13" y="10"/>
                    </a:cubicBezTo>
                    <a:cubicBezTo>
                      <a:pt x="13" y="10"/>
                      <a:pt x="13" y="10"/>
                      <a:pt x="13" y="10"/>
                    </a:cubicBezTo>
                    <a:cubicBezTo>
                      <a:pt x="14" y="10"/>
                      <a:pt x="14" y="9"/>
                      <a:pt x="14" y="8"/>
                    </a:cubicBezTo>
                    <a:cubicBezTo>
                      <a:pt x="14" y="6"/>
                      <a:pt x="7" y="0"/>
                      <a:pt x="1"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5" name="îṣḻïḑê"/>
              <p:cNvSpPr>
                <a:spLocks noChangeArrowheads="1"/>
              </p:cNvSpPr>
              <p:nvPr/>
            </p:nvSpPr>
            <p:spPr bwMode="auto">
              <a:xfrm>
                <a:off x="274" y="2062"/>
                <a:ext cx="25" cy="21"/>
              </a:xfrm>
              <a:custGeom>
                <a:avLst/>
                <a:gdLst>
                  <a:gd name="T0" fmla="*/ 0 w 12"/>
                  <a:gd name="T1" fmla="*/ 17 h 10"/>
                  <a:gd name="T2" fmla="*/ 6 w 12"/>
                  <a:gd name="T3" fmla="*/ 21 h 10"/>
                  <a:gd name="T4" fmla="*/ 15 w 12"/>
                  <a:gd name="T5" fmla="*/ 19 h 10"/>
                  <a:gd name="T6" fmla="*/ 15 w 12"/>
                  <a:gd name="T7" fmla="*/ 19 h 10"/>
                  <a:gd name="T8" fmla="*/ 19 w 12"/>
                  <a:gd name="T9" fmla="*/ 13 h 10"/>
                  <a:gd name="T10" fmla="*/ 21 w 12"/>
                  <a:gd name="T11" fmla="*/ 11 h 10"/>
                  <a:gd name="T12" fmla="*/ 25 w 12"/>
                  <a:gd name="T13" fmla="*/ 8 h 10"/>
                  <a:gd name="T14" fmla="*/ 23 w 12"/>
                  <a:gd name="T15" fmla="*/ 4 h 10"/>
                  <a:gd name="T16" fmla="*/ 21 w 12"/>
                  <a:gd name="T17" fmla="*/ 4 h 10"/>
                  <a:gd name="T18" fmla="*/ 21 w 12"/>
                  <a:gd name="T19" fmla="*/ 4 h 10"/>
                  <a:gd name="T20" fmla="*/ 17 w 12"/>
                  <a:gd name="T21" fmla="*/ 4 h 10"/>
                  <a:gd name="T22" fmla="*/ 10 w 12"/>
                  <a:gd name="T23" fmla="*/ 0 h 10"/>
                  <a:gd name="T24" fmla="*/ 10 w 12"/>
                  <a:gd name="T25" fmla="*/ 2 h 10"/>
                  <a:gd name="T26" fmla="*/ 10 w 12"/>
                  <a:gd name="T27" fmla="*/ 2 h 10"/>
                  <a:gd name="T28" fmla="*/ 6 w 12"/>
                  <a:gd name="T29" fmla="*/ 6 h 10"/>
                  <a:gd name="T30" fmla="*/ 2 w 12"/>
                  <a:gd name="T31" fmla="*/ 11 h 10"/>
                  <a:gd name="T32" fmla="*/ 2 w 12"/>
                  <a:gd name="T33" fmla="*/ 11 h 10"/>
                  <a:gd name="T34" fmla="*/ 2 w 12"/>
                  <a:gd name="T35" fmla="*/ 13 h 10"/>
                  <a:gd name="T36" fmla="*/ 2 w 12"/>
                  <a:gd name="T37" fmla="*/ 15 h 10"/>
                  <a:gd name="T38" fmla="*/ 0 w 12"/>
                  <a:gd name="T39" fmla="*/ 1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0"/>
                  <a:gd name="T62" fmla="*/ 12 w 12"/>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0">
                    <a:moveTo>
                      <a:pt x="0" y="8"/>
                    </a:moveTo>
                    <a:cubicBezTo>
                      <a:pt x="0" y="8"/>
                      <a:pt x="0" y="10"/>
                      <a:pt x="3" y="10"/>
                    </a:cubicBezTo>
                    <a:cubicBezTo>
                      <a:pt x="4" y="10"/>
                      <a:pt x="7" y="9"/>
                      <a:pt x="7" y="9"/>
                    </a:cubicBezTo>
                    <a:cubicBezTo>
                      <a:pt x="7" y="9"/>
                      <a:pt x="7" y="9"/>
                      <a:pt x="7" y="9"/>
                    </a:cubicBezTo>
                    <a:cubicBezTo>
                      <a:pt x="8" y="8"/>
                      <a:pt x="8" y="7"/>
                      <a:pt x="9" y="6"/>
                    </a:cubicBezTo>
                    <a:cubicBezTo>
                      <a:pt x="9" y="6"/>
                      <a:pt x="10" y="6"/>
                      <a:pt x="10" y="5"/>
                    </a:cubicBezTo>
                    <a:cubicBezTo>
                      <a:pt x="11" y="5"/>
                      <a:pt x="12" y="4"/>
                      <a:pt x="12" y="4"/>
                    </a:cubicBezTo>
                    <a:cubicBezTo>
                      <a:pt x="12" y="3"/>
                      <a:pt x="12" y="3"/>
                      <a:pt x="11" y="2"/>
                    </a:cubicBezTo>
                    <a:cubicBezTo>
                      <a:pt x="11" y="2"/>
                      <a:pt x="11" y="2"/>
                      <a:pt x="10" y="2"/>
                    </a:cubicBezTo>
                    <a:cubicBezTo>
                      <a:pt x="10" y="2"/>
                      <a:pt x="10" y="2"/>
                      <a:pt x="10" y="2"/>
                    </a:cubicBezTo>
                    <a:cubicBezTo>
                      <a:pt x="9" y="2"/>
                      <a:pt x="9" y="2"/>
                      <a:pt x="8" y="2"/>
                    </a:cubicBezTo>
                    <a:cubicBezTo>
                      <a:pt x="7" y="1"/>
                      <a:pt x="7" y="0"/>
                      <a:pt x="5" y="0"/>
                    </a:cubicBezTo>
                    <a:cubicBezTo>
                      <a:pt x="5" y="0"/>
                      <a:pt x="5" y="0"/>
                      <a:pt x="5" y="1"/>
                    </a:cubicBezTo>
                    <a:cubicBezTo>
                      <a:pt x="5" y="1"/>
                      <a:pt x="5" y="1"/>
                      <a:pt x="5" y="1"/>
                    </a:cubicBezTo>
                    <a:cubicBezTo>
                      <a:pt x="4" y="1"/>
                      <a:pt x="4" y="2"/>
                      <a:pt x="3" y="3"/>
                    </a:cubicBezTo>
                    <a:cubicBezTo>
                      <a:pt x="3" y="3"/>
                      <a:pt x="2" y="4"/>
                      <a:pt x="1" y="5"/>
                    </a:cubicBezTo>
                    <a:cubicBezTo>
                      <a:pt x="1" y="5"/>
                      <a:pt x="1" y="5"/>
                      <a:pt x="1" y="5"/>
                    </a:cubicBezTo>
                    <a:cubicBezTo>
                      <a:pt x="1" y="5"/>
                      <a:pt x="1" y="5"/>
                      <a:pt x="1" y="6"/>
                    </a:cubicBezTo>
                    <a:cubicBezTo>
                      <a:pt x="1" y="6"/>
                      <a:pt x="1" y="6"/>
                      <a:pt x="1" y="7"/>
                    </a:cubicBezTo>
                    <a:cubicBezTo>
                      <a:pt x="1" y="7"/>
                      <a:pt x="0" y="7"/>
                      <a:pt x="0" y="8"/>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6" name="î$ḻîdé"/>
              <p:cNvSpPr>
                <a:spLocks noChangeArrowheads="1"/>
              </p:cNvSpPr>
              <p:nvPr/>
            </p:nvSpPr>
            <p:spPr bwMode="auto">
              <a:xfrm>
                <a:off x="577" y="1876"/>
                <a:ext cx="459" cy="429"/>
              </a:xfrm>
              <a:custGeom>
                <a:avLst/>
                <a:gdLst>
                  <a:gd name="T0" fmla="*/ 424 w 221"/>
                  <a:gd name="T1" fmla="*/ 176 h 207"/>
                  <a:gd name="T2" fmla="*/ 397 w 221"/>
                  <a:gd name="T3" fmla="*/ 139 h 207"/>
                  <a:gd name="T4" fmla="*/ 370 w 221"/>
                  <a:gd name="T5" fmla="*/ 81 h 207"/>
                  <a:gd name="T6" fmla="*/ 339 w 221"/>
                  <a:gd name="T7" fmla="*/ 37 h 207"/>
                  <a:gd name="T8" fmla="*/ 336 w 221"/>
                  <a:gd name="T9" fmla="*/ 37 h 207"/>
                  <a:gd name="T10" fmla="*/ 336 w 221"/>
                  <a:gd name="T11" fmla="*/ 37 h 207"/>
                  <a:gd name="T12" fmla="*/ 336 w 221"/>
                  <a:gd name="T13" fmla="*/ 37 h 207"/>
                  <a:gd name="T14" fmla="*/ 336 w 221"/>
                  <a:gd name="T15" fmla="*/ 37 h 207"/>
                  <a:gd name="T16" fmla="*/ 276 w 221"/>
                  <a:gd name="T17" fmla="*/ 29 h 207"/>
                  <a:gd name="T18" fmla="*/ 264 w 221"/>
                  <a:gd name="T19" fmla="*/ 37 h 207"/>
                  <a:gd name="T20" fmla="*/ 247 w 221"/>
                  <a:gd name="T21" fmla="*/ 48 h 207"/>
                  <a:gd name="T22" fmla="*/ 218 w 221"/>
                  <a:gd name="T23" fmla="*/ 37 h 207"/>
                  <a:gd name="T24" fmla="*/ 216 w 221"/>
                  <a:gd name="T25" fmla="*/ 37 h 207"/>
                  <a:gd name="T26" fmla="*/ 216 w 221"/>
                  <a:gd name="T27" fmla="*/ 37 h 207"/>
                  <a:gd name="T28" fmla="*/ 216 w 221"/>
                  <a:gd name="T29" fmla="*/ 37 h 207"/>
                  <a:gd name="T30" fmla="*/ 216 w 221"/>
                  <a:gd name="T31" fmla="*/ 37 h 207"/>
                  <a:gd name="T32" fmla="*/ 197 w 221"/>
                  <a:gd name="T33" fmla="*/ 19 h 207"/>
                  <a:gd name="T34" fmla="*/ 166 w 221"/>
                  <a:gd name="T35" fmla="*/ 0 h 207"/>
                  <a:gd name="T36" fmla="*/ 116 w 221"/>
                  <a:gd name="T37" fmla="*/ 12 h 207"/>
                  <a:gd name="T38" fmla="*/ 69 w 221"/>
                  <a:gd name="T39" fmla="*/ 25 h 207"/>
                  <a:gd name="T40" fmla="*/ 6 w 221"/>
                  <a:gd name="T41" fmla="*/ 120 h 207"/>
                  <a:gd name="T42" fmla="*/ 8 w 221"/>
                  <a:gd name="T43" fmla="*/ 158 h 207"/>
                  <a:gd name="T44" fmla="*/ 77 w 221"/>
                  <a:gd name="T45" fmla="*/ 232 h 207"/>
                  <a:gd name="T46" fmla="*/ 87 w 221"/>
                  <a:gd name="T47" fmla="*/ 230 h 207"/>
                  <a:gd name="T48" fmla="*/ 123 w 221"/>
                  <a:gd name="T49" fmla="*/ 226 h 207"/>
                  <a:gd name="T50" fmla="*/ 170 w 221"/>
                  <a:gd name="T51" fmla="*/ 224 h 207"/>
                  <a:gd name="T52" fmla="*/ 170 w 221"/>
                  <a:gd name="T53" fmla="*/ 224 h 207"/>
                  <a:gd name="T54" fmla="*/ 195 w 221"/>
                  <a:gd name="T55" fmla="*/ 238 h 207"/>
                  <a:gd name="T56" fmla="*/ 199 w 221"/>
                  <a:gd name="T57" fmla="*/ 261 h 207"/>
                  <a:gd name="T58" fmla="*/ 222 w 221"/>
                  <a:gd name="T59" fmla="*/ 311 h 207"/>
                  <a:gd name="T60" fmla="*/ 216 w 221"/>
                  <a:gd name="T61" fmla="*/ 348 h 207"/>
                  <a:gd name="T62" fmla="*/ 218 w 221"/>
                  <a:gd name="T63" fmla="*/ 352 h 207"/>
                  <a:gd name="T64" fmla="*/ 222 w 221"/>
                  <a:gd name="T65" fmla="*/ 369 h 207"/>
                  <a:gd name="T66" fmla="*/ 231 w 221"/>
                  <a:gd name="T67" fmla="*/ 396 h 207"/>
                  <a:gd name="T68" fmla="*/ 233 w 221"/>
                  <a:gd name="T69" fmla="*/ 400 h 207"/>
                  <a:gd name="T70" fmla="*/ 239 w 221"/>
                  <a:gd name="T71" fmla="*/ 423 h 207"/>
                  <a:gd name="T72" fmla="*/ 243 w 221"/>
                  <a:gd name="T73" fmla="*/ 429 h 207"/>
                  <a:gd name="T74" fmla="*/ 264 w 221"/>
                  <a:gd name="T75" fmla="*/ 425 h 207"/>
                  <a:gd name="T76" fmla="*/ 301 w 221"/>
                  <a:gd name="T77" fmla="*/ 396 h 207"/>
                  <a:gd name="T78" fmla="*/ 322 w 221"/>
                  <a:gd name="T79" fmla="*/ 373 h 207"/>
                  <a:gd name="T80" fmla="*/ 357 w 221"/>
                  <a:gd name="T81" fmla="*/ 332 h 207"/>
                  <a:gd name="T82" fmla="*/ 363 w 221"/>
                  <a:gd name="T83" fmla="*/ 325 h 207"/>
                  <a:gd name="T84" fmla="*/ 370 w 221"/>
                  <a:gd name="T85" fmla="*/ 309 h 207"/>
                  <a:gd name="T86" fmla="*/ 376 w 221"/>
                  <a:gd name="T87" fmla="*/ 261 h 207"/>
                  <a:gd name="T88" fmla="*/ 401 w 221"/>
                  <a:gd name="T89" fmla="*/ 240 h 207"/>
                  <a:gd name="T90" fmla="*/ 428 w 221"/>
                  <a:gd name="T91" fmla="*/ 213 h 207"/>
                  <a:gd name="T92" fmla="*/ 430 w 221"/>
                  <a:gd name="T93" fmla="*/ 211 h 207"/>
                  <a:gd name="T94" fmla="*/ 430 w 221"/>
                  <a:gd name="T95" fmla="*/ 209 h 207"/>
                  <a:gd name="T96" fmla="*/ 459 w 221"/>
                  <a:gd name="T97" fmla="*/ 168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1"/>
                  <a:gd name="T148" fmla="*/ 0 h 207"/>
                  <a:gd name="T149" fmla="*/ 221 w 221"/>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1" h="207">
                    <a:moveTo>
                      <a:pt x="207" y="83"/>
                    </a:moveTo>
                    <a:cubicBezTo>
                      <a:pt x="206" y="83"/>
                      <a:pt x="206" y="83"/>
                      <a:pt x="204" y="85"/>
                    </a:cubicBezTo>
                    <a:cubicBezTo>
                      <a:pt x="198" y="81"/>
                      <a:pt x="198" y="81"/>
                      <a:pt x="191" y="70"/>
                    </a:cubicBezTo>
                    <a:cubicBezTo>
                      <a:pt x="191" y="69"/>
                      <a:pt x="191" y="68"/>
                      <a:pt x="191" y="67"/>
                    </a:cubicBezTo>
                    <a:cubicBezTo>
                      <a:pt x="183" y="63"/>
                      <a:pt x="187" y="54"/>
                      <a:pt x="181" y="49"/>
                    </a:cubicBezTo>
                    <a:cubicBezTo>
                      <a:pt x="179" y="46"/>
                      <a:pt x="179" y="42"/>
                      <a:pt x="178" y="39"/>
                    </a:cubicBezTo>
                    <a:cubicBezTo>
                      <a:pt x="178" y="39"/>
                      <a:pt x="169" y="22"/>
                      <a:pt x="168" y="20"/>
                    </a:cubicBezTo>
                    <a:cubicBezTo>
                      <a:pt x="166" y="18"/>
                      <a:pt x="164" y="18"/>
                      <a:pt x="163"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1" y="19"/>
                      <a:pt x="161" y="19"/>
                      <a:pt x="160" y="20"/>
                    </a:cubicBezTo>
                    <a:cubicBezTo>
                      <a:pt x="155" y="20"/>
                      <a:pt x="155" y="20"/>
                      <a:pt x="133" y="14"/>
                    </a:cubicBezTo>
                    <a:cubicBezTo>
                      <a:pt x="133" y="14"/>
                      <a:pt x="132" y="15"/>
                      <a:pt x="132" y="16"/>
                    </a:cubicBezTo>
                    <a:cubicBezTo>
                      <a:pt x="131" y="15"/>
                      <a:pt x="131" y="15"/>
                      <a:pt x="127" y="18"/>
                    </a:cubicBezTo>
                    <a:cubicBezTo>
                      <a:pt x="126" y="20"/>
                      <a:pt x="128" y="23"/>
                      <a:pt x="126" y="25"/>
                    </a:cubicBezTo>
                    <a:cubicBezTo>
                      <a:pt x="119" y="23"/>
                      <a:pt x="119" y="23"/>
                      <a:pt x="119" y="23"/>
                    </a:cubicBezTo>
                    <a:cubicBezTo>
                      <a:pt x="119" y="23"/>
                      <a:pt x="119" y="23"/>
                      <a:pt x="119" y="23"/>
                    </a:cubicBezTo>
                    <a:cubicBezTo>
                      <a:pt x="109" y="19"/>
                      <a:pt x="109" y="19"/>
                      <a:pt x="105"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3" y="18"/>
                      <a:pt x="103" y="18"/>
                      <a:pt x="102" y="18"/>
                    </a:cubicBezTo>
                    <a:cubicBezTo>
                      <a:pt x="99" y="12"/>
                      <a:pt x="99" y="12"/>
                      <a:pt x="95" y="9"/>
                    </a:cubicBezTo>
                    <a:cubicBezTo>
                      <a:pt x="91" y="7"/>
                      <a:pt x="95" y="3"/>
                      <a:pt x="92" y="0"/>
                    </a:cubicBezTo>
                    <a:cubicBezTo>
                      <a:pt x="91" y="0"/>
                      <a:pt x="91" y="0"/>
                      <a:pt x="80" y="0"/>
                    </a:cubicBezTo>
                    <a:cubicBezTo>
                      <a:pt x="73" y="2"/>
                      <a:pt x="65" y="0"/>
                      <a:pt x="59" y="4"/>
                    </a:cubicBezTo>
                    <a:cubicBezTo>
                      <a:pt x="58" y="5"/>
                      <a:pt x="57" y="5"/>
                      <a:pt x="56" y="6"/>
                    </a:cubicBezTo>
                    <a:cubicBezTo>
                      <a:pt x="50" y="13"/>
                      <a:pt x="49" y="12"/>
                      <a:pt x="44" y="9"/>
                    </a:cubicBezTo>
                    <a:cubicBezTo>
                      <a:pt x="40" y="7"/>
                      <a:pt x="40" y="7"/>
                      <a:pt x="33" y="12"/>
                    </a:cubicBezTo>
                    <a:cubicBezTo>
                      <a:pt x="32" y="13"/>
                      <a:pt x="32" y="14"/>
                      <a:pt x="32" y="15"/>
                    </a:cubicBezTo>
                    <a:cubicBezTo>
                      <a:pt x="3" y="58"/>
                      <a:pt x="3" y="58"/>
                      <a:pt x="3" y="58"/>
                    </a:cubicBezTo>
                    <a:cubicBezTo>
                      <a:pt x="1" y="60"/>
                      <a:pt x="0" y="60"/>
                      <a:pt x="1" y="64"/>
                    </a:cubicBezTo>
                    <a:cubicBezTo>
                      <a:pt x="1" y="68"/>
                      <a:pt x="4" y="72"/>
                      <a:pt x="4" y="76"/>
                    </a:cubicBezTo>
                    <a:cubicBezTo>
                      <a:pt x="5" y="81"/>
                      <a:pt x="1" y="86"/>
                      <a:pt x="4" y="91"/>
                    </a:cubicBezTo>
                    <a:cubicBezTo>
                      <a:pt x="5" y="93"/>
                      <a:pt x="5" y="93"/>
                      <a:pt x="37" y="112"/>
                    </a:cubicBezTo>
                    <a:cubicBezTo>
                      <a:pt x="38" y="113"/>
                      <a:pt x="40" y="113"/>
                      <a:pt x="42" y="112"/>
                    </a:cubicBezTo>
                    <a:cubicBezTo>
                      <a:pt x="42" y="112"/>
                      <a:pt x="42" y="111"/>
                      <a:pt x="42" y="111"/>
                    </a:cubicBezTo>
                    <a:cubicBezTo>
                      <a:pt x="42" y="111"/>
                      <a:pt x="51" y="107"/>
                      <a:pt x="56" y="110"/>
                    </a:cubicBezTo>
                    <a:cubicBezTo>
                      <a:pt x="57" y="110"/>
                      <a:pt x="58" y="109"/>
                      <a:pt x="59" y="109"/>
                    </a:cubicBezTo>
                    <a:cubicBezTo>
                      <a:pt x="64" y="106"/>
                      <a:pt x="69" y="103"/>
                      <a:pt x="75" y="103"/>
                    </a:cubicBezTo>
                    <a:cubicBezTo>
                      <a:pt x="75" y="102"/>
                      <a:pt x="75" y="102"/>
                      <a:pt x="82" y="108"/>
                    </a:cubicBezTo>
                    <a:cubicBezTo>
                      <a:pt x="82" y="108"/>
                      <a:pt x="83" y="108"/>
                      <a:pt x="83" y="108"/>
                    </a:cubicBezTo>
                    <a:cubicBezTo>
                      <a:pt x="83" y="108"/>
                      <a:pt x="83" y="108"/>
                      <a:pt x="82" y="108"/>
                    </a:cubicBezTo>
                    <a:cubicBezTo>
                      <a:pt x="86" y="110"/>
                      <a:pt x="90" y="107"/>
                      <a:pt x="93" y="111"/>
                    </a:cubicBezTo>
                    <a:cubicBezTo>
                      <a:pt x="94" y="112"/>
                      <a:pt x="95" y="114"/>
                      <a:pt x="94" y="115"/>
                    </a:cubicBezTo>
                    <a:cubicBezTo>
                      <a:pt x="94" y="117"/>
                      <a:pt x="92" y="118"/>
                      <a:pt x="91" y="120"/>
                    </a:cubicBezTo>
                    <a:cubicBezTo>
                      <a:pt x="92" y="123"/>
                      <a:pt x="92" y="124"/>
                      <a:pt x="96" y="126"/>
                    </a:cubicBezTo>
                    <a:cubicBezTo>
                      <a:pt x="101" y="128"/>
                      <a:pt x="106" y="138"/>
                      <a:pt x="105" y="142"/>
                    </a:cubicBezTo>
                    <a:cubicBezTo>
                      <a:pt x="105" y="145"/>
                      <a:pt x="110" y="148"/>
                      <a:pt x="107" y="150"/>
                    </a:cubicBezTo>
                    <a:cubicBezTo>
                      <a:pt x="102" y="154"/>
                      <a:pt x="101" y="164"/>
                      <a:pt x="101" y="164"/>
                    </a:cubicBezTo>
                    <a:cubicBezTo>
                      <a:pt x="101" y="166"/>
                      <a:pt x="104" y="166"/>
                      <a:pt x="104" y="168"/>
                    </a:cubicBezTo>
                    <a:cubicBezTo>
                      <a:pt x="105" y="168"/>
                      <a:pt x="105" y="169"/>
                      <a:pt x="105" y="169"/>
                    </a:cubicBezTo>
                    <a:cubicBezTo>
                      <a:pt x="105" y="169"/>
                      <a:pt x="105" y="170"/>
                      <a:pt x="105" y="170"/>
                    </a:cubicBezTo>
                    <a:cubicBezTo>
                      <a:pt x="105" y="170"/>
                      <a:pt x="105" y="171"/>
                      <a:pt x="105" y="172"/>
                    </a:cubicBezTo>
                    <a:cubicBezTo>
                      <a:pt x="106" y="174"/>
                      <a:pt x="108" y="175"/>
                      <a:pt x="107" y="178"/>
                    </a:cubicBezTo>
                    <a:cubicBezTo>
                      <a:pt x="107" y="179"/>
                      <a:pt x="106" y="180"/>
                      <a:pt x="107" y="181"/>
                    </a:cubicBezTo>
                    <a:cubicBezTo>
                      <a:pt x="111" y="191"/>
                      <a:pt x="111" y="191"/>
                      <a:pt x="111" y="191"/>
                    </a:cubicBezTo>
                    <a:cubicBezTo>
                      <a:pt x="111" y="191"/>
                      <a:pt x="111" y="192"/>
                      <a:pt x="111" y="193"/>
                    </a:cubicBezTo>
                    <a:cubicBezTo>
                      <a:pt x="111" y="193"/>
                      <a:pt x="112" y="193"/>
                      <a:pt x="112" y="193"/>
                    </a:cubicBezTo>
                    <a:cubicBezTo>
                      <a:pt x="111" y="195"/>
                      <a:pt x="111" y="195"/>
                      <a:pt x="114" y="199"/>
                    </a:cubicBezTo>
                    <a:cubicBezTo>
                      <a:pt x="112" y="204"/>
                      <a:pt x="112" y="204"/>
                      <a:pt x="115" y="204"/>
                    </a:cubicBezTo>
                    <a:cubicBezTo>
                      <a:pt x="115" y="205"/>
                      <a:pt x="115" y="206"/>
                      <a:pt x="116" y="207"/>
                    </a:cubicBezTo>
                    <a:cubicBezTo>
                      <a:pt x="116" y="207"/>
                      <a:pt x="116" y="207"/>
                      <a:pt x="117" y="207"/>
                    </a:cubicBezTo>
                    <a:cubicBezTo>
                      <a:pt x="119" y="206"/>
                      <a:pt x="120" y="204"/>
                      <a:pt x="123" y="204"/>
                    </a:cubicBezTo>
                    <a:cubicBezTo>
                      <a:pt x="124" y="203"/>
                      <a:pt x="125" y="205"/>
                      <a:pt x="127" y="205"/>
                    </a:cubicBezTo>
                    <a:cubicBezTo>
                      <a:pt x="127" y="205"/>
                      <a:pt x="132" y="203"/>
                      <a:pt x="132" y="203"/>
                    </a:cubicBezTo>
                    <a:cubicBezTo>
                      <a:pt x="139" y="199"/>
                      <a:pt x="140" y="197"/>
                      <a:pt x="145" y="191"/>
                    </a:cubicBezTo>
                    <a:cubicBezTo>
                      <a:pt x="149" y="184"/>
                      <a:pt x="149" y="184"/>
                      <a:pt x="149" y="184"/>
                    </a:cubicBezTo>
                    <a:cubicBezTo>
                      <a:pt x="150" y="181"/>
                      <a:pt x="153" y="182"/>
                      <a:pt x="155" y="180"/>
                    </a:cubicBezTo>
                    <a:cubicBezTo>
                      <a:pt x="161" y="176"/>
                      <a:pt x="159" y="167"/>
                      <a:pt x="166" y="164"/>
                    </a:cubicBezTo>
                    <a:cubicBezTo>
                      <a:pt x="167" y="161"/>
                      <a:pt x="170" y="162"/>
                      <a:pt x="172" y="160"/>
                    </a:cubicBezTo>
                    <a:cubicBezTo>
                      <a:pt x="172" y="160"/>
                      <a:pt x="172" y="160"/>
                      <a:pt x="172" y="160"/>
                    </a:cubicBezTo>
                    <a:cubicBezTo>
                      <a:pt x="174" y="159"/>
                      <a:pt x="175" y="157"/>
                      <a:pt x="175" y="157"/>
                    </a:cubicBezTo>
                    <a:cubicBezTo>
                      <a:pt x="175" y="157"/>
                      <a:pt x="175" y="157"/>
                      <a:pt x="176" y="157"/>
                    </a:cubicBezTo>
                    <a:cubicBezTo>
                      <a:pt x="177" y="154"/>
                      <a:pt x="176" y="151"/>
                      <a:pt x="178" y="149"/>
                    </a:cubicBezTo>
                    <a:cubicBezTo>
                      <a:pt x="179" y="146"/>
                      <a:pt x="182" y="146"/>
                      <a:pt x="183" y="143"/>
                    </a:cubicBezTo>
                    <a:cubicBezTo>
                      <a:pt x="178" y="139"/>
                      <a:pt x="175" y="137"/>
                      <a:pt x="181" y="126"/>
                    </a:cubicBezTo>
                    <a:cubicBezTo>
                      <a:pt x="183" y="123"/>
                      <a:pt x="186" y="121"/>
                      <a:pt x="187" y="121"/>
                    </a:cubicBezTo>
                    <a:cubicBezTo>
                      <a:pt x="189" y="120"/>
                      <a:pt x="191" y="117"/>
                      <a:pt x="193" y="116"/>
                    </a:cubicBezTo>
                    <a:cubicBezTo>
                      <a:pt x="195" y="114"/>
                      <a:pt x="196" y="110"/>
                      <a:pt x="199" y="109"/>
                    </a:cubicBezTo>
                    <a:cubicBezTo>
                      <a:pt x="201" y="109"/>
                      <a:pt x="204" y="105"/>
                      <a:pt x="206" y="103"/>
                    </a:cubicBezTo>
                    <a:cubicBezTo>
                      <a:pt x="206" y="103"/>
                      <a:pt x="207" y="103"/>
                      <a:pt x="207" y="103"/>
                    </a:cubicBezTo>
                    <a:cubicBezTo>
                      <a:pt x="207" y="103"/>
                      <a:pt x="207" y="102"/>
                      <a:pt x="207" y="102"/>
                    </a:cubicBezTo>
                    <a:cubicBezTo>
                      <a:pt x="208" y="102"/>
                      <a:pt x="208" y="101"/>
                      <a:pt x="208" y="101"/>
                    </a:cubicBezTo>
                    <a:cubicBezTo>
                      <a:pt x="208" y="101"/>
                      <a:pt x="208" y="101"/>
                      <a:pt x="207" y="101"/>
                    </a:cubicBezTo>
                    <a:cubicBezTo>
                      <a:pt x="210" y="94"/>
                      <a:pt x="218" y="90"/>
                      <a:pt x="221" y="82"/>
                    </a:cubicBezTo>
                    <a:cubicBezTo>
                      <a:pt x="221" y="82"/>
                      <a:pt x="221" y="82"/>
                      <a:pt x="221" y="81"/>
                    </a:cubicBezTo>
                    <a:cubicBezTo>
                      <a:pt x="219" y="80"/>
                      <a:pt x="219" y="80"/>
                      <a:pt x="207" y="83"/>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7" name="išlíḋè"/>
              <p:cNvSpPr>
                <a:spLocks noChangeArrowheads="1"/>
              </p:cNvSpPr>
              <p:nvPr/>
            </p:nvSpPr>
            <p:spPr bwMode="auto">
              <a:xfrm>
                <a:off x="1113" y="224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8" name="iṥlíḋè"/>
              <p:cNvSpPr>
                <a:spLocks noChangeArrowheads="1"/>
              </p:cNvSpPr>
              <p:nvPr/>
            </p:nvSpPr>
            <p:spPr bwMode="auto">
              <a:xfrm>
                <a:off x="1040" y="2245"/>
                <a:ext cx="73" cy="75"/>
              </a:xfrm>
              <a:custGeom>
                <a:avLst/>
                <a:gdLst>
                  <a:gd name="T0" fmla="*/ 71 w 35"/>
                  <a:gd name="T1" fmla="*/ 0 h 36"/>
                  <a:gd name="T2" fmla="*/ 67 w 35"/>
                  <a:gd name="T3" fmla="*/ 6 h 36"/>
                  <a:gd name="T4" fmla="*/ 69 w 35"/>
                  <a:gd name="T5" fmla="*/ 4 h 36"/>
                  <a:gd name="T6" fmla="*/ 67 w 35"/>
                  <a:gd name="T7" fmla="*/ 4 h 36"/>
                  <a:gd name="T8" fmla="*/ 52 w 35"/>
                  <a:gd name="T9" fmla="*/ 21 h 36"/>
                  <a:gd name="T10" fmla="*/ 29 w 35"/>
                  <a:gd name="T11" fmla="*/ 48 h 36"/>
                  <a:gd name="T12" fmla="*/ 27 w 35"/>
                  <a:gd name="T13" fmla="*/ 50 h 36"/>
                  <a:gd name="T14" fmla="*/ 25 w 35"/>
                  <a:gd name="T15" fmla="*/ 54 h 36"/>
                  <a:gd name="T16" fmla="*/ 23 w 35"/>
                  <a:gd name="T17" fmla="*/ 54 h 36"/>
                  <a:gd name="T18" fmla="*/ 13 w 35"/>
                  <a:gd name="T19" fmla="*/ 65 h 36"/>
                  <a:gd name="T20" fmla="*/ 2 w 35"/>
                  <a:gd name="T21" fmla="*/ 75 h 36"/>
                  <a:gd name="T22" fmla="*/ 0 w 35"/>
                  <a:gd name="T23" fmla="*/ 75 h 36"/>
                  <a:gd name="T24" fmla="*/ 8 w 35"/>
                  <a:gd name="T25" fmla="*/ 71 h 36"/>
                  <a:gd name="T26" fmla="*/ 4 w 35"/>
                  <a:gd name="T27" fmla="*/ 75 h 36"/>
                  <a:gd name="T28" fmla="*/ 6 w 35"/>
                  <a:gd name="T29" fmla="*/ 73 h 36"/>
                  <a:gd name="T30" fmla="*/ 8 w 35"/>
                  <a:gd name="T31" fmla="*/ 71 h 36"/>
                  <a:gd name="T32" fmla="*/ 8 w 35"/>
                  <a:gd name="T33" fmla="*/ 71 h 36"/>
                  <a:gd name="T34" fmla="*/ 8 w 35"/>
                  <a:gd name="T35" fmla="*/ 71 h 36"/>
                  <a:gd name="T36" fmla="*/ 21 w 35"/>
                  <a:gd name="T37" fmla="*/ 58 h 36"/>
                  <a:gd name="T38" fmla="*/ 38 w 35"/>
                  <a:gd name="T39" fmla="*/ 42 h 36"/>
                  <a:gd name="T40" fmla="*/ 40 w 35"/>
                  <a:gd name="T41" fmla="*/ 42 h 36"/>
                  <a:gd name="T42" fmla="*/ 40 w 35"/>
                  <a:gd name="T43" fmla="*/ 40 h 36"/>
                  <a:gd name="T44" fmla="*/ 54 w 35"/>
                  <a:gd name="T45" fmla="*/ 21 h 36"/>
                  <a:gd name="T46" fmla="*/ 56 w 35"/>
                  <a:gd name="T47" fmla="*/ 21 h 36"/>
                  <a:gd name="T48" fmla="*/ 56 w 35"/>
                  <a:gd name="T49" fmla="*/ 19 h 36"/>
                  <a:gd name="T50" fmla="*/ 73 w 35"/>
                  <a:gd name="T51" fmla="*/ 0 h 36"/>
                  <a:gd name="T52" fmla="*/ 73 w 35"/>
                  <a:gd name="T53" fmla="*/ 0 h 36"/>
                  <a:gd name="T54" fmla="*/ 73 w 35"/>
                  <a:gd name="T55" fmla="*/ 0 h 36"/>
                  <a:gd name="T56" fmla="*/ 69 w 35"/>
                  <a:gd name="T57" fmla="*/ 6 h 36"/>
                  <a:gd name="T58" fmla="*/ 71 w 35"/>
                  <a:gd name="T59" fmla="*/ 0 h 36"/>
                  <a:gd name="T60" fmla="*/ 6 w 35"/>
                  <a:gd name="T61" fmla="*/ 71 h 36"/>
                  <a:gd name="T62" fmla="*/ 8 w 35"/>
                  <a:gd name="T63" fmla="*/ 71 h 36"/>
                  <a:gd name="T64" fmla="*/ 6 w 35"/>
                  <a:gd name="T65" fmla="*/ 71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36"/>
                  <a:gd name="T101" fmla="*/ 35 w 35"/>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36">
                    <a:moveTo>
                      <a:pt x="34" y="0"/>
                    </a:moveTo>
                    <a:cubicBezTo>
                      <a:pt x="34" y="1"/>
                      <a:pt x="33" y="2"/>
                      <a:pt x="32" y="3"/>
                    </a:cubicBezTo>
                    <a:cubicBezTo>
                      <a:pt x="32" y="2"/>
                      <a:pt x="32" y="2"/>
                      <a:pt x="33" y="2"/>
                    </a:cubicBezTo>
                    <a:cubicBezTo>
                      <a:pt x="32" y="2"/>
                      <a:pt x="32" y="2"/>
                      <a:pt x="32" y="2"/>
                    </a:cubicBezTo>
                    <a:cubicBezTo>
                      <a:pt x="30" y="5"/>
                      <a:pt x="27" y="8"/>
                      <a:pt x="25" y="10"/>
                    </a:cubicBezTo>
                    <a:cubicBezTo>
                      <a:pt x="22" y="15"/>
                      <a:pt x="18" y="19"/>
                      <a:pt x="14" y="23"/>
                    </a:cubicBezTo>
                    <a:cubicBezTo>
                      <a:pt x="14" y="23"/>
                      <a:pt x="13" y="24"/>
                      <a:pt x="13" y="24"/>
                    </a:cubicBezTo>
                    <a:cubicBezTo>
                      <a:pt x="13" y="25"/>
                      <a:pt x="12" y="25"/>
                      <a:pt x="12" y="26"/>
                    </a:cubicBezTo>
                    <a:cubicBezTo>
                      <a:pt x="12" y="26"/>
                      <a:pt x="12" y="26"/>
                      <a:pt x="11" y="26"/>
                    </a:cubicBezTo>
                    <a:cubicBezTo>
                      <a:pt x="10" y="28"/>
                      <a:pt x="8" y="29"/>
                      <a:pt x="6" y="31"/>
                    </a:cubicBezTo>
                    <a:cubicBezTo>
                      <a:pt x="4" y="33"/>
                      <a:pt x="2" y="34"/>
                      <a:pt x="1" y="36"/>
                    </a:cubicBezTo>
                    <a:cubicBezTo>
                      <a:pt x="0" y="36"/>
                      <a:pt x="0" y="36"/>
                      <a:pt x="0" y="36"/>
                    </a:cubicBezTo>
                    <a:cubicBezTo>
                      <a:pt x="0" y="36"/>
                      <a:pt x="2" y="35"/>
                      <a:pt x="4" y="34"/>
                    </a:cubicBezTo>
                    <a:cubicBezTo>
                      <a:pt x="3" y="34"/>
                      <a:pt x="3" y="35"/>
                      <a:pt x="2" y="36"/>
                    </a:cubicBezTo>
                    <a:cubicBezTo>
                      <a:pt x="2" y="36"/>
                      <a:pt x="2" y="36"/>
                      <a:pt x="3" y="35"/>
                    </a:cubicBezTo>
                    <a:cubicBezTo>
                      <a:pt x="3" y="35"/>
                      <a:pt x="3" y="35"/>
                      <a:pt x="4" y="34"/>
                    </a:cubicBezTo>
                    <a:cubicBezTo>
                      <a:pt x="4" y="34"/>
                      <a:pt x="4" y="34"/>
                      <a:pt x="4" y="34"/>
                    </a:cubicBezTo>
                    <a:cubicBezTo>
                      <a:pt x="4" y="34"/>
                      <a:pt x="4" y="34"/>
                      <a:pt x="4" y="34"/>
                    </a:cubicBezTo>
                    <a:cubicBezTo>
                      <a:pt x="6" y="32"/>
                      <a:pt x="8" y="30"/>
                      <a:pt x="10" y="28"/>
                    </a:cubicBezTo>
                    <a:cubicBezTo>
                      <a:pt x="13" y="25"/>
                      <a:pt x="16" y="22"/>
                      <a:pt x="18" y="20"/>
                    </a:cubicBezTo>
                    <a:cubicBezTo>
                      <a:pt x="18" y="20"/>
                      <a:pt x="18" y="20"/>
                      <a:pt x="19" y="20"/>
                    </a:cubicBezTo>
                    <a:cubicBezTo>
                      <a:pt x="19" y="19"/>
                      <a:pt x="19" y="19"/>
                      <a:pt x="19" y="19"/>
                    </a:cubicBezTo>
                    <a:cubicBezTo>
                      <a:pt x="21" y="17"/>
                      <a:pt x="24" y="13"/>
                      <a:pt x="26" y="10"/>
                    </a:cubicBezTo>
                    <a:cubicBezTo>
                      <a:pt x="27" y="10"/>
                      <a:pt x="27" y="10"/>
                      <a:pt x="27" y="10"/>
                    </a:cubicBezTo>
                    <a:cubicBezTo>
                      <a:pt x="27" y="10"/>
                      <a:pt x="27" y="10"/>
                      <a:pt x="27" y="9"/>
                    </a:cubicBezTo>
                    <a:cubicBezTo>
                      <a:pt x="30" y="6"/>
                      <a:pt x="33" y="3"/>
                      <a:pt x="35" y="0"/>
                    </a:cubicBezTo>
                    <a:cubicBezTo>
                      <a:pt x="35" y="0"/>
                      <a:pt x="35" y="0"/>
                      <a:pt x="35" y="0"/>
                    </a:cubicBezTo>
                    <a:cubicBezTo>
                      <a:pt x="35" y="0"/>
                      <a:pt x="35" y="0"/>
                      <a:pt x="35" y="0"/>
                    </a:cubicBezTo>
                    <a:cubicBezTo>
                      <a:pt x="34" y="1"/>
                      <a:pt x="33" y="2"/>
                      <a:pt x="33" y="3"/>
                    </a:cubicBezTo>
                    <a:cubicBezTo>
                      <a:pt x="33" y="2"/>
                      <a:pt x="34" y="1"/>
                      <a:pt x="34" y="0"/>
                    </a:cubicBezTo>
                    <a:close/>
                    <a:moveTo>
                      <a:pt x="3" y="34"/>
                    </a:moveTo>
                    <a:cubicBezTo>
                      <a:pt x="3" y="34"/>
                      <a:pt x="4" y="34"/>
                      <a:pt x="4" y="34"/>
                    </a:cubicBezTo>
                    <a:cubicBezTo>
                      <a:pt x="4" y="34"/>
                      <a:pt x="3" y="34"/>
                      <a:pt x="3" y="3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9" name="ïśľiḑè"/>
              <p:cNvSpPr>
                <a:spLocks noChangeArrowheads="1"/>
              </p:cNvSpPr>
              <p:nvPr/>
            </p:nvSpPr>
            <p:spPr bwMode="auto">
              <a:xfrm>
                <a:off x="862" y="1463"/>
                <a:ext cx="10" cy="4"/>
              </a:xfrm>
              <a:custGeom>
                <a:avLst/>
                <a:gdLst>
                  <a:gd name="T0" fmla="*/ 0 w 5"/>
                  <a:gd name="T1" fmla="*/ 0 h 2"/>
                  <a:gd name="T2" fmla="*/ 10 w 5"/>
                  <a:gd name="T3" fmla="*/ 4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cubicBezTo>
                      <a:pt x="2" y="1"/>
                      <a:pt x="3" y="1"/>
                      <a:pt x="5"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0" name="îṩlïḋe"/>
              <p:cNvSpPr>
                <a:spLocks noChangeArrowheads="1"/>
              </p:cNvSpPr>
              <p:nvPr/>
            </p:nvSpPr>
            <p:spPr bwMode="auto">
              <a:xfrm>
                <a:off x="1175" y="2108"/>
                <a:ext cx="4" cy="8"/>
              </a:xfrm>
              <a:custGeom>
                <a:avLst/>
                <a:gdLst>
                  <a:gd name="T0" fmla="*/ 0 w 2"/>
                  <a:gd name="T1" fmla="*/ 4 h 4"/>
                  <a:gd name="T2" fmla="*/ 2 w 2"/>
                  <a:gd name="T3" fmla="*/ 6 h 4"/>
                  <a:gd name="T4" fmla="*/ 2 w 2"/>
                  <a:gd name="T5" fmla="*/ 8 h 4"/>
                  <a:gd name="T6" fmla="*/ 4 w 2"/>
                  <a:gd name="T7" fmla="*/ 2 h 4"/>
                  <a:gd name="T8" fmla="*/ 2 w 2"/>
                  <a:gd name="T9" fmla="*/ 0 h 4"/>
                  <a:gd name="T10" fmla="*/ 0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2"/>
                    </a:moveTo>
                    <a:cubicBezTo>
                      <a:pt x="1" y="2"/>
                      <a:pt x="1" y="2"/>
                      <a:pt x="1" y="3"/>
                    </a:cubicBezTo>
                    <a:cubicBezTo>
                      <a:pt x="1" y="4"/>
                      <a:pt x="1" y="4"/>
                      <a:pt x="1" y="4"/>
                    </a:cubicBezTo>
                    <a:cubicBezTo>
                      <a:pt x="1" y="4"/>
                      <a:pt x="2" y="1"/>
                      <a:pt x="2" y="1"/>
                    </a:cubicBezTo>
                    <a:cubicBezTo>
                      <a:pt x="2" y="1"/>
                      <a:pt x="1" y="1"/>
                      <a:pt x="1" y="0"/>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1" name="iṣḻíḑè"/>
              <p:cNvSpPr>
                <a:spLocks noChangeArrowheads="1"/>
              </p:cNvSpPr>
              <p:nvPr/>
            </p:nvSpPr>
            <p:spPr bwMode="auto">
              <a:xfrm>
                <a:off x="932" y="149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2" name="isliḍè"/>
              <p:cNvSpPr>
                <a:spLocks noChangeArrowheads="1"/>
              </p:cNvSpPr>
              <p:nvPr/>
            </p:nvSpPr>
            <p:spPr bwMode="auto">
              <a:xfrm>
                <a:off x="932" y="149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3" name="íṩļîḍê"/>
              <p:cNvSpPr>
                <a:spLocks noChangeArrowheads="1"/>
              </p:cNvSpPr>
              <p:nvPr/>
            </p:nvSpPr>
            <p:spPr bwMode="auto">
              <a:xfrm>
                <a:off x="932" y="1492"/>
                <a:ext cx="11" cy="6"/>
              </a:xfrm>
              <a:custGeom>
                <a:avLst/>
                <a:gdLst>
                  <a:gd name="T0" fmla="*/ 0 w 5"/>
                  <a:gd name="T1" fmla="*/ 0 h 3"/>
                  <a:gd name="T2" fmla="*/ 2 w 5"/>
                  <a:gd name="T3" fmla="*/ 2 h 3"/>
                  <a:gd name="T4" fmla="*/ 11 w 5"/>
                  <a:gd name="T5" fmla="*/ 6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0"/>
                    </a:moveTo>
                    <a:cubicBezTo>
                      <a:pt x="1" y="1"/>
                      <a:pt x="1" y="1"/>
                      <a:pt x="1" y="1"/>
                    </a:cubicBezTo>
                    <a:cubicBezTo>
                      <a:pt x="2" y="1"/>
                      <a:pt x="4" y="2"/>
                      <a:pt x="5" y="3"/>
                    </a:cubicBezTo>
                    <a:cubicBezTo>
                      <a:pt x="3" y="2"/>
                      <a:pt x="3" y="1"/>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4" name="i$ľîďè"/>
              <p:cNvSpPr>
                <a:spLocks noChangeArrowheads="1"/>
              </p:cNvSpPr>
              <p:nvPr/>
            </p:nvSpPr>
            <p:spPr bwMode="auto">
              <a:xfrm>
                <a:off x="1146" y="2193"/>
                <a:ext cx="2" cy="2"/>
              </a:xfrm>
              <a:custGeom>
                <a:avLst/>
                <a:gdLst>
                  <a:gd name="T0" fmla="*/ 2 w 1"/>
                  <a:gd name="T1" fmla="*/ 0 h 1"/>
                  <a:gd name="T2" fmla="*/ 0 w 1"/>
                  <a:gd name="T3" fmla="*/ 2 h 1"/>
                  <a:gd name="T4" fmla="*/ 2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0" y="1"/>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5" name="îṡļîďé"/>
              <p:cNvSpPr>
                <a:spLocks noChangeArrowheads="1"/>
              </p:cNvSpPr>
              <p:nvPr/>
            </p:nvSpPr>
            <p:spPr bwMode="auto">
              <a:xfrm>
                <a:off x="1148" y="2083"/>
                <a:ext cx="27" cy="110"/>
              </a:xfrm>
              <a:custGeom>
                <a:avLst/>
                <a:gdLst>
                  <a:gd name="T0" fmla="*/ 17 w 13"/>
                  <a:gd name="T1" fmla="*/ 71 h 53"/>
                  <a:gd name="T2" fmla="*/ 21 w 13"/>
                  <a:gd name="T3" fmla="*/ 60 h 53"/>
                  <a:gd name="T4" fmla="*/ 21 w 13"/>
                  <a:gd name="T5" fmla="*/ 60 h 53"/>
                  <a:gd name="T6" fmla="*/ 19 w 13"/>
                  <a:gd name="T7" fmla="*/ 60 h 53"/>
                  <a:gd name="T8" fmla="*/ 25 w 13"/>
                  <a:gd name="T9" fmla="*/ 46 h 53"/>
                  <a:gd name="T10" fmla="*/ 23 w 13"/>
                  <a:gd name="T11" fmla="*/ 46 h 53"/>
                  <a:gd name="T12" fmla="*/ 23 w 13"/>
                  <a:gd name="T13" fmla="*/ 42 h 53"/>
                  <a:gd name="T14" fmla="*/ 23 w 13"/>
                  <a:gd name="T15" fmla="*/ 44 h 53"/>
                  <a:gd name="T16" fmla="*/ 23 w 13"/>
                  <a:gd name="T17" fmla="*/ 37 h 53"/>
                  <a:gd name="T18" fmla="*/ 23 w 13"/>
                  <a:gd name="T19" fmla="*/ 37 h 53"/>
                  <a:gd name="T20" fmla="*/ 25 w 13"/>
                  <a:gd name="T21" fmla="*/ 23 h 53"/>
                  <a:gd name="T22" fmla="*/ 25 w 13"/>
                  <a:gd name="T23" fmla="*/ 17 h 53"/>
                  <a:gd name="T24" fmla="*/ 25 w 13"/>
                  <a:gd name="T25" fmla="*/ 12 h 53"/>
                  <a:gd name="T26" fmla="*/ 27 w 13"/>
                  <a:gd name="T27" fmla="*/ 0 h 53"/>
                  <a:gd name="T28" fmla="*/ 27 w 13"/>
                  <a:gd name="T29" fmla="*/ 0 h 53"/>
                  <a:gd name="T30" fmla="*/ 27 w 13"/>
                  <a:gd name="T31" fmla="*/ 0 h 53"/>
                  <a:gd name="T32" fmla="*/ 23 w 13"/>
                  <a:gd name="T33" fmla="*/ 4 h 53"/>
                  <a:gd name="T34" fmla="*/ 21 w 13"/>
                  <a:gd name="T35" fmla="*/ 12 h 53"/>
                  <a:gd name="T36" fmla="*/ 19 w 13"/>
                  <a:gd name="T37" fmla="*/ 19 h 53"/>
                  <a:gd name="T38" fmla="*/ 19 w 13"/>
                  <a:gd name="T39" fmla="*/ 21 h 53"/>
                  <a:gd name="T40" fmla="*/ 15 w 13"/>
                  <a:gd name="T41" fmla="*/ 44 h 53"/>
                  <a:gd name="T42" fmla="*/ 10 w 13"/>
                  <a:gd name="T43" fmla="*/ 54 h 53"/>
                  <a:gd name="T44" fmla="*/ 10 w 13"/>
                  <a:gd name="T45" fmla="*/ 60 h 53"/>
                  <a:gd name="T46" fmla="*/ 4 w 13"/>
                  <a:gd name="T47" fmla="*/ 75 h 53"/>
                  <a:gd name="T48" fmla="*/ 4 w 13"/>
                  <a:gd name="T49" fmla="*/ 75 h 53"/>
                  <a:gd name="T50" fmla="*/ 4 w 13"/>
                  <a:gd name="T51" fmla="*/ 75 h 53"/>
                  <a:gd name="T52" fmla="*/ 10 w 13"/>
                  <a:gd name="T53" fmla="*/ 64 h 53"/>
                  <a:gd name="T54" fmla="*/ 8 w 13"/>
                  <a:gd name="T55" fmla="*/ 79 h 53"/>
                  <a:gd name="T56" fmla="*/ 2 w 13"/>
                  <a:gd name="T57" fmla="*/ 100 h 53"/>
                  <a:gd name="T58" fmla="*/ 4 w 13"/>
                  <a:gd name="T59" fmla="*/ 98 h 53"/>
                  <a:gd name="T60" fmla="*/ 2 w 13"/>
                  <a:gd name="T61" fmla="*/ 102 h 53"/>
                  <a:gd name="T62" fmla="*/ 0 w 13"/>
                  <a:gd name="T63" fmla="*/ 110 h 53"/>
                  <a:gd name="T64" fmla="*/ 2 w 13"/>
                  <a:gd name="T65" fmla="*/ 104 h 53"/>
                  <a:gd name="T66" fmla="*/ 8 w 13"/>
                  <a:gd name="T67" fmla="*/ 91 h 53"/>
                  <a:gd name="T68" fmla="*/ 8 w 13"/>
                  <a:gd name="T69" fmla="*/ 91 h 53"/>
                  <a:gd name="T70" fmla="*/ 10 w 13"/>
                  <a:gd name="T71" fmla="*/ 85 h 53"/>
                  <a:gd name="T72" fmla="*/ 12 w 13"/>
                  <a:gd name="T73" fmla="*/ 81 h 53"/>
                  <a:gd name="T74" fmla="*/ 10 w 13"/>
                  <a:gd name="T75" fmla="*/ 83 h 53"/>
                  <a:gd name="T76" fmla="*/ 12 w 13"/>
                  <a:gd name="T77" fmla="*/ 73 h 53"/>
                  <a:gd name="T78" fmla="*/ 17 w 13"/>
                  <a:gd name="T79" fmla="*/ 71 h 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
                  <a:gd name="T121" fmla="*/ 0 h 53"/>
                  <a:gd name="T122" fmla="*/ 13 w 13"/>
                  <a:gd name="T123" fmla="*/ 53 h 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 h="53">
                    <a:moveTo>
                      <a:pt x="8" y="34"/>
                    </a:moveTo>
                    <a:cubicBezTo>
                      <a:pt x="8" y="34"/>
                      <a:pt x="8" y="34"/>
                      <a:pt x="10" y="29"/>
                    </a:cubicBezTo>
                    <a:cubicBezTo>
                      <a:pt x="10" y="29"/>
                      <a:pt x="10" y="29"/>
                      <a:pt x="10" y="29"/>
                    </a:cubicBezTo>
                    <a:cubicBezTo>
                      <a:pt x="10" y="29"/>
                      <a:pt x="9" y="29"/>
                      <a:pt x="9" y="29"/>
                    </a:cubicBezTo>
                    <a:cubicBezTo>
                      <a:pt x="9" y="26"/>
                      <a:pt x="11" y="24"/>
                      <a:pt x="12" y="22"/>
                    </a:cubicBezTo>
                    <a:cubicBezTo>
                      <a:pt x="12" y="22"/>
                      <a:pt x="12" y="22"/>
                      <a:pt x="11" y="22"/>
                    </a:cubicBezTo>
                    <a:cubicBezTo>
                      <a:pt x="11" y="22"/>
                      <a:pt x="11" y="21"/>
                      <a:pt x="11" y="20"/>
                    </a:cubicBezTo>
                    <a:cubicBezTo>
                      <a:pt x="11" y="20"/>
                      <a:pt x="11" y="21"/>
                      <a:pt x="11" y="21"/>
                    </a:cubicBezTo>
                    <a:cubicBezTo>
                      <a:pt x="11" y="20"/>
                      <a:pt x="11" y="19"/>
                      <a:pt x="11" y="18"/>
                    </a:cubicBezTo>
                    <a:cubicBezTo>
                      <a:pt x="11" y="18"/>
                      <a:pt x="11" y="18"/>
                      <a:pt x="11" y="18"/>
                    </a:cubicBezTo>
                    <a:cubicBezTo>
                      <a:pt x="11" y="16"/>
                      <a:pt x="12" y="13"/>
                      <a:pt x="12" y="11"/>
                    </a:cubicBezTo>
                    <a:cubicBezTo>
                      <a:pt x="12" y="11"/>
                      <a:pt x="12" y="8"/>
                      <a:pt x="12" y="8"/>
                    </a:cubicBezTo>
                    <a:cubicBezTo>
                      <a:pt x="12" y="8"/>
                      <a:pt x="12" y="7"/>
                      <a:pt x="12" y="6"/>
                    </a:cubicBezTo>
                    <a:cubicBezTo>
                      <a:pt x="12" y="4"/>
                      <a:pt x="13" y="2"/>
                      <a:pt x="13" y="0"/>
                    </a:cubicBezTo>
                    <a:cubicBezTo>
                      <a:pt x="13" y="0"/>
                      <a:pt x="13" y="0"/>
                      <a:pt x="13" y="0"/>
                    </a:cubicBezTo>
                    <a:cubicBezTo>
                      <a:pt x="13" y="0"/>
                      <a:pt x="13" y="0"/>
                      <a:pt x="13" y="0"/>
                    </a:cubicBezTo>
                    <a:cubicBezTo>
                      <a:pt x="12" y="0"/>
                      <a:pt x="11" y="2"/>
                      <a:pt x="11" y="2"/>
                    </a:cubicBezTo>
                    <a:cubicBezTo>
                      <a:pt x="11" y="3"/>
                      <a:pt x="11" y="5"/>
                      <a:pt x="10" y="6"/>
                    </a:cubicBezTo>
                    <a:cubicBezTo>
                      <a:pt x="9" y="8"/>
                      <a:pt x="9" y="8"/>
                      <a:pt x="9" y="9"/>
                    </a:cubicBezTo>
                    <a:cubicBezTo>
                      <a:pt x="9" y="10"/>
                      <a:pt x="9" y="10"/>
                      <a:pt x="9" y="10"/>
                    </a:cubicBezTo>
                    <a:cubicBezTo>
                      <a:pt x="7" y="14"/>
                      <a:pt x="8" y="17"/>
                      <a:pt x="7" y="21"/>
                    </a:cubicBezTo>
                    <a:cubicBezTo>
                      <a:pt x="6" y="23"/>
                      <a:pt x="6" y="24"/>
                      <a:pt x="5" y="26"/>
                    </a:cubicBezTo>
                    <a:cubicBezTo>
                      <a:pt x="5" y="27"/>
                      <a:pt x="5" y="28"/>
                      <a:pt x="5" y="29"/>
                    </a:cubicBezTo>
                    <a:cubicBezTo>
                      <a:pt x="4" y="31"/>
                      <a:pt x="3" y="34"/>
                      <a:pt x="2" y="36"/>
                    </a:cubicBezTo>
                    <a:cubicBezTo>
                      <a:pt x="2" y="36"/>
                      <a:pt x="2" y="36"/>
                      <a:pt x="2" y="36"/>
                    </a:cubicBezTo>
                    <a:cubicBezTo>
                      <a:pt x="2" y="36"/>
                      <a:pt x="2" y="36"/>
                      <a:pt x="2" y="36"/>
                    </a:cubicBezTo>
                    <a:cubicBezTo>
                      <a:pt x="3" y="34"/>
                      <a:pt x="4" y="32"/>
                      <a:pt x="5" y="31"/>
                    </a:cubicBezTo>
                    <a:cubicBezTo>
                      <a:pt x="5" y="31"/>
                      <a:pt x="4" y="38"/>
                      <a:pt x="4" y="38"/>
                    </a:cubicBezTo>
                    <a:cubicBezTo>
                      <a:pt x="4" y="38"/>
                      <a:pt x="1" y="48"/>
                      <a:pt x="1" y="48"/>
                    </a:cubicBezTo>
                    <a:cubicBezTo>
                      <a:pt x="1" y="48"/>
                      <a:pt x="1" y="48"/>
                      <a:pt x="2" y="47"/>
                    </a:cubicBezTo>
                    <a:cubicBezTo>
                      <a:pt x="2" y="48"/>
                      <a:pt x="1" y="48"/>
                      <a:pt x="1" y="49"/>
                    </a:cubicBezTo>
                    <a:cubicBezTo>
                      <a:pt x="1" y="50"/>
                      <a:pt x="1" y="51"/>
                      <a:pt x="0" y="53"/>
                    </a:cubicBezTo>
                    <a:cubicBezTo>
                      <a:pt x="1" y="50"/>
                      <a:pt x="1" y="50"/>
                      <a:pt x="1" y="50"/>
                    </a:cubicBezTo>
                    <a:cubicBezTo>
                      <a:pt x="2" y="48"/>
                      <a:pt x="3" y="46"/>
                      <a:pt x="4" y="44"/>
                    </a:cubicBezTo>
                    <a:cubicBezTo>
                      <a:pt x="4" y="44"/>
                      <a:pt x="4" y="44"/>
                      <a:pt x="4" y="44"/>
                    </a:cubicBezTo>
                    <a:cubicBezTo>
                      <a:pt x="4" y="43"/>
                      <a:pt x="5" y="42"/>
                      <a:pt x="5" y="41"/>
                    </a:cubicBezTo>
                    <a:cubicBezTo>
                      <a:pt x="5" y="40"/>
                      <a:pt x="6" y="40"/>
                      <a:pt x="6" y="39"/>
                    </a:cubicBezTo>
                    <a:cubicBezTo>
                      <a:pt x="5" y="40"/>
                      <a:pt x="5" y="40"/>
                      <a:pt x="5" y="40"/>
                    </a:cubicBezTo>
                    <a:cubicBezTo>
                      <a:pt x="5" y="39"/>
                      <a:pt x="6" y="36"/>
                      <a:pt x="6" y="35"/>
                    </a:cubicBezTo>
                    <a:cubicBezTo>
                      <a:pt x="7" y="35"/>
                      <a:pt x="8" y="35"/>
                      <a:pt x="8" y="3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6" name="íṡļiḋé"/>
              <p:cNvSpPr>
                <a:spLocks noChangeArrowheads="1"/>
              </p:cNvSpPr>
              <p:nvPr/>
            </p:nvSpPr>
            <p:spPr bwMode="auto">
              <a:xfrm>
                <a:off x="1150" y="2183"/>
                <a:ext cx="4" cy="4"/>
              </a:xfrm>
              <a:custGeom>
                <a:avLst/>
                <a:gdLst>
                  <a:gd name="T0" fmla="*/ 0 w 2"/>
                  <a:gd name="T1" fmla="*/ 4 h 2"/>
                  <a:gd name="T2" fmla="*/ 0 w 2"/>
                  <a:gd name="T3" fmla="*/ 4 h 2"/>
                  <a:gd name="T4" fmla="*/ 4 w 2"/>
                  <a:gd name="T5" fmla="*/ 0 h 2"/>
                  <a:gd name="T6" fmla="*/ 2 w 2"/>
                  <a:gd name="T7" fmla="*/ 0 h 2"/>
                  <a:gd name="T8" fmla="*/ 4 w 2"/>
                  <a:gd name="T9" fmla="*/ 0 h 2"/>
                  <a:gd name="T10" fmla="*/ 0 w 2"/>
                  <a:gd name="T11" fmla="*/ 4 h 2"/>
                  <a:gd name="T12" fmla="*/ 0 w 2"/>
                  <a:gd name="T13" fmla="*/ 4 h 2"/>
                  <a:gd name="T14" fmla="*/ 0 w 2"/>
                  <a:gd name="T15" fmla="*/ 4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2"/>
                    </a:moveTo>
                    <a:cubicBezTo>
                      <a:pt x="0" y="2"/>
                      <a:pt x="0" y="2"/>
                      <a:pt x="0" y="2"/>
                    </a:cubicBezTo>
                    <a:cubicBezTo>
                      <a:pt x="1" y="1"/>
                      <a:pt x="1" y="0"/>
                      <a:pt x="2" y="0"/>
                    </a:cubicBezTo>
                    <a:cubicBezTo>
                      <a:pt x="1" y="0"/>
                      <a:pt x="1" y="0"/>
                      <a:pt x="1" y="0"/>
                    </a:cubicBezTo>
                    <a:cubicBezTo>
                      <a:pt x="1" y="0"/>
                      <a:pt x="1" y="0"/>
                      <a:pt x="2" y="0"/>
                    </a:cubicBezTo>
                    <a:cubicBezTo>
                      <a:pt x="0" y="2"/>
                      <a:pt x="0" y="2"/>
                      <a:pt x="0" y="2"/>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7" name="íṣ1îḋe"/>
              <p:cNvSpPr>
                <a:spLocks noChangeArrowheads="1"/>
              </p:cNvSpPr>
              <p:nvPr/>
            </p:nvSpPr>
            <p:spPr bwMode="auto">
              <a:xfrm>
                <a:off x="862" y="1463"/>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8" name="işḷiďe"/>
              <p:cNvSpPr>
                <a:spLocks noChangeArrowheads="1"/>
              </p:cNvSpPr>
              <p:nvPr/>
            </p:nvSpPr>
            <p:spPr bwMode="auto">
              <a:xfrm>
                <a:off x="909" y="1552"/>
                <a:ext cx="11" cy="10"/>
              </a:xfrm>
              <a:custGeom>
                <a:avLst/>
                <a:gdLst>
                  <a:gd name="T0" fmla="*/ 4 w 5"/>
                  <a:gd name="T1" fmla="*/ 8 h 5"/>
                  <a:gd name="T2" fmla="*/ 11 w 5"/>
                  <a:gd name="T3" fmla="*/ 8 h 5"/>
                  <a:gd name="T4" fmla="*/ 9 w 5"/>
                  <a:gd name="T5" fmla="*/ 6 h 5"/>
                  <a:gd name="T6" fmla="*/ 0 w 5"/>
                  <a:gd name="T7" fmla="*/ 0 h 5"/>
                  <a:gd name="T8" fmla="*/ 0 w 5"/>
                  <a:gd name="T9" fmla="*/ 2 h 5"/>
                  <a:gd name="T10" fmla="*/ 0 w 5"/>
                  <a:gd name="T11" fmla="*/ 0 h 5"/>
                  <a:gd name="T12" fmla="*/ 4 w 5"/>
                  <a:gd name="T13" fmla="*/ 8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2" y="4"/>
                    </a:moveTo>
                    <a:cubicBezTo>
                      <a:pt x="2" y="4"/>
                      <a:pt x="4" y="5"/>
                      <a:pt x="5" y="4"/>
                    </a:cubicBezTo>
                    <a:cubicBezTo>
                      <a:pt x="5" y="4"/>
                      <a:pt x="5" y="3"/>
                      <a:pt x="4" y="3"/>
                    </a:cubicBezTo>
                    <a:cubicBezTo>
                      <a:pt x="3" y="2"/>
                      <a:pt x="1" y="0"/>
                      <a:pt x="0" y="0"/>
                    </a:cubicBezTo>
                    <a:cubicBezTo>
                      <a:pt x="0" y="0"/>
                      <a:pt x="0" y="0"/>
                      <a:pt x="0" y="1"/>
                    </a:cubicBezTo>
                    <a:cubicBezTo>
                      <a:pt x="0" y="0"/>
                      <a:pt x="0" y="0"/>
                      <a:pt x="0" y="0"/>
                    </a:cubicBezTo>
                    <a:cubicBezTo>
                      <a:pt x="1" y="2"/>
                      <a:pt x="2" y="4"/>
                      <a:pt x="2"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9" name="ïş1íḑe"/>
              <p:cNvSpPr>
                <a:spLocks noChangeArrowheads="1"/>
              </p:cNvSpPr>
              <p:nvPr/>
            </p:nvSpPr>
            <p:spPr bwMode="auto">
              <a:xfrm>
                <a:off x="870" y="1479"/>
                <a:ext cx="64" cy="73"/>
              </a:xfrm>
              <a:custGeom>
                <a:avLst/>
                <a:gdLst>
                  <a:gd name="T0" fmla="*/ 6 w 31"/>
                  <a:gd name="T1" fmla="*/ 2 h 35"/>
                  <a:gd name="T2" fmla="*/ 6 w 31"/>
                  <a:gd name="T3" fmla="*/ 6 h 35"/>
                  <a:gd name="T4" fmla="*/ 0 w 31"/>
                  <a:gd name="T5" fmla="*/ 8 h 35"/>
                  <a:gd name="T6" fmla="*/ 4 w 31"/>
                  <a:gd name="T7" fmla="*/ 17 h 35"/>
                  <a:gd name="T8" fmla="*/ 2 w 31"/>
                  <a:gd name="T9" fmla="*/ 19 h 35"/>
                  <a:gd name="T10" fmla="*/ 10 w 31"/>
                  <a:gd name="T11" fmla="*/ 25 h 35"/>
                  <a:gd name="T12" fmla="*/ 12 w 31"/>
                  <a:gd name="T13" fmla="*/ 31 h 35"/>
                  <a:gd name="T14" fmla="*/ 17 w 31"/>
                  <a:gd name="T15" fmla="*/ 35 h 35"/>
                  <a:gd name="T16" fmla="*/ 23 w 31"/>
                  <a:gd name="T17" fmla="*/ 42 h 35"/>
                  <a:gd name="T18" fmla="*/ 19 w 31"/>
                  <a:gd name="T19" fmla="*/ 44 h 35"/>
                  <a:gd name="T20" fmla="*/ 19 w 31"/>
                  <a:gd name="T21" fmla="*/ 44 h 35"/>
                  <a:gd name="T22" fmla="*/ 27 w 31"/>
                  <a:gd name="T23" fmla="*/ 48 h 35"/>
                  <a:gd name="T24" fmla="*/ 27 w 31"/>
                  <a:gd name="T25" fmla="*/ 50 h 35"/>
                  <a:gd name="T26" fmla="*/ 25 w 31"/>
                  <a:gd name="T27" fmla="*/ 50 h 35"/>
                  <a:gd name="T28" fmla="*/ 29 w 31"/>
                  <a:gd name="T29" fmla="*/ 58 h 35"/>
                  <a:gd name="T30" fmla="*/ 35 w 31"/>
                  <a:gd name="T31" fmla="*/ 63 h 35"/>
                  <a:gd name="T32" fmla="*/ 43 w 31"/>
                  <a:gd name="T33" fmla="*/ 65 h 35"/>
                  <a:gd name="T34" fmla="*/ 54 w 31"/>
                  <a:gd name="T35" fmla="*/ 71 h 35"/>
                  <a:gd name="T36" fmla="*/ 64 w 31"/>
                  <a:gd name="T37" fmla="*/ 71 h 35"/>
                  <a:gd name="T38" fmla="*/ 64 w 31"/>
                  <a:gd name="T39" fmla="*/ 71 h 35"/>
                  <a:gd name="T40" fmla="*/ 60 w 31"/>
                  <a:gd name="T41" fmla="*/ 67 h 35"/>
                  <a:gd name="T42" fmla="*/ 35 w 31"/>
                  <a:gd name="T43" fmla="*/ 46 h 35"/>
                  <a:gd name="T44" fmla="*/ 35 w 31"/>
                  <a:gd name="T45" fmla="*/ 44 h 35"/>
                  <a:gd name="T46" fmla="*/ 33 w 31"/>
                  <a:gd name="T47" fmla="*/ 40 h 35"/>
                  <a:gd name="T48" fmla="*/ 33 w 31"/>
                  <a:gd name="T49" fmla="*/ 40 h 35"/>
                  <a:gd name="T50" fmla="*/ 27 w 31"/>
                  <a:gd name="T51" fmla="*/ 31 h 35"/>
                  <a:gd name="T52" fmla="*/ 27 w 31"/>
                  <a:gd name="T53" fmla="*/ 29 h 35"/>
                  <a:gd name="T54" fmla="*/ 23 w 31"/>
                  <a:gd name="T55" fmla="*/ 21 h 35"/>
                  <a:gd name="T56" fmla="*/ 29 w 31"/>
                  <a:gd name="T57" fmla="*/ 21 h 35"/>
                  <a:gd name="T58" fmla="*/ 19 w 31"/>
                  <a:gd name="T59" fmla="*/ 15 h 35"/>
                  <a:gd name="T60" fmla="*/ 19 w 31"/>
                  <a:gd name="T61" fmla="*/ 13 h 35"/>
                  <a:gd name="T62" fmla="*/ 23 w 31"/>
                  <a:gd name="T63" fmla="*/ 13 h 35"/>
                  <a:gd name="T64" fmla="*/ 21 w 31"/>
                  <a:gd name="T65" fmla="*/ 10 h 35"/>
                  <a:gd name="T66" fmla="*/ 21 w 31"/>
                  <a:gd name="T67" fmla="*/ 10 h 35"/>
                  <a:gd name="T68" fmla="*/ 19 w 31"/>
                  <a:gd name="T69" fmla="*/ 6 h 35"/>
                  <a:gd name="T70" fmla="*/ 4 w 31"/>
                  <a:gd name="T71" fmla="*/ 0 h 35"/>
                  <a:gd name="T72" fmla="*/ 2 w 31"/>
                  <a:gd name="T73" fmla="*/ 0 h 35"/>
                  <a:gd name="T74" fmla="*/ 6 w 31"/>
                  <a:gd name="T75" fmla="*/ 2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
                  <a:gd name="T115" fmla="*/ 0 h 35"/>
                  <a:gd name="T116" fmla="*/ 31 w 3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 h="35">
                    <a:moveTo>
                      <a:pt x="3" y="1"/>
                    </a:moveTo>
                    <a:cubicBezTo>
                      <a:pt x="3" y="3"/>
                      <a:pt x="3" y="3"/>
                      <a:pt x="3" y="3"/>
                    </a:cubicBezTo>
                    <a:cubicBezTo>
                      <a:pt x="0" y="3"/>
                      <a:pt x="0" y="3"/>
                      <a:pt x="0" y="4"/>
                    </a:cubicBezTo>
                    <a:cubicBezTo>
                      <a:pt x="0" y="5"/>
                      <a:pt x="2" y="7"/>
                      <a:pt x="2" y="8"/>
                    </a:cubicBezTo>
                    <a:cubicBezTo>
                      <a:pt x="2" y="9"/>
                      <a:pt x="2" y="9"/>
                      <a:pt x="1" y="9"/>
                    </a:cubicBezTo>
                    <a:cubicBezTo>
                      <a:pt x="2" y="11"/>
                      <a:pt x="4" y="11"/>
                      <a:pt x="5" y="12"/>
                    </a:cubicBezTo>
                    <a:cubicBezTo>
                      <a:pt x="5" y="13"/>
                      <a:pt x="6" y="15"/>
                      <a:pt x="6" y="15"/>
                    </a:cubicBezTo>
                    <a:cubicBezTo>
                      <a:pt x="6" y="15"/>
                      <a:pt x="7" y="16"/>
                      <a:pt x="8" y="17"/>
                    </a:cubicBezTo>
                    <a:cubicBezTo>
                      <a:pt x="10" y="18"/>
                      <a:pt x="10" y="18"/>
                      <a:pt x="11" y="20"/>
                    </a:cubicBezTo>
                    <a:cubicBezTo>
                      <a:pt x="10" y="21"/>
                      <a:pt x="10" y="21"/>
                      <a:pt x="9" y="21"/>
                    </a:cubicBezTo>
                    <a:cubicBezTo>
                      <a:pt x="9" y="21"/>
                      <a:pt x="9" y="21"/>
                      <a:pt x="9" y="21"/>
                    </a:cubicBezTo>
                    <a:cubicBezTo>
                      <a:pt x="10" y="22"/>
                      <a:pt x="12" y="22"/>
                      <a:pt x="13" y="23"/>
                    </a:cubicBezTo>
                    <a:cubicBezTo>
                      <a:pt x="13" y="23"/>
                      <a:pt x="13" y="24"/>
                      <a:pt x="13" y="24"/>
                    </a:cubicBezTo>
                    <a:cubicBezTo>
                      <a:pt x="12" y="24"/>
                      <a:pt x="12" y="24"/>
                      <a:pt x="12" y="24"/>
                    </a:cubicBezTo>
                    <a:cubicBezTo>
                      <a:pt x="11" y="27"/>
                      <a:pt x="13" y="28"/>
                      <a:pt x="14" y="28"/>
                    </a:cubicBezTo>
                    <a:cubicBezTo>
                      <a:pt x="14" y="28"/>
                      <a:pt x="17" y="30"/>
                      <a:pt x="17" y="30"/>
                    </a:cubicBezTo>
                    <a:cubicBezTo>
                      <a:pt x="18" y="30"/>
                      <a:pt x="20" y="30"/>
                      <a:pt x="21" y="31"/>
                    </a:cubicBezTo>
                    <a:cubicBezTo>
                      <a:pt x="23" y="32"/>
                      <a:pt x="24" y="33"/>
                      <a:pt x="26" y="34"/>
                    </a:cubicBezTo>
                    <a:cubicBezTo>
                      <a:pt x="26" y="34"/>
                      <a:pt x="29" y="35"/>
                      <a:pt x="31" y="34"/>
                    </a:cubicBezTo>
                    <a:cubicBezTo>
                      <a:pt x="31" y="34"/>
                      <a:pt x="31" y="34"/>
                      <a:pt x="31" y="34"/>
                    </a:cubicBezTo>
                    <a:cubicBezTo>
                      <a:pt x="31" y="34"/>
                      <a:pt x="30" y="33"/>
                      <a:pt x="29" y="32"/>
                    </a:cubicBezTo>
                    <a:cubicBezTo>
                      <a:pt x="22" y="27"/>
                      <a:pt x="17" y="22"/>
                      <a:pt x="17" y="22"/>
                    </a:cubicBezTo>
                    <a:cubicBezTo>
                      <a:pt x="17" y="22"/>
                      <a:pt x="17" y="22"/>
                      <a:pt x="17" y="21"/>
                    </a:cubicBezTo>
                    <a:cubicBezTo>
                      <a:pt x="16" y="20"/>
                      <a:pt x="16" y="20"/>
                      <a:pt x="16" y="19"/>
                    </a:cubicBezTo>
                    <a:cubicBezTo>
                      <a:pt x="16" y="19"/>
                      <a:pt x="16" y="19"/>
                      <a:pt x="16" y="19"/>
                    </a:cubicBezTo>
                    <a:cubicBezTo>
                      <a:pt x="15" y="17"/>
                      <a:pt x="14" y="16"/>
                      <a:pt x="13" y="15"/>
                    </a:cubicBezTo>
                    <a:cubicBezTo>
                      <a:pt x="13" y="15"/>
                      <a:pt x="13" y="15"/>
                      <a:pt x="13" y="14"/>
                    </a:cubicBezTo>
                    <a:cubicBezTo>
                      <a:pt x="13" y="13"/>
                      <a:pt x="13" y="13"/>
                      <a:pt x="11" y="10"/>
                    </a:cubicBezTo>
                    <a:cubicBezTo>
                      <a:pt x="12" y="10"/>
                      <a:pt x="13" y="11"/>
                      <a:pt x="14" y="10"/>
                    </a:cubicBezTo>
                    <a:cubicBezTo>
                      <a:pt x="9" y="7"/>
                      <a:pt x="9" y="7"/>
                      <a:pt x="9" y="7"/>
                    </a:cubicBezTo>
                    <a:cubicBezTo>
                      <a:pt x="9" y="7"/>
                      <a:pt x="9" y="7"/>
                      <a:pt x="9" y="6"/>
                    </a:cubicBezTo>
                    <a:cubicBezTo>
                      <a:pt x="10" y="6"/>
                      <a:pt x="10" y="7"/>
                      <a:pt x="11" y="6"/>
                    </a:cubicBezTo>
                    <a:cubicBezTo>
                      <a:pt x="11" y="6"/>
                      <a:pt x="10" y="6"/>
                      <a:pt x="10" y="5"/>
                    </a:cubicBezTo>
                    <a:cubicBezTo>
                      <a:pt x="10" y="5"/>
                      <a:pt x="10" y="5"/>
                      <a:pt x="10" y="5"/>
                    </a:cubicBezTo>
                    <a:cubicBezTo>
                      <a:pt x="10" y="4"/>
                      <a:pt x="9" y="4"/>
                      <a:pt x="9" y="3"/>
                    </a:cubicBezTo>
                    <a:cubicBezTo>
                      <a:pt x="8" y="2"/>
                      <a:pt x="4" y="0"/>
                      <a:pt x="2" y="0"/>
                    </a:cubicBezTo>
                    <a:cubicBezTo>
                      <a:pt x="2" y="0"/>
                      <a:pt x="1" y="0"/>
                      <a:pt x="1" y="0"/>
                    </a:cubicBezTo>
                    <a:cubicBezTo>
                      <a:pt x="1" y="0"/>
                      <a:pt x="2" y="1"/>
                      <a:pt x="3" y="1"/>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0" name="ïṥḷîďe"/>
              <p:cNvSpPr>
                <a:spLocks noChangeArrowheads="1"/>
              </p:cNvSpPr>
              <p:nvPr/>
            </p:nvSpPr>
            <p:spPr bwMode="auto">
              <a:xfrm>
                <a:off x="1138" y="2060"/>
                <a:ext cx="10" cy="23"/>
              </a:xfrm>
              <a:custGeom>
                <a:avLst/>
                <a:gdLst>
                  <a:gd name="T0" fmla="*/ 6 w 5"/>
                  <a:gd name="T1" fmla="*/ 13 h 11"/>
                  <a:gd name="T2" fmla="*/ 6 w 5"/>
                  <a:gd name="T3" fmla="*/ 13 h 11"/>
                  <a:gd name="T4" fmla="*/ 8 w 5"/>
                  <a:gd name="T5" fmla="*/ 6 h 11"/>
                  <a:gd name="T6" fmla="*/ 8 w 5"/>
                  <a:gd name="T7" fmla="*/ 0 h 11"/>
                  <a:gd name="T8" fmla="*/ 2 w 5"/>
                  <a:gd name="T9" fmla="*/ 6 h 11"/>
                  <a:gd name="T10" fmla="*/ 2 w 5"/>
                  <a:gd name="T11" fmla="*/ 8 h 11"/>
                  <a:gd name="T12" fmla="*/ 0 w 5"/>
                  <a:gd name="T13" fmla="*/ 21 h 11"/>
                  <a:gd name="T14" fmla="*/ 0 w 5"/>
                  <a:gd name="T15" fmla="*/ 23 h 11"/>
                  <a:gd name="T16" fmla="*/ 6 w 5"/>
                  <a:gd name="T17" fmla="*/ 15 h 11"/>
                  <a:gd name="T18" fmla="*/ 6 w 5"/>
                  <a:gd name="T19" fmla="*/ 13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1"/>
                  <a:gd name="T32" fmla="*/ 5 w 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1">
                    <a:moveTo>
                      <a:pt x="3" y="6"/>
                    </a:moveTo>
                    <a:cubicBezTo>
                      <a:pt x="3" y="6"/>
                      <a:pt x="3" y="6"/>
                      <a:pt x="3" y="6"/>
                    </a:cubicBezTo>
                    <a:cubicBezTo>
                      <a:pt x="4" y="5"/>
                      <a:pt x="4" y="4"/>
                      <a:pt x="4" y="3"/>
                    </a:cubicBezTo>
                    <a:cubicBezTo>
                      <a:pt x="5" y="0"/>
                      <a:pt x="5" y="0"/>
                      <a:pt x="4" y="0"/>
                    </a:cubicBezTo>
                    <a:cubicBezTo>
                      <a:pt x="3" y="0"/>
                      <a:pt x="2" y="2"/>
                      <a:pt x="1" y="3"/>
                    </a:cubicBezTo>
                    <a:cubicBezTo>
                      <a:pt x="1" y="4"/>
                      <a:pt x="1" y="4"/>
                      <a:pt x="1" y="4"/>
                    </a:cubicBezTo>
                    <a:cubicBezTo>
                      <a:pt x="1" y="5"/>
                      <a:pt x="1" y="5"/>
                      <a:pt x="0" y="10"/>
                    </a:cubicBezTo>
                    <a:cubicBezTo>
                      <a:pt x="0" y="10"/>
                      <a:pt x="0" y="11"/>
                      <a:pt x="0" y="11"/>
                    </a:cubicBezTo>
                    <a:cubicBezTo>
                      <a:pt x="1" y="11"/>
                      <a:pt x="2" y="9"/>
                      <a:pt x="3" y="7"/>
                    </a:cubicBezTo>
                    <a:cubicBezTo>
                      <a:pt x="3" y="7"/>
                      <a:pt x="3" y="7"/>
                      <a:pt x="3"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1" name="ïṣ1íḓe"/>
              <p:cNvSpPr>
                <a:spLocks noChangeArrowheads="1"/>
              </p:cNvSpPr>
              <p:nvPr/>
            </p:nvSpPr>
            <p:spPr bwMode="auto">
              <a:xfrm>
                <a:off x="1163" y="2104"/>
                <a:ext cx="25" cy="60"/>
              </a:xfrm>
              <a:custGeom>
                <a:avLst/>
                <a:gdLst>
                  <a:gd name="T0" fmla="*/ 21 w 12"/>
                  <a:gd name="T1" fmla="*/ 12 h 29"/>
                  <a:gd name="T2" fmla="*/ 19 w 12"/>
                  <a:gd name="T3" fmla="*/ 17 h 29"/>
                  <a:gd name="T4" fmla="*/ 19 w 12"/>
                  <a:gd name="T5" fmla="*/ 17 h 29"/>
                  <a:gd name="T6" fmla="*/ 17 w 12"/>
                  <a:gd name="T7" fmla="*/ 21 h 29"/>
                  <a:gd name="T8" fmla="*/ 15 w 12"/>
                  <a:gd name="T9" fmla="*/ 25 h 29"/>
                  <a:gd name="T10" fmla="*/ 10 w 12"/>
                  <a:gd name="T11" fmla="*/ 29 h 29"/>
                  <a:gd name="T12" fmla="*/ 4 w 12"/>
                  <a:gd name="T13" fmla="*/ 48 h 29"/>
                  <a:gd name="T14" fmla="*/ 0 w 12"/>
                  <a:gd name="T15" fmla="*/ 60 h 29"/>
                  <a:gd name="T16" fmla="*/ 0 w 12"/>
                  <a:gd name="T17" fmla="*/ 58 h 29"/>
                  <a:gd name="T18" fmla="*/ 0 w 12"/>
                  <a:gd name="T19" fmla="*/ 58 h 29"/>
                  <a:gd name="T20" fmla="*/ 8 w 12"/>
                  <a:gd name="T21" fmla="*/ 41 h 29"/>
                  <a:gd name="T22" fmla="*/ 19 w 12"/>
                  <a:gd name="T23" fmla="*/ 17 h 29"/>
                  <a:gd name="T24" fmla="*/ 25 w 12"/>
                  <a:gd name="T25" fmla="*/ 0 h 29"/>
                  <a:gd name="T26" fmla="*/ 21 w 12"/>
                  <a:gd name="T27" fmla="*/ 8 h 29"/>
                  <a:gd name="T28" fmla="*/ 21 w 12"/>
                  <a:gd name="T29" fmla="*/ 12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29"/>
                  <a:gd name="T47" fmla="*/ 12 w 12"/>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29">
                    <a:moveTo>
                      <a:pt x="10" y="6"/>
                    </a:moveTo>
                    <a:cubicBezTo>
                      <a:pt x="9" y="7"/>
                      <a:pt x="9" y="7"/>
                      <a:pt x="9" y="8"/>
                    </a:cubicBezTo>
                    <a:cubicBezTo>
                      <a:pt x="9" y="8"/>
                      <a:pt x="9" y="8"/>
                      <a:pt x="9" y="8"/>
                    </a:cubicBezTo>
                    <a:cubicBezTo>
                      <a:pt x="8" y="9"/>
                      <a:pt x="8" y="9"/>
                      <a:pt x="8" y="10"/>
                    </a:cubicBezTo>
                    <a:cubicBezTo>
                      <a:pt x="7" y="11"/>
                      <a:pt x="7" y="11"/>
                      <a:pt x="7" y="12"/>
                    </a:cubicBezTo>
                    <a:cubicBezTo>
                      <a:pt x="6" y="12"/>
                      <a:pt x="6" y="13"/>
                      <a:pt x="5" y="14"/>
                    </a:cubicBezTo>
                    <a:cubicBezTo>
                      <a:pt x="4" y="17"/>
                      <a:pt x="3" y="20"/>
                      <a:pt x="2" y="23"/>
                    </a:cubicBezTo>
                    <a:cubicBezTo>
                      <a:pt x="1" y="25"/>
                      <a:pt x="1" y="27"/>
                      <a:pt x="0" y="29"/>
                    </a:cubicBezTo>
                    <a:cubicBezTo>
                      <a:pt x="0" y="28"/>
                      <a:pt x="0" y="28"/>
                      <a:pt x="0" y="28"/>
                    </a:cubicBezTo>
                    <a:cubicBezTo>
                      <a:pt x="0" y="28"/>
                      <a:pt x="0" y="28"/>
                      <a:pt x="0" y="28"/>
                    </a:cubicBezTo>
                    <a:cubicBezTo>
                      <a:pt x="4" y="20"/>
                      <a:pt x="4" y="20"/>
                      <a:pt x="4" y="20"/>
                    </a:cubicBezTo>
                    <a:cubicBezTo>
                      <a:pt x="6" y="16"/>
                      <a:pt x="8" y="11"/>
                      <a:pt x="9" y="8"/>
                    </a:cubicBezTo>
                    <a:cubicBezTo>
                      <a:pt x="12" y="0"/>
                      <a:pt x="12" y="0"/>
                      <a:pt x="12" y="0"/>
                    </a:cubicBezTo>
                    <a:cubicBezTo>
                      <a:pt x="11" y="1"/>
                      <a:pt x="11" y="3"/>
                      <a:pt x="10" y="4"/>
                    </a:cubicBezTo>
                    <a:cubicBezTo>
                      <a:pt x="10" y="5"/>
                      <a:pt x="10" y="6"/>
                      <a:pt x="10"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2" name="ï$lïdê"/>
              <p:cNvSpPr>
                <a:spLocks noChangeArrowheads="1"/>
              </p:cNvSpPr>
              <p:nvPr/>
            </p:nvSpPr>
            <p:spPr bwMode="auto">
              <a:xfrm>
                <a:off x="1206" y="2012"/>
                <a:ext cx="2" cy="13"/>
              </a:xfrm>
              <a:custGeom>
                <a:avLst/>
                <a:gdLst>
                  <a:gd name="T0" fmla="*/ 0 w 1"/>
                  <a:gd name="T1" fmla="*/ 13 h 6"/>
                  <a:gd name="T2" fmla="*/ 0 w 1"/>
                  <a:gd name="T3" fmla="*/ 13 h 6"/>
                  <a:gd name="T4" fmla="*/ 2 w 1"/>
                  <a:gd name="T5" fmla="*/ 0 h 6"/>
                  <a:gd name="T6" fmla="*/ 0 w 1"/>
                  <a:gd name="T7" fmla="*/ 13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6"/>
                    </a:moveTo>
                    <a:cubicBezTo>
                      <a:pt x="0" y="6"/>
                      <a:pt x="0" y="6"/>
                      <a:pt x="0" y="6"/>
                    </a:cubicBezTo>
                    <a:cubicBezTo>
                      <a:pt x="1" y="4"/>
                      <a:pt x="1" y="2"/>
                      <a:pt x="1" y="0"/>
                    </a:cubicBezTo>
                    <a:cubicBezTo>
                      <a:pt x="1" y="2"/>
                      <a:pt x="0" y="4"/>
                      <a:pt x="0"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3" name="ïṩ1íḍê"/>
              <p:cNvSpPr>
                <a:spLocks noChangeArrowheads="1"/>
              </p:cNvSpPr>
              <p:nvPr/>
            </p:nvSpPr>
            <p:spPr bwMode="auto">
              <a:xfrm>
                <a:off x="1188" y="2091"/>
                <a:ext cx="4" cy="13"/>
              </a:xfrm>
              <a:custGeom>
                <a:avLst/>
                <a:gdLst>
                  <a:gd name="T0" fmla="*/ 0 w 2"/>
                  <a:gd name="T1" fmla="*/ 13 h 6"/>
                  <a:gd name="T2" fmla="*/ 0 w 2"/>
                  <a:gd name="T3" fmla="*/ 13 h 6"/>
                  <a:gd name="T4" fmla="*/ 0 w 2"/>
                  <a:gd name="T5" fmla="*/ 13 h 6"/>
                  <a:gd name="T6" fmla="*/ 4 w 2"/>
                  <a:gd name="T7" fmla="*/ 0 h 6"/>
                  <a:gd name="T8" fmla="*/ 4 w 2"/>
                  <a:gd name="T9" fmla="*/ 0 h 6"/>
                  <a:gd name="T10" fmla="*/ 4 w 2"/>
                  <a:gd name="T11" fmla="*/ 0 h 6"/>
                  <a:gd name="T12" fmla="*/ 4 w 2"/>
                  <a:gd name="T13" fmla="*/ 0 h 6"/>
                  <a:gd name="T14" fmla="*/ 0 w 2"/>
                  <a:gd name="T15" fmla="*/ 13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6"/>
                    </a:moveTo>
                    <a:cubicBezTo>
                      <a:pt x="0" y="6"/>
                      <a:pt x="0" y="6"/>
                      <a:pt x="0" y="6"/>
                    </a:cubicBezTo>
                    <a:cubicBezTo>
                      <a:pt x="0" y="6"/>
                      <a:pt x="0" y="6"/>
                      <a:pt x="0" y="6"/>
                    </a:cubicBezTo>
                    <a:cubicBezTo>
                      <a:pt x="1" y="3"/>
                      <a:pt x="2" y="0"/>
                      <a:pt x="2" y="0"/>
                    </a:cubicBezTo>
                    <a:cubicBezTo>
                      <a:pt x="2" y="0"/>
                      <a:pt x="2" y="0"/>
                      <a:pt x="2" y="0"/>
                    </a:cubicBezTo>
                    <a:cubicBezTo>
                      <a:pt x="2" y="0"/>
                      <a:pt x="2" y="0"/>
                      <a:pt x="2" y="0"/>
                    </a:cubicBezTo>
                    <a:cubicBezTo>
                      <a:pt x="2" y="0"/>
                      <a:pt x="2" y="0"/>
                      <a:pt x="2" y="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4" name="îṩľíḓe"/>
              <p:cNvSpPr>
                <a:spLocks noChangeArrowheads="1"/>
              </p:cNvSpPr>
              <p:nvPr/>
            </p:nvSpPr>
            <p:spPr bwMode="auto">
              <a:xfrm>
                <a:off x="621" y="1481"/>
                <a:ext cx="594" cy="629"/>
              </a:xfrm>
              <a:custGeom>
                <a:avLst/>
                <a:gdLst>
                  <a:gd name="T0" fmla="*/ 397 w 286"/>
                  <a:gd name="T1" fmla="*/ 64 h 303"/>
                  <a:gd name="T2" fmla="*/ 312 w 286"/>
                  <a:gd name="T3" fmla="*/ 10 h 303"/>
                  <a:gd name="T4" fmla="*/ 372 w 286"/>
                  <a:gd name="T5" fmla="*/ 58 h 303"/>
                  <a:gd name="T6" fmla="*/ 357 w 286"/>
                  <a:gd name="T7" fmla="*/ 60 h 303"/>
                  <a:gd name="T8" fmla="*/ 388 w 286"/>
                  <a:gd name="T9" fmla="*/ 89 h 303"/>
                  <a:gd name="T10" fmla="*/ 399 w 286"/>
                  <a:gd name="T11" fmla="*/ 116 h 303"/>
                  <a:gd name="T12" fmla="*/ 378 w 286"/>
                  <a:gd name="T13" fmla="*/ 83 h 303"/>
                  <a:gd name="T14" fmla="*/ 320 w 286"/>
                  <a:gd name="T15" fmla="*/ 37 h 303"/>
                  <a:gd name="T16" fmla="*/ 374 w 286"/>
                  <a:gd name="T17" fmla="*/ 93 h 303"/>
                  <a:gd name="T18" fmla="*/ 368 w 286"/>
                  <a:gd name="T19" fmla="*/ 87 h 303"/>
                  <a:gd name="T20" fmla="*/ 330 w 286"/>
                  <a:gd name="T21" fmla="*/ 79 h 303"/>
                  <a:gd name="T22" fmla="*/ 307 w 286"/>
                  <a:gd name="T23" fmla="*/ 89 h 303"/>
                  <a:gd name="T24" fmla="*/ 280 w 286"/>
                  <a:gd name="T25" fmla="*/ 89 h 303"/>
                  <a:gd name="T26" fmla="*/ 270 w 286"/>
                  <a:gd name="T27" fmla="*/ 125 h 303"/>
                  <a:gd name="T28" fmla="*/ 255 w 286"/>
                  <a:gd name="T29" fmla="*/ 110 h 303"/>
                  <a:gd name="T30" fmla="*/ 208 w 286"/>
                  <a:gd name="T31" fmla="*/ 69 h 303"/>
                  <a:gd name="T32" fmla="*/ 160 w 286"/>
                  <a:gd name="T33" fmla="*/ 69 h 303"/>
                  <a:gd name="T34" fmla="*/ 143 w 286"/>
                  <a:gd name="T35" fmla="*/ 75 h 303"/>
                  <a:gd name="T36" fmla="*/ 127 w 286"/>
                  <a:gd name="T37" fmla="*/ 95 h 303"/>
                  <a:gd name="T38" fmla="*/ 135 w 286"/>
                  <a:gd name="T39" fmla="*/ 104 h 303"/>
                  <a:gd name="T40" fmla="*/ 87 w 286"/>
                  <a:gd name="T41" fmla="*/ 199 h 303"/>
                  <a:gd name="T42" fmla="*/ 137 w 286"/>
                  <a:gd name="T43" fmla="*/ 214 h 303"/>
                  <a:gd name="T44" fmla="*/ 172 w 286"/>
                  <a:gd name="T45" fmla="*/ 206 h 303"/>
                  <a:gd name="T46" fmla="*/ 166 w 286"/>
                  <a:gd name="T47" fmla="*/ 176 h 303"/>
                  <a:gd name="T48" fmla="*/ 170 w 286"/>
                  <a:gd name="T49" fmla="*/ 149 h 303"/>
                  <a:gd name="T50" fmla="*/ 193 w 286"/>
                  <a:gd name="T51" fmla="*/ 174 h 303"/>
                  <a:gd name="T52" fmla="*/ 201 w 286"/>
                  <a:gd name="T53" fmla="*/ 179 h 303"/>
                  <a:gd name="T54" fmla="*/ 218 w 286"/>
                  <a:gd name="T55" fmla="*/ 208 h 303"/>
                  <a:gd name="T56" fmla="*/ 189 w 286"/>
                  <a:gd name="T57" fmla="*/ 235 h 303"/>
                  <a:gd name="T58" fmla="*/ 112 w 286"/>
                  <a:gd name="T59" fmla="*/ 237 h 303"/>
                  <a:gd name="T60" fmla="*/ 73 w 286"/>
                  <a:gd name="T61" fmla="*/ 274 h 303"/>
                  <a:gd name="T62" fmla="*/ 35 w 286"/>
                  <a:gd name="T63" fmla="*/ 299 h 303"/>
                  <a:gd name="T64" fmla="*/ 4 w 286"/>
                  <a:gd name="T65" fmla="*/ 399 h 303"/>
                  <a:gd name="T66" fmla="*/ 31 w 286"/>
                  <a:gd name="T67" fmla="*/ 407 h 303"/>
                  <a:gd name="T68" fmla="*/ 46 w 286"/>
                  <a:gd name="T69" fmla="*/ 403 h 303"/>
                  <a:gd name="T70" fmla="*/ 73 w 286"/>
                  <a:gd name="T71" fmla="*/ 370 h 303"/>
                  <a:gd name="T72" fmla="*/ 79 w 286"/>
                  <a:gd name="T73" fmla="*/ 367 h 303"/>
                  <a:gd name="T74" fmla="*/ 120 w 286"/>
                  <a:gd name="T75" fmla="*/ 340 h 303"/>
                  <a:gd name="T76" fmla="*/ 125 w 286"/>
                  <a:gd name="T77" fmla="*/ 334 h 303"/>
                  <a:gd name="T78" fmla="*/ 162 w 286"/>
                  <a:gd name="T79" fmla="*/ 355 h 303"/>
                  <a:gd name="T80" fmla="*/ 160 w 286"/>
                  <a:gd name="T81" fmla="*/ 382 h 303"/>
                  <a:gd name="T82" fmla="*/ 195 w 286"/>
                  <a:gd name="T83" fmla="*/ 361 h 303"/>
                  <a:gd name="T84" fmla="*/ 204 w 286"/>
                  <a:gd name="T85" fmla="*/ 355 h 303"/>
                  <a:gd name="T86" fmla="*/ 162 w 286"/>
                  <a:gd name="T87" fmla="*/ 324 h 303"/>
                  <a:gd name="T88" fmla="*/ 233 w 286"/>
                  <a:gd name="T89" fmla="*/ 388 h 303"/>
                  <a:gd name="T90" fmla="*/ 251 w 286"/>
                  <a:gd name="T91" fmla="*/ 365 h 303"/>
                  <a:gd name="T92" fmla="*/ 303 w 286"/>
                  <a:gd name="T93" fmla="*/ 401 h 303"/>
                  <a:gd name="T94" fmla="*/ 351 w 286"/>
                  <a:gd name="T95" fmla="*/ 500 h 303"/>
                  <a:gd name="T96" fmla="*/ 403 w 286"/>
                  <a:gd name="T97" fmla="*/ 542 h 303"/>
                  <a:gd name="T98" fmla="*/ 409 w 286"/>
                  <a:gd name="T99" fmla="*/ 538 h 303"/>
                  <a:gd name="T100" fmla="*/ 430 w 286"/>
                  <a:gd name="T101" fmla="*/ 473 h 303"/>
                  <a:gd name="T102" fmla="*/ 463 w 286"/>
                  <a:gd name="T103" fmla="*/ 473 h 303"/>
                  <a:gd name="T104" fmla="*/ 511 w 286"/>
                  <a:gd name="T105" fmla="*/ 563 h 303"/>
                  <a:gd name="T106" fmla="*/ 536 w 286"/>
                  <a:gd name="T107" fmla="*/ 540 h 303"/>
                  <a:gd name="T108" fmla="*/ 567 w 286"/>
                  <a:gd name="T109" fmla="*/ 548 h 303"/>
                  <a:gd name="T110" fmla="*/ 571 w 286"/>
                  <a:gd name="T111" fmla="*/ 590 h 303"/>
                  <a:gd name="T112" fmla="*/ 590 w 286"/>
                  <a:gd name="T113" fmla="*/ 521 h 3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6"/>
                  <a:gd name="T172" fmla="*/ 0 h 303"/>
                  <a:gd name="T173" fmla="*/ 286 w 286"/>
                  <a:gd name="T174" fmla="*/ 303 h 3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6" h="303">
                    <a:moveTo>
                      <a:pt x="285" y="201"/>
                    </a:moveTo>
                    <a:cubicBezTo>
                      <a:pt x="282" y="175"/>
                      <a:pt x="282" y="175"/>
                      <a:pt x="278" y="162"/>
                    </a:cubicBezTo>
                    <a:cubicBezTo>
                      <a:pt x="271" y="137"/>
                      <a:pt x="271" y="137"/>
                      <a:pt x="265" y="125"/>
                    </a:cubicBezTo>
                    <a:cubicBezTo>
                      <a:pt x="262" y="118"/>
                      <a:pt x="257" y="107"/>
                      <a:pt x="253" y="100"/>
                    </a:cubicBezTo>
                    <a:cubicBezTo>
                      <a:pt x="247" y="91"/>
                      <a:pt x="247" y="91"/>
                      <a:pt x="247" y="91"/>
                    </a:cubicBezTo>
                    <a:cubicBezTo>
                      <a:pt x="233" y="71"/>
                      <a:pt x="233" y="71"/>
                      <a:pt x="224" y="61"/>
                    </a:cubicBezTo>
                    <a:cubicBezTo>
                      <a:pt x="207" y="43"/>
                      <a:pt x="206" y="43"/>
                      <a:pt x="196" y="35"/>
                    </a:cubicBezTo>
                    <a:cubicBezTo>
                      <a:pt x="194" y="33"/>
                      <a:pt x="192" y="32"/>
                      <a:pt x="191" y="31"/>
                    </a:cubicBezTo>
                    <a:cubicBezTo>
                      <a:pt x="176" y="20"/>
                      <a:pt x="175" y="19"/>
                      <a:pt x="165" y="13"/>
                    </a:cubicBezTo>
                    <a:cubicBezTo>
                      <a:pt x="151" y="6"/>
                      <a:pt x="151" y="6"/>
                      <a:pt x="151" y="6"/>
                    </a:cubicBezTo>
                    <a:cubicBezTo>
                      <a:pt x="148" y="4"/>
                      <a:pt x="145" y="2"/>
                      <a:pt x="140" y="0"/>
                    </a:cubicBezTo>
                    <a:cubicBezTo>
                      <a:pt x="143" y="2"/>
                      <a:pt x="144" y="2"/>
                      <a:pt x="145" y="3"/>
                    </a:cubicBezTo>
                    <a:cubicBezTo>
                      <a:pt x="148" y="4"/>
                      <a:pt x="151" y="6"/>
                      <a:pt x="154" y="8"/>
                    </a:cubicBezTo>
                    <a:cubicBezTo>
                      <a:pt x="152" y="6"/>
                      <a:pt x="152" y="6"/>
                      <a:pt x="152" y="6"/>
                    </a:cubicBezTo>
                    <a:cubicBezTo>
                      <a:pt x="151" y="6"/>
                      <a:pt x="151" y="6"/>
                      <a:pt x="150" y="6"/>
                    </a:cubicBezTo>
                    <a:cubicBezTo>
                      <a:pt x="150" y="5"/>
                      <a:pt x="150" y="5"/>
                      <a:pt x="150" y="5"/>
                    </a:cubicBezTo>
                    <a:cubicBezTo>
                      <a:pt x="150" y="5"/>
                      <a:pt x="150" y="5"/>
                      <a:pt x="150" y="5"/>
                    </a:cubicBezTo>
                    <a:cubicBezTo>
                      <a:pt x="149" y="5"/>
                      <a:pt x="149" y="5"/>
                      <a:pt x="148" y="5"/>
                    </a:cubicBezTo>
                    <a:cubicBezTo>
                      <a:pt x="149" y="6"/>
                      <a:pt x="149" y="6"/>
                      <a:pt x="154" y="8"/>
                    </a:cubicBezTo>
                    <a:cubicBezTo>
                      <a:pt x="155" y="9"/>
                      <a:pt x="155" y="9"/>
                      <a:pt x="162" y="14"/>
                    </a:cubicBezTo>
                    <a:cubicBezTo>
                      <a:pt x="166" y="16"/>
                      <a:pt x="166" y="16"/>
                      <a:pt x="166" y="17"/>
                    </a:cubicBezTo>
                    <a:cubicBezTo>
                      <a:pt x="166" y="17"/>
                      <a:pt x="166" y="17"/>
                      <a:pt x="165" y="17"/>
                    </a:cubicBezTo>
                    <a:cubicBezTo>
                      <a:pt x="165" y="17"/>
                      <a:pt x="165" y="18"/>
                      <a:pt x="165" y="18"/>
                    </a:cubicBezTo>
                    <a:cubicBezTo>
                      <a:pt x="169" y="22"/>
                      <a:pt x="176" y="23"/>
                      <a:pt x="179" y="28"/>
                    </a:cubicBezTo>
                    <a:cubicBezTo>
                      <a:pt x="178" y="28"/>
                      <a:pt x="172" y="24"/>
                      <a:pt x="171" y="24"/>
                    </a:cubicBezTo>
                    <a:cubicBezTo>
                      <a:pt x="170" y="23"/>
                      <a:pt x="170" y="23"/>
                      <a:pt x="169" y="23"/>
                    </a:cubicBezTo>
                    <a:cubicBezTo>
                      <a:pt x="169" y="23"/>
                      <a:pt x="169" y="23"/>
                      <a:pt x="169" y="23"/>
                    </a:cubicBezTo>
                    <a:cubicBezTo>
                      <a:pt x="169" y="23"/>
                      <a:pt x="169" y="23"/>
                      <a:pt x="172" y="27"/>
                    </a:cubicBezTo>
                    <a:cubicBezTo>
                      <a:pt x="169" y="25"/>
                      <a:pt x="167" y="20"/>
                      <a:pt x="162" y="20"/>
                    </a:cubicBezTo>
                    <a:cubicBezTo>
                      <a:pt x="164" y="22"/>
                      <a:pt x="168" y="23"/>
                      <a:pt x="169" y="26"/>
                    </a:cubicBezTo>
                    <a:cubicBezTo>
                      <a:pt x="169" y="26"/>
                      <a:pt x="169" y="26"/>
                      <a:pt x="169" y="27"/>
                    </a:cubicBezTo>
                    <a:cubicBezTo>
                      <a:pt x="170" y="27"/>
                      <a:pt x="171" y="28"/>
                      <a:pt x="172" y="29"/>
                    </a:cubicBezTo>
                    <a:cubicBezTo>
                      <a:pt x="175" y="31"/>
                      <a:pt x="175" y="31"/>
                      <a:pt x="175" y="31"/>
                    </a:cubicBezTo>
                    <a:cubicBezTo>
                      <a:pt x="182" y="40"/>
                      <a:pt x="184" y="41"/>
                      <a:pt x="185" y="41"/>
                    </a:cubicBezTo>
                    <a:cubicBezTo>
                      <a:pt x="185" y="41"/>
                      <a:pt x="186" y="41"/>
                      <a:pt x="186" y="41"/>
                    </a:cubicBezTo>
                    <a:cubicBezTo>
                      <a:pt x="186" y="41"/>
                      <a:pt x="186" y="41"/>
                      <a:pt x="186" y="41"/>
                    </a:cubicBezTo>
                    <a:cubicBezTo>
                      <a:pt x="186" y="41"/>
                      <a:pt x="188" y="41"/>
                      <a:pt x="189" y="43"/>
                    </a:cubicBezTo>
                    <a:cubicBezTo>
                      <a:pt x="188" y="43"/>
                      <a:pt x="188" y="43"/>
                      <a:pt x="187" y="43"/>
                    </a:cubicBezTo>
                    <a:cubicBezTo>
                      <a:pt x="187" y="43"/>
                      <a:pt x="187" y="43"/>
                      <a:pt x="187" y="43"/>
                    </a:cubicBezTo>
                    <a:cubicBezTo>
                      <a:pt x="187" y="43"/>
                      <a:pt x="187" y="43"/>
                      <a:pt x="187" y="43"/>
                    </a:cubicBezTo>
                    <a:cubicBezTo>
                      <a:pt x="189" y="45"/>
                      <a:pt x="192" y="47"/>
                      <a:pt x="193" y="49"/>
                    </a:cubicBezTo>
                    <a:cubicBezTo>
                      <a:pt x="193" y="49"/>
                      <a:pt x="192" y="49"/>
                      <a:pt x="192" y="49"/>
                    </a:cubicBezTo>
                    <a:cubicBezTo>
                      <a:pt x="193" y="50"/>
                      <a:pt x="193" y="50"/>
                      <a:pt x="193" y="51"/>
                    </a:cubicBezTo>
                    <a:cubicBezTo>
                      <a:pt x="194" y="52"/>
                      <a:pt x="195" y="52"/>
                      <a:pt x="195" y="53"/>
                    </a:cubicBezTo>
                    <a:cubicBezTo>
                      <a:pt x="195" y="53"/>
                      <a:pt x="195" y="53"/>
                      <a:pt x="195" y="54"/>
                    </a:cubicBezTo>
                    <a:cubicBezTo>
                      <a:pt x="195" y="54"/>
                      <a:pt x="195" y="54"/>
                      <a:pt x="195" y="56"/>
                    </a:cubicBezTo>
                    <a:cubicBezTo>
                      <a:pt x="195" y="56"/>
                      <a:pt x="194" y="56"/>
                      <a:pt x="194" y="56"/>
                    </a:cubicBezTo>
                    <a:cubicBezTo>
                      <a:pt x="193" y="56"/>
                      <a:pt x="193" y="55"/>
                      <a:pt x="192" y="56"/>
                    </a:cubicBezTo>
                    <a:cubicBezTo>
                      <a:pt x="192" y="56"/>
                      <a:pt x="192" y="55"/>
                      <a:pt x="192" y="55"/>
                    </a:cubicBezTo>
                    <a:cubicBezTo>
                      <a:pt x="198" y="64"/>
                      <a:pt x="202" y="67"/>
                      <a:pt x="207" y="74"/>
                    </a:cubicBezTo>
                    <a:cubicBezTo>
                      <a:pt x="202" y="67"/>
                      <a:pt x="198" y="64"/>
                      <a:pt x="191" y="55"/>
                    </a:cubicBezTo>
                    <a:cubicBezTo>
                      <a:pt x="190" y="55"/>
                      <a:pt x="188" y="54"/>
                      <a:pt x="189" y="53"/>
                    </a:cubicBezTo>
                    <a:cubicBezTo>
                      <a:pt x="190" y="53"/>
                      <a:pt x="191" y="54"/>
                      <a:pt x="193" y="53"/>
                    </a:cubicBezTo>
                    <a:cubicBezTo>
                      <a:pt x="193" y="53"/>
                      <a:pt x="192" y="52"/>
                      <a:pt x="191" y="51"/>
                    </a:cubicBezTo>
                    <a:cubicBezTo>
                      <a:pt x="191" y="50"/>
                      <a:pt x="191" y="48"/>
                      <a:pt x="184" y="42"/>
                    </a:cubicBezTo>
                    <a:cubicBezTo>
                      <a:pt x="182" y="40"/>
                      <a:pt x="182" y="40"/>
                      <a:pt x="182" y="40"/>
                    </a:cubicBezTo>
                    <a:cubicBezTo>
                      <a:pt x="180" y="38"/>
                      <a:pt x="179" y="36"/>
                      <a:pt x="177" y="35"/>
                    </a:cubicBezTo>
                    <a:cubicBezTo>
                      <a:pt x="175" y="33"/>
                      <a:pt x="173" y="31"/>
                      <a:pt x="171" y="30"/>
                    </a:cubicBezTo>
                    <a:cubicBezTo>
                      <a:pt x="170" y="29"/>
                      <a:pt x="169" y="27"/>
                      <a:pt x="167" y="25"/>
                    </a:cubicBezTo>
                    <a:cubicBezTo>
                      <a:pt x="164" y="23"/>
                      <a:pt x="164" y="23"/>
                      <a:pt x="164" y="23"/>
                    </a:cubicBezTo>
                    <a:cubicBezTo>
                      <a:pt x="161" y="21"/>
                      <a:pt x="158" y="18"/>
                      <a:pt x="155" y="17"/>
                    </a:cubicBezTo>
                    <a:cubicBezTo>
                      <a:pt x="154" y="17"/>
                      <a:pt x="154" y="17"/>
                      <a:pt x="154" y="17"/>
                    </a:cubicBezTo>
                    <a:cubicBezTo>
                      <a:pt x="154" y="17"/>
                      <a:pt x="154" y="17"/>
                      <a:pt x="154" y="18"/>
                    </a:cubicBezTo>
                    <a:cubicBezTo>
                      <a:pt x="154" y="18"/>
                      <a:pt x="154" y="18"/>
                      <a:pt x="154" y="18"/>
                    </a:cubicBezTo>
                    <a:cubicBezTo>
                      <a:pt x="160" y="24"/>
                      <a:pt x="160" y="24"/>
                      <a:pt x="162" y="25"/>
                    </a:cubicBezTo>
                    <a:cubicBezTo>
                      <a:pt x="162" y="25"/>
                      <a:pt x="161" y="25"/>
                      <a:pt x="161" y="26"/>
                    </a:cubicBezTo>
                    <a:cubicBezTo>
                      <a:pt x="163" y="27"/>
                      <a:pt x="163" y="27"/>
                      <a:pt x="164" y="28"/>
                    </a:cubicBezTo>
                    <a:cubicBezTo>
                      <a:pt x="163" y="28"/>
                      <a:pt x="163" y="28"/>
                      <a:pt x="163" y="29"/>
                    </a:cubicBezTo>
                    <a:cubicBezTo>
                      <a:pt x="163" y="29"/>
                      <a:pt x="169" y="39"/>
                      <a:pt x="178" y="41"/>
                    </a:cubicBezTo>
                    <a:cubicBezTo>
                      <a:pt x="179" y="41"/>
                      <a:pt x="181" y="42"/>
                      <a:pt x="180" y="45"/>
                    </a:cubicBezTo>
                    <a:cubicBezTo>
                      <a:pt x="180" y="45"/>
                      <a:pt x="180" y="45"/>
                      <a:pt x="180" y="45"/>
                    </a:cubicBezTo>
                    <a:cubicBezTo>
                      <a:pt x="180" y="45"/>
                      <a:pt x="180" y="45"/>
                      <a:pt x="180" y="45"/>
                    </a:cubicBezTo>
                    <a:cubicBezTo>
                      <a:pt x="179" y="44"/>
                      <a:pt x="178" y="43"/>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6" y="42"/>
                      <a:pt x="176" y="42"/>
                      <a:pt x="173" y="40"/>
                    </a:cubicBezTo>
                    <a:cubicBezTo>
                      <a:pt x="172" y="40"/>
                      <a:pt x="172" y="40"/>
                      <a:pt x="172" y="40"/>
                    </a:cubicBezTo>
                    <a:cubicBezTo>
                      <a:pt x="166" y="38"/>
                      <a:pt x="160" y="35"/>
                      <a:pt x="154" y="32"/>
                    </a:cubicBezTo>
                    <a:cubicBezTo>
                      <a:pt x="154" y="32"/>
                      <a:pt x="154" y="32"/>
                      <a:pt x="154" y="32"/>
                    </a:cubicBezTo>
                    <a:cubicBezTo>
                      <a:pt x="154" y="32"/>
                      <a:pt x="154" y="32"/>
                      <a:pt x="154" y="32"/>
                    </a:cubicBezTo>
                    <a:cubicBezTo>
                      <a:pt x="154" y="32"/>
                      <a:pt x="154" y="32"/>
                      <a:pt x="154" y="32"/>
                    </a:cubicBezTo>
                    <a:cubicBezTo>
                      <a:pt x="157" y="36"/>
                      <a:pt x="162" y="38"/>
                      <a:pt x="165" y="41"/>
                    </a:cubicBezTo>
                    <a:cubicBezTo>
                      <a:pt x="165" y="41"/>
                      <a:pt x="165" y="41"/>
                      <a:pt x="159" y="38"/>
                    </a:cubicBezTo>
                    <a:cubicBezTo>
                      <a:pt x="160" y="38"/>
                      <a:pt x="160" y="39"/>
                      <a:pt x="161" y="40"/>
                    </a:cubicBezTo>
                    <a:cubicBezTo>
                      <a:pt x="160" y="40"/>
                      <a:pt x="160" y="40"/>
                      <a:pt x="160" y="41"/>
                    </a:cubicBezTo>
                    <a:cubicBezTo>
                      <a:pt x="160" y="41"/>
                      <a:pt x="160" y="41"/>
                      <a:pt x="160" y="41"/>
                    </a:cubicBezTo>
                    <a:cubicBezTo>
                      <a:pt x="159" y="40"/>
                      <a:pt x="159" y="40"/>
                      <a:pt x="156" y="39"/>
                    </a:cubicBezTo>
                    <a:cubicBezTo>
                      <a:pt x="156" y="40"/>
                      <a:pt x="156" y="41"/>
                      <a:pt x="156" y="43"/>
                    </a:cubicBezTo>
                    <a:cubicBezTo>
                      <a:pt x="156" y="43"/>
                      <a:pt x="156" y="43"/>
                      <a:pt x="156" y="43"/>
                    </a:cubicBezTo>
                    <a:cubicBezTo>
                      <a:pt x="154" y="42"/>
                      <a:pt x="153" y="39"/>
                      <a:pt x="150" y="40"/>
                    </a:cubicBezTo>
                    <a:cubicBezTo>
                      <a:pt x="148" y="43"/>
                      <a:pt x="148" y="43"/>
                      <a:pt x="148" y="43"/>
                    </a:cubicBezTo>
                    <a:cubicBezTo>
                      <a:pt x="147" y="44"/>
                      <a:pt x="146" y="45"/>
                      <a:pt x="146" y="46"/>
                    </a:cubicBezTo>
                    <a:cubicBezTo>
                      <a:pt x="147" y="47"/>
                      <a:pt x="147" y="47"/>
                      <a:pt x="146" y="48"/>
                    </a:cubicBezTo>
                    <a:cubicBezTo>
                      <a:pt x="147" y="49"/>
                      <a:pt x="147" y="49"/>
                      <a:pt x="148" y="52"/>
                    </a:cubicBezTo>
                    <a:cubicBezTo>
                      <a:pt x="142" y="51"/>
                      <a:pt x="141" y="49"/>
                      <a:pt x="141" y="47"/>
                    </a:cubicBezTo>
                    <a:cubicBezTo>
                      <a:pt x="142" y="47"/>
                      <a:pt x="143" y="47"/>
                      <a:pt x="143" y="47"/>
                    </a:cubicBezTo>
                    <a:cubicBezTo>
                      <a:pt x="143" y="46"/>
                      <a:pt x="143" y="46"/>
                      <a:pt x="144" y="46"/>
                    </a:cubicBezTo>
                    <a:cubicBezTo>
                      <a:pt x="138" y="41"/>
                      <a:pt x="137" y="41"/>
                      <a:pt x="134" y="42"/>
                    </a:cubicBezTo>
                    <a:cubicBezTo>
                      <a:pt x="134" y="42"/>
                      <a:pt x="135" y="43"/>
                      <a:pt x="135" y="43"/>
                    </a:cubicBezTo>
                    <a:cubicBezTo>
                      <a:pt x="135" y="44"/>
                      <a:pt x="135" y="44"/>
                      <a:pt x="135" y="44"/>
                    </a:cubicBezTo>
                    <a:cubicBezTo>
                      <a:pt x="135" y="45"/>
                      <a:pt x="135" y="45"/>
                      <a:pt x="135" y="45"/>
                    </a:cubicBezTo>
                    <a:cubicBezTo>
                      <a:pt x="135" y="47"/>
                      <a:pt x="135" y="47"/>
                      <a:pt x="139" y="50"/>
                    </a:cubicBezTo>
                    <a:cubicBezTo>
                      <a:pt x="140" y="51"/>
                      <a:pt x="140" y="51"/>
                      <a:pt x="141" y="53"/>
                    </a:cubicBezTo>
                    <a:cubicBezTo>
                      <a:pt x="135" y="55"/>
                      <a:pt x="135" y="55"/>
                      <a:pt x="135" y="56"/>
                    </a:cubicBezTo>
                    <a:cubicBezTo>
                      <a:pt x="134" y="59"/>
                      <a:pt x="137" y="60"/>
                      <a:pt x="137" y="63"/>
                    </a:cubicBezTo>
                    <a:cubicBezTo>
                      <a:pt x="136" y="63"/>
                      <a:pt x="136" y="63"/>
                      <a:pt x="132" y="61"/>
                    </a:cubicBezTo>
                    <a:cubicBezTo>
                      <a:pt x="130" y="60"/>
                      <a:pt x="130" y="60"/>
                      <a:pt x="130" y="60"/>
                    </a:cubicBezTo>
                    <a:cubicBezTo>
                      <a:pt x="129" y="59"/>
                      <a:pt x="129" y="59"/>
                      <a:pt x="127" y="59"/>
                    </a:cubicBezTo>
                    <a:cubicBezTo>
                      <a:pt x="126" y="59"/>
                      <a:pt x="126" y="59"/>
                      <a:pt x="126" y="59"/>
                    </a:cubicBezTo>
                    <a:cubicBezTo>
                      <a:pt x="126" y="60"/>
                      <a:pt x="127" y="62"/>
                      <a:pt x="127" y="63"/>
                    </a:cubicBezTo>
                    <a:cubicBezTo>
                      <a:pt x="126" y="63"/>
                      <a:pt x="126" y="63"/>
                      <a:pt x="123" y="60"/>
                    </a:cubicBezTo>
                    <a:cubicBezTo>
                      <a:pt x="120" y="59"/>
                      <a:pt x="121" y="58"/>
                      <a:pt x="121" y="57"/>
                    </a:cubicBezTo>
                    <a:cubicBezTo>
                      <a:pt x="121" y="56"/>
                      <a:pt x="121" y="56"/>
                      <a:pt x="113" y="51"/>
                    </a:cubicBezTo>
                    <a:cubicBezTo>
                      <a:pt x="113" y="51"/>
                      <a:pt x="114" y="51"/>
                      <a:pt x="114" y="51"/>
                    </a:cubicBezTo>
                    <a:cubicBezTo>
                      <a:pt x="117" y="51"/>
                      <a:pt x="119" y="55"/>
                      <a:pt x="123" y="53"/>
                    </a:cubicBezTo>
                    <a:cubicBezTo>
                      <a:pt x="129" y="56"/>
                      <a:pt x="129" y="56"/>
                      <a:pt x="131" y="56"/>
                    </a:cubicBezTo>
                    <a:cubicBezTo>
                      <a:pt x="132" y="55"/>
                      <a:pt x="132" y="54"/>
                      <a:pt x="133" y="54"/>
                    </a:cubicBezTo>
                    <a:cubicBezTo>
                      <a:pt x="134" y="51"/>
                      <a:pt x="134" y="51"/>
                      <a:pt x="133" y="48"/>
                    </a:cubicBezTo>
                    <a:cubicBezTo>
                      <a:pt x="131" y="46"/>
                      <a:pt x="131" y="46"/>
                      <a:pt x="120" y="41"/>
                    </a:cubicBezTo>
                    <a:cubicBezTo>
                      <a:pt x="115" y="39"/>
                      <a:pt x="105" y="35"/>
                      <a:pt x="105" y="35"/>
                    </a:cubicBezTo>
                    <a:cubicBezTo>
                      <a:pt x="102" y="34"/>
                      <a:pt x="100" y="37"/>
                      <a:pt x="98" y="36"/>
                    </a:cubicBezTo>
                    <a:cubicBezTo>
                      <a:pt x="97" y="35"/>
                      <a:pt x="97" y="35"/>
                      <a:pt x="98" y="34"/>
                    </a:cubicBezTo>
                    <a:cubicBezTo>
                      <a:pt x="99" y="34"/>
                      <a:pt x="100" y="33"/>
                      <a:pt x="100" y="33"/>
                    </a:cubicBezTo>
                    <a:cubicBezTo>
                      <a:pt x="101" y="33"/>
                      <a:pt x="101" y="33"/>
                      <a:pt x="101" y="32"/>
                    </a:cubicBezTo>
                    <a:cubicBezTo>
                      <a:pt x="99" y="31"/>
                      <a:pt x="90" y="29"/>
                      <a:pt x="88" y="29"/>
                    </a:cubicBezTo>
                    <a:cubicBezTo>
                      <a:pt x="88" y="29"/>
                      <a:pt x="88" y="29"/>
                      <a:pt x="88" y="29"/>
                    </a:cubicBezTo>
                    <a:cubicBezTo>
                      <a:pt x="88" y="29"/>
                      <a:pt x="88" y="29"/>
                      <a:pt x="88" y="29"/>
                    </a:cubicBezTo>
                    <a:cubicBezTo>
                      <a:pt x="88" y="29"/>
                      <a:pt x="88" y="29"/>
                      <a:pt x="88" y="29"/>
                    </a:cubicBezTo>
                    <a:cubicBezTo>
                      <a:pt x="88" y="29"/>
                      <a:pt x="88" y="29"/>
                      <a:pt x="88" y="29"/>
                    </a:cubicBezTo>
                    <a:cubicBezTo>
                      <a:pt x="82" y="28"/>
                      <a:pt x="82" y="28"/>
                      <a:pt x="77" y="32"/>
                    </a:cubicBezTo>
                    <a:cubicBezTo>
                      <a:pt x="77" y="33"/>
                      <a:pt x="77" y="33"/>
                      <a:pt x="77" y="33"/>
                    </a:cubicBezTo>
                    <a:cubicBezTo>
                      <a:pt x="77" y="33"/>
                      <a:pt x="77" y="33"/>
                      <a:pt x="77" y="33"/>
                    </a:cubicBezTo>
                    <a:cubicBezTo>
                      <a:pt x="77" y="33"/>
                      <a:pt x="77" y="33"/>
                      <a:pt x="77" y="33"/>
                    </a:cubicBezTo>
                    <a:cubicBezTo>
                      <a:pt x="77" y="33"/>
                      <a:pt x="77" y="33"/>
                      <a:pt x="77" y="33"/>
                    </a:cubicBezTo>
                    <a:cubicBezTo>
                      <a:pt x="75" y="33"/>
                      <a:pt x="70" y="36"/>
                      <a:pt x="70" y="36"/>
                    </a:cubicBezTo>
                    <a:cubicBezTo>
                      <a:pt x="69" y="36"/>
                      <a:pt x="69" y="36"/>
                      <a:pt x="69" y="36"/>
                    </a:cubicBezTo>
                    <a:cubicBezTo>
                      <a:pt x="69" y="36"/>
                      <a:pt x="69" y="36"/>
                      <a:pt x="69" y="36"/>
                    </a:cubicBezTo>
                    <a:cubicBezTo>
                      <a:pt x="69" y="36"/>
                      <a:pt x="69" y="36"/>
                      <a:pt x="69" y="36"/>
                    </a:cubicBezTo>
                    <a:cubicBezTo>
                      <a:pt x="69" y="36"/>
                      <a:pt x="69" y="36"/>
                      <a:pt x="69" y="36"/>
                    </a:cubicBezTo>
                    <a:cubicBezTo>
                      <a:pt x="69" y="36"/>
                      <a:pt x="69" y="36"/>
                      <a:pt x="69" y="36"/>
                    </a:cubicBezTo>
                    <a:cubicBezTo>
                      <a:pt x="66" y="38"/>
                      <a:pt x="64" y="41"/>
                      <a:pt x="61" y="42"/>
                    </a:cubicBezTo>
                    <a:cubicBezTo>
                      <a:pt x="61" y="42"/>
                      <a:pt x="61" y="42"/>
                      <a:pt x="61" y="42"/>
                    </a:cubicBezTo>
                    <a:cubicBezTo>
                      <a:pt x="61" y="42"/>
                      <a:pt x="61" y="42"/>
                      <a:pt x="61" y="42"/>
                    </a:cubicBezTo>
                    <a:cubicBezTo>
                      <a:pt x="61" y="42"/>
                      <a:pt x="61" y="42"/>
                      <a:pt x="61" y="42"/>
                    </a:cubicBezTo>
                    <a:cubicBezTo>
                      <a:pt x="60" y="43"/>
                      <a:pt x="61" y="44"/>
                      <a:pt x="61" y="46"/>
                    </a:cubicBezTo>
                    <a:cubicBezTo>
                      <a:pt x="61" y="46"/>
                      <a:pt x="61" y="46"/>
                      <a:pt x="61" y="46"/>
                    </a:cubicBezTo>
                    <a:cubicBezTo>
                      <a:pt x="61" y="46"/>
                      <a:pt x="61" y="46"/>
                      <a:pt x="61" y="46"/>
                    </a:cubicBezTo>
                    <a:cubicBezTo>
                      <a:pt x="61" y="46"/>
                      <a:pt x="61" y="46"/>
                      <a:pt x="61" y="46"/>
                    </a:cubicBezTo>
                    <a:cubicBezTo>
                      <a:pt x="61" y="46"/>
                      <a:pt x="61" y="46"/>
                      <a:pt x="61" y="46"/>
                    </a:cubicBezTo>
                    <a:cubicBezTo>
                      <a:pt x="57" y="46"/>
                      <a:pt x="57" y="46"/>
                      <a:pt x="57" y="48"/>
                    </a:cubicBezTo>
                    <a:cubicBezTo>
                      <a:pt x="57" y="48"/>
                      <a:pt x="56" y="49"/>
                      <a:pt x="56" y="50"/>
                    </a:cubicBezTo>
                    <a:cubicBezTo>
                      <a:pt x="57" y="50"/>
                      <a:pt x="57" y="50"/>
                      <a:pt x="57" y="50"/>
                    </a:cubicBezTo>
                    <a:cubicBezTo>
                      <a:pt x="58" y="50"/>
                      <a:pt x="59" y="50"/>
                      <a:pt x="59" y="50"/>
                    </a:cubicBezTo>
                    <a:cubicBezTo>
                      <a:pt x="61" y="50"/>
                      <a:pt x="62" y="47"/>
                      <a:pt x="64" y="47"/>
                    </a:cubicBezTo>
                    <a:cubicBezTo>
                      <a:pt x="64" y="48"/>
                      <a:pt x="64" y="48"/>
                      <a:pt x="65" y="50"/>
                    </a:cubicBezTo>
                    <a:cubicBezTo>
                      <a:pt x="64" y="51"/>
                      <a:pt x="62" y="51"/>
                      <a:pt x="60" y="52"/>
                    </a:cubicBezTo>
                    <a:cubicBezTo>
                      <a:pt x="58" y="59"/>
                      <a:pt x="55" y="61"/>
                      <a:pt x="54" y="62"/>
                    </a:cubicBezTo>
                    <a:cubicBezTo>
                      <a:pt x="54" y="64"/>
                      <a:pt x="55" y="66"/>
                      <a:pt x="54" y="69"/>
                    </a:cubicBezTo>
                    <a:cubicBezTo>
                      <a:pt x="47" y="70"/>
                      <a:pt x="44" y="75"/>
                      <a:pt x="44" y="76"/>
                    </a:cubicBezTo>
                    <a:cubicBezTo>
                      <a:pt x="43" y="78"/>
                      <a:pt x="41" y="77"/>
                      <a:pt x="40" y="78"/>
                    </a:cubicBezTo>
                    <a:cubicBezTo>
                      <a:pt x="39" y="80"/>
                      <a:pt x="38" y="82"/>
                      <a:pt x="39" y="84"/>
                    </a:cubicBezTo>
                    <a:cubicBezTo>
                      <a:pt x="41" y="94"/>
                      <a:pt x="41" y="94"/>
                      <a:pt x="41" y="94"/>
                    </a:cubicBezTo>
                    <a:cubicBezTo>
                      <a:pt x="41" y="94"/>
                      <a:pt x="42" y="94"/>
                      <a:pt x="42" y="96"/>
                    </a:cubicBezTo>
                    <a:cubicBezTo>
                      <a:pt x="42" y="96"/>
                      <a:pt x="47" y="100"/>
                      <a:pt x="47" y="100"/>
                    </a:cubicBezTo>
                    <a:cubicBezTo>
                      <a:pt x="47" y="101"/>
                      <a:pt x="51" y="102"/>
                      <a:pt x="53" y="100"/>
                    </a:cubicBezTo>
                    <a:cubicBezTo>
                      <a:pt x="53" y="100"/>
                      <a:pt x="54" y="100"/>
                      <a:pt x="54" y="99"/>
                    </a:cubicBezTo>
                    <a:cubicBezTo>
                      <a:pt x="55" y="95"/>
                      <a:pt x="58" y="94"/>
                      <a:pt x="60" y="94"/>
                    </a:cubicBezTo>
                    <a:cubicBezTo>
                      <a:pt x="63" y="93"/>
                      <a:pt x="63" y="97"/>
                      <a:pt x="64" y="98"/>
                    </a:cubicBezTo>
                    <a:cubicBezTo>
                      <a:pt x="64" y="99"/>
                      <a:pt x="64" y="99"/>
                      <a:pt x="64" y="99"/>
                    </a:cubicBezTo>
                    <a:cubicBezTo>
                      <a:pt x="64" y="99"/>
                      <a:pt x="64" y="99"/>
                      <a:pt x="65" y="101"/>
                    </a:cubicBezTo>
                    <a:cubicBezTo>
                      <a:pt x="66" y="102"/>
                      <a:pt x="65" y="103"/>
                      <a:pt x="66" y="103"/>
                    </a:cubicBezTo>
                    <a:cubicBezTo>
                      <a:pt x="69" y="107"/>
                      <a:pt x="69" y="107"/>
                      <a:pt x="70" y="108"/>
                    </a:cubicBezTo>
                    <a:cubicBezTo>
                      <a:pt x="70" y="110"/>
                      <a:pt x="70" y="110"/>
                      <a:pt x="75" y="111"/>
                    </a:cubicBezTo>
                    <a:cubicBezTo>
                      <a:pt x="75" y="111"/>
                      <a:pt x="75" y="111"/>
                      <a:pt x="75" y="111"/>
                    </a:cubicBezTo>
                    <a:cubicBezTo>
                      <a:pt x="75" y="111"/>
                      <a:pt x="75" y="110"/>
                      <a:pt x="75" y="109"/>
                    </a:cubicBezTo>
                    <a:cubicBezTo>
                      <a:pt x="76" y="108"/>
                      <a:pt x="76" y="108"/>
                      <a:pt x="78" y="108"/>
                    </a:cubicBezTo>
                    <a:cubicBezTo>
                      <a:pt x="83" y="106"/>
                      <a:pt x="83" y="106"/>
                      <a:pt x="84" y="106"/>
                    </a:cubicBezTo>
                    <a:cubicBezTo>
                      <a:pt x="84" y="106"/>
                      <a:pt x="84" y="103"/>
                      <a:pt x="84" y="101"/>
                    </a:cubicBezTo>
                    <a:cubicBezTo>
                      <a:pt x="83" y="100"/>
                      <a:pt x="84" y="100"/>
                      <a:pt x="83" y="99"/>
                    </a:cubicBezTo>
                    <a:cubicBezTo>
                      <a:pt x="83" y="98"/>
                      <a:pt x="81" y="98"/>
                      <a:pt x="81" y="97"/>
                    </a:cubicBezTo>
                    <a:cubicBezTo>
                      <a:pt x="81" y="95"/>
                      <a:pt x="81" y="95"/>
                      <a:pt x="83" y="95"/>
                    </a:cubicBezTo>
                    <a:cubicBezTo>
                      <a:pt x="84" y="95"/>
                      <a:pt x="84" y="95"/>
                      <a:pt x="85" y="94"/>
                    </a:cubicBezTo>
                    <a:cubicBezTo>
                      <a:pt x="85" y="93"/>
                      <a:pt x="86" y="92"/>
                      <a:pt x="86" y="91"/>
                    </a:cubicBezTo>
                    <a:cubicBezTo>
                      <a:pt x="76" y="91"/>
                      <a:pt x="66" y="92"/>
                      <a:pt x="55" y="93"/>
                    </a:cubicBezTo>
                    <a:cubicBezTo>
                      <a:pt x="66" y="92"/>
                      <a:pt x="76" y="91"/>
                      <a:pt x="86" y="91"/>
                    </a:cubicBezTo>
                    <a:cubicBezTo>
                      <a:pt x="88" y="89"/>
                      <a:pt x="88" y="89"/>
                      <a:pt x="88" y="88"/>
                    </a:cubicBezTo>
                    <a:cubicBezTo>
                      <a:pt x="86" y="86"/>
                      <a:pt x="86" y="86"/>
                      <a:pt x="80" y="85"/>
                    </a:cubicBezTo>
                    <a:cubicBezTo>
                      <a:pt x="80" y="84"/>
                      <a:pt x="80" y="83"/>
                      <a:pt x="80" y="83"/>
                    </a:cubicBezTo>
                    <a:cubicBezTo>
                      <a:pt x="79" y="82"/>
                      <a:pt x="79" y="81"/>
                      <a:pt x="78" y="80"/>
                    </a:cubicBezTo>
                    <a:cubicBezTo>
                      <a:pt x="79" y="79"/>
                      <a:pt x="80" y="79"/>
                      <a:pt x="80" y="78"/>
                    </a:cubicBezTo>
                    <a:cubicBezTo>
                      <a:pt x="80" y="77"/>
                      <a:pt x="80" y="77"/>
                      <a:pt x="80" y="77"/>
                    </a:cubicBezTo>
                    <a:cubicBezTo>
                      <a:pt x="80" y="77"/>
                      <a:pt x="80" y="76"/>
                      <a:pt x="81" y="76"/>
                    </a:cubicBezTo>
                    <a:cubicBezTo>
                      <a:pt x="81" y="74"/>
                      <a:pt x="81" y="74"/>
                      <a:pt x="81" y="74"/>
                    </a:cubicBezTo>
                    <a:cubicBezTo>
                      <a:pt x="81" y="73"/>
                      <a:pt x="81" y="73"/>
                      <a:pt x="81" y="73"/>
                    </a:cubicBezTo>
                    <a:cubicBezTo>
                      <a:pt x="81" y="73"/>
                      <a:pt x="82" y="73"/>
                      <a:pt x="82" y="72"/>
                    </a:cubicBezTo>
                    <a:cubicBezTo>
                      <a:pt x="82" y="72"/>
                      <a:pt x="82" y="72"/>
                      <a:pt x="83" y="72"/>
                    </a:cubicBezTo>
                    <a:cubicBezTo>
                      <a:pt x="84" y="71"/>
                      <a:pt x="84" y="71"/>
                      <a:pt x="85" y="71"/>
                    </a:cubicBezTo>
                    <a:cubicBezTo>
                      <a:pt x="84" y="68"/>
                      <a:pt x="85" y="68"/>
                      <a:pt x="87" y="68"/>
                    </a:cubicBezTo>
                    <a:cubicBezTo>
                      <a:pt x="88" y="65"/>
                      <a:pt x="88" y="65"/>
                      <a:pt x="87" y="60"/>
                    </a:cubicBezTo>
                    <a:cubicBezTo>
                      <a:pt x="92" y="56"/>
                      <a:pt x="96" y="58"/>
                      <a:pt x="96" y="62"/>
                    </a:cubicBezTo>
                    <a:cubicBezTo>
                      <a:pt x="95" y="66"/>
                      <a:pt x="90" y="68"/>
                      <a:pt x="88" y="71"/>
                    </a:cubicBezTo>
                    <a:cubicBezTo>
                      <a:pt x="88" y="71"/>
                      <a:pt x="91" y="80"/>
                      <a:pt x="91" y="84"/>
                    </a:cubicBezTo>
                    <a:cubicBezTo>
                      <a:pt x="92" y="84"/>
                      <a:pt x="92" y="84"/>
                      <a:pt x="93" y="84"/>
                    </a:cubicBezTo>
                    <a:cubicBezTo>
                      <a:pt x="93" y="84"/>
                      <a:pt x="94" y="85"/>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9" y="86"/>
                      <a:pt x="101" y="87"/>
                      <a:pt x="102" y="87"/>
                    </a:cubicBezTo>
                    <a:cubicBezTo>
                      <a:pt x="107" y="88"/>
                      <a:pt x="114" y="81"/>
                      <a:pt x="117" y="87"/>
                    </a:cubicBezTo>
                    <a:cubicBezTo>
                      <a:pt x="116" y="88"/>
                      <a:pt x="114" y="89"/>
                      <a:pt x="113" y="89"/>
                    </a:cubicBezTo>
                    <a:cubicBezTo>
                      <a:pt x="110" y="90"/>
                      <a:pt x="108" y="90"/>
                      <a:pt x="105" y="90"/>
                    </a:cubicBezTo>
                    <a:cubicBezTo>
                      <a:pt x="103" y="90"/>
                      <a:pt x="101" y="90"/>
                      <a:pt x="100" y="90"/>
                    </a:cubicBezTo>
                    <a:cubicBezTo>
                      <a:pt x="98" y="91"/>
                      <a:pt x="97" y="91"/>
                      <a:pt x="96" y="91"/>
                    </a:cubicBezTo>
                    <a:cubicBezTo>
                      <a:pt x="95" y="97"/>
                      <a:pt x="106" y="95"/>
                      <a:pt x="105" y="100"/>
                    </a:cubicBezTo>
                    <a:cubicBezTo>
                      <a:pt x="100" y="98"/>
                      <a:pt x="100" y="98"/>
                      <a:pt x="98" y="97"/>
                    </a:cubicBezTo>
                    <a:cubicBezTo>
                      <a:pt x="98" y="99"/>
                      <a:pt x="98" y="99"/>
                      <a:pt x="94" y="100"/>
                    </a:cubicBezTo>
                    <a:cubicBezTo>
                      <a:pt x="95" y="101"/>
                      <a:pt x="95" y="102"/>
                      <a:pt x="95" y="103"/>
                    </a:cubicBezTo>
                    <a:cubicBezTo>
                      <a:pt x="96" y="105"/>
                      <a:pt x="96" y="105"/>
                      <a:pt x="96" y="105"/>
                    </a:cubicBezTo>
                    <a:cubicBezTo>
                      <a:pt x="96" y="107"/>
                      <a:pt x="96" y="108"/>
                      <a:pt x="96" y="110"/>
                    </a:cubicBezTo>
                    <a:cubicBezTo>
                      <a:pt x="96" y="110"/>
                      <a:pt x="96" y="110"/>
                      <a:pt x="93" y="111"/>
                    </a:cubicBezTo>
                    <a:cubicBezTo>
                      <a:pt x="93" y="112"/>
                      <a:pt x="93" y="112"/>
                      <a:pt x="92" y="113"/>
                    </a:cubicBezTo>
                    <a:cubicBezTo>
                      <a:pt x="92" y="113"/>
                      <a:pt x="91" y="113"/>
                      <a:pt x="91" y="113"/>
                    </a:cubicBezTo>
                    <a:cubicBezTo>
                      <a:pt x="89" y="113"/>
                      <a:pt x="88" y="111"/>
                      <a:pt x="86" y="111"/>
                    </a:cubicBezTo>
                    <a:cubicBezTo>
                      <a:pt x="84" y="113"/>
                      <a:pt x="81" y="114"/>
                      <a:pt x="79" y="116"/>
                    </a:cubicBezTo>
                    <a:cubicBezTo>
                      <a:pt x="72" y="115"/>
                      <a:pt x="69" y="108"/>
                      <a:pt x="62" y="109"/>
                    </a:cubicBezTo>
                    <a:cubicBezTo>
                      <a:pt x="61" y="109"/>
                      <a:pt x="61" y="109"/>
                      <a:pt x="61" y="109"/>
                    </a:cubicBezTo>
                    <a:cubicBezTo>
                      <a:pt x="55" y="107"/>
                      <a:pt x="55" y="107"/>
                      <a:pt x="54" y="110"/>
                    </a:cubicBezTo>
                    <a:cubicBezTo>
                      <a:pt x="54" y="110"/>
                      <a:pt x="55" y="111"/>
                      <a:pt x="55" y="111"/>
                    </a:cubicBezTo>
                    <a:cubicBezTo>
                      <a:pt x="55" y="112"/>
                      <a:pt x="54" y="113"/>
                      <a:pt x="53" y="113"/>
                    </a:cubicBezTo>
                    <a:cubicBezTo>
                      <a:pt x="54" y="114"/>
                      <a:pt x="54" y="114"/>
                      <a:pt x="54" y="114"/>
                    </a:cubicBezTo>
                    <a:cubicBezTo>
                      <a:pt x="54" y="114"/>
                      <a:pt x="54" y="114"/>
                      <a:pt x="54" y="114"/>
                    </a:cubicBezTo>
                    <a:cubicBezTo>
                      <a:pt x="54" y="115"/>
                      <a:pt x="55" y="116"/>
                      <a:pt x="55" y="116"/>
                    </a:cubicBezTo>
                    <a:cubicBezTo>
                      <a:pt x="53" y="118"/>
                      <a:pt x="53" y="118"/>
                      <a:pt x="49" y="117"/>
                    </a:cubicBezTo>
                    <a:cubicBezTo>
                      <a:pt x="46" y="117"/>
                      <a:pt x="45" y="116"/>
                      <a:pt x="42" y="118"/>
                    </a:cubicBezTo>
                    <a:cubicBezTo>
                      <a:pt x="42" y="119"/>
                      <a:pt x="42" y="119"/>
                      <a:pt x="43" y="125"/>
                    </a:cubicBezTo>
                    <a:cubicBezTo>
                      <a:pt x="41" y="127"/>
                      <a:pt x="40" y="130"/>
                      <a:pt x="38" y="132"/>
                    </a:cubicBezTo>
                    <a:cubicBezTo>
                      <a:pt x="38" y="132"/>
                      <a:pt x="38" y="132"/>
                      <a:pt x="38" y="132"/>
                    </a:cubicBezTo>
                    <a:cubicBezTo>
                      <a:pt x="37" y="132"/>
                      <a:pt x="36" y="132"/>
                      <a:pt x="35" y="132"/>
                    </a:cubicBezTo>
                    <a:cubicBezTo>
                      <a:pt x="34" y="133"/>
                      <a:pt x="34" y="134"/>
                      <a:pt x="34" y="134"/>
                    </a:cubicBezTo>
                    <a:cubicBezTo>
                      <a:pt x="34" y="135"/>
                      <a:pt x="35" y="135"/>
                      <a:pt x="36" y="136"/>
                    </a:cubicBezTo>
                    <a:cubicBezTo>
                      <a:pt x="31" y="139"/>
                      <a:pt x="31" y="139"/>
                      <a:pt x="30" y="139"/>
                    </a:cubicBezTo>
                    <a:cubicBezTo>
                      <a:pt x="29" y="140"/>
                      <a:pt x="29" y="140"/>
                      <a:pt x="29" y="141"/>
                    </a:cubicBezTo>
                    <a:cubicBezTo>
                      <a:pt x="29" y="141"/>
                      <a:pt x="28" y="141"/>
                      <a:pt x="28" y="141"/>
                    </a:cubicBezTo>
                    <a:cubicBezTo>
                      <a:pt x="27" y="140"/>
                      <a:pt x="26" y="139"/>
                      <a:pt x="25" y="139"/>
                    </a:cubicBezTo>
                    <a:cubicBezTo>
                      <a:pt x="21" y="138"/>
                      <a:pt x="21" y="140"/>
                      <a:pt x="21" y="143"/>
                    </a:cubicBezTo>
                    <a:cubicBezTo>
                      <a:pt x="18" y="143"/>
                      <a:pt x="18" y="143"/>
                      <a:pt x="17" y="144"/>
                    </a:cubicBezTo>
                    <a:cubicBezTo>
                      <a:pt x="14" y="144"/>
                      <a:pt x="14" y="144"/>
                      <a:pt x="12" y="145"/>
                    </a:cubicBezTo>
                    <a:cubicBezTo>
                      <a:pt x="13" y="146"/>
                      <a:pt x="13" y="146"/>
                      <a:pt x="15" y="150"/>
                    </a:cubicBezTo>
                    <a:cubicBezTo>
                      <a:pt x="16" y="150"/>
                      <a:pt x="17" y="149"/>
                      <a:pt x="18" y="149"/>
                    </a:cubicBezTo>
                    <a:cubicBezTo>
                      <a:pt x="25" y="154"/>
                      <a:pt x="25" y="154"/>
                      <a:pt x="27" y="163"/>
                    </a:cubicBezTo>
                    <a:cubicBezTo>
                      <a:pt x="26" y="164"/>
                      <a:pt x="25" y="166"/>
                      <a:pt x="24" y="167"/>
                    </a:cubicBezTo>
                    <a:cubicBezTo>
                      <a:pt x="23" y="167"/>
                      <a:pt x="23" y="167"/>
                      <a:pt x="22" y="167"/>
                    </a:cubicBezTo>
                    <a:cubicBezTo>
                      <a:pt x="22" y="167"/>
                      <a:pt x="5" y="162"/>
                      <a:pt x="0" y="170"/>
                    </a:cubicBezTo>
                    <a:cubicBezTo>
                      <a:pt x="3" y="177"/>
                      <a:pt x="1" y="184"/>
                      <a:pt x="2" y="192"/>
                    </a:cubicBezTo>
                    <a:cubicBezTo>
                      <a:pt x="3" y="192"/>
                      <a:pt x="3" y="193"/>
                      <a:pt x="4" y="194"/>
                    </a:cubicBezTo>
                    <a:cubicBezTo>
                      <a:pt x="7" y="195"/>
                      <a:pt x="8" y="191"/>
                      <a:pt x="10" y="192"/>
                    </a:cubicBezTo>
                    <a:cubicBezTo>
                      <a:pt x="13" y="192"/>
                      <a:pt x="13" y="195"/>
                      <a:pt x="15" y="196"/>
                    </a:cubicBezTo>
                    <a:cubicBezTo>
                      <a:pt x="15" y="197"/>
                      <a:pt x="15" y="197"/>
                      <a:pt x="15" y="197"/>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8" y="196"/>
                      <a:pt x="20" y="195"/>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30" y="193"/>
                      <a:pt x="33" y="187"/>
                      <a:pt x="33" y="187"/>
                    </a:cubicBezTo>
                    <a:cubicBezTo>
                      <a:pt x="33" y="179"/>
                      <a:pt x="33" y="179"/>
                      <a:pt x="34" y="177"/>
                    </a:cubicBezTo>
                    <a:cubicBezTo>
                      <a:pt x="34" y="177"/>
                      <a:pt x="35" y="177"/>
                      <a:pt x="35" y="177"/>
                    </a:cubicBezTo>
                    <a:cubicBezTo>
                      <a:pt x="35" y="178"/>
                      <a:pt x="35" y="178"/>
                      <a:pt x="35" y="178"/>
                    </a:cubicBezTo>
                    <a:cubicBezTo>
                      <a:pt x="35" y="178"/>
                      <a:pt x="35" y="178"/>
                      <a:pt x="35" y="178"/>
                    </a:cubicBezTo>
                    <a:cubicBezTo>
                      <a:pt x="35" y="178"/>
                      <a:pt x="35" y="178"/>
                      <a:pt x="35" y="178"/>
                    </a:cubicBezTo>
                    <a:cubicBezTo>
                      <a:pt x="36" y="178"/>
                      <a:pt x="36" y="178"/>
                      <a:pt x="36" y="178"/>
                    </a:cubicBezTo>
                    <a:cubicBezTo>
                      <a:pt x="36" y="178"/>
                      <a:pt x="36" y="178"/>
                      <a:pt x="36" y="178"/>
                    </a:cubicBezTo>
                    <a:cubicBezTo>
                      <a:pt x="36" y="178"/>
                      <a:pt x="36" y="178"/>
                      <a:pt x="36" y="178"/>
                    </a:cubicBezTo>
                    <a:cubicBezTo>
                      <a:pt x="36" y="178"/>
                      <a:pt x="36" y="178"/>
                      <a:pt x="36" y="178"/>
                    </a:cubicBezTo>
                    <a:cubicBezTo>
                      <a:pt x="36" y="178"/>
                      <a:pt x="36" y="178"/>
                      <a:pt x="36" y="178"/>
                    </a:cubicBezTo>
                    <a:cubicBezTo>
                      <a:pt x="37" y="178"/>
                      <a:pt x="37" y="178"/>
                      <a:pt x="38" y="177"/>
                    </a:cubicBezTo>
                    <a:cubicBezTo>
                      <a:pt x="38" y="176"/>
                      <a:pt x="38" y="176"/>
                      <a:pt x="39" y="175"/>
                    </a:cubicBezTo>
                    <a:cubicBezTo>
                      <a:pt x="42" y="173"/>
                      <a:pt x="44" y="171"/>
                      <a:pt x="44" y="171"/>
                    </a:cubicBezTo>
                    <a:cubicBezTo>
                      <a:pt x="45" y="170"/>
                      <a:pt x="45" y="170"/>
                      <a:pt x="45" y="170"/>
                    </a:cubicBezTo>
                    <a:cubicBezTo>
                      <a:pt x="45" y="168"/>
                      <a:pt x="45" y="166"/>
                      <a:pt x="45" y="165"/>
                    </a:cubicBezTo>
                    <a:cubicBezTo>
                      <a:pt x="56" y="165"/>
                      <a:pt x="56" y="165"/>
                      <a:pt x="57"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9" y="163"/>
                      <a:pt x="59" y="163"/>
                      <a:pt x="59" y="163"/>
                    </a:cubicBezTo>
                    <a:cubicBezTo>
                      <a:pt x="59" y="162"/>
                      <a:pt x="59" y="162"/>
                      <a:pt x="59" y="162"/>
                    </a:cubicBezTo>
                    <a:cubicBezTo>
                      <a:pt x="59" y="161"/>
                      <a:pt x="60" y="161"/>
                      <a:pt x="60" y="161"/>
                    </a:cubicBezTo>
                    <a:cubicBezTo>
                      <a:pt x="60" y="161"/>
                      <a:pt x="60" y="161"/>
                      <a:pt x="60" y="161"/>
                    </a:cubicBezTo>
                    <a:cubicBezTo>
                      <a:pt x="60" y="161"/>
                      <a:pt x="61" y="160"/>
                      <a:pt x="61" y="160"/>
                    </a:cubicBezTo>
                    <a:cubicBezTo>
                      <a:pt x="61" y="160"/>
                      <a:pt x="62" y="159"/>
                      <a:pt x="62" y="159"/>
                    </a:cubicBezTo>
                    <a:cubicBezTo>
                      <a:pt x="68" y="163"/>
                      <a:pt x="68" y="163"/>
                      <a:pt x="69" y="164"/>
                    </a:cubicBezTo>
                    <a:cubicBezTo>
                      <a:pt x="70" y="165"/>
                      <a:pt x="70" y="165"/>
                      <a:pt x="71" y="167"/>
                    </a:cubicBezTo>
                    <a:cubicBezTo>
                      <a:pt x="71" y="167"/>
                      <a:pt x="72" y="167"/>
                      <a:pt x="73" y="167"/>
                    </a:cubicBezTo>
                    <a:cubicBezTo>
                      <a:pt x="74" y="167"/>
                      <a:pt x="75" y="169"/>
                      <a:pt x="75" y="169"/>
                    </a:cubicBezTo>
                    <a:cubicBezTo>
                      <a:pt x="78" y="171"/>
                      <a:pt x="78" y="171"/>
                      <a:pt x="78" y="171"/>
                    </a:cubicBezTo>
                    <a:cubicBezTo>
                      <a:pt x="79" y="172"/>
                      <a:pt x="79" y="172"/>
                      <a:pt x="79" y="172"/>
                    </a:cubicBezTo>
                    <a:cubicBezTo>
                      <a:pt x="81" y="172"/>
                      <a:pt x="81" y="172"/>
                      <a:pt x="81" y="172"/>
                    </a:cubicBezTo>
                    <a:cubicBezTo>
                      <a:pt x="82" y="173"/>
                      <a:pt x="82" y="173"/>
                      <a:pt x="82" y="173"/>
                    </a:cubicBezTo>
                    <a:cubicBezTo>
                      <a:pt x="83" y="173"/>
                      <a:pt x="83" y="173"/>
                      <a:pt x="83" y="173"/>
                    </a:cubicBezTo>
                    <a:cubicBezTo>
                      <a:pt x="89" y="175"/>
                      <a:pt x="89" y="175"/>
                      <a:pt x="91" y="179"/>
                    </a:cubicBezTo>
                    <a:cubicBezTo>
                      <a:pt x="90" y="180"/>
                      <a:pt x="89" y="181"/>
                      <a:pt x="88" y="181"/>
                    </a:cubicBezTo>
                    <a:cubicBezTo>
                      <a:pt x="84" y="182"/>
                      <a:pt x="80" y="181"/>
                      <a:pt x="77" y="183"/>
                    </a:cubicBezTo>
                    <a:cubicBezTo>
                      <a:pt x="77" y="183"/>
                      <a:pt x="77" y="184"/>
                      <a:pt x="77" y="184"/>
                    </a:cubicBezTo>
                    <a:cubicBezTo>
                      <a:pt x="82" y="186"/>
                      <a:pt x="82" y="186"/>
                      <a:pt x="83" y="186"/>
                    </a:cubicBezTo>
                    <a:cubicBezTo>
                      <a:pt x="85" y="188"/>
                      <a:pt x="87" y="188"/>
                      <a:pt x="88" y="188"/>
                    </a:cubicBezTo>
                    <a:cubicBezTo>
                      <a:pt x="89" y="188"/>
                      <a:pt x="89" y="187"/>
                      <a:pt x="89" y="186"/>
                    </a:cubicBezTo>
                    <a:cubicBezTo>
                      <a:pt x="89" y="186"/>
                      <a:pt x="89" y="185"/>
                      <a:pt x="89" y="185"/>
                    </a:cubicBezTo>
                    <a:cubicBezTo>
                      <a:pt x="95" y="179"/>
                      <a:pt x="95" y="179"/>
                      <a:pt x="94" y="176"/>
                    </a:cubicBezTo>
                    <a:cubicBezTo>
                      <a:pt x="93" y="175"/>
                      <a:pt x="93" y="175"/>
                      <a:pt x="93" y="175"/>
                    </a:cubicBezTo>
                    <a:cubicBezTo>
                      <a:pt x="93" y="174"/>
                      <a:pt x="93" y="174"/>
                      <a:pt x="93" y="174"/>
                    </a:cubicBezTo>
                    <a:cubicBezTo>
                      <a:pt x="94" y="174"/>
                      <a:pt x="94" y="174"/>
                      <a:pt x="94" y="174"/>
                    </a:cubicBezTo>
                    <a:cubicBezTo>
                      <a:pt x="96" y="174"/>
                      <a:pt x="98" y="176"/>
                      <a:pt x="100" y="176"/>
                    </a:cubicBezTo>
                    <a:cubicBezTo>
                      <a:pt x="100" y="175"/>
                      <a:pt x="100" y="175"/>
                      <a:pt x="100" y="175"/>
                    </a:cubicBezTo>
                    <a:cubicBezTo>
                      <a:pt x="100" y="174"/>
                      <a:pt x="100" y="174"/>
                      <a:pt x="100" y="174"/>
                    </a:cubicBezTo>
                    <a:cubicBezTo>
                      <a:pt x="99" y="173"/>
                      <a:pt x="99" y="173"/>
                      <a:pt x="99" y="173"/>
                    </a:cubicBezTo>
                    <a:cubicBezTo>
                      <a:pt x="99" y="173"/>
                      <a:pt x="99" y="173"/>
                      <a:pt x="99" y="173"/>
                    </a:cubicBezTo>
                    <a:cubicBezTo>
                      <a:pt x="99" y="172"/>
                      <a:pt x="99" y="172"/>
                      <a:pt x="99" y="172"/>
                    </a:cubicBezTo>
                    <a:cubicBezTo>
                      <a:pt x="99" y="171"/>
                      <a:pt x="99" y="171"/>
                      <a:pt x="99" y="171"/>
                    </a:cubicBezTo>
                    <a:cubicBezTo>
                      <a:pt x="98" y="171"/>
                      <a:pt x="98" y="171"/>
                      <a:pt x="98" y="171"/>
                    </a:cubicBezTo>
                    <a:cubicBezTo>
                      <a:pt x="97" y="171"/>
                      <a:pt x="97" y="171"/>
                      <a:pt x="97" y="171"/>
                    </a:cubicBezTo>
                    <a:cubicBezTo>
                      <a:pt x="94" y="170"/>
                      <a:pt x="91" y="168"/>
                      <a:pt x="91" y="168"/>
                    </a:cubicBezTo>
                    <a:cubicBezTo>
                      <a:pt x="88" y="168"/>
                      <a:pt x="88" y="168"/>
                      <a:pt x="88" y="168"/>
                    </a:cubicBezTo>
                    <a:cubicBezTo>
                      <a:pt x="87" y="167"/>
                      <a:pt x="86" y="167"/>
                      <a:pt x="85" y="167"/>
                    </a:cubicBezTo>
                    <a:cubicBezTo>
                      <a:pt x="85" y="165"/>
                      <a:pt x="85" y="164"/>
                      <a:pt x="81" y="161"/>
                    </a:cubicBezTo>
                    <a:cubicBezTo>
                      <a:pt x="81" y="161"/>
                      <a:pt x="81" y="160"/>
                      <a:pt x="81" y="160"/>
                    </a:cubicBezTo>
                    <a:cubicBezTo>
                      <a:pt x="78" y="160"/>
                      <a:pt x="78" y="160"/>
                      <a:pt x="77" y="159"/>
                    </a:cubicBezTo>
                    <a:cubicBezTo>
                      <a:pt x="77" y="158"/>
                      <a:pt x="77" y="158"/>
                      <a:pt x="78" y="156"/>
                    </a:cubicBezTo>
                    <a:cubicBezTo>
                      <a:pt x="79" y="156"/>
                      <a:pt x="80" y="156"/>
                      <a:pt x="81" y="156"/>
                    </a:cubicBezTo>
                    <a:cubicBezTo>
                      <a:pt x="82" y="156"/>
                      <a:pt x="82" y="156"/>
                      <a:pt x="82" y="156"/>
                    </a:cubicBezTo>
                    <a:cubicBezTo>
                      <a:pt x="85" y="160"/>
                      <a:pt x="90" y="162"/>
                      <a:pt x="94" y="165"/>
                    </a:cubicBezTo>
                    <a:cubicBezTo>
                      <a:pt x="98" y="166"/>
                      <a:pt x="98" y="166"/>
                      <a:pt x="103" y="173"/>
                    </a:cubicBezTo>
                    <a:cubicBezTo>
                      <a:pt x="103" y="175"/>
                      <a:pt x="103" y="175"/>
                      <a:pt x="103" y="176"/>
                    </a:cubicBezTo>
                    <a:cubicBezTo>
                      <a:pt x="104" y="178"/>
                      <a:pt x="104" y="178"/>
                      <a:pt x="106" y="178"/>
                    </a:cubicBezTo>
                    <a:cubicBezTo>
                      <a:pt x="106" y="178"/>
                      <a:pt x="106" y="178"/>
                      <a:pt x="107" y="177"/>
                    </a:cubicBezTo>
                    <a:cubicBezTo>
                      <a:pt x="109" y="180"/>
                      <a:pt x="110" y="184"/>
                      <a:pt x="112" y="187"/>
                    </a:cubicBezTo>
                    <a:cubicBezTo>
                      <a:pt x="114" y="186"/>
                      <a:pt x="116" y="185"/>
                      <a:pt x="118" y="184"/>
                    </a:cubicBezTo>
                    <a:cubicBezTo>
                      <a:pt x="118" y="184"/>
                      <a:pt x="118" y="183"/>
                      <a:pt x="119" y="183"/>
                    </a:cubicBezTo>
                    <a:cubicBezTo>
                      <a:pt x="122" y="181"/>
                      <a:pt x="122" y="181"/>
                      <a:pt x="123" y="181"/>
                    </a:cubicBezTo>
                    <a:cubicBezTo>
                      <a:pt x="122" y="180"/>
                      <a:pt x="121" y="179"/>
                      <a:pt x="120" y="179"/>
                    </a:cubicBezTo>
                    <a:cubicBezTo>
                      <a:pt x="120" y="179"/>
                      <a:pt x="120" y="178"/>
                      <a:pt x="120" y="178"/>
                    </a:cubicBezTo>
                    <a:cubicBezTo>
                      <a:pt x="120" y="177"/>
                      <a:pt x="118" y="176"/>
                      <a:pt x="118" y="175"/>
                    </a:cubicBezTo>
                    <a:cubicBezTo>
                      <a:pt x="118" y="175"/>
                      <a:pt x="118" y="175"/>
                      <a:pt x="119" y="175"/>
                    </a:cubicBezTo>
                    <a:cubicBezTo>
                      <a:pt x="119" y="175"/>
                      <a:pt x="121" y="176"/>
                      <a:pt x="121" y="176"/>
                    </a:cubicBezTo>
                    <a:cubicBezTo>
                      <a:pt x="125" y="173"/>
                      <a:pt x="130" y="168"/>
                      <a:pt x="131" y="175"/>
                    </a:cubicBezTo>
                    <a:cubicBezTo>
                      <a:pt x="131" y="176"/>
                      <a:pt x="131" y="177"/>
                      <a:pt x="131" y="178"/>
                    </a:cubicBezTo>
                    <a:cubicBezTo>
                      <a:pt x="129" y="178"/>
                      <a:pt x="128" y="178"/>
                      <a:pt x="127" y="181"/>
                    </a:cubicBezTo>
                    <a:cubicBezTo>
                      <a:pt x="130" y="186"/>
                      <a:pt x="136" y="186"/>
                      <a:pt x="140" y="189"/>
                    </a:cubicBezTo>
                    <a:cubicBezTo>
                      <a:pt x="142" y="188"/>
                      <a:pt x="143" y="186"/>
                      <a:pt x="144" y="186"/>
                    </a:cubicBezTo>
                    <a:cubicBezTo>
                      <a:pt x="148" y="187"/>
                      <a:pt x="148" y="187"/>
                      <a:pt x="148" y="189"/>
                    </a:cubicBezTo>
                    <a:cubicBezTo>
                      <a:pt x="148" y="190"/>
                      <a:pt x="147" y="191"/>
                      <a:pt x="146" y="191"/>
                    </a:cubicBezTo>
                    <a:cubicBezTo>
                      <a:pt x="146" y="192"/>
                      <a:pt x="146" y="192"/>
                      <a:pt x="146" y="193"/>
                    </a:cubicBezTo>
                    <a:cubicBezTo>
                      <a:pt x="150" y="195"/>
                      <a:pt x="151" y="194"/>
                      <a:pt x="152" y="191"/>
                    </a:cubicBezTo>
                    <a:cubicBezTo>
                      <a:pt x="152" y="190"/>
                      <a:pt x="151" y="189"/>
                      <a:pt x="150" y="188"/>
                    </a:cubicBezTo>
                    <a:cubicBezTo>
                      <a:pt x="154" y="183"/>
                      <a:pt x="156" y="185"/>
                      <a:pt x="157" y="186"/>
                    </a:cubicBezTo>
                    <a:cubicBezTo>
                      <a:pt x="156" y="204"/>
                      <a:pt x="153" y="205"/>
                      <a:pt x="148" y="206"/>
                    </a:cubicBezTo>
                    <a:cubicBezTo>
                      <a:pt x="148" y="206"/>
                      <a:pt x="148" y="207"/>
                      <a:pt x="148" y="207"/>
                    </a:cubicBezTo>
                    <a:cubicBezTo>
                      <a:pt x="148" y="207"/>
                      <a:pt x="161" y="224"/>
                      <a:pt x="163" y="228"/>
                    </a:cubicBezTo>
                    <a:cubicBezTo>
                      <a:pt x="163" y="228"/>
                      <a:pt x="162" y="229"/>
                      <a:pt x="163" y="229"/>
                    </a:cubicBezTo>
                    <a:cubicBezTo>
                      <a:pt x="164" y="233"/>
                      <a:pt x="169" y="236"/>
                      <a:pt x="169" y="241"/>
                    </a:cubicBezTo>
                    <a:cubicBezTo>
                      <a:pt x="169" y="242"/>
                      <a:pt x="169" y="242"/>
                      <a:pt x="172" y="244"/>
                    </a:cubicBezTo>
                    <a:cubicBezTo>
                      <a:pt x="172" y="249"/>
                      <a:pt x="172" y="249"/>
                      <a:pt x="175" y="250"/>
                    </a:cubicBezTo>
                    <a:cubicBezTo>
                      <a:pt x="176" y="251"/>
                      <a:pt x="176" y="252"/>
                      <a:pt x="176" y="253"/>
                    </a:cubicBezTo>
                    <a:cubicBezTo>
                      <a:pt x="177" y="253"/>
                      <a:pt x="177" y="254"/>
                      <a:pt x="177" y="254"/>
                    </a:cubicBezTo>
                    <a:cubicBezTo>
                      <a:pt x="178" y="255"/>
                      <a:pt x="178" y="256"/>
                      <a:pt x="177" y="257"/>
                    </a:cubicBezTo>
                    <a:cubicBezTo>
                      <a:pt x="176" y="262"/>
                      <a:pt x="180" y="263"/>
                      <a:pt x="186" y="264"/>
                    </a:cubicBezTo>
                    <a:cubicBezTo>
                      <a:pt x="186" y="264"/>
                      <a:pt x="186" y="264"/>
                      <a:pt x="186" y="264"/>
                    </a:cubicBezTo>
                    <a:cubicBezTo>
                      <a:pt x="189" y="263"/>
                      <a:pt x="191" y="262"/>
                      <a:pt x="194" y="261"/>
                    </a:cubicBezTo>
                    <a:cubicBezTo>
                      <a:pt x="194" y="261"/>
                      <a:pt x="194" y="261"/>
                      <a:pt x="194" y="261"/>
                    </a:cubicBezTo>
                    <a:cubicBezTo>
                      <a:pt x="194" y="261"/>
                      <a:pt x="194" y="261"/>
                      <a:pt x="194" y="261"/>
                    </a:cubicBezTo>
                    <a:cubicBezTo>
                      <a:pt x="194" y="261"/>
                      <a:pt x="194" y="261"/>
                      <a:pt x="194" y="261"/>
                    </a:cubicBezTo>
                    <a:cubicBezTo>
                      <a:pt x="194" y="261"/>
                      <a:pt x="194" y="261"/>
                      <a:pt x="194" y="261"/>
                    </a:cubicBezTo>
                    <a:cubicBezTo>
                      <a:pt x="195" y="261"/>
                      <a:pt x="195" y="261"/>
                      <a:pt x="195" y="261"/>
                    </a:cubicBezTo>
                    <a:cubicBezTo>
                      <a:pt x="195" y="260"/>
                      <a:pt x="196" y="260"/>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206" y="257"/>
                      <a:pt x="219" y="229"/>
                      <a:pt x="219" y="229"/>
                    </a:cubicBezTo>
                    <a:cubicBezTo>
                      <a:pt x="217" y="229"/>
                      <a:pt x="217" y="229"/>
                      <a:pt x="213" y="225"/>
                    </a:cubicBezTo>
                    <a:cubicBezTo>
                      <a:pt x="212" y="226"/>
                      <a:pt x="211" y="226"/>
                      <a:pt x="211" y="227"/>
                    </a:cubicBezTo>
                    <a:cubicBezTo>
                      <a:pt x="209" y="227"/>
                      <a:pt x="209" y="227"/>
                      <a:pt x="207" y="228"/>
                    </a:cubicBezTo>
                    <a:cubicBezTo>
                      <a:pt x="205" y="228"/>
                      <a:pt x="205" y="228"/>
                      <a:pt x="201" y="221"/>
                    </a:cubicBezTo>
                    <a:cubicBezTo>
                      <a:pt x="197" y="220"/>
                      <a:pt x="193" y="211"/>
                      <a:pt x="193" y="210"/>
                    </a:cubicBezTo>
                    <a:cubicBezTo>
                      <a:pt x="195" y="210"/>
                      <a:pt x="196" y="210"/>
                      <a:pt x="197" y="210"/>
                    </a:cubicBezTo>
                    <a:cubicBezTo>
                      <a:pt x="198" y="211"/>
                      <a:pt x="199" y="212"/>
                      <a:pt x="200" y="214"/>
                    </a:cubicBezTo>
                    <a:cubicBezTo>
                      <a:pt x="200" y="215"/>
                      <a:pt x="201" y="216"/>
                      <a:pt x="202" y="217"/>
                    </a:cubicBezTo>
                    <a:cubicBezTo>
                      <a:pt x="203" y="218"/>
                      <a:pt x="203" y="218"/>
                      <a:pt x="203" y="218"/>
                    </a:cubicBezTo>
                    <a:cubicBezTo>
                      <a:pt x="204" y="219"/>
                      <a:pt x="204" y="219"/>
                      <a:pt x="204" y="219"/>
                    </a:cubicBezTo>
                    <a:cubicBezTo>
                      <a:pt x="204" y="219"/>
                      <a:pt x="223" y="228"/>
                      <a:pt x="223" y="228"/>
                    </a:cubicBezTo>
                    <a:cubicBezTo>
                      <a:pt x="237" y="230"/>
                      <a:pt x="237" y="230"/>
                      <a:pt x="237" y="230"/>
                    </a:cubicBezTo>
                    <a:cubicBezTo>
                      <a:pt x="240" y="232"/>
                      <a:pt x="238" y="236"/>
                      <a:pt x="241" y="238"/>
                    </a:cubicBezTo>
                    <a:cubicBezTo>
                      <a:pt x="241" y="238"/>
                      <a:pt x="241" y="240"/>
                      <a:pt x="241" y="240"/>
                    </a:cubicBezTo>
                    <a:cubicBezTo>
                      <a:pt x="241" y="240"/>
                      <a:pt x="241" y="241"/>
                      <a:pt x="241" y="241"/>
                    </a:cubicBezTo>
                    <a:cubicBezTo>
                      <a:pt x="242" y="242"/>
                      <a:pt x="242" y="243"/>
                      <a:pt x="243" y="244"/>
                    </a:cubicBezTo>
                    <a:cubicBezTo>
                      <a:pt x="244" y="244"/>
                      <a:pt x="244" y="244"/>
                      <a:pt x="246" y="242"/>
                    </a:cubicBezTo>
                    <a:cubicBezTo>
                      <a:pt x="247" y="245"/>
                      <a:pt x="247" y="260"/>
                      <a:pt x="247" y="260"/>
                    </a:cubicBezTo>
                    <a:cubicBezTo>
                      <a:pt x="246" y="264"/>
                      <a:pt x="247" y="267"/>
                      <a:pt x="246" y="271"/>
                    </a:cubicBezTo>
                    <a:cubicBezTo>
                      <a:pt x="247" y="274"/>
                      <a:pt x="245" y="278"/>
                      <a:pt x="248" y="281"/>
                    </a:cubicBezTo>
                    <a:cubicBezTo>
                      <a:pt x="251" y="280"/>
                      <a:pt x="251" y="279"/>
                      <a:pt x="252" y="278"/>
                    </a:cubicBezTo>
                    <a:cubicBezTo>
                      <a:pt x="252" y="277"/>
                      <a:pt x="253" y="276"/>
                      <a:pt x="253" y="276"/>
                    </a:cubicBezTo>
                    <a:cubicBezTo>
                      <a:pt x="254" y="274"/>
                      <a:pt x="254" y="274"/>
                      <a:pt x="254" y="274"/>
                    </a:cubicBezTo>
                    <a:cubicBezTo>
                      <a:pt x="254" y="273"/>
                      <a:pt x="254" y="273"/>
                      <a:pt x="254" y="272"/>
                    </a:cubicBezTo>
                    <a:cubicBezTo>
                      <a:pt x="255" y="271"/>
                      <a:pt x="255" y="271"/>
                      <a:pt x="255" y="271"/>
                    </a:cubicBezTo>
                    <a:cubicBezTo>
                      <a:pt x="256" y="269"/>
                      <a:pt x="256" y="269"/>
                      <a:pt x="256" y="265"/>
                    </a:cubicBezTo>
                    <a:cubicBezTo>
                      <a:pt x="258" y="261"/>
                      <a:pt x="258" y="261"/>
                      <a:pt x="258" y="260"/>
                    </a:cubicBezTo>
                    <a:cubicBezTo>
                      <a:pt x="259" y="259"/>
                      <a:pt x="259" y="259"/>
                      <a:pt x="259" y="259"/>
                    </a:cubicBezTo>
                    <a:cubicBezTo>
                      <a:pt x="260" y="258"/>
                      <a:pt x="261" y="258"/>
                      <a:pt x="261" y="257"/>
                    </a:cubicBezTo>
                    <a:cubicBezTo>
                      <a:pt x="261" y="257"/>
                      <a:pt x="261" y="257"/>
                      <a:pt x="262" y="256"/>
                    </a:cubicBezTo>
                    <a:cubicBezTo>
                      <a:pt x="265" y="251"/>
                      <a:pt x="265" y="251"/>
                      <a:pt x="269" y="244"/>
                    </a:cubicBezTo>
                    <a:cubicBezTo>
                      <a:pt x="269" y="244"/>
                      <a:pt x="270" y="244"/>
                      <a:pt x="270" y="244"/>
                    </a:cubicBezTo>
                    <a:cubicBezTo>
                      <a:pt x="270" y="245"/>
                      <a:pt x="271" y="246"/>
                      <a:pt x="271" y="247"/>
                    </a:cubicBezTo>
                    <a:cubicBezTo>
                      <a:pt x="271" y="247"/>
                      <a:pt x="272" y="246"/>
                      <a:pt x="273" y="246"/>
                    </a:cubicBezTo>
                    <a:cubicBezTo>
                      <a:pt x="273" y="246"/>
                      <a:pt x="273" y="246"/>
                      <a:pt x="273" y="264"/>
                    </a:cubicBezTo>
                    <a:cubicBezTo>
                      <a:pt x="275" y="263"/>
                      <a:pt x="275" y="263"/>
                      <a:pt x="275" y="260"/>
                    </a:cubicBezTo>
                    <a:cubicBezTo>
                      <a:pt x="276" y="261"/>
                      <a:pt x="276" y="261"/>
                      <a:pt x="272" y="280"/>
                    </a:cubicBezTo>
                    <a:cubicBezTo>
                      <a:pt x="270" y="290"/>
                      <a:pt x="270" y="290"/>
                      <a:pt x="268" y="301"/>
                    </a:cubicBezTo>
                    <a:cubicBezTo>
                      <a:pt x="268" y="303"/>
                      <a:pt x="269" y="303"/>
                      <a:pt x="269" y="303"/>
                    </a:cubicBezTo>
                    <a:cubicBezTo>
                      <a:pt x="271" y="297"/>
                      <a:pt x="271" y="297"/>
                      <a:pt x="272" y="294"/>
                    </a:cubicBezTo>
                    <a:cubicBezTo>
                      <a:pt x="272" y="293"/>
                      <a:pt x="272" y="293"/>
                      <a:pt x="272" y="293"/>
                    </a:cubicBezTo>
                    <a:cubicBezTo>
                      <a:pt x="271" y="290"/>
                      <a:pt x="272" y="286"/>
                      <a:pt x="276" y="274"/>
                    </a:cubicBezTo>
                    <a:cubicBezTo>
                      <a:pt x="277" y="276"/>
                      <a:pt x="275" y="284"/>
                      <a:pt x="275" y="284"/>
                    </a:cubicBezTo>
                    <a:cubicBezTo>
                      <a:pt x="275" y="284"/>
                      <a:pt x="275" y="284"/>
                      <a:pt x="275" y="284"/>
                    </a:cubicBezTo>
                    <a:cubicBezTo>
                      <a:pt x="275" y="287"/>
                      <a:pt x="275" y="287"/>
                      <a:pt x="274" y="288"/>
                    </a:cubicBezTo>
                    <a:cubicBezTo>
                      <a:pt x="275" y="287"/>
                      <a:pt x="276" y="286"/>
                      <a:pt x="276" y="285"/>
                    </a:cubicBezTo>
                    <a:cubicBezTo>
                      <a:pt x="280" y="277"/>
                      <a:pt x="280" y="269"/>
                      <a:pt x="281" y="261"/>
                    </a:cubicBezTo>
                    <a:cubicBezTo>
                      <a:pt x="281" y="260"/>
                      <a:pt x="281" y="260"/>
                      <a:pt x="281" y="260"/>
                    </a:cubicBezTo>
                    <a:cubicBezTo>
                      <a:pt x="282" y="257"/>
                      <a:pt x="282" y="254"/>
                      <a:pt x="283" y="251"/>
                    </a:cubicBezTo>
                    <a:cubicBezTo>
                      <a:pt x="284" y="252"/>
                      <a:pt x="284" y="252"/>
                      <a:pt x="284" y="253"/>
                    </a:cubicBezTo>
                    <a:cubicBezTo>
                      <a:pt x="284" y="252"/>
                      <a:pt x="284" y="252"/>
                      <a:pt x="284" y="251"/>
                    </a:cubicBezTo>
                    <a:cubicBezTo>
                      <a:pt x="284" y="250"/>
                      <a:pt x="284" y="250"/>
                      <a:pt x="284" y="250"/>
                    </a:cubicBezTo>
                    <a:cubicBezTo>
                      <a:pt x="286" y="226"/>
                      <a:pt x="286" y="222"/>
                      <a:pt x="285" y="201"/>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5" name="îšḷíḋé"/>
              <p:cNvSpPr>
                <a:spLocks noChangeArrowheads="1"/>
              </p:cNvSpPr>
              <p:nvPr/>
            </p:nvSpPr>
            <p:spPr bwMode="auto">
              <a:xfrm>
                <a:off x="911" y="1481"/>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6" name="ïšḷïḓé"/>
              <p:cNvSpPr>
                <a:spLocks noChangeArrowheads="1"/>
              </p:cNvSpPr>
              <p:nvPr/>
            </p:nvSpPr>
            <p:spPr bwMode="auto">
              <a:xfrm>
                <a:off x="928" y="2168"/>
                <a:ext cx="64" cy="89"/>
              </a:xfrm>
              <a:custGeom>
                <a:avLst/>
                <a:gdLst>
                  <a:gd name="T0" fmla="*/ 60 w 31"/>
                  <a:gd name="T1" fmla="*/ 0 h 43"/>
                  <a:gd name="T2" fmla="*/ 58 w 31"/>
                  <a:gd name="T3" fmla="*/ 0 h 43"/>
                  <a:gd name="T4" fmla="*/ 56 w 31"/>
                  <a:gd name="T5" fmla="*/ 4 h 43"/>
                  <a:gd name="T6" fmla="*/ 50 w 31"/>
                  <a:gd name="T7" fmla="*/ 12 h 43"/>
                  <a:gd name="T8" fmla="*/ 35 w 31"/>
                  <a:gd name="T9" fmla="*/ 29 h 43"/>
                  <a:gd name="T10" fmla="*/ 35 w 31"/>
                  <a:gd name="T11" fmla="*/ 29 h 43"/>
                  <a:gd name="T12" fmla="*/ 31 w 31"/>
                  <a:gd name="T13" fmla="*/ 27 h 43"/>
                  <a:gd name="T14" fmla="*/ 31 w 31"/>
                  <a:gd name="T15" fmla="*/ 27 h 43"/>
                  <a:gd name="T16" fmla="*/ 31 w 31"/>
                  <a:gd name="T17" fmla="*/ 27 h 43"/>
                  <a:gd name="T18" fmla="*/ 31 w 31"/>
                  <a:gd name="T19" fmla="*/ 27 h 43"/>
                  <a:gd name="T20" fmla="*/ 29 w 31"/>
                  <a:gd name="T21" fmla="*/ 29 h 43"/>
                  <a:gd name="T22" fmla="*/ 23 w 31"/>
                  <a:gd name="T23" fmla="*/ 31 h 43"/>
                  <a:gd name="T24" fmla="*/ 23 w 31"/>
                  <a:gd name="T25" fmla="*/ 33 h 43"/>
                  <a:gd name="T26" fmla="*/ 17 w 31"/>
                  <a:gd name="T27" fmla="*/ 48 h 43"/>
                  <a:gd name="T28" fmla="*/ 17 w 31"/>
                  <a:gd name="T29" fmla="*/ 54 h 43"/>
                  <a:gd name="T30" fmla="*/ 14 w 31"/>
                  <a:gd name="T31" fmla="*/ 56 h 43"/>
                  <a:gd name="T32" fmla="*/ 10 w 31"/>
                  <a:gd name="T33" fmla="*/ 60 h 43"/>
                  <a:gd name="T34" fmla="*/ 8 w 31"/>
                  <a:gd name="T35" fmla="*/ 62 h 43"/>
                  <a:gd name="T36" fmla="*/ 0 w 31"/>
                  <a:gd name="T37" fmla="*/ 87 h 43"/>
                  <a:gd name="T38" fmla="*/ 12 w 31"/>
                  <a:gd name="T39" fmla="*/ 83 h 43"/>
                  <a:gd name="T40" fmla="*/ 25 w 31"/>
                  <a:gd name="T41" fmla="*/ 72 h 43"/>
                  <a:gd name="T42" fmla="*/ 39 w 31"/>
                  <a:gd name="T43" fmla="*/ 48 h 43"/>
                  <a:gd name="T44" fmla="*/ 45 w 31"/>
                  <a:gd name="T45" fmla="*/ 37 h 43"/>
                  <a:gd name="T46" fmla="*/ 47 w 31"/>
                  <a:gd name="T47" fmla="*/ 37 h 43"/>
                  <a:gd name="T48" fmla="*/ 50 w 31"/>
                  <a:gd name="T49" fmla="*/ 35 h 43"/>
                  <a:gd name="T50" fmla="*/ 52 w 31"/>
                  <a:gd name="T51" fmla="*/ 29 h 43"/>
                  <a:gd name="T52" fmla="*/ 54 w 31"/>
                  <a:gd name="T53" fmla="*/ 25 h 43"/>
                  <a:gd name="T54" fmla="*/ 56 w 31"/>
                  <a:gd name="T55" fmla="*/ 25 h 43"/>
                  <a:gd name="T56" fmla="*/ 56 w 31"/>
                  <a:gd name="T57" fmla="*/ 25 h 43"/>
                  <a:gd name="T58" fmla="*/ 56 w 31"/>
                  <a:gd name="T59" fmla="*/ 25 h 43"/>
                  <a:gd name="T60" fmla="*/ 56 w 31"/>
                  <a:gd name="T61" fmla="*/ 25 h 43"/>
                  <a:gd name="T62" fmla="*/ 56 w 31"/>
                  <a:gd name="T63" fmla="*/ 25 h 43"/>
                  <a:gd name="T64" fmla="*/ 56 w 31"/>
                  <a:gd name="T65" fmla="*/ 25 h 43"/>
                  <a:gd name="T66" fmla="*/ 56 w 31"/>
                  <a:gd name="T67" fmla="*/ 25 h 43"/>
                  <a:gd name="T68" fmla="*/ 56 w 31"/>
                  <a:gd name="T69" fmla="*/ 25 h 43"/>
                  <a:gd name="T70" fmla="*/ 56 w 31"/>
                  <a:gd name="T71" fmla="*/ 25 h 43"/>
                  <a:gd name="T72" fmla="*/ 56 w 31"/>
                  <a:gd name="T73" fmla="*/ 23 h 43"/>
                  <a:gd name="T74" fmla="*/ 56 w 31"/>
                  <a:gd name="T75" fmla="*/ 23 h 43"/>
                  <a:gd name="T76" fmla="*/ 62 w 31"/>
                  <a:gd name="T77" fmla="*/ 10 h 43"/>
                  <a:gd name="T78" fmla="*/ 60 w 31"/>
                  <a:gd name="T79" fmla="*/ 0 h 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43"/>
                  <a:gd name="T122" fmla="*/ 31 w 31"/>
                  <a:gd name="T123" fmla="*/ 43 h 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43">
                    <a:moveTo>
                      <a:pt x="29" y="0"/>
                    </a:moveTo>
                    <a:cubicBezTo>
                      <a:pt x="29" y="0"/>
                      <a:pt x="28" y="0"/>
                      <a:pt x="28" y="0"/>
                    </a:cubicBezTo>
                    <a:cubicBezTo>
                      <a:pt x="28" y="1"/>
                      <a:pt x="27" y="1"/>
                      <a:pt x="27" y="2"/>
                    </a:cubicBezTo>
                    <a:cubicBezTo>
                      <a:pt x="26" y="2"/>
                      <a:pt x="25" y="4"/>
                      <a:pt x="24" y="6"/>
                    </a:cubicBezTo>
                    <a:cubicBezTo>
                      <a:pt x="20" y="11"/>
                      <a:pt x="18" y="13"/>
                      <a:pt x="17" y="14"/>
                    </a:cubicBezTo>
                    <a:cubicBezTo>
                      <a:pt x="17" y="14"/>
                      <a:pt x="17" y="14"/>
                      <a:pt x="17" y="14"/>
                    </a:cubicBezTo>
                    <a:cubicBezTo>
                      <a:pt x="16" y="14"/>
                      <a:pt x="16" y="12"/>
                      <a:pt x="15" y="13"/>
                    </a:cubicBezTo>
                    <a:cubicBezTo>
                      <a:pt x="15" y="13"/>
                      <a:pt x="15" y="13"/>
                      <a:pt x="15" y="13"/>
                    </a:cubicBezTo>
                    <a:cubicBezTo>
                      <a:pt x="15" y="13"/>
                      <a:pt x="15" y="13"/>
                      <a:pt x="15" y="13"/>
                    </a:cubicBezTo>
                    <a:cubicBezTo>
                      <a:pt x="15" y="13"/>
                      <a:pt x="15" y="13"/>
                      <a:pt x="15" y="13"/>
                    </a:cubicBezTo>
                    <a:cubicBezTo>
                      <a:pt x="15" y="13"/>
                      <a:pt x="15" y="14"/>
                      <a:pt x="14" y="14"/>
                    </a:cubicBezTo>
                    <a:cubicBezTo>
                      <a:pt x="13" y="15"/>
                      <a:pt x="12" y="14"/>
                      <a:pt x="11" y="15"/>
                    </a:cubicBezTo>
                    <a:cubicBezTo>
                      <a:pt x="11" y="15"/>
                      <a:pt x="11" y="16"/>
                      <a:pt x="11" y="16"/>
                    </a:cubicBezTo>
                    <a:cubicBezTo>
                      <a:pt x="11" y="16"/>
                      <a:pt x="8" y="19"/>
                      <a:pt x="8" y="23"/>
                    </a:cubicBezTo>
                    <a:cubicBezTo>
                      <a:pt x="8" y="24"/>
                      <a:pt x="8" y="26"/>
                      <a:pt x="8" y="26"/>
                    </a:cubicBezTo>
                    <a:cubicBezTo>
                      <a:pt x="8" y="27"/>
                      <a:pt x="7" y="27"/>
                      <a:pt x="7" y="27"/>
                    </a:cubicBezTo>
                    <a:cubicBezTo>
                      <a:pt x="6" y="28"/>
                      <a:pt x="6" y="28"/>
                      <a:pt x="5" y="29"/>
                    </a:cubicBezTo>
                    <a:cubicBezTo>
                      <a:pt x="5" y="29"/>
                      <a:pt x="4" y="29"/>
                      <a:pt x="4" y="30"/>
                    </a:cubicBezTo>
                    <a:cubicBezTo>
                      <a:pt x="0" y="42"/>
                      <a:pt x="0" y="42"/>
                      <a:pt x="0" y="42"/>
                    </a:cubicBezTo>
                    <a:cubicBezTo>
                      <a:pt x="1" y="42"/>
                      <a:pt x="2" y="43"/>
                      <a:pt x="6" y="40"/>
                    </a:cubicBezTo>
                    <a:cubicBezTo>
                      <a:pt x="8" y="39"/>
                      <a:pt x="9" y="37"/>
                      <a:pt x="12" y="35"/>
                    </a:cubicBezTo>
                    <a:cubicBezTo>
                      <a:pt x="14" y="33"/>
                      <a:pt x="17" y="28"/>
                      <a:pt x="19" y="23"/>
                    </a:cubicBezTo>
                    <a:cubicBezTo>
                      <a:pt x="19" y="22"/>
                      <a:pt x="19" y="22"/>
                      <a:pt x="22" y="18"/>
                    </a:cubicBezTo>
                    <a:cubicBezTo>
                      <a:pt x="22" y="18"/>
                      <a:pt x="23" y="18"/>
                      <a:pt x="23" y="18"/>
                    </a:cubicBezTo>
                    <a:cubicBezTo>
                      <a:pt x="24" y="17"/>
                      <a:pt x="24" y="17"/>
                      <a:pt x="24" y="17"/>
                    </a:cubicBezTo>
                    <a:cubicBezTo>
                      <a:pt x="25" y="16"/>
                      <a:pt x="25" y="16"/>
                      <a:pt x="25" y="14"/>
                    </a:cubicBezTo>
                    <a:cubicBezTo>
                      <a:pt x="26" y="13"/>
                      <a:pt x="26" y="12"/>
                      <a:pt x="26" y="12"/>
                    </a:cubicBezTo>
                    <a:cubicBezTo>
                      <a:pt x="26" y="12"/>
                      <a:pt x="26"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1"/>
                      <a:pt x="27" y="11"/>
                    </a:cubicBezTo>
                    <a:cubicBezTo>
                      <a:pt x="27" y="11"/>
                      <a:pt x="27" y="11"/>
                      <a:pt x="27" y="11"/>
                    </a:cubicBezTo>
                    <a:cubicBezTo>
                      <a:pt x="29" y="9"/>
                      <a:pt x="29" y="7"/>
                      <a:pt x="30" y="5"/>
                    </a:cubicBezTo>
                    <a:cubicBezTo>
                      <a:pt x="31" y="4"/>
                      <a:pt x="29" y="0"/>
                      <a:pt x="2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7" name="iŝlîḋé"/>
              <p:cNvSpPr>
                <a:spLocks noChangeArrowheads="1"/>
              </p:cNvSpPr>
              <p:nvPr/>
            </p:nvSpPr>
            <p:spPr bwMode="auto">
              <a:xfrm>
                <a:off x="560" y="1432"/>
                <a:ext cx="237" cy="354"/>
              </a:xfrm>
              <a:custGeom>
                <a:avLst/>
                <a:gdLst>
                  <a:gd name="T0" fmla="*/ 119 w 114"/>
                  <a:gd name="T1" fmla="*/ 0 h 171"/>
                  <a:gd name="T2" fmla="*/ 119 w 114"/>
                  <a:gd name="T3" fmla="*/ 0 h 171"/>
                  <a:gd name="T4" fmla="*/ 0 w 114"/>
                  <a:gd name="T5" fmla="*/ 118 h 171"/>
                  <a:gd name="T6" fmla="*/ 17 w 114"/>
                  <a:gd name="T7" fmla="*/ 178 h 171"/>
                  <a:gd name="T8" fmla="*/ 119 w 114"/>
                  <a:gd name="T9" fmla="*/ 354 h 171"/>
                  <a:gd name="T10" fmla="*/ 222 w 114"/>
                  <a:gd name="T11" fmla="*/ 178 h 171"/>
                  <a:gd name="T12" fmla="*/ 237 w 114"/>
                  <a:gd name="T13" fmla="*/ 118 h 171"/>
                  <a:gd name="T14" fmla="*/ 119 w 114"/>
                  <a:gd name="T15" fmla="*/ 0 h 171"/>
                  <a:gd name="T16" fmla="*/ 119 w 114"/>
                  <a:gd name="T17" fmla="*/ 149 h 171"/>
                  <a:gd name="T18" fmla="*/ 119 w 114"/>
                  <a:gd name="T19" fmla="*/ 149 h 171"/>
                  <a:gd name="T20" fmla="*/ 89 w 114"/>
                  <a:gd name="T21" fmla="*/ 118 h 171"/>
                  <a:gd name="T22" fmla="*/ 119 w 114"/>
                  <a:gd name="T23" fmla="*/ 89 h 171"/>
                  <a:gd name="T24" fmla="*/ 119 w 114"/>
                  <a:gd name="T25" fmla="*/ 89 h 171"/>
                  <a:gd name="T26" fmla="*/ 150 w 114"/>
                  <a:gd name="T27" fmla="*/ 118 h 171"/>
                  <a:gd name="T28" fmla="*/ 119 w 114"/>
                  <a:gd name="T29" fmla="*/ 149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
                  <a:gd name="T46" fmla="*/ 0 h 171"/>
                  <a:gd name="T47" fmla="*/ 114 w 114"/>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 h="171">
                    <a:moveTo>
                      <a:pt x="57" y="0"/>
                    </a:moveTo>
                    <a:cubicBezTo>
                      <a:pt x="57" y="0"/>
                      <a:pt x="57" y="0"/>
                      <a:pt x="57" y="0"/>
                    </a:cubicBezTo>
                    <a:cubicBezTo>
                      <a:pt x="26" y="0"/>
                      <a:pt x="0" y="26"/>
                      <a:pt x="0" y="57"/>
                    </a:cubicBezTo>
                    <a:cubicBezTo>
                      <a:pt x="0" y="68"/>
                      <a:pt x="3" y="77"/>
                      <a:pt x="8" y="86"/>
                    </a:cubicBezTo>
                    <a:cubicBezTo>
                      <a:pt x="57" y="171"/>
                      <a:pt x="57" y="171"/>
                      <a:pt x="57" y="171"/>
                    </a:cubicBezTo>
                    <a:cubicBezTo>
                      <a:pt x="107" y="86"/>
                      <a:pt x="107" y="86"/>
                      <a:pt x="107" y="86"/>
                    </a:cubicBezTo>
                    <a:cubicBezTo>
                      <a:pt x="112" y="77"/>
                      <a:pt x="114" y="68"/>
                      <a:pt x="114" y="57"/>
                    </a:cubicBezTo>
                    <a:cubicBezTo>
                      <a:pt x="114" y="26"/>
                      <a:pt x="89" y="0"/>
                      <a:pt x="57" y="0"/>
                    </a:cubicBezTo>
                    <a:close/>
                    <a:moveTo>
                      <a:pt x="57" y="72"/>
                    </a:moveTo>
                    <a:cubicBezTo>
                      <a:pt x="57" y="72"/>
                      <a:pt x="57" y="72"/>
                      <a:pt x="57" y="72"/>
                    </a:cubicBezTo>
                    <a:cubicBezTo>
                      <a:pt x="50" y="72"/>
                      <a:pt x="43" y="65"/>
                      <a:pt x="43" y="57"/>
                    </a:cubicBezTo>
                    <a:cubicBezTo>
                      <a:pt x="43" y="49"/>
                      <a:pt x="50" y="43"/>
                      <a:pt x="57" y="43"/>
                    </a:cubicBezTo>
                    <a:cubicBezTo>
                      <a:pt x="57" y="43"/>
                      <a:pt x="57" y="43"/>
                      <a:pt x="57" y="43"/>
                    </a:cubicBezTo>
                    <a:cubicBezTo>
                      <a:pt x="65" y="43"/>
                      <a:pt x="72" y="49"/>
                      <a:pt x="72" y="57"/>
                    </a:cubicBezTo>
                    <a:cubicBezTo>
                      <a:pt x="72" y="65"/>
                      <a:pt x="65" y="72"/>
                      <a:pt x="57" y="72"/>
                    </a:cubicBezTo>
                    <a:close/>
                  </a:path>
                </a:pathLst>
              </a:cu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8" name="ïşḻiḑe"/>
              <p:cNvSpPr>
                <a:spLocks noChangeArrowheads="1"/>
              </p:cNvSpPr>
              <p:nvPr/>
            </p:nvSpPr>
            <p:spPr bwMode="auto">
              <a:xfrm>
                <a:off x="643" y="1512"/>
                <a:ext cx="7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249" name="iṩ1ïdè"/>
              <p:cNvSpPr>
                <a:spLocks noChangeArrowheads="1"/>
              </p:cNvSpPr>
              <p:nvPr/>
            </p:nvSpPr>
            <p:spPr bwMode="auto">
              <a:xfrm>
                <a:off x="533" y="3761"/>
                <a:ext cx="81" cy="50"/>
              </a:xfrm>
              <a:custGeom>
                <a:avLst/>
                <a:gdLst>
                  <a:gd name="T0" fmla="*/ 0 w 39"/>
                  <a:gd name="T1" fmla="*/ 2 h 24"/>
                  <a:gd name="T2" fmla="*/ 42 w 39"/>
                  <a:gd name="T3" fmla="*/ 48 h 24"/>
                  <a:gd name="T4" fmla="*/ 81 w 39"/>
                  <a:gd name="T5" fmla="*/ 0 h 24"/>
                  <a:gd name="T6" fmla="*/ 0 w 39"/>
                  <a:gd name="T7" fmla="*/ 2 h 24"/>
                  <a:gd name="T8" fmla="*/ 0 60000 65536"/>
                  <a:gd name="T9" fmla="*/ 0 60000 65536"/>
                  <a:gd name="T10" fmla="*/ 0 60000 65536"/>
                  <a:gd name="T11" fmla="*/ 0 60000 65536"/>
                  <a:gd name="T12" fmla="*/ 0 w 39"/>
                  <a:gd name="T13" fmla="*/ 0 h 24"/>
                  <a:gd name="T14" fmla="*/ 39 w 39"/>
                  <a:gd name="T15" fmla="*/ 24 h 24"/>
                </a:gdLst>
                <a:ahLst/>
                <a:cxnLst>
                  <a:cxn ang="T8">
                    <a:pos x="T0" y="T1"/>
                  </a:cxn>
                  <a:cxn ang="T9">
                    <a:pos x="T2" y="T3"/>
                  </a:cxn>
                  <a:cxn ang="T10">
                    <a:pos x="T4" y="T5"/>
                  </a:cxn>
                  <a:cxn ang="T11">
                    <a:pos x="T6" y="T7"/>
                  </a:cxn>
                </a:cxnLst>
                <a:rect l="T12" t="T13" r="T14" b="T15"/>
                <a:pathLst>
                  <a:path w="39" h="24">
                    <a:moveTo>
                      <a:pt x="0" y="1"/>
                    </a:moveTo>
                    <a:cubicBezTo>
                      <a:pt x="0" y="14"/>
                      <a:pt x="9" y="24"/>
                      <a:pt x="20" y="23"/>
                    </a:cubicBezTo>
                    <a:cubicBezTo>
                      <a:pt x="31" y="23"/>
                      <a:pt x="39" y="13"/>
                      <a:pt x="39"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0" name="îṥḻiḓê"/>
              <p:cNvSpPr>
                <a:spLocks noChangeArrowheads="1"/>
              </p:cNvSpPr>
              <p:nvPr/>
            </p:nvSpPr>
            <p:spPr bwMode="auto">
              <a:xfrm>
                <a:off x="511" y="2936"/>
                <a:ext cx="103" cy="801"/>
              </a:xfrm>
              <a:custGeom>
                <a:avLst/>
                <a:gdLst>
                  <a:gd name="T0" fmla="*/ 103 w 103"/>
                  <a:gd name="T1" fmla="*/ 798 h 801"/>
                  <a:gd name="T2" fmla="*/ 83 w 103"/>
                  <a:gd name="T3" fmla="*/ 0 h 801"/>
                  <a:gd name="T4" fmla="*/ 0 w 103"/>
                  <a:gd name="T5" fmla="*/ 2 h 801"/>
                  <a:gd name="T6" fmla="*/ 20 w 103"/>
                  <a:gd name="T7" fmla="*/ 801 h 801"/>
                  <a:gd name="T8" fmla="*/ 103 w 103"/>
                  <a:gd name="T9" fmla="*/ 798 h 801"/>
                  <a:gd name="T10" fmla="*/ 0 60000 65536"/>
                  <a:gd name="T11" fmla="*/ 0 60000 65536"/>
                  <a:gd name="T12" fmla="*/ 0 60000 65536"/>
                  <a:gd name="T13" fmla="*/ 0 60000 65536"/>
                  <a:gd name="T14" fmla="*/ 0 60000 65536"/>
                  <a:gd name="T15" fmla="*/ 0 w 103"/>
                  <a:gd name="T16" fmla="*/ 0 h 801"/>
                  <a:gd name="T17" fmla="*/ 103 w 103"/>
                  <a:gd name="T18" fmla="*/ 801 h 801"/>
                </a:gdLst>
                <a:ahLst/>
                <a:cxnLst>
                  <a:cxn ang="T10">
                    <a:pos x="T0" y="T1"/>
                  </a:cxn>
                  <a:cxn ang="T11">
                    <a:pos x="T2" y="T3"/>
                  </a:cxn>
                  <a:cxn ang="T12">
                    <a:pos x="T4" y="T5"/>
                  </a:cxn>
                  <a:cxn ang="T13">
                    <a:pos x="T6" y="T7"/>
                  </a:cxn>
                  <a:cxn ang="T14">
                    <a:pos x="T8" y="T9"/>
                  </a:cxn>
                </a:cxnLst>
                <a:rect l="T15" t="T16" r="T17" b="T18"/>
                <a:pathLst>
                  <a:path w="103" h="801">
                    <a:moveTo>
                      <a:pt x="103" y="798"/>
                    </a:moveTo>
                    <a:lnTo>
                      <a:pt x="83" y="0"/>
                    </a:lnTo>
                    <a:lnTo>
                      <a:pt x="0" y="2"/>
                    </a:lnTo>
                    <a:lnTo>
                      <a:pt x="20" y="801"/>
                    </a:lnTo>
                    <a:lnTo>
                      <a:pt x="103" y="798"/>
                    </a:lnTo>
                    <a:close/>
                  </a:path>
                </a:pathLst>
              </a:cu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1" name="íṡḻíde"/>
              <p:cNvSpPr>
                <a:spLocks noChangeArrowheads="1"/>
              </p:cNvSpPr>
              <p:nvPr/>
            </p:nvSpPr>
            <p:spPr bwMode="auto">
              <a:xfrm>
                <a:off x="542" y="2938"/>
                <a:ext cx="41" cy="796"/>
              </a:xfrm>
              <a:custGeom>
                <a:avLst/>
                <a:gdLst>
                  <a:gd name="T0" fmla="*/ 41 w 41"/>
                  <a:gd name="T1" fmla="*/ 796 h 796"/>
                  <a:gd name="T2" fmla="*/ 20 w 41"/>
                  <a:gd name="T3" fmla="*/ 0 h 796"/>
                  <a:gd name="T4" fmla="*/ 0 w 41"/>
                  <a:gd name="T5" fmla="*/ 0 h 796"/>
                  <a:gd name="T6" fmla="*/ 20 w 41"/>
                  <a:gd name="T7" fmla="*/ 796 h 796"/>
                  <a:gd name="T8" fmla="*/ 41 w 41"/>
                  <a:gd name="T9" fmla="*/ 796 h 796"/>
                  <a:gd name="T10" fmla="*/ 0 60000 65536"/>
                  <a:gd name="T11" fmla="*/ 0 60000 65536"/>
                  <a:gd name="T12" fmla="*/ 0 60000 65536"/>
                  <a:gd name="T13" fmla="*/ 0 60000 65536"/>
                  <a:gd name="T14" fmla="*/ 0 60000 65536"/>
                  <a:gd name="T15" fmla="*/ 0 w 41"/>
                  <a:gd name="T16" fmla="*/ 0 h 796"/>
                  <a:gd name="T17" fmla="*/ 41 w 41"/>
                  <a:gd name="T18" fmla="*/ 796 h 796"/>
                </a:gdLst>
                <a:ahLst/>
                <a:cxnLst>
                  <a:cxn ang="T10">
                    <a:pos x="T0" y="T1"/>
                  </a:cxn>
                  <a:cxn ang="T11">
                    <a:pos x="T2" y="T3"/>
                  </a:cxn>
                  <a:cxn ang="T12">
                    <a:pos x="T4" y="T5"/>
                  </a:cxn>
                  <a:cxn ang="T13">
                    <a:pos x="T6" y="T7"/>
                  </a:cxn>
                  <a:cxn ang="T14">
                    <a:pos x="T8" y="T9"/>
                  </a:cxn>
                </a:cxnLst>
                <a:rect l="T15" t="T16" r="T17" b="T18"/>
                <a:pathLst>
                  <a:path w="41" h="796">
                    <a:moveTo>
                      <a:pt x="41" y="796"/>
                    </a:moveTo>
                    <a:lnTo>
                      <a:pt x="20" y="0"/>
                    </a:lnTo>
                    <a:lnTo>
                      <a:pt x="0" y="0"/>
                    </a:lnTo>
                    <a:lnTo>
                      <a:pt x="20" y="796"/>
                    </a:lnTo>
                    <a:lnTo>
                      <a:pt x="41" y="796"/>
                    </a:lnTo>
                    <a:close/>
                  </a:path>
                </a:pathLst>
              </a:custGeom>
              <a:solidFill>
                <a:srgbClr val="F3CB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2" name="iSļíḋé"/>
              <p:cNvSpPr>
                <a:spLocks noChangeArrowheads="1"/>
              </p:cNvSpPr>
              <p:nvPr/>
            </p:nvSpPr>
            <p:spPr bwMode="auto">
              <a:xfrm>
                <a:off x="531" y="3712"/>
                <a:ext cx="83" cy="52"/>
              </a:xfrm>
              <a:custGeom>
                <a:avLst/>
                <a:gdLst>
                  <a:gd name="T0" fmla="*/ 83 w 83"/>
                  <a:gd name="T1" fmla="*/ 49 h 52"/>
                  <a:gd name="T2" fmla="*/ 81 w 83"/>
                  <a:gd name="T3" fmla="*/ 0 h 52"/>
                  <a:gd name="T4" fmla="*/ 0 w 83"/>
                  <a:gd name="T5" fmla="*/ 2 h 52"/>
                  <a:gd name="T6" fmla="*/ 2 w 83"/>
                  <a:gd name="T7" fmla="*/ 52 h 52"/>
                  <a:gd name="T8" fmla="*/ 83 w 83"/>
                  <a:gd name="T9" fmla="*/ 49 h 52"/>
                  <a:gd name="T10" fmla="*/ 0 60000 65536"/>
                  <a:gd name="T11" fmla="*/ 0 60000 65536"/>
                  <a:gd name="T12" fmla="*/ 0 60000 65536"/>
                  <a:gd name="T13" fmla="*/ 0 60000 65536"/>
                  <a:gd name="T14" fmla="*/ 0 60000 65536"/>
                  <a:gd name="T15" fmla="*/ 0 w 83"/>
                  <a:gd name="T16" fmla="*/ 0 h 52"/>
                  <a:gd name="T17" fmla="*/ 83 w 83"/>
                  <a:gd name="T18" fmla="*/ 52 h 52"/>
                </a:gdLst>
                <a:ahLst/>
                <a:cxnLst>
                  <a:cxn ang="T10">
                    <a:pos x="T0" y="T1"/>
                  </a:cxn>
                  <a:cxn ang="T11">
                    <a:pos x="T2" y="T3"/>
                  </a:cxn>
                  <a:cxn ang="T12">
                    <a:pos x="T4" y="T5"/>
                  </a:cxn>
                  <a:cxn ang="T13">
                    <a:pos x="T6" y="T7"/>
                  </a:cxn>
                  <a:cxn ang="T14">
                    <a:pos x="T8" y="T9"/>
                  </a:cxn>
                </a:cxnLst>
                <a:rect l="T15" t="T16" r="T17" b="T18"/>
                <a:pathLst>
                  <a:path w="83" h="52">
                    <a:moveTo>
                      <a:pt x="83" y="49"/>
                    </a:moveTo>
                    <a:lnTo>
                      <a:pt x="81" y="0"/>
                    </a:lnTo>
                    <a:lnTo>
                      <a:pt x="0" y="2"/>
                    </a:lnTo>
                    <a:lnTo>
                      <a:pt x="2" y="52"/>
                    </a:lnTo>
                    <a:lnTo>
                      <a:pt x="83" y="49"/>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3" name="îšlïḍê"/>
              <p:cNvSpPr>
                <a:spLocks noChangeArrowheads="1"/>
              </p:cNvSpPr>
              <p:nvPr/>
            </p:nvSpPr>
            <p:spPr bwMode="auto">
              <a:xfrm>
                <a:off x="511" y="2826"/>
                <a:ext cx="83" cy="112"/>
              </a:xfrm>
              <a:custGeom>
                <a:avLst/>
                <a:gdLst>
                  <a:gd name="T0" fmla="*/ 22 w 83"/>
                  <a:gd name="T1" fmla="*/ 0 h 112"/>
                  <a:gd name="T2" fmla="*/ 0 w 83"/>
                  <a:gd name="T3" fmla="*/ 112 h 112"/>
                  <a:gd name="T4" fmla="*/ 83 w 83"/>
                  <a:gd name="T5" fmla="*/ 110 h 112"/>
                  <a:gd name="T6" fmla="*/ 56 w 83"/>
                  <a:gd name="T7" fmla="*/ 0 h 112"/>
                  <a:gd name="T8" fmla="*/ 22 w 83"/>
                  <a:gd name="T9" fmla="*/ 0 h 112"/>
                  <a:gd name="T10" fmla="*/ 0 60000 65536"/>
                  <a:gd name="T11" fmla="*/ 0 60000 65536"/>
                  <a:gd name="T12" fmla="*/ 0 60000 65536"/>
                  <a:gd name="T13" fmla="*/ 0 60000 65536"/>
                  <a:gd name="T14" fmla="*/ 0 60000 65536"/>
                  <a:gd name="T15" fmla="*/ 0 w 83"/>
                  <a:gd name="T16" fmla="*/ 0 h 112"/>
                  <a:gd name="T17" fmla="*/ 83 w 83"/>
                  <a:gd name="T18" fmla="*/ 112 h 112"/>
                </a:gdLst>
                <a:ahLst/>
                <a:cxnLst>
                  <a:cxn ang="T10">
                    <a:pos x="T0" y="T1"/>
                  </a:cxn>
                  <a:cxn ang="T11">
                    <a:pos x="T2" y="T3"/>
                  </a:cxn>
                  <a:cxn ang="T12">
                    <a:pos x="T4" y="T5"/>
                  </a:cxn>
                  <a:cxn ang="T13">
                    <a:pos x="T6" y="T7"/>
                  </a:cxn>
                  <a:cxn ang="T14">
                    <a:pos x="T8" y="T9"/>
                  </a:cxn>
                </a:cxnLst>
                <a:rect l="T15" t="T16" r="T17" b="T18"/>
                <a:pathLst>
                  <a:path w="83" h="112">
                    <a:moveTo>
                      <a:pt x="22" y="0"/>
                    </a:moveTo>
                    <a:lnTo>
                      <a:pt x="0" y="112"/>
                    </a:lnTo>
                    <a:lnTo>
                      <a:pt x="83" y="110"/>
                    </a:lnTo>
                    <a:lnTo>
                      <a:pt x="56" y="0"/>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4" name="iṩlîḋê"/>
              <p:cNvSpPr>
                <a:spLocks noChangeArrowheads="1"/>
              </p:cNvSpPr>
              <p:nvPr/>
            </p:nvSpPr>
            <p:spPr bwMode="auto">
              <a:xfrm>
                <a:off x="533" y="2751"/>
                <a:ext cx="34" cy="77"/>
              </a:xfrm>
              <a:custGeom>
                <a:avLst/>
                <a:gdLst>
                  <a:gd name="T0" fmla="*/ 34 w 34"/>
                  <a:gd name="T1" fmla="*/ 75 h 77"/>
                  <a:gd name="T2" fmla="*/ 15 w 34"/>
                  <a:gd name="T3" fmla="*/ 0 h 77"/>
                  <a:gd name="T4" fmla="*/ 0 w 34"/>
                  <a:gd name="T5" fmla="*/ 77 h 77"/>
                  <a:gd name="T6" fmla="*/ 34 w 34"/>
                  <a:gd name="T7" fmla="*/ 75 h 77"/>
                  <a:gd name="T8" fmla="*/ 0 60000 65536"/>
                  <a:gd name="T9" fmla="*/ 0 60000 65536"/>
                  <a:gd name="T10" fmla="*/ 0 60000 65536"/>
                  <a:gd name="T11" fmla="*/ 0 60000 65536"/>
                  <a:gd name="T12" fmla="*/ 0 w 34"/>
                  <a:gd name="T13" fmla="*/ 0 h 77"/>
                  <a:gd name="T14" fmla="*/ 34 w 34"/>
                  <a:gd name="T15" fmla="*/ 77 h 77"/>
                </a:gdLst>
                <a:ahLst/>
                <a:cxnLst>
                  <a:cxn ang="T8">
                    <a:pos x="T0" y="T1"/>
                  </a:cxn>
                  <a:cxn ang="T9">
                    <a:pos x="T2" y="T3"/>
                  </a:cxn>
                  <a:cxn ang="T10">
                    <a:pos x="T4" y="T5"/>
                  </a:cxn>
                  <a:cxn ang="T11">
                    <a:pos x="T6" y="T7"/>
                  </a:cxn>
                </a:cxnLst>
                <a:rect l="T12" t="T13" r="T14" b="T15"/>
                <a:pathLst>
                  <a:path w="34" h="77">
                    <a:moveTo>
                      <a:pt x="34" y="75"/>
                    </a:moveTo>
                    <a:lnTo>
                      <a:pt x="15" y="0"/>
                    </a:lnTo>
                    <a:lnTo>
                      <a:pt x="0" y="77"/>
                    </a:lnTo>
                    <a:lnTo>
                      <a:pt x="34" y="75"/>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5" name="îşḷidè"/>
              <p:cNvSpPr>
                <a:spLocks noChangeArrowheads="1"/>
              </p:cNvSpPr>
              <p:nvPr/>
            </p:nvSpPr>
            <p:spPr bwMode="auto">
              <a:xfrm>
                <a:off x="332" y="2459"/>
                <a:ext cx="199" cy="1383"/>
              </a:xfrm>
              <a:custGeom>
                <a:avLst/>
                <a:gdLst>
                  <a:gd name="T0" fmla="*/ 83 w 199"/>
                  <a:gd name="T1" fmla="*/ 1383 h 1383"/>
                  <a:gd name="T2" fmla="*/ 0 w 199"/>
                  <a:gd name="T3" fmla="*/ 6 h 1383"/>
                  <a:gd name="T4" fmla="*/ 116 w 199"/>
                  <a:gd name="T5" fmla="*/ 0 h 1383"/>
                  <a:gd name="T6" fmla="*/ 199 w 199"/>
                  <a:gd name="T7" fmla="*/ 1377 h 1383"/>
                  <a:gd name="T8" fmla="*/ 83 w 199"/>
                  <a:gd name="T9" fmla="*/ 1383 h 1383"/>
                  <a:gd name="T10" fmla="*/ 0 60000 65536"/>
                  <a:gd name="T11" fmla="*/ 0 60000 65536"/>
                  <a:gd name="T12" fmla="*/ 0 60000 65536"/>
                  <a:gd name="T13" fmla="*/ 0 60000 65536"/>
                  <a:gd name="T14" fmla="*/ 0 60000 65536"/>
                  <a:gd name="T15" fmla="*/ 0 w 199"/>
                  <a:gd name="T16" fmla="*/ 0 h 1383"/>
                  <a:gd name="T17" fmla="*/ 199 w 199"/>
                  <a:gd name="T18" fmla="*/ 1383 h 1383"/>
                </a:gdLst>
                <a:ahLst/>
                <a:cxnLst>
                  <a:cxn ang="T10">
                    <a:pos x="T0" y="T1"/>
                  </a:cxn>
                  <a:cxn ang="T11">
                    <a:pos x="T2" y="T3"/>
                  </a:cxn>
                  <a:cxn ang="T12">
                    <a:pos x="T4" y="T5"/>
                  </a:cxn>
                  <a:cxn ang="T13">
                    <a:pos x="T6" y="T7"/>
                  </a:cxn>
                  <a:cxn ang="T14">
                    <a:pos x="T8" y="T9"/>
                  </a:cxn>
                </a:cxnLst>
                <a:rect l="T15" t="T16" r="T17" b="T18"/>
                <a:pathLst>
                  <a:path w="199" h="1383">
                    <a:moveTo>
                      <a:pt x="83" y="1383"/>
                    </a:moveTo>
                    <a:lnTo>
                      <a:pt x="0" y="6"/>
                    </a:lnTo>
                    <a:lnTo>
                      <a:pt x="116" y="0"/>
                    </a:lnTo>
                    <a:lnTo>
                      <a:pt x="199" y="1377"/>
                    </a:lnTo>
                    <a:lnTo>
                      <a:pt x="83" y="1383"/>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6" name="îş1íḋê"/>
              <p:cNvSpPr>
                <a:spLocks noChangeArrowheads="1"/>
              </p:cNvSpPr>
              <p:nvPr/>
            </p:nvSpPr>
            <p:spPr bwMode="auto">
              <a:xfrm>
                <a:off x="417" y="2486"/>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7" name="ïṩḻîḋé"/>
              <p:cNvSpPr>
                <a:spLocks noChangeArrowheads="1"/>
              </p:cNvSpPr>
              <p:nvPr/>
            </p:nvSpPr>
            <p:spPr bwMode="auto">
              <a:xfrm>
                <a:off x="417" y="2504"/>
                <a:ext cx="33" cy="11"/>
              </a:xfrm>
              <a:custGeom>
                <a:avLst/>
                <a:gdLst>
                  <a:gd name="T0" fmla="*/ 0 w 33"/>
                  <a:gd name="T1" fmla="*/ 11 h 11"/>
                  <a:gd name="T2" fmla="*/ 0 w 33"/>
                  <a:gd name="T3" fmla="*/ 2 h 11"/>
                  <a:gd name="T4" fmla="*/ 33 w 33"/>
                  <a:gd name="T5" fmla="*/ 0 h 11"/>
                  <a:gd name="T6" fmla="*/ 33 w 33"/>
                  <a:gd name="T7" fmla="*/ 8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8"/>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8" name="îṣlíḋe"/>
              <p:cNvSpPr>
                <a:spLocks noChangeArrowheads="1"/>
              </p:cNvSpPr>
              <p:nvPr/>
            </p:nvSpPr>
            <p:spPr bwMode="auto">
              <a:xfrm>
                <a:off x="419" y="2525"/>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9" name="iş1iďe"/>
              <p:cNvSpPr>
                <a:spLocks noChangeArrowheads="1"/>
              </p:cNvSpPr>
              <p:nvPr/>
            </p:nvSpPr>
            <p:spPr bwMode="auto">
              <a:xfrm>
                <a:off x="419" y="2546"/>
                <a:ext cx="33" cy="10"/>
              </a:xfrm>
              <a:custGeom>
                <a:avLst/>
                <a:gdLst>
                  <a:gd name="T0" fmla="*/ 2 w 33"/>
                  <a:gd name="T1" fmla="*/ 10 h 10"/>
                  <a:gd name="T2" fmla="*/ 0 w 33"/>
                  <a:gd name="T3" fmla="*/ 2 h 10"/>
                  <a:gd name="T4" fmla="*/ 33 w 33"/>
                  <a:gd name="T5" fmla="*/ 0 h 10"/>
                  <a:gd name="T6" fmla="*/ 33 w 33"/>
                  <a:gd name="T7" fmla="*/ 8 h 10"/>
                  <a:gd name="T8" fmla="*/ 2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2" y="10"/>
                    </a:moveTo>
                    <a:lnTo>
                      <a:pt x="0" y="2"/>
                    </a:lnTo>
                    <a:lnTo>
                      <a:pt x="33" y="0"/>
                    </a:lnTo>
                    <a:lnTo>
                      <a:pt x="33"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0" name="îṧ1iḓe"/>
              <p:cNvSpPr>
                <a:spLocks noChangeArrowheads="1"/>
              </p:cNvSpPr>
              <p:nvPr/>
            </p:nvSpPr>
            <p:spPr bwMode="auto">
              <a:xfrm>
                <a:off x="421" y="2566"/>
                <a:ext cx="33" cy="11"/>
              </a:xfrm>
              <a:custGeom>
                <a:avLst/>
                <a:gdLst>
                  <a:gd name="T0" fmla="*/ 0 w 33"/>
                  <a:gd name="T1" fmla="*/ 11 h 11"/>
                  <a:gd name="T2" fmla="*/ 0 w 33"/>
                  <a:gd name="T3" fmla="*/ 2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1" name="íṧḻíďè"/>
              <p:cNvSpPr>
                <a:spLocks noChangeArrowheads="1"/>
              </p:cNvSpPr>
              <p:nvPr/>
            </p:nvSpPr>
            <p:spPr bwMode="auto">
              <a:xfrm>
                <a:off x="423" y="2608"/>
                <a:ext cx="34" cy="8"/>
              </a:xfrm>
              <a:custGeom>
                <a:avLst/>
                <a:gdLst>
                  <a:gd name="T0" fmla="*/ 0 w 34"/>
                  <a:gd name="T1" fmla="*/ 8 h 8"/>
                  <a:gd name="T2" fmla="*/ 0 w 34"/>
                  <a:gd name="T3" fmla="*/ 2 h 8"/>
                  <a:gd name="T4" fmla="*/ 34 w 34"/>
                  <a:gd name="T5" fmla="*/ 0 h 8"/>
                  <a:gd name="T6" fmla="*/ 34 w 34"/>
                  <a:gd name="T7" fmla="*/ 8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2" name="î$ļíďê"/>
              <p:cNvSpPr>
                <a:spLocks noChangeArrowheads="1"/>
              </p:cNvSpPr>
              <p:nvPr/>
            </p:nvSpPr>
            <p:spPr bwMode="auto">
              <a:xfrm>
                <a:off x="425" y="2629"/>
                <a:ext cx="34" cy="8"/>
              </a:xfrm>
              <a:custGeom>
                <a:avLst/>
                <a:gdLst>
                  <a:gd name="T0" fmla="*/ 0 w 34"/>
                  <a:gd name="T1" fmla="*/ 8 h 8"/>
                  <a:gd name="T2" fmla="*/ 0 w 34"/>
                  <a:gd name="T3" fmla="*/ 2 h 8"/>
                  <a:gd name="T4" fmla="*/ 34 w 34"/>
                  <a:gd name="T5" fmla="*/ 0 h 8"/>
                  <a:gd name="T6" fmla="*/ 34 w 34"/>
                  <a:gd name="T7" fmla="*/ 8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3" name="ïṥlîdé"/>
              <p:cNvSpPr>
                <a:spLocks noChangeArrowheads="1"/>
              </p:cNvSpPr>
              <p:nvPr/>
            </p:nvSpPr>
            <p:spPr bwMode="auto">
              <a:xfrm>
                <a:off x="425" y="2649"/>
                <a:ext cx="34" cy="9"/>
              </a:xfrm>
              <a:custGeom>
                <a:avLst/>
                <a:gdLst>
                  <a:gd name="T0" fmla="*/ 0 w 34"/>
                  <a:gd name="T1" fmla="*/ 9 h 9"/>
                  <a:gd name="T2" fmla="*/ 0 w 34"/>
                  <a:gd name="T3" fmla="*/ 2 h 9"/>
                  <a:gd name="T4" fmla="*/ 34 w 34"/>
                  <a:gd name="T5" fmla="*/ 0 h 9"/>
                  <a:gd name="T6" fmla="*/ 34 w 34"/>
                  <a:gd name="T7" fmla="*/ 7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2"/>
                    </a:lnTo>
                    <a:lnTo>
                      <a:pt x="34" y="0"/>
                    </a:lnTo>
                    <a:lnTo>
                      <a:pt x="34"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4" name="îṡḷîde"/>
              <p:cNvSpPr>
                <a:spLocks noChangeArrowheads="1"/>
              </p:cNvSpPr>
              <p:nvPr/>
            </p:nvSpPr>
            <p:spPr bwMode="auto">
              <a:xfrm>
                <a:off x="427" y="2670"/>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5" name="iṡ1ïďé"/>
              <p:cNvSpPr>
                <a:spLocks noChangeArrowheads="1"/>
              </p:cNvSpPr>
              <p:nvPr/>
            </p:nvSpPr>
            <p:spPr bwMode="auto">
              <a:xfrm>
                <a:off x="427" y="2691"/>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6" name="îŝļîdè"/>
              <p:cNvSpPr>
                <a:spLocks noChangeArrowheads="1"/>
              </p:cNvSpPr>
              <p:nvPr/>
            </p:nvSpPr>
            <p:spPr bwMode="auto">
              <a:xfrm>
                <a:off x="392" y="2587"/>
                <a:ext cx="65" cy="11"/>
              </a:xfrm>
              <a:custGeom>
                <a:avLst/>
                <a:gdLst>
                  <a:gd name="T0" fmla="*/ 0 w 65"/>
                  <a:gd name="T1" fmla="*/ 11 h 11"/>
                  <a:gd name="T2" fmla="*/ 0 w 65"/>
                  <a:gd name="T3" fmla="*/ 4 h 11"/>
                  <a:gd name="T4" fmla="*/ 62 w 65"/>
                  <a:gd name="T5" fmla="*/ 0 h 11"/>
                  <a:gd name="T6" fmla="*/ 65 w 65"/>
                  <a:gd name="T7" fmla="*/ 8 h 11"/>
                  <a:gd name="T8" fmla="*/ 0 w 65"/>
                  <a:gd name="T9" fmla="*/ 11 h 11"/>
                  <a:gd name="T10" fmla="*/ 0 60000 65536"/>
                  <a:gd name="T11" fmla="*/ 0 60000 65536"/>
                  <a:gd name="T12" fmla="*/ 0 60000 65536"/>
                  <a:gd name="T13" fmla="*/ 0 60000 65536"/>
                  <a:gd name="T14" fmla="*/ 0 60000 65536"/>
                  <a:gd name="T15" fmla="*/ 0 w 65"/>
                  <a:gd name="T16" fmla="*/ 0 h 11"/>
                  <a:gd name="T17" fmla="*/ 65 w 65"/>
                  <a:gd name="T18" fmla="*/ 11 h 11"/>
                </a:gdLst>
                <a:ahLst/>
                <a:cxnLst>
                  <a:cxn ang="T10">
                    <a:pos x="T0" y="T1"/>
                  </a:cxn>
                  <a:cxn ang="T11">
                    <a:pos x="T2" y="T3"/>
                  </a:cxn>
                  <a:cxn ang="T12">
                    <a:pos x="T4" y="T5"/>
                  </a:cxn>
                  <a:cxn ang="T13">
                    <a:pos x="T6" y="T7"/>
                  </a:cxn>
                  <a:cxn ang="T14">
                    <a:pos x="T8" y="T9"/>
                  </a:cxn>
                </a:cxnLst>
                <a:rect l="T15" t="T16" r="T17" b="T18"/>
                <a:pathLst>
                  <a:path w="65" h="11">
                    <a:moveTo>
                      <a:pt x="0" y="11"/>
                    </a:moveTo>
                    <a:lnTo>
                      <a:pt x="0" y="4"/>
                    </a:lnTo>
                    <a:lnTo>
                      <a:pt x="62" y="0"/>
                    </a:lnTo>
                    <a:lnTo>
                      <a:pt x="65" y="8"/>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7" name="î$ḷïḑe"/>
              <p:cNvSpPr>
                <a:spLocks noChangeArrowheads="1"/>
              </p:cNvSpPr>
              <p:nvPr/>
            </p:nvSpPr>
            <p:spPr bwMode="auto">
              <a:xfrm>
                <a:off x="430" y="2732"/>
                <a:ext cx="35" cy="9"/>
              </a:xfrm>
              <a:custGeom>
                <a:avLst/>
                <a:gdLst>
                  <a:gd name="T0" fmla="*/ 2 w 35"/>
                  <a:gd name="T1" fmla="*/ 9 h 9"/>
                  <a:gd name="T2" fmla="*/ 0 w 35"/>
                  <a:gd name="T3" fmla="*/ 2 h 9"/>
                  <a:gd name="T4" fmla="*/ 33 w 35"/>
                  <a:gd name="T5" fmla="*/ 0 h 9"/>
                  <a:gd name="T6" fmla="*/ 35 w 35"/>
                  <a:gd name="T7" fmla="*/ 7 h 9"/>
                  <a:gd name="T8" fmla="*/ 2 w 35"/>
                  <a:gd name="T9" fmla="*/ 9 h 9"/>
                  <a:gd name="T10" fmla="*/ 0 60000 65536"/>
                  <a:gd name="T11" fmla="*/ 0 60000 65536"/>
                  <a:gd name="T12" fmla="*/ 0 60000 65536"/>
                  <a:gd name="T13" fmla="*/ 0 60000 65536"/>
                  <a:gd name="T14" fmla="*/ 0 60000 65536"/>
                  <a:gd name="T15" fmla="*/ 0 w 35"/>
                  <a:gd name="T16" fmla="*/ 0 h 9"/>
                  <a:gd name="T17" fmla="*/ 35 w 35"/>
                  <a:gd name="T18" fmla="*/ 9 h 9"/>
                </a:gdLst>
                <a:ahLst/>
                <a:cxnLst>
                  <a:cxn ang="T10">
                    <a:pos x="T0" y="T1"/>
                  </a:cxn>
                  <a:cxn ang="T11">
                    <a:pos x="T2" y="T3"/>
                  </a:cxn>
                  <a:cxn ang="T12">
                    <a:pos x="T4" y="T5"/>
                  </a:cxn>
                  <a:cxn ang="T13">
                    <a:pos x="T6" y="T7"/>
                  </a:cxn>
                  <a:cxn ang="T14">
                    <a:pos x="T8" y="T9"/>
                  </a:cxn>
                </a:cxnLst>
                <a:rect l="T15" t="T16" r="T17" b="T18"/>
                <a:pathLst>
                  <a:path w="35" h="9">
                    <a:moveTo>
                      <a:pt x="2" y="9"/>
                    </a:moveTo>
                    <a:lnTo>
                      <a:pt x="0" y="2"/>
                    </a:lnTo>
                    <a:lnTo>
                      <a:pt x="33" y="0"/>
                    </a:lnTo>
                    <a:lnTo>
                      <a:pt x="35" y="7"/>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8" name="îṧ1iḋè"/>
              <p:cNvSpPr>
                <a:spLocks noChangeArrowheads="1"/>
              </p:cNvSpPr>
              <p:nvPr/>
            </p:nvSpPr>
            <p:spPr bwMode="auto">
              <a:xfrm>
                <a:off x="432" y="275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9" name="ïšḷíḍè"/>
              <p:cNvSpPr>
                <a:spLocks noChangeArrowheads="1"/>
              </p:cNvSpPr>
              <p:nvPr/>
            </p:nvSpPr>
            <p:spPr bwMode="auto">
              <a:xfrm>
                <a:off x="434" y="2774"/>
                <a:ext cx="33" cy="8"/>
              </a:xfrm>
              <a:custGeom>
                <a:avLst/>
                <a:gdLst>
                  <a:gd name="T0" fmla="*/ 0 w 33"/>
                  <a:gd name="T1" fmla="*/ 8 h 8"/>
                  <a:gd name="T2" fmla="*/ 0 w 33"/>
                  <a:gd name="T3" fmla="*/ 2 h 8"/>
                  <a:gd name="T4" fmla="*/ 31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1"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0" name="íşḷîdè"/>
              <p:cNvSpPr>
                <a:spLocks noChangeArrowheads="1"/>
              </p:cNvSpPr>
              <p:nvPr/>
            </p:nvSpPr>
            <p:spPr bwMode="auto">
              <a:xfrm>
                <a:off x="434" y="2795"/>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1" name="íšľiḓe"/>
              <p:cNvSpPr>
                <a:spLocks noChangeArrowheads="1"/>
              </p:cNvSpPr>
              <p:nvPr/>
            </p:nvSpPr>
            <p:spPr bwMode="auto">
              <a:xfrm>
                <a:off x="436" y="2815"/>
                <a:ext cx="33" cy="9"/>
              </a:xfrm>
              <a:custGeom>
                <a:avLst/>
                <a:gdLst>
                  <a:gd name="T0" fmla="*/ 0 w 33"/>
                  <a:gd name="T1" fmla="*/ 9 h 9"/>
                  <a:gd name="T2" fmla="*/ 0 w 33"/>
                  <a:gd name="T3" fmla="*/ 2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2" name="í$ľïdê"/>
              <p:cNvSpPr>
                <a:spLocks noChangeArrowheads="1"/>
              </p:cNvSpPr>
              <p:nvPr/>
            </p:nvSpPr>
            <p:spPr bwMode="auto">
              <a:xfrm>
                <a:off x="400" y="2712"/>
                <a:ext cx="63" cy="10"/>
              </a:xfrm>
              <a:custGeom>
                <a:avLst/>
                <a:gdLst>
                  <a:gd name="T0" fmla="*/ 0 w 63"/>
                  <a:gd name="T1" fmla="*/ 10 h 10"/>
                  <a:gd name="T2" fmla="*/ 0 w 63"/>
                  <a:gd name="T3" fmla="*/ 4 h 10"/>
                  <a:gd name="T4" fmla="*/ 63 w 63"/>
                  <a:gd name="T5" fmla="*/ 0 h 10"/>
                  <a:gd name="T6" fmla="*/ 63 w 63"/>
                  <a:gd name="T7" fmla="*/ 6 h 10"/>
                  <a:gd name="T8" fmla="*/ 0 w 63"/>
                  <a:gd name="T9" fmla="*/ 10 h 10"/>
                  <a:gd name="T10" fmla="*/ 0 60000 65536"/>
                  <a:gd name="T11" fmla="*/ 0 60000 65536"/>
                  <a:gd name="T12" fmla="*/ 0 60000 65536"/>
                  <a:gd name="T13" fmla="*/ 0 60000 65536"/>
                  <a:gd name="T14" fmla="*/ 0 60000 65536"/>
                  <a:gd name="T15" fmla="*/ 0 w 63"/>
                  <a:gd name="T16" fmla="*/ 0 h 10"/>
                  <a:gd name="T17" fmla="*/ 63 w 63"/>
                  <a:gd name="T18" fmla="*/ 10 h 10"/>
                </a:gdLst>
                <a:ahLst/>
                <a:cxnLst>
                  <a:cxn ang="T10">
                    <a:pos x="T0" y="T1"/>
                  </a:cxn>
                  <a:cxn ang="T11">
                    <a:pos x="T2" y="T3"/>
                  </a:cxn>
                  <a:cxn ang="T12">
                    <a:pos x="T4" y="T5"/>
                  </a:cxn>
                  <a:cxn ang="T13">
                    <a:pos x="T6" y="T7"/>
                  </a:cxn>
                  <a:cxn ang="T14">
                    <a:pos x="T8" y="T9"/>
                  </a:cxn>
                </a:cxnLst>
                <a:rect l="T15" t="T16" r="T17" b="T18"/>
                <a:pathLst>
                  <a:path w="63" h="10">
                    <a:moveTo>
                      <a:pt x="0" y="10"/>
                    </a:moveTo>
                    <a:lnTo>
                      <a:pt x="0" y="4"/>
                    </a:lnTo>
                    <a:lnTo>
                      <a:pt x="63" y="0"/>
                    </a:lnTo>
                    <a:lnTo>
                      <a:pt x="63"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3" name="ïšḷîďè"/>
              <p:cNvSpPr>
                <a:spLocks noChangeArrowheads="1"/>
              </p:cNvSpPr>
              <p:nvPr/>
            </p:nvSpPr>
            <p:spPr bwMode="auto">
              <a:xfrm>
                <a:off x="386" y="2465"/>
                <a:ext cx="62" cy="10"/>
              </a:xfrm>
              <a:custGeom>
                <a:avLst/>
                <a:gdLst>
                  <a:gd name="T0" fmla="*/ 0 w 62"/>
                  <a:gd name="T1" fmla="*/ 10 h 10"/>
                  <a:gd name="T2" fmla="*/ 0 w 62"/>
                  <a:gd name="T3" fmla="*/ 2 h 10"/>
                  <a:gd name="T4" fmla="*/ 62 w 62"/>
                  <a:gd name="T5" fmla="*/ 0 h 10"/>
                  <a:gd name="T6" fmla="*/ 62 w 62"/>
                  <a:gd name="T7" fmla="*/ 6 h 10"/>
                  <a:gd name="T8" fmla="*/ 0 w 62"/>
                  <a:gd name="T9" fmla="*/ 10 h 10"/>
                  <a:gd name="T10" fmla="*/ 0 60000 65536"/>
                  <a:gd name="T11" fmla="*/ 0 60000 65536"/>
                  <a:gd name="T12" fmla="*/ 0 60000 65536"/>
                  <a:gd name="T13" fmla="*/ 0 60000 65536"/>
                  <a:gd name="T14" fmla="*/ 0 60000 65536"/>
                  <a:gd name="T15" fmla="*/ 0 w 62"/>
                  <a:gd name="T16" fmla="*/ 0 h 10"/>
                  <a:gd name="T17" fmla="*/ 62 w 62"/>
                  <a:gd name="T18" fmla="*/ 10 h 10"/>
                </a:gdLst>
                <a:ahLst/>
                <a:cxnLst>
                  <a:cxn ang="T10">
                    <a:pos x="T0" y="T1"/>
                  </a:cxn>
                  <a:cxn ang="T11">
                    <a:pos x="T2" y="T3"/>
                  </a:cxn>
                  <a:cxn ang="T12">
                    <a:pos x="T4" y="T5"/>
                  </a:cxn>
                  <a:cxn ang="T13">
                    <a:pos x="T6" y="T7"/>
                  </a:cxn>
                  <a:cxn ang="T14">
                    <a:pos x="T8" y="T9"/>
                  </a:cxn>
                </a:cxnLst>
                <a:rect l="T15" t="T16" r="T17" b="T18"/>
                <a:pathLst>
                  <a:path w="62" h="10">
                    <a:moveTo>
                      <a:pt x="0" y="10"/>
                    </a:moveTo>
                    <a:lnTo>
                      <a:pt x="0" y="2"/>
                    </a:lnTo>
                    <a:lnTo>
                      <a:pt x="62" y="0"/>
                    </a:lnTo>
                    <a:lnTo>
                      <a:pt x="62"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4" name="is1îďe"/>
              <p:cNvSpPr>
                <a:spLocks noChangeArrowheads="1"/>
              </p:cNvSpPr>
              <p:nvPr/>
            </p:nvSpPr>
            <p:spPr bwMode="auto">
              <a:xfrm>
                <a:off x="438" y="2857"/>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5" name="ïśliḍe"/>
              <p:cNvSpPr>
                <a:spLocks noChangeArrowheads="1"/>
              </p:cNvSpPr>
              <p:nvPr/>
            </p:nvSpPr>
            <p:spPr bwMode="auto">
              <a:xfrm>
                <a:off x="438" y="2878"/>
                <a:ext cx="33" cy="8"/>
              </a:xfrm>
              <a:custGeom>
                <a:avLst/>
                <a:gdLst>
                  <a:gd name="T0" fmla="*/ 2 w 33"/>
                  <a:gd name="T1" fmla="*/ 8 h 8"/>
                  <a:gd name="T2" fmla="*/ 0 w 33"/>
                  <a:gd name="T3" fmla="*/ 0 h 8"/>
                  <a:gd name="T4" fmla="*/ 33 w 33"/>
                  <a:gd name="T5" fmla="*/ 0 h 8"/>
                  <a:gd name="T6" fmla="*/ 33 w 33"/>
                  <a:gd name="T7" fmla="*/ 6 h 8"/>
                  <a:gd name="T8" fmla="*/ 2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2" y="8"/>
                    </a:moveTo>
                    <a:lnTo>
                      <a:pt x="0" y="0"/>
                    </a:lnTo>
                    <a:lnTo>
                      <a:pt x="33" y="0"/>
                    </a:lnTo>
                    <a:lnTo>
                      <a:pt x="33"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6" name="îş1íḍé"/>
              <p:cNvSpPr>
                <a:spLocks noChangeArrowheads="1"/>
              </p:cNvSpPr>
              <p:nvPr/>
            </p:nvSpPr>
            <p:spPr bwMode="auto">
              <a:xfrm>
                <a:off x="440" y="2898"/>
                <a:ext cx="33" cy="9"/>
              </a:xfrm>
              <a:custGeom>
                <a:avLst/>
                <a:gdLst>
                  <a:gd name="T0" fmla="*/ 0 w 33"/>
                  <a:gd name="T1" fmla="*/ 9 h 9"/>
                  <a:gd name="T2" fmla="*/ 0 w 33"/>
                  <a:gd name="T3" fmla="*/ 0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0"/>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7" name="îṥ1ïḓe"/>
              <p:cNvSpPr>
                <a:spLocks noChangeArrowheads="1"/>
              </p:cNvSpPr>
              <p:nvPr/>
            </p:nvSpPr>
            <p:spPr bwMode="auto">
              <a:xfrm>
                <a:off x="440" y="2917"/>
                <a:ext cx="35" cy="10"/>
              </a:xfrm>
              <a:custGeom>
                <a:avLst/>
                <a:gdLst>
                  <a:gd name="T0" fmla="*/ 2 w 35"/>
                  <a:gd name="T1" fmla="*/ 10 h 10"/>
                  <a:gd name="T2" fmla="*/ 0 w 35"/>
                  <a:gd name="T3" fmla="*/ 2 h 10"/>
                  <a:gd name="T4" fmla="*/ 33 w 35"/>
                  <a:gd name="T5" fmla="*/ 0 h 10"/>
                  <a:gd name="T6" fmla="*/ 35 w 35"/>
                  <a:gd name="T7" fmla="*/ 8 h 10"/>
                  <a:gd name="T8" fmla="*/ 2 w 35"/>
                  <a:gd name="T9" fmla="*/ 10 h 10"/>
                  <a:gd name="T10" fmla="*/ 0 60000 65536"/>
                  <a:gd name="T11" fmla="*/ 0 60000 65536"/>
                  <a:gd name="T12" fmla="*/ 0 60000 65536"/>
                  <a:gd name="T13" fmla="*/ 0 60000 65536"/>
                  <a:gd name="T14" fmla="*/ 0 60000 65536"/>
                  <a:gd name="T15" fmla="*/ 0 w 35"/>
                  <a:gd name="T16" fmla="*/ 0 h 10"/>
                  <a:gd name="T17" fmla="*/ 35 w 35"/>
                  <a:gd name="T18" fmla="*/ 10 h 10"/>
                </a:gdLst>
                <a:ahLst/>
                <a:cxnLst>
                  <a:cxn ang="T10">
                    <a:pos x="T0" y="T1"/>
                  </a:cxn>
                  <a:cxn ang="T11">
                    <a:pos x="T2" y="T3"/>
                  </a:cxn>
                  <a:cxn ang="T12">
                    <a:pos x="T4" y="T5"/>
                  </a:cxn>
                  <a:cxn ang="T13">
                    <a:pos x="T6" y="T7"/>
                  </a:cxn>
                  <a:cxn ang="T14">
                    <a:pos x="T8" y="T9"/>
                  </a:cxn>
                </a:cxnLst>
                <a:rect l="T15" t="T16" r="T17" b="T18"/>
                <a:pathLst>
                  <a:path w="35" h="10">
                    <a:moveTo>
                      <a:pt x="2" y="10"/>
                    </a:moveTo>
                    <a:lnTo>
                      <a:pt x="0" y="2"/>
                    </a:lnTo>
                    <a:lnTo>
                      <a:pt x="33" y="0"/>
                    </a:lnTo>
                    <a:lnTo>
                      <a:pt x="35"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8" name="iSḷïḑé"/>
              <p:cNvSpPr>
                <a:spLocks noChangeArrowheads="1"/>
              </p:cNvSpPr>
              <p:nvPr/>
            </p:nvSpPr>
            <p:spPr bwMode="auto">
              <a:xfrm>
                <a:off x="442" y="2938"/>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9" name="îṣ1îḑe"/>
              <p:cNvSpPr>
                <a:spLocks noChangeArrowheads="1"/>
              </p:cNvSpPr>
              <p:nvPr/>
            </p:nvSpPr>
            <p:spPr bwMode="auto">
              <a:xfrm>
                <a:off x="444" y="2979"/>
                <a:ext cx="33" cy="11"/>
              </a:xfrm>
              <a:custGeom>
                <a:avLst/>
                <a:gdLst>
                  <a:gd name="T0" fmla="*/ 0 w 33"/>
                  <a:gd name="T1" fmla="*/ 11 h 11"/>
                  <a:gd name="T2" fmla="*/ 0 w 33"/>
                  <a:gd name="T3" fmla="*/ 2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0" name="íṧ1íḋè"/>
              <p:cNvSpPr>
                <a:spLocks noChangeArrowheads="1"/>
              </p:cNvSpPr>
              <p:nvPr/>
            </p:nvSpPr>
            <p:spPr bwMode="auto">
              <a:xfrm>
                <a:off x="446" y="3000"/>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1" name="ïsḷiḍe"/>
              <p:cNvSpPr>
                <a:spLocks noChangeArrowheads="1"/>
              </p:cNvSpPr>
              <p:nvPr/>
            </p:nvSpPr>
            <p:spPr bwMode="auto">
              <a:xfrm>
                <a:off x="446" y="3021"/>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2" name="ïṩľidè"/>
              <p:cNvSpPr>
                <a:spLocks noChangeArrowheads="1"/>
              </p:cNvSpPr>
              <p:nvPr/>
            </p:nvSpPr>
            <p:spPr bwMode="auto">
              <a:xfrm>
                <a:off x="448" y="3042"/>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3" name="iṡľiḑê"/>
              <p:cNvSpPr>
                <a:spLocks noChangeArrowheads="1"/>
              </p:cNvSpPr>
              <p:nvPr/>
            </p:nvSpPr>
            <p:spPr bwMode="auto">
              <a:xfrm>
                <a:off x="448" y="3062"/>
                <a:ext cx="36" cy="9"/>
              </a:xfrm>
              <a:custGeom>
                <a:avLst/>
                <a:gdLst>
                  <a:gd name="T0" fmla="*/ 2 w 36"/>
                  <a:gd name="T1" fmla="*/ 9 h 9"/>
                  <a:gd name="T2" fmla="*/ 0 w 36"/>
                  <a:gd name="T3" fmla="*/ 2 h 9"/>
                  <a:gd name="T4" fmla="*/ 33 w 36"/>
                  <a:gd name="T5" fmla="*/ 0 h 9"/>
                  <a:gd name="T6" fmla="*/ 36 w 36"/>
                  <a:gd name="T7" fmla="*/ 7 h 9"/>
                  <a:gd name="T8" fmla="*/ 2 w 36"/>
                  <a:gd name="T9" fmla="*/ 9 h 9"/>
                  <a:gd name="T10" fmla="*/ 0 60000 65536"/>
                  <a:gd name="T11" fmla="*/ 0 60000 65536"/>
                  <a:gd name="T12" fmla="*/ 0 60000 65536"/>
                  <a:gd name="T13" fmla="*/ 0 60000 65536"/>
                  <a:gd name="T14" fmla="*/ 0 60000 65536"/>
                  <a:gd name="T15" fmla="*/ 0 w 36"/>
                  <a:gd name="T16" fmla="*/ 0 h 9"/>
                  <a:gd name="T17" fmla="*/ 36 w 36"/>
                  <a:gd name="T18" fmla="*/ 9 h 9"/>
                </a:gdLst>
                <a:ahLst/>
                <a:cxnLst>
                  <a:cxn ang="T10">
                    <a:pos x="T0" y="T1"/>
                  </a:cxn>
                  <a:cxn ang="T11">
                    <a:pos x="T2" y="T3"/>
                  </a:cxn>
                  <a:cxn ang="T12">
                    <a:pos x="T4" y="T5"/>
                  </a:cxn>
                  <a:cxn ang="T13">
                    <a:pos x="T6" y="T7"/>
                  </a:cxn>
                  <a:cxn ang="T14">
                    <a:pos x="T8" y="T9"/>
                  </a:cxn>
                </a:cxnLst>
                <a:rect l="T15" t="T16" r="T17" b="T18"/>
                <a:pathLst>
                  <a:path w="36" h="9">
                    <a:moveTo>
                      <a:pt x="2" y="9"/>
                    </a:moveTo>
                    <a:lnTo>
                      <a:pt x="0" y="2"/>
                    </a:lnTo>
                    <a:lnTo>
                      <a:pt x="33" y="0"/>
                    </a:lnTo>
                    <a:lnTo>
                      <a:pt x="36" y="7"/>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4" name="iSḷîḍé"/>
              <p:cNvSpPr>
                <a:spLocks noChangeArrowheads="1"/>
              </p:cNvSpPr>
              <p:nvPr/>
            </p:nvSpPr>
            <p:spPr bwMode="auto">
              <a:xfrm>
                <a:off x="413" y="2959"/>
                <a:ext cx="64" cy="10"/>
              </a:xfrm>
              <a:custGeom>
                <a:avLst/>
                <a:gdLst>
                  <a:gd name="T0" fmla="*/ 0 w 64"/>
                  <a:gd name="T1" fmla="*/ 10 h 10"/>
                  <a:gd name="T2" fmla="*/ 0 w 64"/>
                  <a:gd name="T3" fmla="*/ 4 h 10"/>
                  <a:gd name="T4" fmla="*/ 64 w 64"/>
                  <a:gd name="T5" fmla="*/ 0 h 10"/>
                  <a:gd name="T6" fmla="*/ 64 w 64"/>
                  <a:gd name="T7" fmla="*/ 8 h 10"/>
                  <a:gd name="T8" fmla="*/ 0 w 64"/>
                  <a:gd name="T9" fmla="*/ 10 h 10"/>
                  <a:gd name="T10" fmla="*/ 0 60000 65536"/>
                  <a:gd name="T11" fmla="*/ 0 60000 65536"/>
                  <a:gd name="T12" fmla="*/ 0 60000 65536"/>
                  <a:gd name="T13" fmla="*/ 0 60000 65536"/>
                  <a:gd name="T14" fmla="*/ 0 60000 65536"/>
                  <a:gd name="T15" fmla="*/ 0 w 64"/>
                  <a:gd name="T16" fmla="*/ 0 h 10"/>
                  <a:gd name="T17" fmla="*/ 64 w 64"/>
                  <a:gd name="T18" fmla="*/ 10 h 10"/>
                </a:gdLst>
                <a:ahLst/>
                <a:cxnLst>
                  <a:cxn ang="T10">
                    <a:pos x="T0" y="T1"/>
                  </a:cxn>
                  <a:cxn ang="T11">
                    <a:pos x="T2" y="T3"/>
                  </a:cxn>
                  <a:cxn ang="T12">
                    <a:pos x="T4" y="T5"/>
                  </a:cxn>
                  <a:cxn ang="T13">
                    <a:pos x="T6" y="T7"/>
                  </a:cxn>
                  <a:cxn ang="T14">
                    <a:pos x="T8" y="T9"/>
                  </a:cxn>
                </a:cxnLst>
                <a:rect l="T15" t="T16" r="T17" b="T18"/>
                <a:pathLst>
                  <a:path w="64" h="10">
                    <a:moveTo>
                      <a:pt x="0" y="10"/>
                    </a:moveTo>
                    <a:lnTo>
                      <a:pt x="0" y="4"/>
                    </a:lnTo>
                    <a:lnTo>
                      <a:pt x="64" y="0"/>
                    </a:lnTo>
                    <a:lnTo>
                      <a:pt x="64"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5" name="iSľïdé"/>
              <p:cNvSpPr>
                <a:spLocks noChangeArrowheads="1"/>
              </p:cNvSpPr>
              <p:nvPr/>
            </p:nvSpPr>
            <p:spPr bwMode="auto">
              <a:xfrm>
                <a:off x="452" y="3104"/>
                <a:ext cx="34" cy="8"/>
              </a:xfrm>
              <a:custGeom>
                <a:avLst/>
                <a:gdLst>
                  <a:gd name="T0" fmla="*/ 0 w 34"/>
                  <a:gd name="T1" fmla="*/ 8 h 8"/>
                  <a:gd name="T2" fmla="*/ 0 w 34"/>
                  <a:gd name="T3" fmla="*/ 2 h 8"/>
                  <a:gd name="T4" fmla="*/ 32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2"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6" name="îślîḓé"/>
              <p:cNvSpPr>
                <a:spLocks noChangeArrowheads="1"/>
              </p:cNvSpPr>
              <p:nvPr/>
            </p:nvSpPr>
            <p:spPr bwMode="auto">
              <a:xfrm>
                <a:off x="452" y="3125"/>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7" name="išļïďe"/>
              <p:cNvSpPr>
                <a:spLocks noChangeArrowheads="1"/>
              </p:cNvSpPr>
              <p:nvPr/>
            </p:nvSpPr>
            <p:spPr bwMode="auto">
              <a:xfrm>
                <a:off x="454" y="3145"/>
                <a:ext cx="34" cy="9"/>
              </a:xfrm>
              <a:custGeom>
                <a:avLst/>
                <a:gdLst>
                  <a:gd name="T0" fmla="*/ 0 w 34"/>
                  <a:gd name="T1" fmla="*/ 9 h 9"/>
                  <a:gd name="T2" fmla="*/ 0 w 34"/>
                  <a:gd name="T3" fmla="*/ 2 h 9"/>
                  <a:gd name="T4" fmla="*/ 34 w 34"/>
                  <a:gd name="T5" fmla="*/ 0 h 9"/>
                  <a:gd name="T6" fmla="*/ 34 w 34"/>
                  <a:gd name="T7" fmla="*/ 6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2"/>
                    </a:lnTo>
                    <a:lnTo>
                      <a:pt x="34" y="0"/>
                    </a:lnTo>
                    <a:lnTo>
                      <a:pt x="34" y="6"/>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8" name="iṣļîḋe"/>
              <p:cNvSpPr>
                <a:spLocks noChangeArrowheads="1"/>
              </p:cNvSpPr>
              <p:nvPr/>
            </p:nvSpPr>
            <p:spPr bwMode="auto">
              <a:xfrm>
                <a:off x="454" y="3166"/>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9" name="îśliḋe"/>
              <p:cNvSpPr>
                <a:spLocks noChangeArrowheads="1"/>
              </p:cNvSpPr>
              <p:nvPr/>
            </p:nvSpPr>
            <p:spPr bwMode="auto">
              <a:xfrm>
                <a:off x="457" y="3187"/>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0" name="îśḷiďè"/>
              <p:cNvSpPr>
                <a:spLocks noChangeArrowheads="1"/>
              </p:cNvSpPr>
              <p:nvPr/>
            </p:nvSpPr>
            <p:spPr bwMode="auto">
              <a:xfrm>
                <a:off x="421" y="3083"/>
                <a:ext cx="63" cy="10"/>
              </a:xfrm>
              <a:custGeom>
                <a:avLst/>
                <a:gdLst>
                  <a:gd name="T0" fmla="*/ 0 w 63"/>
                  <a:gd name="T1" fmla="*/ 10 h 10"/>
                  <a:gd name="T2" fmla="*/ 0 w 63"/>
                  <a:gd name="T3" fmla="*/ 4 h 10"/>
                  <a:gd name="T4" fmla="*/ 63 w 63"/>
                  <a:gd name="T5" fmla="*/ 0 h 10"/>
                  <a:gd name="T6" fmla="*/ 63 w 63"/>
                  <a:gd name="T7" fmla="*/ 6 h 10"/>
                  <a:gd name="T8" fmla="*/ 0 w 63"/>
                  <a:gd name="T9" fmla="*/ 10 h 10"/>
                  <a:gd name="T10" fmla="*/ 0 60000 65536"/>
                  <a:gd name="T11" fmla="*/ 0 60000 65536"/>
                  <a:gd name="T12" fmla="*/ 0 60000 65536"/>
                  <a:gd name="T13" fmla="*/ 0 60000 65536"/>
                  <a:gd name="T14" fmla="*/ 0 60000 65536"/>
                  <a:gd name="T15" fmla="*/ 0 w 63"/>
                  <a:gd name="T16" fmla="*/ 0 h 10"/>
                  <a:gd name="T17" fmla="*/ 63 w 63"/>
                  <a:gd name="T18" fmla="*/ 10 h 10"/>
                </a:gdLst>
                <a:ahLst/>
                <a:cxnLst>
                  <a:cxn ang="T10">
                    <a:pos x="T0" y="T1"/>
                  </a:cxn>
                  <a:cxn ang="T11">
                    <a:pos x="T2" y="T3"/>
                  </a:cxn>
                  <a:cxn ang="T12">
                    <a:pos x="T4" y="T5"/>
                  </a:cxn>
                  <a:cxn ang="T13">
                    <a:pos x="T6" y="T7"/>
                  </a:cxn>
                  <a:cxn ang="T14">
                    <a:pos x="T8" y="T9"/>
                  </a:cxn>
                </a:cxnLst>
                <a:rect l="T15" t="T16" r="T17" b="T18"/>
                <a:pathLst>
                  <a:path w="63" h="10">
                    <a:moveTo>
                      <a:pt x="0" y="10"/>
                    </a:moveTo>
                    <a:lnTo>
                      <a:pt x="0" y="4"/>
                    </a:lnTo>
                    <a:lnTo>
                      <a:pt x="63" y="0"/>
                    </a:lnTo>
                    <a:lnTo>
                      <a:pt x="63"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1" name="îšľïḍê"/>
              <p:cNvSpPr>
                <a:spLocks noChangeArrowheads="1"/>
              </p:cNvSpPr>
              <p:nvPr/>
            </p:nvSpPr>
            <p:spPr bwMode="auto">
              <a:xfrm>
                <a:off x="407" y="2836"/>
                <a:ext cx="62" cy="11"/>
              </a:xfrm>
              <a:custGeom>
                <a:avLst/>
                <a:gdLst>
                  <a:gd name="T0" fmla="*/ 0 w 62"/>
                  <a:gd name="T1" fmla="*/ 11 h 11"/>
                  <a:gd name="T2" fmla="*/ 0 w 62"/>
                  <a:gd name="T3" fmla="*/ 2 h 11"/>
                  <a:gd name="T4" fmla="*/ 62 w 62"/>
                  <a:gd name="T5" fmla="*/ 0 h 11"/>
                  <a:gd name="T6" fmla="*/ 62 w 62"/>
                  <a:gd name="T7" fmla="*/ 6 h 11"/>
                  <a:gd name="T8" fmla="*/ 0 w 62"/>
                  <a:gd name="T9" fmla="*/ 11 h 11"/>
                  <a:gd name="T10" fmla="*/ 0 60000 65536"/>
                  <a:gd name="T11" fmla="*/ 0 60000 65536"/>
                  <a:gd name="T12" fmla="*/ 0 60000 65536"/>
                  <a:gd name="T13" fmla="*/ 0 60000 65536"/>
                  <a:gd name="T14" fmla="*/ 0 60000 65536"/>
                  <a:gd name="T15" fmla="*/ 0 w 62"/>
                  <a:gd name="T16" fmla="*/ 0 h 11"/>
                  <a:gd name="T17" fmla="*/ 62 w 62"/>
                  <a:gd name="T18" fmla="*/ 11 h 11"/>
                </a:gdLst>
                <a:ahLst/>
                <a:cxnLst>
                  <a:cxn ang="T10">
                    <a:pos x="T0" y="T1"/>
                  </a:cxn>
                  <a:cxn ang="T11">
                    <a:pos x="T2" y="T3"/>
                  </a:cxn>
                  <a:cxn ang="T12">
                    <a:pos x="T4" y="T5"/>
                  </a:cxn>
                  <a:cxn ang="T13">
                    <a:pos x="T6" y="T7"/>
                  </a:cxn>
                  <a:cxn ang="T14">
                    <a:pos x="T8" y="T9"/>
                  </a:cxn>
                </a:cxnLst>
                <a:rect l="T15" t="T16" r="T17" b="T18"/>
                <a:pathLst>
                  <a:path w="62" h="11">
                    <a:moveTo>
                      <a:pt x="0" y="11"/>
                    </a:moveTo>
                    <a:lnTo>
                      <a:pt x="0" y="2"/>
                    </a:lnTo>
                    <a:lnTo>
                      <a:pt x="62" y="0"/>
                    </a:lnTo>
                    <a:lnTo>
                      <a:pt x="62" y="6"/>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2" name="iṣļïḓé"/>
              <p:cNvSpPr>
                <a:spLocks noChangeArrowheads="1"/>
              </p:cNvSpPr>
              <p:nvPr/>
            </p:nvSpPr>
            <p:spPr bwMode="auto">
              <a:xfrm>
                <a:off x="459" y="3226"/>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3" name="iṡ1îḍê"/>
              <p:cNvSpPr>
                <a:spLocks noChangeArrowheads="1"/>
              </p:cNvSpPr>
              <p:nvPr/>
            </p:nvSpPr>
            <p:spPr bwMode="auto">
              <a:xfrm>
                <a:off x="459" y="3245"/>
                <a:ext cx="35" cy="10"/>
              </a:xfrm>
              <a:custGeom>
                <a:avLst/>
                <a:gdLst>
                  <a:gd name="T0" fmla="*/ 2 w 35"/>
                  <a:gd name="T1" fmla="*/ 10 h 10"/>
                  <a:gd name="T2" fmla="*/ 0 w 35"/>
                  <a:gd name="T3" fmla="*/ 2 h 10"/>
                  <a:gd name="T4" fmla="*/ 33 w 35"/>
                  <a:gd name="T5" fmla="*/ 0 h 10"/>
                  <a:gd name="T6" fmla="*/ 35 w 35"/>
                  <a:gd name="T7" fmla="*/ 8 h 10"/>
                  <a:gd name="T8" fmla="*/ 2 w 35"/>
                  <a:gd name="T9" fmla="*/ 10 h 10"/>
                  <a:gd name="T10" fmla="*/ 0 60000 65536"/>
                  <a:gd name="T11" fmla="*/ 0 60000 65536"/>
                  <a:gd name="T12" fmla="*/ 0 60000 65536"/>
                  <a:gd name="T13" fmla="*/ 0 60000 65536"/>
                  <a:gd name="T14" fmla="*/ 0 60000 65536"/>
                  <a:gd name="T15" fmla="*/ 0 w 35"/>
                  <a:gd name="T16" fmla="*/ 0 h 10"/>
                  <a:gd name="T17" fmla="*/ 35 w 35"/>
                  <a:gd name="T18" fmla="*/ 10 h 10"/>
                </a:gdLst>
                <a:ahLst/>
                <a:cxnLst>
                  <a:cxn ang="T10">
                    <a:pos x="T0" y="T1"/>
                  </a:cxn>
                  <a:cxn ang="T11">
                    <a:pos x="T2" y="T3"/>
                  </a:cxn>
                  <a:cxn ang="T12">
                    <a:pos x="T4" y="T5"/>
                  </a:cxn>
                  <a:cxn ang="T13">
                    <a:pos x="T6" y="T7"/>
                  </a:cxn>
                  <a:cxn ang="T14">
                    <a:pos x="T8" y="T9"/>
                  </a:cxn>
                </a:cxnLst>
                <a:rect l="T15" t="T16" r="T17" b="T18"/>
                <a:pathLst>
                  <a:path w="35" h="10">
                    <a:moveTo>
                      <a:pt x="2" y="10"/>
                    </a:moveTo>
                    <a:lnTo>
                      <a:pt x="0" y="2"/>
                    </a:lnTo>
                    <a:lnTo>
                      <a:pt x="33" y="0"/>
                    </a:lnTo>
                    <a:lnTo>
                      <a:pt x="35"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4" name="iṥḷíḍê"/>
              <p:cNvSpPr>
                <a:spLocks noChangeArrowheads="1"/>
              </p:cNvSpPr>
              <p:nvPr/>
            </p:nvSpPr>
            <p:spPr bwMode="auto">
              <a:xfrm>
                <a:off x="461" y="3266"/>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5" name="íṥ1iďé"/>
              <p:cNvSpPr>
                <a:spLocks noChangeArrowheads="1"/>
              </p:cNvSpPr>
              <p:nvPr/>
            </p:nvSpPr>
            <p:spPr bwMode="auto">
              <a:xfrm>
                <a:off x="463" y="3286"/>
                <a:ext cx="33" cy="11"/>
              </a:xfrm>
              <a:custGeom>
                <a:avLst/>
                <a:gdLst>
                  <a:gd name="T0" fmla="*/ 0 w 33"/>
                  <a:gd name="T1" fmla="*/ 11 h 11"/>
                  <a:gd name="T2" fmla="*/ 0 w 33"/>
                  <a:gd name="T3" fmla="*/ 2 h 11"/>
                  <a:gd name="T4" fmla="*/ 31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1"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6" name="ïsḻíḋe"/>
              <p:cNvSpPr>
                <a:spLocks noChangeArrowheads="1"/>
              </p:cNvSpPr>
              <p:nvPr/>
            </p:nvSpPr>
            <p:spPr bwMode="auto">
              <a:xfrm>
                <a:off x="463" y="3307"/>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7" name="îṡlîḑé"/>
              <p:cNvSpPr>
                <a:spLocks noChangeArrowheads="1"/>
              </p:cNvSpPr>
              <p:nvPr/>
            </p:nvSpPr>
            <p:spPr bwMode="auto">
              <a:xfrm>
                <a:off x="465" y="3349"/>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8" name="îšľíďê"/>
              <p:cNvSpPr>
                <a:spLocks noChangeArrowheads="1"/>
              </p:cNvSpPr>
              <p:nvPr/>
            </p:nvSpPr>
            <p:spPr bwMode="auto">
              <a:xfrm>
                <a:off x="467" y="3369"/>
                <a:ext cx="33" cy="9"/>
              </a:xfrm>
              <a:custGeom>
                <a:avLst/>
                <a:gdLst>
                  <a:gd name="T0" fmla="*/ 0 w 33"/>
                  <a:gd name="T1" fmla="*/ 9 h 9"/>
                  <a:gd name="T2" fmla="*/ 0 w 33"/>
                  <a:gd name="T3" fmla="*/ 2 h 9"/>
                  <a:gd name="T4" fmla="*/ 33 w 33"/>
                  <a:gd name="T5" fmla="*/ 0 h 9"/>
                  <a:gd name="T6" fmla="*/ 33 w 33"/>
                  <a:gd name="T7" fmla="*/ 9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9" name="işḻïďè"/>
              <p:cNvSpPr>
                <a:spLocks noChangeArrowheads="1"/>
              </p:cNvSpPr>
              <p:nvPr/>
            </p:nvSpPr>
            <p:spPr bwMode="auto">
              <a:xfrm>
                <a:off x="467" y="3390"/>
                <a:ext cx="33" cy="8"/>
              </a:xfrm>
              <a:custGeom>
                <a:avLst/>
                <a:gdLst>
                  <a:gd name="T0" fmla="*/ 2 w 33"/>
                  <a:gd name="T1" fmla="*/ 8 h 8"/>
                  <a:gd name="T2" fmla="*/ 0 w 33"/>
                  <a:gd name="T3" fmla="*/ 2 h 8"/>
                  <a:gd name="T4" fmla="*/ 33 w 33"/>
                  <a:gd name="T5" fmla="*/ 0 h 8"/>
                  <a:gd name="T6" fmla="*/ 33 w 33"/>
                  <a:gd name="T7" fmla="*/ 6 h 8"/>
                  <a:gd name="T8" fmla="*/ 2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2" y="8"/>
                    </a:moveTo>
                    <a:lnTo>
                      <a:pt x="0" y="2"/>
                    </a:lnTo>
                    <a:lnTo>
                      <a:pt x="33" y="0"/>
                    </a:lnTo>
                    <a:lnTo>
                      <a:pt x="33"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0" name="î$ļîḍê"/>
              <p:cNvSpPr>
                <a:spLocks noChangeArrowheads="1"/>
              </p:cNvSpPr>
              <p:nvPr/>
            </p:nvSpPr>
            <p:spPr bwMode="auto">
              <a:xfrm>
                <a:off x="469" y="3411"/>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1" name="ïşļiďé"/>
              <p:cNvSpPr>
                <a:spLocks noChangeArrowheads="1"/>
              </p:cNvSpPr>
              <p:nvPr/>
            </p:nvSpPr>
            <p:spPr bwMode="auto">
              <a:xfrm>
                <a:off x="469" y="3432"/>
                <a:ext cx="35" cy="8"/>
              </a:xfrm>
              <a:custGeom>
                <a:avLst/>
                <a:gdLst>
                  <a:gd name="T0" fmla="*/ 2 w 35"/>
                  <a:gd name="T1" fmla="*/ 8 h 8"/>
                  <a:gd name="T2" fmla="*/ 0 w 35"/>
                  <a:gd name="T3" fmla="*/ 2 h 8"/>
                  <a:gd name="T4" fmla="*/ 33 w 35"/>
                  <a:gd name="T5" fmla="*/ 0 h 8"/>
                  <a:gd name="T6" fmla="*/ 35 w 35"/>
                  <a:gd name="T7" fmla="*/ 6 h 8"/>
                  <a:gd name="T8" fmla="*/ 2 w 35"/>
                  <a:gd name="T9" fmla="*/ 8 h 8"/>
                  <a:gd name="T10" fmla="*/ 0 60000 65536"/>
                  <a:gd name="T11" fmla="*/ 0 60000 65536"/>
                  <a:gd name="T12" fmla="*/ 0 60000 65536"/>
                  <a:gd name="T13" fmla="*/ 0 60000 65536"/>
                  <a:gd name="T14" fmla="*/ 0 60000 65536"/>
                  <a:gd name="T15" fmla="*/ 0 w 35"/>
                  <a:gd name="T16" fmla="*/ 0 h 8"/>
                  <a:gd name="T17" fmla="*/ 35 w 35"/>
                  <a:gd name="T18" fmla="*/ 8 h 8"/>
                </a:gdLst>
                <a:ahLst/>
                <a:cxnLst>
                  <a:cxn ang="T10">
                    <a:pos x="T0" y="T1"/>
                  </a:cxn>
                  <a:cxn ang="T11">
                    <a:pos x="T2" y="T3"/>
                  </a:cxn>
                  <a:cxn ang="T12">
                    <a:pos x="T4" y="T5"/>
                  </a:cxn>
                  <a:cxn ang="T13">
                    <a:pos x="T6" y="T7"/>
                  </a:cxn>
                  <a:cxn ang="T14">
                    <a:pos x="T8" y="T9"/>
                  </a:cxn>
                </a:cxnLst>
                <a:rect l="T15" t="T16" r="T17" b="T18"/>
                <a:pathLst>
                  <a:path w="35" h="8">
                    <a:moveTo>
                      <a:pt x="2" y="8"/>
                    </a:moveTo>
                    <a:lnTo>
                      <a:pt x="0" y="2"/>
                    </a:lnTo>
                    <a:lnTo>
                      <a:pt x="33" y="0"/>
                    </a:lnTo>
                    <a:lnTo>
                      <a:pt x="35"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2" name="ïš1ide"/>
              <p:cNvSpPr>
                <a:spLocks noChangeArrowheads="1"/>
              </p:cNvSpPr>
              <p:nvPr/>
            </p:nvSpPr>
            <p:spPr bwMode="auto">
              <a:xfrm>
                <a:off x="434" y="3328"/>
                <a:ext cx="64" cy="10"/>
              </a:xfrm>
              <a:custGeom>
                <a:avLst/>
                <a:gdLst>
                  <a:gd name="T0" fmla="*/ 2 w 64"/>
                  <a:gd name="T1" fmla="*/ 10 h 10"/>
                  <a:gd name="T2" fmla="*/ 0 w 64"/>
                  <a:gd name="T3" fmla="*/ 4 h 10"/>
                  <a:gd name="T4" fmla="*/ 64 w 64"/>
                  <a:gd name="T5" fmla="*/ 0 h 10"/>
                  <a:gd name="T6" fmla="*/ 64 w 64"/>
                  <a:gd name="T7" fmla="*/ 8 h 10"/>
                  <a:gd name="T8" fmla="*/ 2 w 64"/>
                  <a:gd name="T9" fmla="*/ 10 h 10"/>
                  <a:gd name="T10" fmla="*/ 0 60000 65536"/>
                  <a:gd name="T11" fmla="*/ 0 60000 65536"/>
                  <a:gd name="T12" fmla="*/ 0 60000 65536"/>
                  <a:gd name="T13" fmla="*/ 0 60000 65536"/>
                  <a:gd name="T14" fmla="*/ 0 60000 65536"/>
                  <a:gd name="T15" fmla="*/ 0 w 64"/>
                  <a:gd name="T16" fmla="*/ 0 h 10"/>
                  <a:gd name="T17" fmla="*/ 64 w 64"/>
                  <a:gd name="T18" fmla="*/ 10 h 10"/>
                </a:gdLst>
                <a:ahLst/>
                <a:cxnLst>
                  <a:cxn ang="T10">
                    <a:pos x="T0" y="T1"/>
                  </a:cxn>
                  <a:cxn ang="T11">
                    <a:pos x="T2" y="T3"/>
                  </a:cxn>
                  <a:cxn ang="T12">
                    <a:pos x="T4" y="T5"/>
                  </a:cxn>
                  <a:cxn ang="T13">
                    <a:pos x="T6" y="T7"/>
                  </a:cxn>
                  <a:cxn ang="T14">
                    <a:pos x="T8" y="T9"/>
                  </a:cxn>
                </a:cxnLst>
                <a:rect l="T15" t="T16" r="T17" b="T18"/>
                <a:pathLst>
                  <a:path w="64" h="10">
                    <a:moveTo>
                      <a:pt x="2" y="10"/>
                    </a:moveTo>
                    <a:lnTo>
                      <a:pt x="0" y="4"/>
                    </a:lnTo>
                    <a:lnTo>
                      <a:pt x="64" y="0"/>
                    </a:lnTo>
                    <a:lnTo>
                      <a:pt x="64"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3" name="îṥ1iďè"/>
              <p:cNvSpPr>
                <a:spLocks noChangeArrowheads="1"/>
              </p:cNvSpPr>
              <p:nvPr/>
            </p:nvSpPr>
            <p:spPr bwMode="auto">
              <a:xfrm>
                <a:off x="473" y="347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4" name="íşļíde"/>
              <p:cNvSpPr>
                <a:spLocks noChangeArrowheads="1"/>
              </p:cNvSpPr>
              <p:nvPr/>
            </p:nvSpPr>
            <p:spPr bwMode="auto">
              <a:xfrm>
                <a:off x="473" y="3494"/>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5" name="îslîḓe"/>
              <p:cNvSpPr>
                <a:spLocks noChangeArrowheads="1"/>
              </p:cNvSpPr>
              <p:nvPr/>
            </p:nvSpPr>
            <p:spPr bwMode="auto">
              <a:xfrm>
                <a:off x="475" y="3515"/>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6" name="íš1îďé"/>
              <p:cNvSpPr>
                <a:spLocks noChangeArrowheads="1"/>
              </p:cNvSpPr>
              <p:nvPr/>
            </p:nvSpPr>
            <p:spPr bwMode="auto">
              <a:xfrm>
                <a:off x="475" y="3535"/>
                <a:ext cx="33" cy="9"/>
              </a:xfrm>
              <a:custGeom>
                <a:avLst/>
                <a:gdLst>
                  <a:gd name="T0" fmla="*/ 0 w 33"/>
                  <a:gd name="T1" fmla="*/ 9 h 9"/>
                  <a:gd name="T2" fmla="*/ 0 w 33"/>
                  <a:gd name="T3" fmla="*/ 2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7" name="iṩḻïḓe"/>
              <p:cNvSpPr>
                <a:spLocks noChangeArrowheads="1"/>
              </p:cNvSpPr>
              <p:nvPr/>
            </p:nvSpPr>
            <p:spPr bwMode="auto">
              <a:xfrm>
                <a:off x="477" y="3556"/>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8" name="îšḻïḋè"/>
              <p:cNvSpPr>
                <a:spLocks noChangeArrowheads="1"/>
              </p:cNvSpPr>
              <p:nvPr/>
            </p:nvSpPr>
            <p:spPr bwMode="auto">
              <a:xfrm>
                <a:off x="442" y="3452"/>
                <a:ext cx="62" cy="11"/>
              </a:xfrm>
              <a:custGeom>
                <a:avLst/>
                <a:gdLst>
                  <a:gd name="T0" fmla="*/ 0 w 62"/>
                  <a:gd name="T1" fmla="*/ 11 h 11"/>
                  <a:gd name="T2" fmla="*/ 0 w 62"/>
                  <a:gd name="T3" fmla="*/ 4 h 11"/>
                  <a:gd name="T4" fmla="*/ 62 w 62"/>
                  <a:gd name="T5" fmla="*/ 0 h 11"/>
                  <a:gd name="T6" fmla="*/ 62 w 62"/>
                  <a:gd name="T7" fmla="*/ 7 h 11"/>
                  <a:gd name="T8" fmla="*/ 0 w 62"/>
                  <a:gd name="T9" fmla="*/ 11 h 11"/>
                  <a:gd name="T10" fmla="*/ 0 60000 65536"/>
                  <a:gd name="T11" fmla="*/ 0 60000 65536"/>
                  <a:gd name="T12" fmla="*/ 0 60000 65536"/>
                  <a:gd name="T13" fmla="*/ 0 60000 65536"/>
                  <a:gd name="T14" fmla="*/ 0 60000 65536"/>
                  <a:gd name="T15" fmla="*/ 0 w 62"/>
                  <a:gd name="T16" fmla="*/ 0 h 11"/>
                  <a:gd name="T17" fmla="*/ 62 w 62"/>
                  <a:gd name="T18" fmla="*/ 11 h 11"/>
                </a:gdLst>
                <a:ahLst/>
                <a:cxnLst>
                  <a:cxn ang="T10">
                    <a:pos x="T0" y="T1"/>
                  </a:cxn>
                  <a:cxn ang="T11">
                    <a:pos x="T2" y="T3"/>
                  </a:cxn>
                  <a:cxn ang="T12">
                    <a:pos x="T4" y="T5"/>
                  </a:cxn>
                  <a:cxn ang="T13">
                    <a:pos x="T6" y="T7"/>
                  </a:cxn>
                  <a:cxn ang="T14">
                    <a:pos x="T8" y="T9"/>
                  </a:cxn>
                </a:cxnLst>
                <a:rect l="T15" t="T16" r="T17" b="T18"/>
                <a:pathLst>
                  <a:path w="62" h="11">
                    <a:moveTo>
                      <a:pt x="0" y="11"/>
                    </a:moveTo>
                    <a:lnTo>
                      <a:pt x="0" y="4"/>
                    </a:lnTo>
                    <a:lnTo>
                      <a:pt x="62" y="0"/>
                    </a:lnTo>
                    <a:lnTo>
                      <a:pt x="62" y="7"/>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9" name="íṩliḍè"/>
              <p:cNvSpPr>
                <a:spLocks noChangeArrowheads="1"/>
              </p:cNvSpPr>
              <p:nvPr/>
            </p:nvSpPr>
            <p:spPr bwMode="auto">
              <a:xfrm>
                <a:off x="427" y="3205"/>
                <a:ext cx="63" cy="11"/>
              </a:xfrm>
              <a:custGeom>
                <a:avLst/>
                <a:gdLst>
                  <a:gd name="T0" fmla="*/ 0 w 63"/>
                  <a:gd name="T1" fmla="*/ 11 h 11"/>
                  <a:gd name="T2" fmla="*/ 0 w 63"/>
                  <a:gd name="T3" fmla="*/ 3 h 11"/>
                  <a:gd name="T4" fmla="*/ 63 w 63"/>
                  <a:gd name="T5" fmla="*/ 0 h 11"/>
                  <a:gd name="T6" fmla="*/ 63 w 63"/>
                  <a:gd name="T7" fmla="*/ 7 h 11"/>
                  <a:gd name="T8" fmla="*/ 0 w 63"/>
                  <a:gd name="T9" fmla="*/ 11 h 11"/>
                  <a:gd name="T10" fmla="*/ 0 60000 65536"/>
                  <a:gd name="T11" fmla="*/ 0 60000 65536"/>
                  <a:gd name="T12" fmla="*/ 0 60000 65536"/>
                  <a:gd name="T13" fmla="*/ 0 60000 65536"/>
                  <a:gd name="T14" fmla="*/ 0 60000 65536"/>
                  <a:gd name="T15" fmla="*/ 0 w 63"/>
                  <a:gd name="T16" fmla="*/ 0 h 11"/>
                  <a:gd name="T17" fmla="*/ 63 w 63"/>
                  <a:gd name="T18" fmla="*/ 11 h 11"/>
                </a:gdLst>
                <a:ahLst/>
                <a:cxnLst>
                  <a:cxn ang="T10">
                    <a:pos x="T0" y="T1"/>
                  </a:cxn>
                  <a:cxn ang="T11">
                    <a:pos x="T2" y="T3"/>
                  </a:cxn>
                  <a:cxn ang="T12">
                    <a:pos x="T4" y="T5"/>
                  </a:cxn>
                  <a:cxn ang="T13">
                    <a:pos x="T6" y="T7"/>
                  </a:cxn>
                  <a:cxn ang="T14">
                    <a:pos x="T8" y="T9"/>
                  </a:cxn>
                </a:cxnLst>
                <a:rect l="T15" t="T16" r="T17" b="T18"/>
                <a:pathLst>
                  <a:path w="63" h="11">
                    <a:moveTo>
                      <a:pt x="0" y="11"/>
                    </a:moveTo>
                    <a:lnTo>
                      <a:pt x="0" y="3"/>
                    </a:lnTo>
                    <a:lnTo>
                      <a:pt x="63" y="0"/>
                    </a:lnTo>
                    <a:lnTo>
                      <a:pt x="63" y="7"/>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0" name="iṩḻîḍê"/>
              <p:cNvSpPr>
                <a:spLocks noChangeArrowheads="1"/>
              </p:cNvSpPr>
              <p:nvPr/>
            </p:nvSpPr>
            <p:spPr bwMode="auto">
              <a:xfrm>
                <a:off x="479" y="3598"/>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1" name="í$1iḑe"/>
              <p:cNvSpPr>
                <a:spLocks noChangeArrowheads="1"/>
              </p:cNvSpPr>
              <p:nvPr/>
            </p:nvSpPr>
            <p:spPr bwMode="auto">
              <a:xfrm>
                <a:off x="481" y="3618"/>
                <a:ext cx="34" cy="9"/>
              </a:xfrm>
              <a:custGeom>
                <a:avLst/>
                <a:gdLst>
                  <a:gd name="T0" fmla="*/ 0 w 34"/>
                  <a:gd name="T1" fmla="*/ 9 h 9"/>
                  <a:gd name="T2" fmla="*/ 0 w 34"/>
                  <a:gd name="T3" fmla="*/ 0 h 9"/>
                  <a:gd name="T4" fmla="*/ 32 w 34"/>
                  <a:gd name="T5" fmla="*/ 0 h 9"/>
                  <a:gd name="T6" fmla="*/ 34 w 34"/>
                  <a:gd name="T7" fmla="*/ 7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0"/>
                    </a:lnTo>
                    <a:lnTo>
                      <a:pt x="32" y="0"/>
                    </a:lnTo>
                    <a:lnTo>
                      <a:pt x="34"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2" name="iSļídè"/>
              <p:cNvSpPr>
                <a:spLocks noChangeArrowheads="1"/>
              </p:cNvSpPr>
              <p:nvPr/>
            </p:nvSpPr>
            <p:spPr bwMode="auto">
              <a:xfrm>
                <a:off x="481" y="3639"/>
                <a:ext cx="34" cy="8"/>
              </a:xfrm>
              <a:custGeom>
                <a:avLst/>
                <a:gdLst>
                  <a:gd name="T0" fmla="*/ 0 w 34"/>
                  <a:gd name="T1" fmla="*/ 8 h 8"/>
                  <a:gd name="T2" fmla="*/ 0 w 34"/>
                  <a:gd name="T3" fmla="*/ 0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0"/>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3" name="íṩlîḑe"/>
              <p:cNvSpPr>
                <a:spLocks noChangeArrowheads="1"/>
              </p:cNvSpPr>
              <p:nvPr/>
            </p:nvSpPr>
            <p:spPr bwMode="auto">
              <a:xfrm>
                <a:off x="484" y="3658"/>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4" name="išḷïḋè"/>
              <p:cNvSpPr>
                <a:spLocks noChangeArrowheads="1"/>
              </p:cNvSpPr>
              <p:nvPr/>
            </p:nvSpPr>
            <p:spPr bwMode="auto">
              <a:xfrm>
                <a:off x="484" y="3678"/>
                <a:ext cx="33" cy="11"/>
              </a:xfrm>
              <a:custGeom>
                <a:avLst/>
                <a:gdLst>
                  <a:gd name="T0" fmla="*/ 0 w 33"/>
                  <a:gd name="T1" fmla="*/ 11 h 11"/>
                  <a:gd name="T2" fmla="*/ 0 w 33"/>
                  <a:gd name="T3" fmla="*/ 3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3"/>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5" name="îṩľîḍè"/>
              <p:cNvSpPr>
                <a:spLocks noChangeArrowheads="1"/>
              </p:cNvSpPr>
              <p:nvPr/>
            </p:nvSpPr>
            <p:spPr bwMode="auto">
              <a:xfrm>
                <a:off x="486" y="3720"/>
                <a:ext cx="33" cy="10"/>
              </a:xfrm>
              <a:custGeom>
                <a:avLst/>
                <a:gdLst>
                  <a:gd name="T0" fmla="*/ 2 w 33"/>
                  <a:gd name="T1" fmla="*/ 10 h 10"/>
                  <a:gd name="T2" fmla="*/ 0 w 33"/>
                  <a:gd name="T3" fmla="*/ 2 h 10"/>
                  <a:gd name="T4" fmla="*/ 33 w 33"/>
                  <a:gd name="T5" fmla="*/ 0 h 10"/>
                  <a:gd name="T6" fmla="*/ 33 w 33"/>
                  <a:gd name="T7" fmla="*/ 8 h 10"/>
                  <a:gd name="T8" fmla="*/ 2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2" y="10"/>
                    </a:moveTo>
                    <a:lnTo>
                      <a:pt x="0" y="2"/>
                    </a:lnTo>
                    <a:lnTo>
                      <a:pt x="33" y="0"/>
                    </a:lnTo>
                    <a:lnTo>
                      <a:pt x="33"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6" name="îṡ1iḍè"/>
              <p:cNvSpPr>
                <a:spLocks noChangeArrowheads="1"/>
              </p:cNvSpPr>
              <p:nvPr/>
            </p:nvSpPr>
            <p:spPr bwMode="auto">
              <a:xfrm>
                <a:off x="488" y="3741"/>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7" name="ïṣlîḓè"/>
              <p:cNvSpPr>
                <a:spLocks noChangeArrowheads="1"/>
              </p:cNvSpPr>
              <p:nvPr/>
            </p:nvSpPr>
            <p:spPr bwMode="auto">
              <a:xfrm>
                <a:off x="488" y="3761"/>
                <a:ext cx="35" cy="9"/>
              </a:xfrm>
              <a:custGeom>
                <a:avLst/>
                <a:gdLst>
                  <a:gd name="T0" fmla="*/ 2 w 35"/>
                  <a:gd name="T1" fmla="*/ 9 h 9"/>
                  <a:gd name="T2" fmla="*/ 0 w 35"/>
                  <a:gd name="T3" fmla="*/ 3 h 9"/>
                  <a:gd name="T4" fmla="*/ 33 w 35"/>
                  <a:gd name="T5" fmla="*/ 0 h 9"/>
                  <a:gd name="T6" fmla="*/ 35 w 35"/>
                  <a:gd name="T7" fmla="*/ 9 h 9"/>
                  <a:gd name="T8" fmla="*/ 2 w 35"/>
                  <a:gd name="T9" fmla="*/ 9 h 9"/>
                  <a:gd name="T10" fmla="*/ 0 60000 65536"/>
                  <a:gd name="T11" fmla="*/ 0 60000 65536"/>
                  <a:gd name="T12" fmla="*/ 0 60000 65536"/>
                  <a:gd name="T13" fmla="*/ 0 60000 65536"/>
                  <a:gd name="T14" fmla="*/ 0 60000 65536"/>
                  <a:gd name="T15" fmla="*/ 0 w 35"/>
                  <a:gd name="T16" fmla="*/ 0 h 9"/>
                  <a:gd name="T17" fmla="*/ 35 w 35"/>
                  <a:gd name="T18" fmla="*/ 9 h 9"/>
                </a:gdLst>
                <a:ahLst/>
                <a:cxnLst>
                  <a:cxn ang="T10">
                    <a:pos x="T0" y="T1"/>
                  </a:cxn>
                  <a:cxn ang="T11">
                    <a:pos x="T2" y="T3"/>
                  </a:cxn>
                  <a:cxn ang="T12">
                    <a:pos x="T4" y="T5"/>
                  </a:cxn>
                  <a:cxn ang="T13">
                    <a:pos x="T6" y="T7"/>
                  </a:cxn>
                  <a:cxn ang="T14">
                    <a:pos x="T8" y="T9"/>
                  </a:cxn>
                </a:cxnLst>
                <a:rect l="T15" t="T16" r="T17" b="T18"/>
                <a:pathLst>
                  <a:path w="35" h="9">
                    <a:moveTo>
                      <a:pt x="2" y="9"/>
                    </a:moveTo>
                    <a:lnTo>
                      <a:pt x="0" y="3"/>
                    </a:lnTo>
                    <a:lnTo>
                      <a:pt x="33" y="0"/>
                    </a:lnTo>
                    <a:lnTo>
                      <a:pt x="35" y="9"/>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8" name="ïšľïḑê"/>
              <p:cNvSpPr>
                <a:spLocks noChangeArrowheads="1"/>
              </p:cNvSpPr>
              <p:nvPr/>
            </p:nvSpPr>
            <p:spPr bwMode="auto">
              <a:xfrm>
                <a:off x="490" y="3782"/>
                <a:ext cx="33" cy="9"/>
              </a:xfrm>
              <a:custGeom>
                <a:avLst/>
                <a:gdLst>
                  <a:gd name="T0" fmla="*/ 0 w 33"/>
                  <a:gd name="T1" fmla="*/ 9 h 9"/>
                  <a:gd name="T2" fmla="*/ 0 w 33"/>
                  <a:gd name="T3" fmla="*/ 2 h 9"/>
                  <a:gd name="T4" fmla="*/ 33 w 33"/>
                  <a:gd name="T5" fmla="*/ 0 h 9"/>
                  <a:gd name="T6" fmla="*/ 33 w 33"/>
                  <a:gd name="T7" fmla="*/ 9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9" name="iṥḻîḑè"/>
              <p:cNvSpPr>
                <a:spLocks noChangeArrowheads="1"/>
              </p:cNvSpPr>
              <p:nvPr/>
            </p:nvSpPr>
            <p:spPr bwMode="auto">
              <a:xfrm>
                <a:off x="492" y="380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0" name="iṥ1ïḋe"/>
              <p:cNvSpPr>
                <a:spLocks noChangeArrowheads="1"/>
              </p:cNvSpPr>
              <p:nvPr/>
            </p:nvSpPr>
            <p:spPr bwMode="auto">
              <a:xfrm>
                <a:off x="454" y="3699"/>
                <a:ext cx="65" cy="11"/>
              </a:xfrm>
              <a:custGeom>
                <a:avLst/>
                <a:gdLst>
                  <a:gd name="T0" fmla="*/ 3 w 65"/>
                  <a:gd name="T1" fmla="*/ 11 h 11"/>
                  <a:gd name="T2" fmla="*/ 0 w 65"/>
                  <a:gd name="T3" fmla="*/ 4 h 11"/>
                  <a:gd name="T4" fmla="*/ 65 w 65"/>
                  <a:gd name="T5" fmla="*/ 0 h 11"/>
                  <a:gd name="T6" fmla="*/ 65 w 65"/>
                  <a:gd name="T7" fmla="*/ 9 h 11"/>
                  <a:gd name="T8" fmla="*/ 3 w 65"/>
                  <a:gd name="T9" fmla="*/ 11 h 11"/>
                  <a:gd name="T10" fmla="*/ 0 60000 65536"/>
                  <a:gd name="T11" fmla="*/ 0 60000 65536"/>
                  <a:gd name="T12" fmla="*/ 0 60000 65536"/>
                  <a:gd name="T13" fmla="*/ 0 60000 65536"/>
                  <a:gd name="T14" fmla="*/ 0 60000 65536"/>
                  <a:gd name="T15" fmla="*/ 0 w 65"/>
                  <a:gd name="T16" fmla="*/ 0 h 11"/>
                  <a:gd name="T17" fmla="*/ 65 w 65"/>
                  <a:gd name="T18" fmla="*/ 11 h 11"/>
                </a:gdLst>
                <a:ahLst/>
                <a:cxnLst>
                  <a:cxn ang="T10">
                    <a:pos x="T0" y="T1"/>
                  </a:cxn>
                  <a:cxn ang="T11">
                    <a:pos x="T2" y="T3"/>
                  </a:cxn>
                  <a:cxn ang="T12">
                    <a:pos x="T4" y="T5"/>
                  </a:cxn>
                  <a:cxn ang="T13">
                    <a:pos x="T6" y="T7"/>
                  </a:cxn>
                  <a:cxn ang="T14">
                    <a:pos x="T8" y="T9"/>
                  </a:cxn>
                </a:cxnLst>
                <a:rect l="T15" t="T16" r="T17" b="T18"/>
                <a:pathLst>
                  <a:path w="65" h="11">
                    <a:moveTo>
                      <a:pt x="3" y="11"/>
                    </a:moveTo>
                    <a:lnTo>
                      <a:pt x="0" y="4"/>
                    </a:lnTo>
                    <a:lnTo>
                      <a:pt x="65" y="0"/>
                    </a:lnTo>
                    <a:lnTo>
                      <a:pt x="65" y="9"/>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1" name="ïṡļiḓé"/>
              <p:cNvSpPr>
                <a:spLocks noChangeArrowheads="1"/>
              </p:cNvSpPr>
              <p:nvPr/>
            </p:nvSpPr>
            <p:spPr bwMode="auto">
              <a:xfrm>
                <a:off x="463" y="3824"/>
                <a:ext cx="62" cy="10"/>
              </a:xfrm>
              <a:custGeom>
                <a:avLst/>
                <a:gdLst>
                  <a:gd name="T0" fmla="*/ 0 w 62"/>
                  <a:gd name="T1" fmla="*/ 10 h 10"/>
                  <a:gd name="T2" fmla="*/ 0 w 62"/>
                  <a:gd name="T3" fmla="*/ 4 h 10"/>
                  <a:gd name="T4" fmla="*/ 62 w 62"/>
                  <a:gd name="T5" fmla="*/ 0 h 10"/>
                  <a:gd name="T6" fmla="*/ 62 w 62"/>
                  <a:gd name="T7" fmla="*/ 6 h 10"/>
                  <a:gd name="T8" fmla="*/ 0 w 62"/>
                  <a:gd name="T9" fmla="*/ 10 h 10"/>
                  <a:gd name="T10" fmla="*/ 0 60000 65536"/>
                  <a:gd name="T11" fmla="*/ 0 60000 65536"/>
                  <a:gd name="T12" fmla="*/ 0 60000 65536"/>
                  <a:gd name="T13" fmla="*/ 0 60000 65536"/>
                  <a:gd name="T14" fmla="*/ 0 60000 65536"/>
                  <a:gd name="T15" fmla="*/ 0 w 62"/>
                  <a:gd name="T16" fmla="*/ 0 h 10"/>
                  <a:gd name="T17" fmla="*/ 62 w 62"/>
                  <a:gd name="T18" fmla="*/ 10 h 10"/>
                </a:gdLst>
                <a:ahLst/>
                <a:cxnLst>
                  <a:cxn ang="T10">
                    <a:pos x="T0" y="T1"/>
                  </a:cxn>
                  <a:cxn ang="T11">
                    <a:pos x="T2" y="T3"/>
                  </a:cxn>
                  <a:cxn ang="T12">
                    <a:pos x="T4" y="T5"/>
                  </a:cxn>
                  <a:cxn ang="T13">
                    <a:pos x="T6" y="T7"/>
                  </a:cxn>
                  <a:cxn ang="T14">
                    <a:pos x="T8" y="T9"/>
                  </a:cxn>
                </a:cxnLst>
                <a:rect l="T15" t="T16" r="T17" b="T18"/>
                <a:pathLst>
                  <a:path w="62" h="10">
                    <a:moveTo>
                      <a:pt x="0" y="10"/>
                    </a:moveTo>
                    <a:lnTo>
                      <a:pt x="0" y="4"/>
                    </a:lnTo>
                    <a:lnTo>
                      <a:pt x="62" y="0"/>
                    </a:lnTo>
                    <a:lnTo>
                      <a:pt x="62"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2" name="íś1îḓê"/>
              <p:cNvSpPr>
                <a:spLocks noChangeArrowheads="1"/>
              </p:cNvSpPr>
              <p:nvPr/>
            </p:nvSpPr>
            <p:spPr bwMode="auto">
              <a:xfrm>
                <a:off x="448" y="3577"/>
                <a:ext cx="65" cy="10"/>
              </a:xfrm>
              <a:custGeom>
                <a:avLst/>
                <a:gdLst>
                  <a:gd name="T0" fmla="*/ 0 w 65"/>
                  <a:gd name="T1" fmla="*/ 10 h 10"/>
                  <a:gd name="T2" fmla="*/ 0 w 65"/>
                  <a:gd name="T3" fmla="*/ 2 h 10"/>
                  <a:gd name="T4" fmla="*/ 63 w 65"/>
                  <a:gd name="T5" fmla="*/ 0 h 10"/>
                  <a:gd name="T6" fmla="*/ 65 w 65"/>
                  <a:gd name="T7" fmla="*/ 6 h 10"/>
                  <a:gd name="T8" fmla="*/ 0 w 65"/>
                  <a:gd name="T9" fmla="*/ 10 h 10"/>
                  <a:gd name="T10" fmla="*/ 0 60000 65536"/>
                  <a:gd name="T11" fmla="*/ 0 60000 65536"/>
                  <a:gd name="T12" fmla="*/ 0 60000 65536"/>
                  <a:gd name="T13" fmla="*/ 0 60000 65536"/>
                  <a:gd name="T14" fmla="*/ 0 60000 65536"/>
                  <a:gd name="T15" fmla="*/ 0 w 65"/>
                  <a:gd name="T16" fmla="*/ 0 h 10"/>
                  <a:gd name="T17" fmla="*/ 65 w 65"/>
                  <a:gd name="T18" fmla="*/ 10 h 10"/>
                </a:gdLst>
                <a:ahLst/>
                <a:cxnLst>
                  <a:cxn ang="T10">
                    <a:pos x="T0" y="T1"/>
                  </a:cxn>
                  <a:cxn ang="T11">
                    <a:pos x="T2" y="T3"/>
                  </a:cxn>
                  <a:cxn ang="T12">
                    <a:pos x="T4" y="T5"/>
                  </a:cxn>
                  <a:cxn ang="T13">
                    <a:pos x="T6" y="T7"/>
                  </a:cxn>
                  <a:cxn ang="T14">
                    <a:pos x="T8" y="T9"/>
                  </a:cxn>
                </a:cxnLst>
                <a:rect l="T15" t="T16" r="T17" b="T18"/>
                <a:pathLst>
                  <a:path w="65" h="10">
                    <a:moveTo>
                      <a:pt x="0" y="10"/>
                    </a:moveTo>
                    <a:lnTo>
                      <a:pt x="0" y="2"/>
                    </a:lnTo>
                    <a:lnTo>
                      <a:pt x="63" y="0"/>
                    </a:lnTo>
                    <a:lnTo>
                      <a:pt x="65"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3" name="ïṩlídè"/>
              <p:cNvSpPr>
                <a:spLocks noChangeArrowheads="1"/>
              </p:cNvSpPr>
              <p:nvPr/>
            </p:nvSpPr>
            <p:spPr bwMode="auto">
              <a:xfrm>
                <a:off x="606" y="3525"/>
                <a:ext cx="69" cy="39"/>
              </a:xfrm>
              <a:custGeom>
                <a:avLst/>
                <a:gdLst>
                  <a:gd name="T0" fmla="*/ 0 w 33"/>
                  <a:gd name="T1" fmla="*/ 0 h 19"/>
                  <a:gd name="T2" fmla="*/ 33 w 33"/>
                  <a:gd name="T3" fmla="*/ 39 h 19"/>
                  <a:gd name="T4" fmla="*/ 69 w 33"/>
                  <a:gd name="T5" fmla="*/ 0 h 19"/>
                  <a:gd name="T6" fmla="*/ 0 w 33"/>
                  <a:gd name="T7" fmla="*/ 0 h 19"/>
                  <a:gd name="T8" fmla="*/ 0 60000 65536"/>
                  <a:gd name="T9" fmla="*/ 0 60000 65536"/>
                  <a:gd name="T10" fmla="*/ 0 60000 65536"/>
                  <a:gd name="T11" fmla="*/ 0 60000 65536"/>
                  <a:gd name="T12" fmla="*/ 0 w 33"/>
                  <a:gd name="T13" fmla="*/ 0 h 19"/>
                  <a:gd name="T14" fmla="*/ 33 w 33"/>
                  <a:gd name="T15" fmla="*/ 19 h 19"/>
                </a:gdLst>
                <a:ahLst/>
                <a:cxnLst>
                  <a:cxn ang="T8">
                    <a:pos x="T0" y="T1"/>
                  </a:cxn>
                  <a:cxn ang="T9">
                    <a:pos x="T2" y="T3"/>
                  </a:cxn>
                  <a:cxn ang="T10">
                    <a:pos x="T4" y="T5"/>
                  </a:cxn>
                  <a:cxn ang="T11">
                    <a:pos x="T6" y="T7"/>
                  </a:cxn>
                </a:cxnLst>
                <a:rect l="T12" t="T13" r="T14" b="T15"/>
                <a:pathLst>
                  <a:path w="33" h="19">
                    <a:moveTo>
                      <a:pt x="0" y="0"/>
                    </a:moveTo>
                    <a:cubicBezTo>
                      <a:pt x="0" y="10"/>
                      <a:pt x="7" y="19"/>
                      <a:pt x="16" y="19"/>
                    </a:cubicBezTo>
                    <a:cubicBezTo>
                      <a:pt x="25" y="19"/>
                      <a:pt x="33" y="10"/>
                      <a:pt x="33" y="0"/>
                    </a:cubicBezTo>
                    <a:lnTo>
                      <a:pt x="0" y="0"/>
                    </a:lnTo>
                    <a:close/>
                  </a:path>
                </a:pathLst>
              </a:custGeom>
              <a:solidFill>
                <a:srgbClr val="F168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4" name="ïṧḻíḍê"/>
              <p:cNvSpPr>
                <a:spLocks noChangeArrowheads="1"/>
              </p:cNvSpPr>
              <p:nvPr/>
            </p:nvSpPr>
            <p:spPr bwMode="auto">
              <a:xfrm>
                <a:off x="606" y="2826"/>
                <a:ext cx="69" cy="674"/>
              </a:xfrm>
              <a:prstGeom prst="rect">
                <a:avLst/>
              </a:prstGeom>
              <a:solidFill>
                <a:srgbClr val="FAC7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5" name="îSḻîḋê"/>
              <p:cNvSpPr>
                <a:spLocks noChangeArrowheads="1"/>
              </p:cNvSpPr>
              <p:nvPr/>
            </p:nvSpPr>
            <p:spPr bwMode="auto">
              <a:xfrm>
                <a:off x="631" y="2826"/>
                <a:ext cx="17" cy="674"/>
              </a:xfrm>
              <a:prstGeom prst="rect">
                <a:avLst/>
              </a:pr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6" name="ísliďè"/>
              <p:cNvSpPr>
                <a:spLocks noChangeArrowheads="1"/>
              </p:cNvSpPr>
              <p:nvPr/>
            </p:nvSpPr>
            <p:spPr bwMode="auto">
              <a:xfrm>
                <a:off x="606" y="3481"/>
                <a:ext cx="6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7" name="îŝlîḓè"/>
              <p:cNvSpPr>
                <a:spLocks noChangeArrowheads="1"/>
              </p:cNvSpPr>
              <p:nvPr/>
            </p:nvSpPr>
            <p:spPr bwMode="auto">
              <a:xfrm>
                <a:off x="604" y="2732"/>
                <a:ext cx="71" cy="94"/>
              </a:xfrm>
              <a:custGeom>
                <a:avLst/>
                <a:gdLst>
                  <a:gd name="T0" fmla="*/ 21 w 71"/>
                  <a:gd name="T1" fmla="*/ 0 h 94"/>
                  <a:gd name="T2" fmla="*/ 0 w 71"/>
                  <a:gd name="T3" fmla="*/ 94 h 94"/>
                  <a:gd name="T4" fmla="*/ 71 w 71"/>
                  <a:gd name="T5" fmla="*/ 94 h 94"/>
                  <a:gd name="T6" fmla="*/ 50 w 71"/>
                  <a:gd name="T7" fmla="*/ 0 h 94"/>
                  <a:gd name="T8" fmla="*/ 21 w 71"/>
                  <a:gd name="T9" fmla="*/ 0 h 94"/>
                  <a:gd name="T10" fmla="*/ 0 60000 65536"/>
                  <a:gd name="T11" fmla="*/ 0 60000 65536"/>
                  <a:gd name="T12" fmla="*/ 0 60000 65536"/>
                  <a:gd name="T13" fmla="*/ 0 60000 65536"/>
                  <a:gd name="T14" fmla="*/ 0 60000 65536"/>
                  <a:gd name="T15" fmla="*/ 0 w 71"/>
                  <a:gd name="T16" fmla="*/ 0 h 94"/>
                  <a:gd name="T17" fmla="*/ 71 w 71"/>
                  <a:gd name="T18" fmla="*/ 94 h 94"/>
                </a:gdLst>
                <a:ahLst/>
                <a:cxnLst>
                  <a:cxn ang="T10">
                    <a:pos x="T0" y="T1"/>
                  </a:cxn>
                  <a:cxn ang="T11">
                    <a:pos x="T2" y="T3"/>
                  </a:cxn>
                  <a:cxn ang="T12">
                    <a:pos x="T4" y="T5"/>
                  </a:cxn>
                  <a:cxn ang="T13">
                    <a:pos x="T6" y="T7"/>
                  </a:cxn>
                  <a:cxn ang="T14">
                    <a:pos x="T8" y="T9"/>
                  </a:cxn>
                </a:cxnLst>
                <a:rect l="T15" t="T16" r="T17" b="T18"/>
                <a:pathLst>
                  <a:path w="71" h="94">
                    <a:moveTo>
                      <a:pt x="21" y="0"/>
                    </a:moveTo>
                    <a:lnTo>
                      <a:pt x="0" y="94"/>
                    </a:lnTo>
                    <a:lnTo>
                      <a:pt x="71" y="94"/>
                    </a:lnTo>
                    <a:lnTo>
                      <a:pt x="50"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8" name="ïṡḻïḓe"/>
              <p:cNvSpPr>
                <a:spLocks noChangeArrowheads="1"/>
              </p:cNvSpPr>
              <p:nvPr/>
            </p:nvSpPr>
            <p:spPr bwMode="auto">
              <a:xfrm>
                <a:off x="625" y="2668"/>
                <a:ext cx="29" cy="64"/>
              </a:xfrm>
              <a:custGeom>
                <a:avLst/>
                <a:gdLst>
                  <a:gd name="T0" fmla="*/ 29 w 29"/>
                  <a:gd name="T1" fmla="*/ 64 h 64"/>
                  <a:gd name="T2" fmla="*/ 14 w 29"/>
                  <a:gd name="T3" fmla="*/ 0 h 64"/>
                  <a:gd name="T4" fmla="*/ 0 w 29"/>
                  <a:gd name="T5" fmla="*/ 64 h 64"/>
                  <a:gd name="T6" fmla="*/ 29 w 29"/>
                  <a:gd name="T7" fmla="*/ 64 h 64"/>
                  <a:gd name="T8" fmla="*/ 0 60000 65536"/>
                  <a:gd name="T9" fmla="*/ 0 60000 65536"/>
                  <a:gd name="T10" fmla="*/ 0 60000 65536"/>
                  <a:gd name="T11" fmla="*/ 0 60000 65536"/>
                  <a:gd name="T12" fmla="*/ 0 w 29"/>
                  <a:gd name="T13" fmla="*/ 0 h 64"/>
                  <a:gd name="T14" fmla="*/ 29 w 29"/>
                  <a:gd name="T15" fmla="*/ 64 h 64"/>
                </a:gdLst>
                <a:ahLst/>
                <a:cxnLst>
                  <a:cxn ang="T8">
                    <a:pos x="T0" y="T1"/>
                  </a:cxn>
                  <a:cxn ang="T9">
                    <a:pos x="T2" y="T3"/>
                  </a:cxn>
                  <a:cxn ang="T10">
                    <a:pos x="T4" y="T5"/>
                  </a:cxn>
                  <a:cxn ang="T11">
                    <a:pos x="T6" y="T7"/>
                  </a:cxn>
                </a:cxnLst>
                <a:rect l="T12" t="T13" r="T14" b="T15"/>
                <a:pathLst>
                  <a:path w="29" h="64">
                    <a:moveTo>
                      <a:pt x="29" y="64"/>
                    </a:moveTo>
                    <a:lnTo>
                      <a:pt x="14" y="0"/>
                    </a:lnTo>
                    <a:lnTo>
                      <a:pt x="0" y="64"/>
                    </a:lnTo>
                    <a:lnTo>
                      <a:pt x="29" y="64"/>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9" name="íṥļïḓé"/>
              <p:cNvSpPr>
                <a:spLocks noChangeArrowheads="1"/>
              </p:cNvSpPr>
              <p:nvPr/>
            </p:nvSpPr>
            <p:spPr bwMode="auto">
              <a:xfrm>
                <a:off x="720" y="3614"/>
                <a:ext cx="69" cy="40"/>
              </a:xfrm>
              <a:custGeom>
                <a:avLst/>
                <a:gdLst>
                  <a:gd name="T0" fmla="*/ 0 w 33"/>
                  <a:gd name="T1" fmla="*/ 0 h 19"/>
                  <a:gd name="T2" fmla="*/ 33 w 33"/>
                  <a:gd name="T3" fmla="*/ 40 h 19"/>
                  <a:gd name="T4" fmla="*/ 69 w 33"/>
                  <a:gd name="T5" fmla="*/ 0 h 19"/>
                  <a:gd name="T6" fmla="*/ 0 w 33"/>
                  <a:gd name="T7" fmla="*/ 0 h 19"/>
                  <a:gd name="T8" fmla="*/ 0 60000 65536"/>
                  <a:gd name="T9" fmla="*/ 0 60000 65536"/>
                  <a:gd name="T10" fmla="*/ 0 60000 65536"/>
                  <a:gd name="T11" fmla="*/ 0 60000 65536"/>
                  <a:gd name="T12" fmla="*/ 0 w 33"/>
                  <a:gd name="T13" fmla="*/ 0 h 19"/>
                  <a:gd name="T14" fmla="*/ 33 w 33"/>
                  <a:gd name="T15" fmla="*/ 19 h 19"/>
                </a:gdLst>
                <a:ahLst/>
                <a:cxnLst>
                  <a:cxn ang="T8">
                    <a:pos x="T0" y="T1"/>
                  </a:cxn>
                  <a:cxn ang="T9">
                    <a:pos x="T2" y="T3"/>
                  </a:cxn>
                  <a:cxn ang="T10">
                    <a:pos x="T4" y="T5"/>
                  </a:cxn>
                  <a:cxn ang="T11">
                    <a:pos x="T6" y="T7"/>
                  </a:cxn>
                </a:cxnLst>
                <a:rect l="T12" t="T13" r="T14" b="T15"/>
                <a:pathLst>
                  <a:path w="33" h="19">
                    <a:moveTo>
                      <a:pt x="0" y="0"/>
                    </a:moveTo>
                    <a:cubicBezTo>
                      <a:pt x="0" y="11"/>
                      <a:pt x="7" y="19"/>
                      <a:pt x="16" y="19"/>
                    </a:cubicBezTo>
                    <a:cubicBezTo>
                      <a:pt x="25" y="19"/>
                      <a:pt x="33" y="10"/>
                      <a:pt x="33" y="0"/>
                    </a:cubicBezTo>
                    <a:lnTo>
                      <a:pt x="0" y="0"/>
                    </a:lnTo>
                    <a:close/>
                  </a:path>
                </a:pathLst>
              </a:custGeom>
              <a:solidFill>
                <a:srgbClr val="F168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0" name="íṡḻïḑé"/>
              <p:cNvSpPr>
                <a:spLocks noChangeArrowheads="1"/>
              </p:cNvSpPr>
              <p:nvPr/>
            </p:nvSpPr>
            <p:spPr bwMode="auto">
              <a:xfrm>
                <a:off x="712" y="2915"/>
                <a:ext cx="77" cy="676"/>
              </a:xfrm>
              <a:custGeom>
                <a:avLst/>
                <a:gdLst>
                  <a:gd name="T0" fmla="*/ 77 w 77"/>
                  <a:gd name="T1" fmla="*/ 674 h 676"/>
                  <a:gd name="T2" fmla="*/ 69 w 77"/>
                  <a:gd name="T3" fmla="*/ 0 h 676"/>
                  <a:gd name="T4" fmla="*/ 0 w 77"/>
                  <a:gd name="T5" fmla="*/ 2 h 676"/>
                  <a:gd name="T6" fmla="*/ 6 w 77"/>
                  <a:gd name="T7" fmla="*/ 676 h 676"/>
                  <a:gd name="T8" fmla="*/ 77 w 77"/>
                  <a:gd name="T9" fmla="*/ 674 h 676"/>
                  <a:gd name="T10" fmla="*/ 0 60000 65536"/>
                  <a:gd name="T11" fmla="*/ 0 60000 65536"/>
                  <a:gd name="T12" fmla="*/ 0 60000 65536"/>
                  <a:gd name="T13" fmla="*/ 0 60000 65536"/>
                  <a:gd name="T14" fmla="*/ 0 60000 65536"/>
                  <a:gd name="T15" fmla="*/ 0 w 77"/>
                  <a:gd name="T16" fmla="*/ 0 h 676"/>
                  <a:gd name="T17" fmla="*/ 77 w 77"/>
                  <a:gd name="T18" fmla="*/ 676 h 676"/>
                </a:gdLst>
                <a:ahLst/>
                <a:cxnLst>
                  <a:cxn ang="T10">
                    <a:pos x="T0" y="T1"/>
                  </a:cxn>
                  <a:cxn ang="T11">
                    <a:pos x="T2" y="T3"/>
                  </a:cxn>
                  <a:cxn ang="T12">
                    <a:pos x="T4" y="T5"/>
                  </a:cxn>
                  <a:cxn ang="T13">
                    <a:pos x="T6" y="T7"/>
                  </a:cxn>
                  <a:cxn ang="T14">
                    <a:pos x="T8" y="T9"/>
                  </a:cxn>
                </a:cxnLst>
                <a:rect l="T15" t="T16" r="T17" b="T18"/>
                <a:pathLst>
                  <a:path w="77" h="676">
                    <a:moveTo>
                      <a:pt x="77" y="674"/>
                    </a:moveTo>
                    <a:lnTo>
                      <a:pt x="69" y="0"/>
                    </a:lnTo>
                    <a:lnTo>
                      <a:pt x="0" y="2"/>
                    </a:lnTo>
                    <a:lnTo>
                      <a:pt x="6" y="676"/>
                    </a:lnTo>
                    <a:lnTo>
                      <a:pt x="77" y="674"/>
                    </a:lnTo>
                    <a:close/>
                  </a:path>
                </a:pathLst>
              </a:custGeom>
              <a:solidFill>
                <a:srgbClr val="1C9E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1" name="ïṣ1iḋé"/>
              <p:cNvSpPr>
                <a:spLocks noChangeArrowheads="1"/>
              </p:cNvSpPr>
              <p:nvPr/>
            </p:nvSpPr>
            <p:spPr bwMode="auto">
              <a:xfrm>
                <a:off x="737" y="2917"/>
                <a:ext cx="25" cy="674"/>
              </a:xfrm>
              <a:custGeom>
                <a:avLst/>
                <a:gdLst>
                  <a:gd name="T0" fmla="*/ 25 w 25"/>
                  <a:gd name="T1" fmla="*/ 674 h 674"/>
                  <a:gd name="T2" fmla="*/ 19 w 25"/>
                  <a:gd name="T3" fmla="*/ 0 h 674"/>
                  <a:gd name="T4" fmla="*/ 0 w 25"/>
                  <a:gd name="T5" fmla="*/ 0 h 674"/>
                  <a:gd name="T6" fmla="*/ 8 w 25"/>
                  <a:gd name="T7" fmla="*/ 674 h 674"/>
                  <a:gd name="T8" fmla="*/ 25 w 25"/>
                  <a:gd name="T9" fmla="*/ 674 h 674"/>
                  <a:gd name="T10" fmla="*/ 0 60000 65536"/>
                  <a:gd name="T11" fmla="*/ 0 60000 65536"/>
                  <a:gd name="T12" fmla="*/ 0 60000 65536"/>
                  <a:gd name="T13" fmla="*/ 0 60000 65536"/>
                  <a:gd name="T14" fmla="*/ 0 60000 65536"/>
                  <a:gd name="T15" fmla="*/ 0 w 25"/>
                  <a:gd name="T16" fmla="*/ 0 h 674"/>
                  <a:gd name="T17" fmla="*/ 25 w 25"/>
                  <a:gd name="T18" fmla="*/ 674 h 674"/>
                </a:gdLst>
                <a:ahLst/>
                <a:cxnLst>
                  <a:cxn ang="T10">
                    <a:pos x="T0" y="T1"/>
                  </a:cxn>
                  <a:cxn ang="T11">
                    <a:pos x="T2" y="T3"/>
                  </a:cxn>
                  <a:cxn ang="T12">
                    <a:pos x="T4" y="T5"/>
                  </a:cxn>
                  <a:cxn ang="T13">
                    <a:pos x="T6" y="T7"/>
                  </a:cxn>
                  <a:cxn ang="T14">
                    <a:pos x="T8" y="T9"/>
                  </a:cxn>
                </a:cxnLst>
                <a:rect l="T15" t="T16" r="T17" b="T18"/>
                <a:pathLst>
                  <a:path w="25" h="674">
                    <a:moveTo>
                      <a:pt x="25" y="674"/>
                    </a:moveTo>
                    <a:lnTo>
                      <a:pt x="19" y="0"/>
                    </a:lnTo>
                    <a:lnTo>
                      <a:pt x="0" y="0"/>
                    </a:lnTo>
                    <a:lnTo>
                      <a:pt x="8" y="674"/>
                    </a:lnTo>
                    <a:lnTo>
                      <a:pt x="25" y="674"/>
                    </a:lnTo>
                    <a:close/>
                  </a:path>
                </a:pathLst>
              </a:cu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2" name="îšļïḓè"/>
              <p:cNvSpPr>
                <a:spLocks noChangeArrowheads="1"/>
              </p:cNvSpPr>
              <p:nvPr/>
            </p:nvSpPr>
            <p:spPr bwMode="auto">
              <a:xfrm>
                <a:off x="718" y="3573"/>
                <a:ext cx="71" cy="41"/>
              </a:xfrm>
              <a:custGeom>
                <a:avLst/>
                <a:gdLst>
                  <a:gd name="T0" fmla="*/ 71 w 71"/>
                  <a:gd name="T1" fmla="*/ 41 h 41"/>
                  <a:gd name="T2" fmla="*/ 69 w 71"/>
                  <a:gd name="T3" fmla="*/ 0 h 41"/>
                  <a:gd name="T4" fmla="*/ 0 w 71"/>
                  <a:gd name="T5" fmla="*/ 0 h 41"/>
                  <a:gd name="T6" fmla="*/ 2 w 71"/>
                  <a:gd name="T7" fmla="*/ 41 h 41"/>
                  <a:gd name="T8" fmla="*/ 71 w 71"/>
                  <a:gd name="T9" fmla="*/ 41 h 41"/>
                  <a:gd name="T10" fmla="*/ 0 60000 65536"/>
                  <a:gd name="T11" fmla="*/ 0 60000 65536"/>
                  <a:gd name="T12" fmla="*/ 0 60000 65536"/>
                  <a:gd name="T13" fmla="*/ 0 60000 65536"/>
                  <a:gd name="T14" fmla="*/ 0 60000 65536"/>
                  <a:gd name="T15" fmla="*/ 0 w 71"/>
                  <a:gd name="T16" fmla="*/ 0 h 41"/>
                  <a:gd name="T17" fmla="*/ 71 w 71"/>
                  <a:gd name="T18" fmla="*/ 41 h 41"/>
                </a:gdLst>
                <a:ahLst/>
                <a:cxnLst>
                  <a:cxn ang="T10">
                    <a:pos x="T0" y="T1"/>
                  </a:cxn>
                  <a:cxn ang="T11">
                    <a:pos x="T2" y="T3"/>
                  </a:cxn>
                  <a:cxn ang="T12">
                    <a:pos x="T4" y="T5"/>
                  </a:cxn>
                  <a:cxn ang="T13">
                    <a:pos x="T6" y="T7"/>
                  </a:cxn>
                  <a:cxn ang="T14">
                    <a:pos x="T8" y="T9"/>
                  </a:cxn>
                </a:cxnLst>
                <a:rect l="T15" t="T16" r="T17" b="T18"/>
                <a:pathLst>
                  <a:path w="71" h="41">
                    <a:moveTo>
                      <a:pt x="71" y="41"/>
                    </a:moveTo>
                    <a:lnTo>
                      <a:pt x="69" y="0"/>
                    </a:lnTo>
                    <a:lnTo>
                      <a:pt x="0" y="0"/>
                    </a:lnTo>
                    <a:lnTo>
                      <a:pt x="2" y="41"/>
                    </a:lnTo>
                    <a:lnTo>
                      <a:pt x="71" y="4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3" name="i$1îḍe"/>
              <p:cNvSpPr>
                <a:spLocks noChangeArrowheads="1"/>
              </p:cNvSpPr>
              <p:nvPr/>
            </p:nvSpPr>
            <p:spPr bwMode="auto">
              <a:xfrm>
                <a:off x="712" y="2822"/>
                <a:ext cx="69" cy="95"/>
              </a:xfrm>
              <a:custGeom>
                <a:avLst/>
                <a:gdLst>
                  <a:gd name="T0" fmla="*/ 21 w 69"/>
                  <a:gd name="T1" fmla="*/ 0 h 95"/>
                  <a:gd name="T2" fmla="*/ 0 w 69"/>
                  <a:gd name="T3" fmla="*/ 95 h 95"/>
                  <a:gd name="T4" fmla="*/ 69 w 69"/>
                  <a:gd name="T5" fmla="*/ 93 h 95"/>
                  <a:gd name="T6" fmla="*/ 48 w 69"/>
                  <a:gd name="T7" fmla="*/ 0 h 95"/>
                  <a:gd name="T8" fmla="*/ 21 w 69"/>
                  <a:gd name="T9" fmla="*/ 0 h 95"/>
                  <a:gd name="T10" fmla="*/ 0 60000 65536"/>
                  <a:gd name="T11" fmla="*/ 0 60000 65536"/>
                  <a:gd name="T12" fmla="*/ 0 60000 65536"/>
                  <a:gd name="T13" fmla="*/ 0 60000 65536"/>
                  <a:gd name="T14" fmla="*/ 0 60000 65536"/>
                  <a:gd name="T15" fmla="*/ 0 w 69"/>
                  <a:gd name="T16" fmla="*/ 0 h 95"/>
                  <a:gd name="T17" fmla="*/ 69 w 69"/>
                  <a:gd name="T18" fmla="*/ 95 h 95"/>
                </a:gdLst>
                <a:ahLst/>
                <a:cxnLst>
                  <a:cxn ang="T10">
                    <a:pos x="T0" y="T1"/>
                  </a:cxn>
                  <a:cxn ang="T11">
                    <a:pos x="T2" y="T3"/>
                  </a:cxn>
                  <a:cxn ang="T12">
                    <a:pos x="T4" y="T5"/>
                  </a:cxn>
                  <a:cxn ang="T13">
                    <a:pos x="T6" y="T7"/>
                  </a:cxn>
                  <a:cxn ang="T14">
                    <a:pos x="T8" y="T9"/>
                  </a:cxn>
                </a:cxnLst>
                <a:rect l="T15" t="T16" r="T17" b="T18"/>
                <a:pathLst>
                  <a:path w="69" h="95">
                    <a:moveTo>
                      <a:pt x="21" y="0"/>
                    </a:moveTo>
                    <a:lnTo>
                      <a:pt x="0" y="95"/>
                    </a:lnTo>
                    <a:lnTo>
                      <a:pt x="69" y="93"/>
                    </a:lnTo>
                    <a:lnTo>
                      <a:pt x="48"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4" name="ïṥľïḍé"/>
              <p:cNvSpPr>
                <a:spLocks noChangeArrowheads="1"/>
              </p:cNvSpPr>
              <p:nvPr/>
            </p:nvSpPr>
            <p:spPr bwMode="auto">
              <a:xfrm>
                <a:off x="733" y="2759"/>
                <a:ext cx="27" cy="65"/>
              </a:xfrm>
              <a:custGeom>
                <a:avLst/>
                <a:gdLst>
                  <a:gd name="T0" fmla="*/ 27 w 27"/>
                  <a:gd name="T1" fmla="*/ 63 h 65"/>
                  <a:gd name="T2" fmla="*/ 12 w 27"/>
                  <a:gd name="T3" fmla="*/ 0 h 65"/>
                  <a:gd name="T4" fmla="*/ 0 w 27"/>
                  <a:gd name="T5" fmla="*/ 65 h 65"/>
                  <a:gd name="T6" fmla="*/ 27 w 27"/>
                  <a:gd name="T7" fmla="*/ 63 h 65"/>
                  <a:gd name="T8" fmla="*/ 0 60000 65536"/>
                  <a:gd name="T9" fmla="*/ 0 60000 65536"/>
                  <a:gd name="T10" fmla="*/ 0 60000 65536"/>
                  <a:gd name="T11" fmla="*/ 0 60000 65536"/>
                  <a:gd name="T12" fmla="*/ 0 w 27"/>
                  <a:gd name="T13" fmla="*/ 0 h 65"/>
                  <a:gd name="T14" fmla="*/ 27 w 27"/>
                  <a:gd name="T15" fmla="*/ 65 h 65"/>
                </a:gdLst>
                <a:ahLst/>
                <a:cxnLst>
                  <a:cxn ang="T8">
                    <a:pos x="T0" y="T1"/>
                  </a:cxn>
                  <a:cxn ang="T9">
                    <a:pos x="T2" y="T3"/>
                  </a:cxn>
                  <a:cxn ang="T10">
                    <a:pos x="T4" y="T5"/>
                  </a:cxn>
                  <a:cxn ang="T11">
                    <a:pos x="T6" y="T7"/>
                  </a:cxn>
                </a:cxnLst>
                <a:rect l="T12" t="T13" r="T14" b="T15"/>
                <a:pathLst>
                  <a:path w="27" h="65">
                    <a:moveTo>
                      <a:pt x="27" y="63"/>
                    </a:moveTo>
                    <a:lnTo>
                      <a:pt x="12" y="0"/>
                    </a:lnTo>
                    <a:lnTo>
                      <a:pt x="0" y="65"/>
                    </a:lnTo>
                    <a:lnTo>
                      <a:pt x="27" y="63"/>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5" name="íŝľîḓé"/>
              <p:cNvSpPr>
                <a:spLocks noChangeArrowheads="1"/>
              </p:cNvSpPr>
              <p:nvPr/>
            </p:nvSpPr>
            <p:spPr bwMode="auto">
              <a:xfrm>
                <a:off x="326" y="3290"/>
                <a:ext cx="558" cy="656"/>
              </a:xfrm>
              <a:prstGeom prst="rect">
                <a:avLst/>
              </a:prstGeom>
              <a:solidFill>
                <a:srgbClr val="1B9F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6" name="íš1îďe"/>
              <p:cNvSpPr>
                <a:spLocks noChangeArrowheads="1"/>
              </p:cNvSpPr>
              <p:nvPr/>
            </p:nvSpPr>
            <p:spPr bwMode="auto">
              <a:xfrm>
                <a:off x="3956" y="1753"/>
                <a:ext cx="1878" cy="2193"/>
              </a:xfrm>
              <a:prstGeom prst="rect">
                <a:avLst/>
              </a:prstGeom>
              <a:solidFill>
                <a:srgbClr val="B3B1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7" name="iṧ1íḋê"/>
              <p:cNvSpPr>
                <a:spLocks noChangeArrowheads="1"/>
              </p:cNvSpPr>
              <p:nvPr/>
            </p:nvSpPr>
            <p:spPr bwMode="auto">
              <a:xfrm>
                <a:off x="3956" y="1753"/>
                <a:ext cx="1878" cy="2193"/>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8" name="îṩḷiḓé"/>
              <p:cNvSpPr>
                <a:spLocks noChangeArrowheads="1"/>
              </p:cNvSpPr>
              <p:nvPr/>
            </p:nvSpPr>
            <p:spPr bwMode="auto">
              <a:xfrm>
                <a:off x="3987" y="1824"/>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9" name="íšḻïďe"/>
              <p:cNvSpPr>
                <a:spLocks noChangeArrowheads="1"/>
              </p:cNvSpPr>
              <p:nvPr/>
            </p:nvSpPr>
            <p:spPr bwMode="auto">
              <a:xfrm>
                <a:off x="3900" y="1840"/>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0" name="íşlíďé"/>
              <p:cNvSpPr>
                <a:spLocks noChangeArrowheads="1"/>
              </p:cNvSpPr>
              <p:nvPr/>
            </p:nvSpPr>
            <p:spPr bwMode="auto">
              <a:xfrm>
                <a:off x="3987" y="2008"/>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1" name="işlïḍê"/>
              <p:cNvSpPr>
                <a:spLocks noChangeArrowheads="1"/>
              </p:cNvSpPr>
              <p:nvPr/>
            </p:nvSpPr>
            <p:spPr bwMode="auto">
              <a:xfrm>
                <a:off x="3900" y="2023"/>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2" name="íṥliḋé"/>
              <p:cNvSpPr>
                <a:spLocks noChangeArrowheads="1"/>
              </p:cNvSpPr>
              <p:nvPr/>
            </p:nvSpPr>
            <p:spPr bwMode="auto">
              <a:xfrm>
                <a:off x="3987" y="2191"/>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3" name="ïṣlîḋê"/>
              <p:cNvSpPr>
                <a:spLocks noChangeArrowheads="1"/>
              </p:cNvSpPr>
              <p:nvPr/>
            </p:nvSpPr>
            <p:spPr bwMode="auto">
              <a:xfrm>
                <a:off x="3900" y="2207"/>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5"/>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5"/>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4" name="ïS1ïḋê"/>
              <p:cNvSpPr>
                <a:spLocks noChangeArrowheads="1"/>
              </p:cNvSpPr>
              <p:nvPr/>
            </p:nvSpPr>
            <p:spPr bwMode="auto">
              <a:xfrm>
                <a:off x="3987" y="2376"/>
                <a:ext cx="98" cy="95"/>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5" name="îṥḻïḋe"/>
              <p:cNvSpPr>
                <a:spLocks noChangeArrowheads="1"/>
              </p:cNvSpPr>
              <p:nvPr/>
            </p:nvSpPr>
            <p:spPr bwMode="auto">
              <a:xfrm>
                <a:off x="3900" y="2390"/>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5 h 25"/>
                  <a:gd name="T14" fmla="*/ 67 w 63"/>
                  <a:gd name="T15" fmla="*/ 15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5 h 25"/>
                  <a:gd name="T34" fmla="*/ 21 w 63"/>
                  <a:gd name="T35" fmla="*/ 15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20"/>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7"/>
                      <a:pt x="53" y="7"/>
                    </a:cubicBezTo>
                    <a:cubicBezTo>
                      <a:pt x="32" y="7"/>
                      <a:pt x="32" y="7"/>
                      <a:pt x="32" y="7"/>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20"/>
                      <a:pt x="0" y="12"/>
                    </a:cubicBezTo>
                    <a:cubicBezTo>
                      <a:pt x="0" y="5"/>
                      <a:pt x="4" y="0"/>
                      <a:pt x="10" y="0"/>
                    </a:cubicBezTo>
                    <a:cubicBezTo>
                      <a:pt x="32" y="0"/>
                      <a:pt x="32" y="0"/>
                      <a:pt x="32" y="0"/>
                    </a:cubicBezTo>
                    <a:cubicBezTo>
                      <a:pt x="32" y="7"/>
                      <a:pt x="32" y="7"/>
                      <a:pt x="32" y="7"/>
                    </a:cubicBezTo>
                    <a:cubicBezTo>
                      <a:pt x="10" y="7"/>
                      <a:pt x="10" y="7"/>
                      <a:pt x="10" y="7"/>
                    </a:cubicBezTo>
                    <a:cubicBezTo>
                      <a:pt x="8" y="7"/>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6" name="ïŝḻîdè"/>
              <p:cNvSpPr>
                <a:spLocks noChangeArrowheads="1"/>
              </p:cNvSpPr>
              <p:nvPr/>
            </p:nvSpPr>
            <p:spPr bwMode="auto">
              <a:xfrm>
                <a:off x="3987" y="2558"/>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7" name="îṥḻîďe"/>
              <p:cNvSpPr>
                <a:spLocks noChangeArrowheads="1"/>
              </p:cNvSpPr>
              <p:nvPr/>
            </p:nvSpPr>
            <p:spPr bwMode="auto">
              <a:xfrm>
                <a:off x="3900" y="2573"/>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10"/>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10"/>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8" name="íṩļiďe"/>
              <p:cNvSpPr>
                <a:spLocks noChangeArrowheads="1"/>
              </p:cNvSpPr>
              <p:nvPr/>
            </p:nvSpPr>
            <p:spPr bwMode="auto">
              <a:xfrm>
                <a:off x="3987" y="2741"/>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9" name="ïŝļíḑê"/>
              <p:cNvSpPr>
                <a:spLocks noChangeArrowheads="1"/>
              </p:cNvSpPr>
              <p:nvPr/>
            </p:nvSpPr>
            <p:spPr bwMode="auto">
              <a:xfrm>
                <a:off x="3900" y="2757"/>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0" name="îṩḷíḋê"/>
              <p:cNvSpPr>
                <a:spLocks noChangeArrowheads="1"/>
              </p:cNvSpPr>
              <p:nvPr/>
            </p:nvSpPr>
            <p:spPr bwMode="auto">
              <a:xfrm>
                <a:off x="3987" y="2925"/>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1" name="ïśliḋé"/>
              <p:cNvSpPr>
                <a:spLocks noChangeArrowheads="1"/>
              </p:cNvSpPr>
              <p:nvPr/>
            </p:nvSpPr>
            <p:spPr bwMode="auto">
              <a:xfrm>
                <a:off x="3900" y="2940"/>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2" name="ïṡļïďê"/>
              <p:cNvSpPr>
                <a:spLocks noChangeArrowheads="1"/>
              </p:cNvSpPr>
              <p:nvPr/>
            </p:nvSpPr>
            <p:spPr bwMode="auto">
              <a:xfrm>
                <a:off x="3987" y="3108"/>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3" name="ï$1ïḍê"/>
              <p:cNvSpPr>
                <a:spLocks noChangeArrowheads="1"/>
              </p:cNvSpPr>
              <p:nvPr/>
            </p:nvSpPr>
            <p:spPr bwMode="auto">
              <a:xfrm>
                <a:off x="3900" y="3125"/>
                <a:ext cx="131" cy="51"/>
              </a:xfrm>
              <a:custGeom>
                <a:avLst/>
                <a:gdLst>
                  <a:gd name="T0" fmla="*/ 131 w 63"/>
                  <a:gd name="T1" fmla="*/ 24 h 25"/>
                  <a:gd name="T2" fmla="*/ 110 w 63"/>
                  <a:gd name="T3" fmla="*/ 51 h 25"/>
                  <a:gd name="T4" fmla="*/ 67 w 63"/>
                  <a:gd name="T5" fmla="*/ 51 h 25"/>
                  <a:gd name="T6" fmla="*/ 67 w 63"/>
                  <a:gd name="T7" fmla="*/ 37 h 25"/>
                  <a:gd name="T8" fmla="*/ 110 w 63"/>
                  <a:gd name="T9" fmla="*/ 37 h 25"/>
                  <a:gd name="T10" fmla="*/ 119 w 63"/>
                  <a:gd name="T11" fmla="*/ 24 h 25"/>
                  <a:gd name="T12" fmla="*/ 110 w 63"/>
                  <a:gd name="T13" fmla="*/ 12 h 25"/>
                  <a:gd name="T14" fmla="*/ 67 w 63"/>
                  <a:gd name="T15" fmla="*/ 12 h 25"/>
                  <a:gd name="T16" fmla="*/ 67 w 63"/>
                  <a:gd name="T17" fmla="*/ 0 h 25"/>
                  <a:gd name="T18" fmla="*/ 110 w 63"/>
                  <a:gd name="T19" fmla="*/ 0 h 25"/>
                  <a:gd name="T20" fmla="*/ 131 w 63"/>
                  <a:gd name="T21" fmla="*/ 24 h 25"/>
                  <a:gd name="T22" fmla="*/ 67 w 63"/>
                  <a:gd name="T23" fmla="*/ 51 h 25"/>
                  <a:gd name="T24" fmla="*/ 21 w 63"/>
                  <a:gd name="T25" fmla="*/ 51 h 25"/>
                  <a:gd name="T26" fmla="*/ 0 w 63"/>
                  <a:gd name="T27" fmla="*/ 24 h 25"/>
                  <a:gd name="T28" fmla="*/ 21 w 63"/>
                  <a:gd name="T29" fmla="*/ 0 h 25"/>
                  <a:gd name="T30" fmla="*/ 67 w 63"/>
                  <a:gd name="T31" fmla="*/ 0 h 25"/>
                  <a:gd name="T32" fmla="*/ 67 w 63"/>
                  <a:gd name="T33" fmla="*/ 12 h 25"/>
                  <a:gd name="T34" fmla="*/ 21 w 63"/>
                  <a:gd name="T35" fmla="*/ 12 h 25"/>
                  <a:gd name="T36" fmla="*/ 15 w 63"/>
                  <a:gd name="T37" fmla="*/ 24 h 25"/>
                  <a:gd name="T38" fmla="*/ 15 w 63"/>
                  <a:gd name="T39" fmla="*/ 24 h 25"/>
                  <a:gd name="T40" fmla="*/ 21 w 63"/>
                  <a:gd name="T41" fmla="*/ 37 h 25"/>
                  <a:gd name="T42" fmla="*/ 67 w 63"/>
                  <a:gd name="T43" fmla="*/ 37 h 25"/>
                  <a:gd name="T44" fmla="*/ 67 w 63"/>
                  <a:gd name="T45" fmla="*/ 51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4" name="íṥļïdé"/>
              <p:cNvSpPr>
                <a:spLocks noChangeArrowheads="1"/>
              </p:cNvSpPr>
              <p:nvPr/>
            </p:nvSpPr>
            <p:spPr bwMode="auto">
              <a:xfrm>
                <a:off x="3987" y="3293"/>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5" name="íṩliďé"/>
              <p:cNvSpPr>
                <a:spLocks noChangeArrowheads="1"/>
              </p:cNvSpPr>
              <p:nvPr/>
            </p:nvSpPr>
            <p:spPr bwMode="auto">
              <a:xfrm>
                <a:off x="3900" y="3307"/>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6" name="î$liḓé"/>
              <p:cNvSpPr>
                <a:spLocks noChangeArrowheads="1"/>
              </p:cNvSpPr>
              <p:nvPr/>
            </p:nvSpPr>
            <p:spPr bwMode="auto">
              <a:xfrm>
                <a:off x="3987" y="3475"/>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7" name="ïslïḍé"/>
              <p:cNvSpPr>
                <a:spLocks noChangeArrowheads="1"/>
              </p:cNvSpPr>
              <p:nvPr/>
            </p:nvSpPr>
            <p:spPr bwMode="auto">
              <a:xfrm>
                <a:off x="3900" y="3492"/>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8" name="îşḷïḍè"/>
              <p:cNvSpPr>
                <a:spLocks noChangeArrowheads="1"/>
              </p:cNvSpPr>
              <p:nvPr/>
            </p:nvSpPr>
            <p:spPr bwMode="auto">
              <a:xfrm>
                <a:off x="3987" y="3660"/>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9" name="îŝ1ïdê"/>
              <p:cNvSpPr>
                <a:spLocks noChangeArrowheads="1"/>
              </p:cNvSpPr>
              <p:nvPr/>
            </p:nvSpPr>
            <p:spPr bwMode="auto">
              <a:xfrm>
                <a:off x="3900" y="3674"/>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60" name="í$1îḓê"/>
              <p:cNvSpPr>
                <a:spLocks noChangeArrowheads="1"/>
              </p:cNvSpPr>
              <p:nvPr/>
            </p:nvSpPr>
            <p:spPr bwMode="auto">
              <a:xfrm>
                <a:off x="3987" y="3842"/>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1" name="íṧľïḋé"/>
              <p:cNvSpPr>
                <a:spLocks noChangeArrowheads="1"/>
              </p:cNvSpPr>
              <p:nvPr/>
            </p:nvSpPr>
            <p:spPr bwMode="auto">
              <a:xfrm>
                <a:off x="3900" y="3859"/>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5"/>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5"/>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62" name="îšľíďe"/>
              <p:cNvSpPr>
                <a:spLocks noChangeArrowheads="1"/>
              </p:cNvSpPr>
              <p:nvPr/>
            </p:nvSpPr>
            <p:spPr bwMode="auto">
              <a:xfrm>
                <a:off x="4559" y="1948"/>
                <a:ext cx="818" cy="40"/>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3" name="îṡlide"/>
              <p:cNvSpPr>
                <a:spLocks noChangeArrowheads="1"/>
              </p:cNvSpPr>
              <p:nvPr/>
            </p:nvSpPr>
            <p:spPr bwMode="auto">
              <a:xfrm>
                <a:off x="4278" y="2095"/>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4" name="ïṥ1ïḋe"/>
              <p:cNvSpPr>
                <a:spLocks noChangeArrowheads="1"/>
              </p:cNvSpPr>
              <p:nvPr/>
            </p:nvSpPr>
            <p:spPr bwMode="auto">
              <a:xfrm>
                <a:off x="4278" y="2166"/>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5" name="îṧlíḓé"/>
              <p:cNvSpPr>
                <a:spLocks noChangeArrowheads="1"/>
              </p:cNvSpPr>
              <p:nvPr/>
            </p:nvSpPr>
            <p:spPr bwMode="auto">
              <a:xfrm>
                <a:off x="4278" y="2239"/>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6" name="íṩlíḑé"/>
              <p:cNvSpPr>
                <a:spLocks noChangeArrowheads="1"/>
              </p:cNvSpPr>
              <p:nvPr/>
            </p:nvSpPr>
            <p:spPr bwMode="auto">
              <a:xfrm>
                <a:off x="4278" y="2309"/>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7" name="išḷiḋé"/>
              <p:cNvSpPr>
                <a:spLocks noChangeArrowheads="1"/>
              </p:cNvSpPr>
              <p:nvPr/>
            </p:nvSpPr>
            <p:spPr bwMode="auto">
              <a:xfrm>
                <a:off x="4278" y="2382"/>
                <a:ext cx="1379" cy="39"/>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8" name="ïśḻïḋé"/>
              <p:cNvSpPr>
                <a:spLocks noChangeArrowheads="1"/>
              </p:cNvSpPr>
              <p:nvPr/>
            </p:nvSpPr>
            <p:spPr bwMode="auto">
              <a:xfrm>
                <a:off x="4278" y="2452"/>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9" name="îs1ïḑè"/>
              <p:cNvSpPr>
                <a:spLocks noChangeArrowheads="1"/>
              </p:cNvSpPr>
              <p:nvPr/>
            </p:nvSpPr>
            <p:spPr bwMode="auto">
              <a:xfrm>
                <a:off x="4278" y="2523"/>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0" name="îṩļidè"/>
              <p:cNvSpPr>
                <a:spLocks noChangeArrowheads="1"/>
              </p:cNvSpPr>
              <p:nvPr/>
            </p:nvSpPr>
            <p:spPr bwMode="auto">
              <a:xfrm>
                <a:off x="4278" y="2595"/>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1" name="îs1ïďè"/>
              <p:cNvSpPr>
                <a:spLocks noChangeArrowheads="1"/>
              </p:cNvSpPr>
              <p:nvPr/>
            </p:nvSpPr>
            <p:spPr bwMode="auto">
              <a:xfrm>
                <a:off x="4278" y="2666"/>
                <a:ext cx="690"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2" name="ïsḷîdè"/>
              <p:cNvSpPr>
                <a:spLocks noChangeArrowheads="1"/>
              </p:cNvSpPr>
              <p:nvPr/>
            </p:nvSpPr>
            <p:spPr bwMode="auto">
              <a:xfrm>
                <a:off x="4662" y="3459"/>
                <a:ext cx="611" cy="39"/>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3" name="íšlîďe"/>
              <p:cNvSpPr>
                <a:spLocks noChangeArrowheads="1"/>
              </p:cNvSpPr>
              <p:nvPr/>
            </p:nvSpPr>
            <p:spPr bwMode="auto">
              <a:xfrm>
                <a:off x="4278" y="3569"/>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4" name="íšļîḓé"/>
              <p:cNvSpPr>
                <a:spLocks noChangeArrowheads="1"/>
              </p:cNvSpPr>
              <p:nvPr/>
            </p:nvSpPr>
            <p:spPr bwMode="auto">
              <a:xfrm>
                <a:off x="4278" y="3641"/>
                <a:ext cx="1379" cy="40"/>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5" name="íṥḷiḓe"/>
              <p:cNvSpPr>
                <a:spLocks noChangeArrowheads="1"/>
              </p:cNvSpPr>
              <p:nvPr/>
            </p:nvSpPr>
            <p:spPr bwMode="auto">
              <a:xfrm>
                <a:off x="4278" y="3712"/>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6" name="iṧḷíḍe"/>
              <p:cNvSpPr>
                <a:spLocks noChangeArrowheads="1"/>
              </p:cNvSpPr>
              <p:nvPr/>
            </p:nvSpPr>
            <p:spPr bwMode="auto">
              <a:xfrm>
                <a:off x="5076" y="3081"/>
                <a:ext cx="81" cy="66"/>
              </a:xfrm>
              <a:custGeom>
                <a:avLst/>
                <a:gdLst>
                  <a:gd name="T0" fmla="*/ 77 w 39"/>
                  <a:gd name="T1" fmla="*/ 66 h 32"/>
                  <a:gd name="T2" fmla="*/ 75 w 39"/>
                  <a:gd name="T3" fmla="*/ 66 h 32"/>
                  <a:gd name="T4" fmla="*/ 2 w 39"/>
                  <a:gd name="T5" fmla="*/ 6 h 32"/>
                  <a:gd name="T6" fmla="*/ 0 w 39"/>
                  <a:gd name="T7" fmla="*/ 2 h 32"/>
                  <a:gd name="T8" fmla="*/ 4 w 39"/>
                  <a:gd name="T9" fmla="*/ 2 h 32"/>
                  <a:gd name="T10" fmla="*/ 79 w 39"/>
                  <a:gd name="T11" fmla="*/ 62 h 32"/>
                  <a:gd name="T12" fmla="*/ 79 w 39"/>
                  <a:gd name="T13" fmla="*/ 66 h 32"/>
                  <a:gd name="T14" fmla="*/ 77 w 39"/>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6" y="32"/>
                      <a:pt x="36" y="32"/>
                      <a:pt x="36" y="32"/>
                    </a:cubicBezTo>
                    <a:cubicBezTo>
                      <a:pt x="1" y="3"/>
                      <a:pt x="1" y="3"/>
                      <a:pt x="1" y="3"/>
                    </a:cubicBezTo>
                    <a:cubicBezTo>
                      <a:pt x="0" y="2"/>
                      <a:pt x="0" y="1"/>
                      <a:pt x="0" y="1"/>
                    </a:cubicBezTo>
                    <a:cubicBezTo>
                      <a:pt x="1" y="0"/>
                      <a:pt x="2" y="0"/>
                      <a:pt x="2" y="1"/>
                    </a:cubicBezTo>
                    <a:cubicBezTo>
                      <a:pt x="38" y="30"/>
                      <a:pt x="38" y="30"/>
                      <a:pt x="38" y="30"/>
                    </a:cubicBezTo>
                    <a:cubicBezTo>
                      <a:pt x="39" y="30"/>
                      <a:pt x="39" y="31"/>
                      <a:pt x="38" y="32"/>
                    </a:cubicBezTo>
                    <a:cubicBezTo>
                      <a:pt x="38" y="32"/>
                      <a:pt x="38" y="32"/>
                      <a:pt x="37"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77" name="íSľíďe"/>
              <p:cNvSpPr>
                <a:spLocks noChangeArrowheads="1"/>
              </p:cNvSpPr>
              <p:nvPr/>
            </p:nvSpPr>
            <p:spPr bwMode="auto">
              <a:xfrm>
                <a:off x="5151" y="3141"/>
                <a:ext cx="79" cy="112"/>
              </a:xfrm>
              <a:custGeom>
                <a:avLst/>
                <a:gdLst>
                  <a:gd name="T0" fmla="*/ 4 w 38"/>
                  <a:gd name="T1" fmla="*/ 0 h 54"/>
                  <a:gd name="T2" fmla="*/ 79 w 38"/>
                  <a:gd name="T3" fmla="*/ 112 h 54"/>
                  <a:gd name="T4" fmla="*/ 75 w 38"/>
                  <a:gd name="T5" fmla="*/ 112 h 54"/>
                  <a:gd name="T6" fmla="*/ 73 w 38"/>
                  <a:gd name="T7" fmla="*/ 112 h 54"/>
                  <a:gd name="T8" fmla="*/ 0 w 38"/>
                  <a:gd name="T9" fmla="*/ 4 h 54"/>
                  <a:gd name="T10" fmla="*/ 4 w 38"/>
                  <a:gd name="T11" fmla="*/ 0 h 54"/>
                  <a:gd name="T12" fmla="*/ 0 60000 65536"/>
                  <a:gd name="T13" fmla="*/ 0 60000 65536"/>
                  <a:gd name="T14" fmla="*/ 0 60000 65536"/>
                  <a:gd name="T15" fmla="*/ 0 60000 65536"/>
                  <a:gd name="T16" fmla="*/ 0 60000 65536"/>
                  <a:gd name="T17" fmla="*/ 0 60000 65536"/>
                  <a:gd name="T18" fmla="*/ 0 w 38"/>
                  <a:gd name="T19" fmla="*/ 0 h 54"/>
                  <a:gd name="T20" fmla="*/ 38 w 38"/>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8" h="54">
                    <a:moveTo>
                      <a:pt x="2" y="0"/>
                    </a:moveTo>
                    <a:cubicBezTo>
                      <a:pt x="38" y="54"/>
                      <a:pt x="38" y="54"/>
                      <a:pt x="38" y="54"/>
                    </a:cubicBezTo>
                    <a:cubicBezTo>
                      <a:pt x="37" y="54"/>
                      <a:pt x="37" y="54"/>
                      <a:pt x="36" y="54"/>
                    </a:cubicBezTo>
                    <a:cubicBezTo>
                      <a:pt x="36" y="54"/>
                      <a:pt x="35" y="54"/>
                      <a:pt x="35" y="54"/>
                    </a:cubicBezTo>
                    <a:cubicBezTo>
                      <a:pt x="0" y="2"/>
                      <a:pt x="0" y="2"/>
                      <a:pt x="0" y="2"/>
                    </a:cubicBezTo>
                    <a:cubicBezTo>
                      <a:pt x="1" y="1"/>
                      <a:pt x="1" y="1"/>
                      <a:pt x="2" y="0"/>
                    </a:cubicBezTo>
                    <a:close/>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78" name="ïş1ïḍê"/>
              <p:cNvSpPr>
                <a:spLocks noChangeArrowheads="1"/>
              </p:cNvSpPr>
              <p:nvPr/>
            </p:nvSpPr>
            <p:spPr bwMode="auto">
              <a:xfrm>
                <a:off x="5144" y="3135"/>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9" name="isļíďè"/>
              <p:cNvSpPr>
                <a:spLocks noChangeArrowheads="1"/>
              </p:cNvSpPr>
              <p:nvPr/>
            </p:nvSpPr>
            <p:spPr bwMode="auto">
              <a:xfrm>
                <a:off x="4334" y="3261"/>
                <a:ext cx="81" cy="38"/>
              </a:xfrm>
              <a:custGeom>
                <a:avLst/>
                <a:gdLst>
                  <a:gd name="T0" fmla="*/ 79 w 39"/>
                  <a:gd name="T1" fmla="*/ 38 h 18"/>
                  <a:gd name="T2" fmla="*/ 77 w 39"/>
                  <a:gd name="T3" fmla="*/ 38 h 18"/>
                  <a:gd name="T4" fmla="*/ 2 w 39"/>
                  <a:gd name="T5" fmla="*/ 6 h 18"/>
                  <a:gd name="T6" fmla="*/ 2 w 39"/>
                  <a:gd name="T7" fmla="*/ 2 h 18"/>
                  <a:gd name="T8" fmla="*/ 4 w 39"/>
                  <a:gd name="T9" fmla="*/ 2 h 18"/>
                  <a:gd name="T10" fmla="*/ 79 w 39"/>
                  <a:gd name="T11" fmla="*/ 32 h 18"/>
                  <a:gd name="T12" fmla="*/ 81 w 39"/>
                  <a:gd name="T13" fmla="*/ 36 h 18"/>
                  <a:gd name="T14" fmla="*/ 79 w 39"/>
                  <a:gd name="T15" fmla="*/ 38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38" y="18"/>
                    </a:moveTo>
                    <a:cubicBezTo>
                      <a:pt x="37" y="18"/>
                      <a:pt x="37" y="18"/>
                      <a:pt x="37" y="18"/>
                    </a:cubicBezTo>
                    <a:cubicBezTo>
                      <a:pt x="1" y="3"/>
                      <a:pt x="1" y="3"/>
                      <a:pt x="1" y="3"/>
                    </a:cubicBezTo>
                    <a:cubicBezTo>
                      <a:pt x="1" y="3"/>
                      <a:pt x="0" y="2"/>
                      <a:pt x="1" y="1"/>
                    </a:cubicBezTo>
                    <a:cubicBezTo>
                      <a:pt x="1" y="1"/>
                      <a:pt x="2" y="0"/>
                      <a:pt x="2" y="1"/>
                    </a:cubicBezTo>
                    <a:cubicBezTo>
                      <a:pt x="38" y="15"/>
                      <a:pt x="38" y="15"/>
                      <a:pt x="38" y="15"/>
                    </a:cubicBezTo>
                    <a:cubicBezTo>
                      <a:pt x="39" y="16"/>
                      <a:pt x="39" y="16"/>
                      <a:pt x="39" y="17"/>
                    </a:cubicBezTo>
                    <a:cubicBezTo>
                      <a:pt x="39" y="18"/>
                      <a:pt x="38" y="18"/>
                      <a:pt x="38" y="18"/>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0" name="ïSľíḍè"/>
              <p:cNvSpPr>
                <a:spLocks noChangeArrowheads="1"/>
              </p:cNvSpPr>
              <p:nvPr/>
            </p:nvSpPr>
            <p:spPr bwMode="auto">
              <a:xfrm>
                <a:off x="4409" y="3172"/>
                <a:ext cx="81" cy="127"/>
              </a:xfrm>
              <a:custGeom>
                <a:avLst/>
                <a:gdLst>
                  <a:gd name="T0" fmla="*/ 4 w 39"/>
                  <a:gd name="T1" fmla="*/ 127 h 61"/>
                  <a:gd name="T2" fmla="*/ 2 w 39"/>
                  <a:gd name="T3" fmla="*/ 127 h 61"/>
                  <a:gd name="T4" fmla="*/ 0 w 39"/>
                  <a:gd name="T5" fmla="*/ 123 h 61"/>
                  <a:gd name="T6" fmla="*/ 75 w 39"/>
                  <a:gd name="T7" fmla="*/ 2 h 61"/>
                  <a:gd name="T8" fmla="*/ 79 w 39"/>
                  <a:gd name="T9" fmla="*/ 0 h 61"/>
                  <a:gd name="T10" fmla="*/ 79 w 39"/>
                  <a:gd name="T11" fmla="*/ 4 h 61"/>
                  <a:gd name="T12" fmla="*/ 6 w 39"/>
                  <a:gd name="T13" fmla="*/ 125 h 61"/>
                  <a:gd name="T14" fmla="*/ 4 w 39"/>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1"/>
                  <a:gd name="T26" fmla="*/ 39 w 3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1">
                    <a:moveTo>
                      <a:pt x="2" y="61"/>
                    </a:moveTo>
                    <a:cubicBezTo>
                      <a:pt x="1" y="61"/>
                      <a:pt x="1" y="61"/>
                      <a:pt x="1" y="61"/>
                    </a:cubicBezTo>
                    <a:cubicBezTo>
                      <a:pt x="0" y="60"/>
                      <a:pt x="0" y="60"/>
                      <a:pt x="0" y="59"/>
                    </a:cubicBezTo>
                    <a:cubicBezTo>
                      <a:pt x="36" y="1"/>
                      <a:pt x="36" y="1"/>
                      <a:pt x="36" y="1"/>
                    </a:cubicBezTo>
                    <a:cubicBezTo>
                      <a:pt x="36" y="0"/>
                      <a:pt x="37" y="0"/>
                      <a:pt x="38" y="0"/>
                    </a:cubicBezTo>
                    <a:cubicBezTo>
                      <a:pt x="39" y="1"/>
                      <a:pt x="39" y="2"/>
                      <a:pt x="38" y="2"/>
                    </a:cubicBezTo>
                    <a:cubicBezTo>
                      <a:pt x="3" y="60"/>
                      <a:pt x="3" y="60"/>
                      <a:pt x="3" y="60"/>
                    </a:cubicBezTo>
                    <a:cubicBezTo>
                      <a:pt x="3" y="61"/>
                      <a:pt x="2" y="61"/>
                      <a:pt x="2"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1" name="îšľîḑe"/>
              <p:cNvSpPr>
                <a:spLocks noChangeArrowheads="1"/>
              </p:cNvSpPr>
              <p:nvPr/>
            </p:nvSpPr>
            <p:spPr bwMode="auto">
              <a:xfrm>
                <a:off x="4482" y="3172"/>
                <a:ext cx="83" cy="52"/>
              </a:xfrm>
              <a:custGeom>
                <a:avLst/>
                <a:gdLst>
                  <a:gd name="T0" fmla="*/ 79 w 40"/>
                  <a:gd name="T1" fmla="*/ 52 h 25"/>
                  <a:gd name="T2" fmla="*/ 77 w 40"/>
                  <a:gd name="T3" fmla="*/ 52 h 25"/>
                  <a:gd name="T4" fmla="*/ 2 w 40"/>
                  <a:gd name="T5" fmla="*/ 6 h 25"/>
                  <a:gd name="T6" fmla="*/ 2 w 40"/>
                  <a:gd name="T7" fmla="*/ 2 h 25"/>
                  <a:gd name="T8" fmla="*/ 6 w 40"/>
                  <a:gd name="T9" fmla="*/ 0 h 25"/>
                  <a:gd name="T10" fmla="*/ 81 w 40"/>
                  <a:gd name="T11" fmla="*/ 46 h 25"/>
                  <a:gd name="T12" fmla="*/ 81 w 40"/>
                  <a:gd name="T13" fmla="*/ 50 h 25"/>
                  <a:gd name="T14" fmla="*/ 79 w 40"/>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25"/>
                  <a:gd name="T26" fmla="*/ 40 w 4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25">
                    <a:moveTo>
                      <a:pt x="38" y="25"/>
                    </a:moveTo>
                    <a:cubicBezTo>
                      <a:pt x="37" y="25"/>
                      <a:pt x="37" y="25"/>
                      <a:pt x="37" y="25"/>
                    </a:cubicBezTo>
                    <a:cubicBezTo>
                      <a:pt x="1" y="3"/>
                      <a:pt x="1" y="3"/>
                      <a:pt x="1" y="3"/>
                    </a:cubicBezTo>
                    <a:cubicBezTo>
                      <a:pt x="1" y="2"/>
                      <a:pt x="0" y="1"/>
                      <a:pt x="1" y="1"/>
                    </a:cubicBezTo>
                    <a:cubicBezTo>
                      <a:pt x="1" y="0"/>
                      <a:pt x="2" y="0"/>
                      <a:pt x="3" y="0"/>
                    </a:cubicBezTo>
                    <a:cubicBezTo>
                      <a:pt x="39" y="22"/>
                      <a:pt x="39" y="22"/>
                      <a:pt x="39" y="22"/>
                    </a:cubicBezTo>
                    <a:cubicBezTo>
                      <a:pt x="39" y="22"/>
                      <a:pt x="40" y="23"/>
                      <a:pt x="39" y="24"/>
                    </a:cubicBezTo>
                    <a:cubicBezTo>
                      <a:pt x="39" y="24"/>
                      <a:pt x="38" y="25"/>
                      <a:pt x="38"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2" name="î$ľidê"/>
              <p:cNvSpPr>
                <a:spLocks noChangeArrowheads="1"/>
              </p:cNvSpPr>
              <p:nvPr/>
            </p:nvSpPr>
            <p:spPr bwMode="auto">
              <a:xfrm>
                <a:off x="4557" y="3218"/>
                <a:ext cx="81" cy="52"/>
              </a:xfrm>
              <a:custGeom>
                <a:avLst/>
                <a:gdLst>
                  <a:gd name="T0" fmla="*/ 79 w 39"/>
                  <a:gd name="T1" fmla="*/ 52 h 25"/>
                  <a:gd name="T2" fmla="*/ 77 w 39"/>
                  <a:gd name="T3" fmla="*/ 50 h 25"/>
                  <a:gd name="T4" fmla="*/ 2 w 39"/>
                  <a:gd name="T5" fmla="*/ 6 h 25"/>
                  <a:gd name="T6" fmla="*/ 2 w 39"/>
                  <a:gd name="T7" fmla="*/ 0 h 25"/>
                  <a:gd name="T8" fmla="*/ 6 w 39"/>
                  <a:gd name="T9" fmla="*/ 0 h 25"/>
                  <a:gd name="T10" fmla="*/ 79 w 39"/>
                  <a:gd name="T11" fmla="*/ 46 h 25"/>
                  <a:gd name="T12" fmla="*/ 81 w 39"/>
                  <a:gd name="T13" fmla="*/ 50 h 25"/>
                  <a:gd name="T14" fmla="*/ 79 w 39"/>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8" y="25"/>
                    </a:moveTo>
                    <a:cubicBezTo>
                      <a:pt x="37" y="24"/>
                      <a:pt x="37" y="24"/>
                      <a:pt x="37" y="24"/>
                    </a:cubicBezTo>
                    <a:cubicBezTo>
                      <a:pt x="1" y="3"/>
                      <a:pt x="1" y="3"/>
                      <a:pt x="1" y="3"/>
                    </a:cubicBezTo>
                    <a:cubicBezTo>
                      <a:pt x="0" y="2"/>
                      <a:pt x="0" y="1"/>
                      <a:pt x="1" y="0"/>
                    </a:cubicBezTo>
                    <a:cubicBezTo>
                      <a:pt x="1" y="0"/>
                      <a:pt x="2" y="0"/>
                      <a:pt x="3" y="0"/>
                    </a:cubicBezTo>
                    <a:cubicBezTo>
                      <a:pt x="38" y="22"/>
                      <a:pt x="38" y="22"/>
                      <a:pt x="38" y="22"/>
                    </a:cubicBezTo>
                    <a:cubicBezTo>
                      <a:pt x="39" y="22"/>
                      <a:pt x="39" y="23"/>
                      <a:pt x="39" y="24"/>
                    </a:cubicBezTo>
                    <a:cubicBezTo>
                      <a:pt x="39" y="24"/>
                      <a:pt x="38" y="25"/>
                      <a:pt x="38"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3" name="îšḻíḑê"/>
              <p:cNvSpPr>
                <a:spLocks noChangeArrowheads="1"/>
              </p:cNvSpPr>
              <p:nvPr/>
            </p:nvSpPr>
            <p:spPr bwMode="auto">
              <a:xfrm>
                <a:off x="4631" y="3261"/>
                <a:ext cx="81" cy="38"/>
              </a:xfrm>
              <a:custGeom>
                <a:avLst/>
                <a:gdLst>
                  <a:gd name="T0" fmla="*/ 77 w 39"/>
                  <a:gd name="T1" fmla="*/ 38 h 18"/>
                  <a:gd name="T2" fmla="*/ 77 w 39"/>
                  <a:gd name="T3" fmla="*/ 38 h 18"/>
                  <a:gd name="T4" fmla="*/ 2 w 39"/>
                  <a:gd name="T5" fmla="*/ 6 h 18"/>
                  <a:gd name="T6" fmla="*/ 0 w 39"/>
                  <a:gd name="T7" fmla="*/ 2 h 18"/>
                  <a:gd name="T8" fmla="*/ 4 w 39"/>
                  <a:gd name="T9" fmla="*/ 2 h 18"/>
                  <a:gd name="T10" fmla="*/ 79 w 39"/>
                  <a:gd name="T11" fmla="*/ 32 h 18"/>
                  <a:gd name="T12" fmla="*/ 81 w 39"/>
                  <a:gd name="T13" fmla="*/ 36 h 18"/>
                  <a:gd name="T14" fmla="*/ 77 w 39"/>
                  <a:gd name="T15" fmla="*/ 38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37" y="18"/>
                    </a:moveTo>
                    <a:cubicBezTo>
                      <a:pt x="37" y="18"/>
                      <a:pt x="37" y="18"/>
                      <a:pt x="37" y="18"/>
                    </a:cubicBezTo>
                    <a:cubicBezTo>
                      <a:pt x="1" y="3"/>
                      <a:pt x="1" y="3"/>
                      <a:pt x="1" y="3"/>
                    </a:cubicBezTo>
                    <a:cubicBezTo>
                      <a:pt x="0" y="3"/>
                      <a:pt x="0" y="2"/>
                      <a:pt x="0" y="1"/>
                    </a:cubicBezTo>
                    <a:cubicBezTo>
                      <a:pt x="0" y="1"/>
                      <a:pt x="1" y="0"/>
                      <a:pt x="2" y="1"/>
                    </a:cubicBezTo>
                    <a:cubicBezTo>
                      <a:pt x="38" y="15"/>
                      <a:pt x="38" y="15"/>
                      <a:pt x="38" y="15"/>
                    </a:cubicBezTo>
                    <a:cubicBezTo>
                      <a:pt x="39" y="16"/>
                      <a:pt x="39" y="16"/>
                      <a:pt x="39" y="17"/>
                    </a:cubicBezTo>
                    <a:cubicBezTo>
                      <a:pt x="38" y="18"/>
                      <a:pt x="38" y="18"/>
                      <a:pt x="37" y="18"/>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4" name="îŝ1ïďé"/>
              <p:cNvSpPr>
                <a:spLocks noChangeArrowheads="1"/>
              </p:cNvSpPr>
              <p:nvPr/>
            </p:nvSpPr>
            <p:spPr bwMode="auto">
              <a:xfrm>
                <a:off x="4704" y="3172"/>
                <a:ext cx="83" cy="127"/>
              </a:xfrm>
              <a:custGeom>
                <a:avLst/>
                <a:gdLst>
                  <a:gd name="T0" fmla="*/ 4 w 40"/>
                  <a:gd name="T1" fmla="*/ 127 h 61"/>
                  <a:gd name="T2" fmla="*/ 2 w 40"/>
                  <a:gd name="T3" fmla="*/ 127 h 61"/>
                  <a:gd name="T4" fmla="*/ 2 w 40"/>
                  <a:gd name="T5" fmla="*/ 123 h 61"/>
                  <a:gd name="T6" fmla="*/ 77 w 40"/>
                  <a:gd name="T7" fmla="*/ 2 h 61"/>
                  <a:gd name="T8" fmla="*/ 81 w 40"/>
                  <a:gd name="T9" fmla="*/ 0 h 61"/>
                  <a:gd name="T10" fmla="*/ 81 w 40"/>
                  <a:gd name="T11" fmla="*/ 4 h 61"/>
                  <a:gd name="T12" fmla="*/ 6 w 40"/>
                  <a:gd name="T13" fmla="*/ 125 h 61"/>
                  <a:gd name="T14" fmla="*/ 4 w 40"/>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61"/>
                  <a:gd name="T26" fmla="*/ 40 w 40"/>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61">
                    <a:moveTo>
                      <a:pt x="2" y="61"/>
                    </a:moveTo>
                    <a:cubicBezTo>
                      <a:pt x="1" y="61"/>
                      <a:pt x="1" y="61"/>
                      <a:pt x="1" y="61"/>
                    </a:cubicBezTo>
                    <a:cubicBezTo>
                      <a:pt x="1" y="60"/>
                      <a:pt x="0" y="60"/>
                      <a:pt x="1" y="59"/>
                    </a:cubicBezTo>
                    <a:cubicBezTo>
                      <a:pt x="37" y="1"/>
                      <a:pt x="37" y="1"/>
                      <a:pt x="37" y="1"/>
                    </a:cubicBezTo>
                    <a:cubicBezTo>
                      <a:pt x="37" y="0"/>
                      <a:pt x="38" y="0"/>
                      <a:pt x="39" y="0"/>
                    </a:cubicBezTo>
                    <a:cubicBezTo>
                      <a:pt x="39" y="1"/>
                      <a:pt x="40" y="2"/>
                      <a:pt x="39" y="2"/>
                    </a:cubicBezTo>
                    <a:cubicBezTo>
                      <a:pt x="3" y="60"/>
                      <a:pt x="3" y="60"/>
                      <a:pt x="3" y="60"/>
                    </a:cubicBezTo>
                    <a:cubicBezTo>
                      <a:pt x="3" y="61"/>
                      <a:pt x="3" y="61"/>
                      <a:pt x="2"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5" name="îṥḻíḍè"/>
              <p:cNvSpPr>
                <a:spLocks noChangeArrowheads="1"/>
              </p:cNvSpPr>
              <p:nvPr/>
            </p:nvSpPr>
            <p:spPr bwMode="auto">
              <a:xfrm>
                <a:off x="4779" y="3172"/>
                <a:ext cx="81" cy="36"/>
              </a:xfrm>
              <a:custGeom>
                <a:avLst/>
                <a:gdLst>
                  <a:gd name="T0" fmla="*/ 77 w 39"/>
                  <a:gd name="T1" fmla="*/ 36 h 17"/>
                  <a:gd name="T2" fmla="*/ 77 w 39"/>
                  <a:gd name="T3" fmla="*/ 36 h 17"/>
                  <a:gd name="T4" fmla="*/ 2 w 39"/>
                  <a:gd name="T5" fmla="*/ 6 h 17"/>
                  <a:gd name="T6" fmla="*/ 0 w 39"/>
                  <a:gd name="T7" fmla="*/ 2 h 17"/>
                  <a:gd name="T8" fmla="*/ 4 w 39"/>
                  <a:gd name="T9" fmla="*/ 0 h 17"/>
                  <a:gd name="T10" fmla="*/ 79 w 39"/>
                  <a:gd name="T11" fmla="*/ 32 h 17"/>
                  <a:gd name="T12" fmla="*/ 81 w 39"/>
                  <a:gd name="T13" fmla="*/ 36 h 17"/>
                  <a:gd name="T14" fmla="*/ 77 w 39"/>
                  <a:gd name="T15" fmla="*/ 36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37" y="17"/>
                    </a:moveTo>
                    <a:cubicBezTo>
                      <a:pt x="37" y="17"/>
                      <a:pt x="37" y="17"/>
                      <a:pt x="37" y="17"/>
                    </a:cubicBezTo>
                    <a:cubicBezTo>
                      <a:pt x="1" y="3"/>
                      <a:pt x="1" y="3"/>
                      <a:pt x="1" y="3"/>
                    </a:cubicBezTo>
                    <a:cubicBezTo>
                      <a:pt x="1" y="3"/>
                      <a:pt x="0" y="2"/>
                      <a:pt x="0" y="1"/>
                    </a:cubicBezTo>
                    <a:cubicBezTo>
                      <a:pt x="1" y="0"/>
                      <a:pt x="2" y="0"/>
                      <a:pt x="2" y="0"/>
                    </a:cubicBezTo>
                    <a:cubicBezTo>
                      <a:pt x="38" y="15"/>
                      <a:pt x="38" y="15"/>
                      <a:pt x="38" y="15"/>
                    </a:cubicBezTo>
                    <a:cubicBezTo>
                      <a:pt x="39" y="15"/>
                      <a:pt x="39" y="16"/>
                      <a:pt x="39" y="17"/>
                    </a:cubicBezTo>
                    <a:cubicBezTo>
                      <a:pt x="39" y="17"/>
                      <a:pt x="38" y="17"/>
                      <a:pt x="37" y="17"/>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6" name="ïSḷïḓe"/>
              <p:cNvSpPr>
                <a:spLocks noChangeArrowheads="1"/>
              </p:cNvSpPr>
              <p:nvPr/>
            </p:nvSpPr>
            <p:spPr bwMode="auto">
              <a:xfrm>
                <a:off x="4854" y="3081"/>
                <a:ext cx="81" cy="127"/>
              </a:xfrm>
              <a:custGeom>
                <a:avLst/>
                <a:gdLst>
                  <a:gd name="T0" fmla="*/ 2 w 39"/>
                  <a:gd name="T1" fmla="*/ 127 h 61"/>
                  <a:gd name="T2" fmla="*/ 2 w 39"/>
                  <a:gd name="T3" fmla="*/ 127 h 61"/>
                  <a:gd name="T4" fmla="*/ 0 w 39"/>
                  <a:gd name="T5" fmla="*/ 123 h 61"/>
                  <a:gd name="T6" fmla="*/ 75 w 39"/>
                  <a:gd name="T7" fmla="*/ 2 h 61"/>
                  <a:gd name="T8" fmla="*/ 79 w 39"/>
                  <a:gd name="T9" fmla="*/ 2 h 61"/>
                  <a:gd name="T10" fmla="*/ 79 w 39"/>
                  <a:gd name="T11" fmla="*/ 6 h 61"/>
                  <a:gd name="T12" fmla="*/ 6 w 39"/>
                  <a:gd name="T13" fmla="*/ 127 h 61"/>
                  <a:gd name="T14" fmla="*/ 2 w 39"/>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1"/>
                  <a:gd name="T26" fmla="*/ 39 w 3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1">
                    <a:moveTo>
                      <a:pt x="1" y="61"/>
                    </a:moveTo>
                    <a:cubicBezTo>
                      <a:pt x="1" y="61"/>
                      <a:pt x="1" y="61"/>
                      <a:pt x="1" y="61"/>
                    </a:cubicBezTo>
                    <a:cubicBezTo>
                      <a:pt x="0" y="61"/>
                      <a:pt x="0" y="60"/>
                      <a:pt x="0" y="59"/>
                    </a:cubicBezTo>
                    <a:cubicBezTo>
                      <a:pt x="36" y="1"/>
                      <a:pt x="36" y="1"/>
                      <a:pt x="36" y="1"/>
                    </a:cubicBezTo>
                    <a:cubicBezTo>
                      <a:pt x="36" y="0"/>
                      <a:pt x="37" y="0"/>
                      <a:pt x="38" y="1"/>
                    </a:cubicBezTo>
                    <a:cubicBezTo>
                      <a:pt x="39" y="1"/>
                      <a:pt x="39" y="2"/>
                      <a:pt x="38" y="3"/>
                    </a:cubicBezTo>
                    <a:cubicBezTo>
                      <a:pt x="3" y="61"/>
                      <a:pt x="3" y="61"/>
                      <a:pt x="3" y="61"/>
                    </a:cubicBezTo>
                    <a:cubicBezTo>
                      <a:pt x="3" y="61"/>
                      <a:pt x="2" y="61"/>
                      <a:pt x="1"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7" name="îsľïḋe"/>
              <p:cNvSpPr>
                <a:spLocks noChangeArrowheads="1"/>
              </p:cNvSpPr>
              <p:nvPr/>
            </p:nvSpPr>
            <p:spPr bwMode="auto">
              <a:xfrm>
                <a:off x="4926" y="3021"/>
                <a:ext cx="83" cy="66"/>
              </a:xfrm>
              <a:custGeom>
                <a:avLst/>
                <a:gdLst>
                  <a:gd name="T0" fmla="*/ 4 w 40"/>
                  <a:gd name="T1" fmla="*/ 66 h 32"/>
                  <a:gd name="T2" fmla="*/ 2 w 40"/>
                  <a:gd name="T3" fmla="*/ 66 h 32"/>
                  <a:gd name="T4" fmla="*/ 2 w 40"/>
                  <a:gd name="T5" fmla="*/ 62 h 32"/>
                  <a:gd name="T6" fmla="*/ 77 w 40"/>
                  <a:gd name="T7" fmla="*/ 2 h 32"/>
                  <a:gd name="T8" fmla="*/ 81 w 40"/>
                  <a:gd name="T9" fmla="*/ 2 h 32"/>
                  <a:gd name="T10" fmla="*/ 81 w 40"/>
                  <a:gd name="T11" fmla="*/ 6 h 32"/>
                  <a:gd name="T12" fmla="*/ 6 w 40"/>
                  <a:gd name="T13" fmla="*/ 66 h 32"/>
                  <a:gd name="T14" fmla="*/ 4 w 40"/>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2"/>
                  <a:gd name="T26" fmla="*/ 40 w 40"/>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2">
                    <a:moveTo>
                      <a:pt x="2" y="32"/>
                    </a:moveTo>
                    <a:cubicBezTo>
                      <a:pt x="2" y="32"/>
                      <a:pt x="1" y="32"/>
                      <a:pt x="1" y="32"/>
                    </a:cubicBezTo>
                    <a:cubicBezTo>
                      <a:pt x="0" y="31"/>
                      <a:pt x="1" y="30"/>
                      <a:pt x="1" y="30"/>
                    </a:cubicBezTo>
                    <a:cubicBezTo>
                      <a:pt x="37" y="1"/>
                      <a:pt x="37" y="1"/>
                      <a:pt x="37" y="1"/>
                    </a:cubicBezTo>
                    <a:cubicBezTo>
                      <a:pt x="38" y="0"/>
                      <a:pt x="38" y="0"/>
                      <a:pt x="39" y="1"/>
                    </a:cubicBezTo>
                    <a:cubicBezTo>
                      <a:pt x="40" y="1"/>
                      <a:pt x="39" y="2"/>
                      <a:pt x="39" y="3"/>
                    </a:cubicBezTo>
                    <a:cubicBezTo>
                      <a:pt x="3" y="32"/>
                      <a:pt x="3" y="32"/>
                      <a:pt x="3" y="32"/>
                    </a:cubicBezTo>
                    <a:cubicBezTo>
                      <a:pt x="2" y="32"/>
                      <a:pt x="2" y="32"/>
                      <a:pt x="2"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8" name="íSḻîďe"/>
              <p:cNvSpPr>
                <a:spLocks noChangeArrowheads="1"/>
              </p:cNvSpPr>
              <p:nvPr/>
            </p:nvSpPr>
            <p:spPr bwMode="auto">
              <a:xfrm>
                <a:off x="5001" y="3021"/>
                <a:ext cx="81" cy="66"/>
              </a:xfrm>
              <a:custGeom>
                <a:avLst/>
                <a:gdLst>
                  <a:gd name="T0" fmla="*/ 77 w 39"/>
                  <a:gd name="T1" fmla="*/ 66 h 32"/>
                  <a:gd name="T2" fmla="*/ 77 w 39"/>
                  <a:gd name="T3" fmla="*/ 66 h 32"/>
                  <a:gd name="T4" fmla="*/ 2 w 39"/>
                  <a:gd name="T5" fmla="*/ 6 h 32"/>
                  <a:gd name="T6" fmla="*/ 2 w 39"/>
                  <a:gd name="T7" fmla="*/ 2 h 32"/>
                  <a:gd name="T8" fmla="*/ 6 w 39"/>
                  <a:gd name="T9" fmla="*/ 2 h 32"/>
                  <a:gd name="T10" fmla="*/ 79 w 39"/>
                  <a:gd name="T11" fmla="*/ 62 h 32"/>
                  <a:gd name="T12" fmla="*/ 81 w 39"/>
                  <a:gd name="T13" fmla="*/ 66 h 32"/>
                  <a:gd name="T14" fmla="*/ 77 w 39"/>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7" y="32"/>
                      <a:pt x="37" y="32"/>
                      <a:pt x="37" y="32"/>
                    </a:cubicBezTo>
                    <a:cubicBezTo>
                      <a:pt x="1" y="3"/>
                      <a:pt x="1" y="3"/>
                      <a:pt x="1" y="3"/>
                    </a:cubicBezTo>
                    <a:cubicBezTo>
                      <a:pt x="0" y="2"/>
                      <a:pt x="0" y="1"/>
                      <a:pt x="1" y="1"/>
                    </a:cubicBezTo>
                    <a:cubicBezTo>
                      <a:pt x="1" y="0"/>
                      <a:pt x="2" y="0"/>
                      <a:pt x="3" y="1"/>
                    </a:cubicBezTo>
                    <a:cubicBezTo>
                      <a:pt x="38" y="30"/>
                      <a:pt x="38" y="30"/>
                      <a:pt x="38" y="30"/>
                    </a:cubicBezTo>
                    <a:cubicBezTo>
                      <a:pt x="39" y="30"/>
                      <a:pt x="39" y="31"/>
                      <a:pt x="39" y="32"/>
                    </a:cubicBezTo>
                    <a:cubicBezTo>
                      <a:pt x="38" y="32"/>
                      <a:pt x="38" y="32"/>
                      <a:pt x="37"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9" name="íṩľîḓé"/>
              <p:cNvSpPr>
                <a:spLocks noChangeArrowheads="1"/>
              </p:cNvSpPr>
              <p:nvPr/>
            </p:nvSpPr>
            <p:spPr bwMode="auto">
              <a:xfrm>
                <a:off x="5227" y="3098"/>
                <a:ext cx="77" cy="159"/>
              </a:xfrm>
              <a:custGeom>
                <a:avLst/>
                <a:gdLst>
                  <a:gd name="T0" fmla="*/ 77 w 37"/>
                  <a:gd name="T1" fmla="*/ 2 h 77"/>
                  <a:gd name="T2" fmla="*/ 77 w 37"/>
                  <a:gd name="T3" fmla="*/ 4 h 77"/>
                  <a:gd name="T4" fmla="*/ 6 w 37"/>
                  <a:gd name="T5" fmla="*/ 157 h 77"/>
                  <a:gd name="T6" fmla="*/ 2 w 37"/>
                  <a:gd name="T7" fmla="*/ 159 h 77"/>
                  <a:gd name="T8" fmla="*/ 0 w 37"/>
                  <a:gd name="T9" fmla="*/ 155 h 77"/>
                  <a:gd name="T10" fmla="*/ 71 w 37"/>
                  <a:gd name="T11" fmla="*/ 2 h 77"/>
                  <a:gd name="T12" fmla="*/ 75 w 37"/>
                  <a:gd name="T13" fmla="*/ 0 h 77"/>
                  <a:gd name="T14" fmla="*/ 77 w 37"/>
                  <a:gd name="T15" fmla="*/ 2 h 77"/>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77"/>
                  <a:gd name="T26" fmla="*/ 37 w 37"/>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77">
                    <a:moveTo>
                      <a:pt x="37" y="1"/>
                    </a:moveTo>
                    <a:cubicBezTo>
                      <a:pt x="37" y="1"/>
                      <a:pt x="37" y="2"/>
                      <a:pt x="37" y="2"/>
                    </a:cubicBezTo>
                    <a:cubicBezTo>
                      <a:pt x="3" y="76"/>
                      <a:pt x="3" y="76"/>
                      <a:pt x="3" y="76"/>
                    </a:cubicBezTo>
                    <a:cubicBezTo>
                      <a:pt x="3" y="77"/>
                      <a:pt x="2" y="77"/>
                      <a:pt x="1" y="77"/>
                    </a:cubicBezTo>
                    <a:cubicBezTo>
                      <a:pt x="0" y="76"/>
                      <a:pt x="0" y="76"/>
                      <a:pt x="0" y="75"/>
                    </a:cubicBezTo>
                    <a:cubicBezTo>
                      <a:pt x="34" y="1"/>
                      <a:pt x="34" y="1"/>
                      <a:pt x="34" y="1"/>
                    </a:cubicBezTo>
                    <a:cubicBezTo>
                      <a:pt x="34" y="0"/>
                      <a:pt x="35" y="0"/>
                      <a:pt x="36" y="0"/>
                    </a:cubicBezTo>
                    <a:cubicBezTo>
                      <a:pt x="37" y="1"/>
                      <a:pt x="37" y="1"/>
                      <a:pt x="37" y="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0" name="íŝ1îde"/>
              <p:cNvSpPr>
                <a:spLocks noChangeArrowheads="1"/>
              </p:cNvSpPr>
              <p:nvPr/>
            </p:nvSpPr>
            <p:spPr bwMode="auto">
              <a:xfrm>
                <a:off x="5298" y="3095"/>
                <a:ext cx="81" cy="52"/>
              </a:xfrm>
              <a:custGeom>
                <a:avLst/>
                <a:gdLst>
                  <a:gd name="T0" fmla="*/ 77 w 39"/>
                  <a:gd name="T1" fmla="*/ 52 h 25"/>
                  <a:gd name="T2" fmla="*/ 75 w 39"/>
                  <a:gd name="T3" fmla="*/ 52 h 25"/>
                  <a:gd name="T4" fmla="*/ 2 w 39"/>
                  <a:gd name="T5" fmla="*/ 6 h 25"/>
                  <a:gd name="T6" fmla="*/ 0 w 39"/>
                  <a:gd name="T7" fmla="*/ 2 h 25"/>
                  <a:gd name="T8" fmla="*/ 4 w 39"/>
                  <a:gd name="T9" fmla="*/ 2 h 25"/>
                  <a:gd name="T10" fmla="*/ 79 w 39"/>
                  <a:gd name="T11" fmla="*/ 48 h 25"/>
                  <a:gd name="T12" fmla="*/ 79 w 39"/>
                  <a:gd name="T13" fmla="*/ 52 h 25"/>
                  <a:gd name="T14" fmla="*/ 77 w 39"/>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6" y="25"/>
                      <a:pt x="36" y="25"/>
                      <a:pt x="36" y="25"/>
                    </a:cubicBezTo>
                    <a:cubicBezTo>
                      <a:pt x="1" y="3"/>
                      <a:pt x="1" y="3"/>
                      <a:pt x="1" y="3"/>
                    </a:cubicBezTo>
                    <a:cubicBezTo>
                      <a:pt x="0" y="3"/>
                      <a:pt x="0" y="2"/>
                      <a:pt x="0" y="1"/>
                    </a:cubicBezTo>
                    <a:cubicBezTo>
                      <a:pt x="1" y="1"/>
                      <a:pt x="2" y="0"/>
                      <a:pt x="2" y="1"/>
                    </a:cubicBezTo>
                    <a:cubicBezTo>
                      <a:pt x="38" y="23"/>
                      <a:pt x="38" y="23"/>
                      <a:pt x="38" y="23"/>
                    </a:cubicBezTo>
                    <a:cubicBezTo>
                      <a:pt x="39" y="23"/>
                      <a:pt x="39" y="24"/>
                      <a:pt x="38" y="25"/>
                    </a:cubicBezTo>
                    <a:cubicBezTo>
                      <a:pt x="38" y="25"/>
                      <a:pt x="38" y="25"/>
                      <a:pt x="37"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1" name="ísḷïḋe"/>
              <p:cNvSpPr>
                <a:spLocks noChangeArrowheads="1"/>
              </p:cNvSpPr>
              <p:nvPr/>
            </p:nvSpPr>
            <p:spPr bwMode="auto">
              <a:xfrm>
                <a:off x="5371" y="2886"/>
                <a:ext cx="81" cy="261"/>
              </a:xfrm>
              <a:custGeom>
                <a:avLst/>
                <a:gdLst>
                  <a:gd name="T0" fmla="*/ 4 w 39"/>
                  <a:gd name="T1" fmla="*/ 261 h 126"/>
                  <a:gd name="T2" fmla="*/ 4 w 39"/>
                  <a:gd name="T3" fmla="*/ 261 h 126"/>
                  <a:gd name="T4" fmla="*/ 2 w 39"/>
                  <a:gd name="T5" fmla="*/ 257 h 126"/>
                  <a:gd name="T6" fmla="*/ 75 w 39"/>
                  <a:gd name="T7" fmla="*/ 2 h 126"/>
                  <a:gd name="T8" fmla="*/ 79 w 39"/>
                  <a:gd name="T9" fmla="*/ 0 h 126"/>
                  <a:gd name="T10" fmla="*/ 81 w 39"/>
                  <a:gd name="T11" fmla="*/ 4 h 126"/>
                  <a:gd name="T12" fmla="*/ 8 w 39"/>
                  <a:gd name="T13" fmla="*/ 259 h 126"/>
                  <a:gd name="T14" fmla="*/ 4 w 39"/>
                  <a:gd name="T15" fmla="*/ 261 h 12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26"/>
                  <a:gd name="T26" fmla="*/ 39 w 39"/>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26">
                    <a:moveTo>
                      <a:pt x="2" y="126"/>
                    </a:moveTo>
                    <a:cubicBezTo>
                      <a:pt x="2" y="126"/>
                      <a:pt x="2" y="126"/>
                      <a:pt x="2" y="126"/>
                    </a:cubicBezTo>
                    <a:cubicBezTo>
                      <a:pt x="1" y="126"/>
                      <a:pt x="0" y="125"/>
                      <a:pt x="1" y="124"/>
                    </a:cubicBezTo>
                    <a:cubicBezTo>
                      <a:pt x="36" y="1"/>
                      <a:pt x="36" y="1"/>
                      <a:pt x="36" y="1"/>
                    </a:cubicBezTo>
                    <a:cubicBezTo>
                      <a:pt x="37" y="0"/>
                      <a:pt x="37" y="0"/>
                      <a:pt x="38" y="0"/>
                    </a:cubicBezTo>
                    <a:cubicBezTo>
                      <a:pt x="39" y="0"/>
                      <a:pt x="39" y="1"/>
                      <a:pt x="39" y="2"/>
                    </a:cubicBezTo>
                    <a:cubicBezTo>
                      <a:pt x="4" y="125"/>
                      <a:pt x="4" y="125"/>
                      <a:pt x="4" y="125"/>
                    </a:cubicBezTo>
                    <a:cubicBezTo>
                      <a:pt x="3" y="126"/>
                      <a:pt x="3" y="126"/>
                      <a:pt x="2" y="126"/>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2" name="íŝ1ïḓé"/>
              <p:cNvSpPr>
                <a:spLocks noChangeArrowheads="1"/>
              </p:cNvSpPr>
              <p:nvPr/>
            </p:nvSpPr>
            <p:spPr bwMode="auto">
              <a:xfrm>
                <a:off x="5446" y="2886"/>
                <a:ext cx="81" cy="21"/>
              </a:xfrm>
              <a:custGeom>
                <a:avLst/>
                <a:gdLst>
                  <a:gd name="T0" fmla="*/ 77 w 39"/>
                  <a:gd name="T1" fmla="*/ 21 h 10"/>
                  <a:gd name="T2" fmla="*/ 77 w 39"/>
                  <a:gd name="T3" fmla="*/ 21 h 10"/>
                  <a:gd name="T4" fmla="*/ 2 w 39"/>
                  <a:gd name="T5" fmla="*/ 6 h 10"/>
                  <a:gd name="T6" fmla="*/ 0 w 39"/>
                  <a:gd name="T7" fmla="*/ 2 h 10"/>
                  <a:gd name="T8" fmla="*/ 4 w 39"/>
                  <a:gd name="T9" fmla="*/ 0 h 10"/>
                  <a:gd name="T10" fmla="*/ 79 w 39"/>
                  <a:gd name="T11" fmla="*/ 15 h 10"/>
                  <a:gd name="T12" fmla="*/ 81 w 39"/>
                  <a:gd name="T13" fmla="*/ 19 h 10"/>
                  <a:gd name="T14" fmla="*/ 77 w 39"/>
                  <a:gd name="T15" fmla="*/ 21 h 1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0"/>
                  <a:gd name="T26" fmla="*/ 39 w 3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0">
                    <a:moveTo>
                      <a:pt x="37" y="10"/>
                    </a:moveTo>
                    <a:cubicBezTo>
                      <a:pt x="37" y="10"/>
                      <a:pt x="37" y="10"/>
                      <a:pt x="37" y="10"/>
                    </a:cubicBezTo>
                    <a:cubicBezTo>
                      <a:pt x="1" y="3"/>
                      <a:pt x="1" y="3"/>
                      <a:pt x="1" y="3"/>
                    </a:cubicBezTo>
                    <a:cubicBezTo>
                      <a:pt x="1" y="3"/>
                      <a:pt x="0" y="2"/>
                      <a:pt x="0" y="1"/>
                    </a:cubicBezTo>
                    <a:cubicBezTo>
                      <a:pt x="0" y="0"/>
                      <a:pt x="1" y="0"/>
                      <a:pt x="2" y="0"/>
                    </a:cubicBezTo>
                    <a:cubicBezTo>
                      <a:pt x="38" y="7"/>
                      <a:pt x="38" y="7"/>
                      <a:pt x="38" y="7"/>
                    </a:cubicBezTo>
                    <a:cubicBezTo>
                      <a:pt x="39" y="7"/>
                      <a:pt x="39" y="8"/>
                      <a:pt x="39" y="9"/>
                    </a:cubicBezTo>
                    <a:cubicBezTo>
                      <a:pt x="39" y="10"/>
                      <a:pt x="38" y="10"/>
                      <a:pt x="37" y="10"/>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3" name="íṧľïḑê"/>
              <p:cNvSpPr>
                <a:spLocks noChangeArrowheads="1"/>
              </p:cNvSpPr>
              <p:nvPr/>
            </p:nvSpPr>
            <p:spPr bwMode="auto">
              <a:xfrm>
                <a:off x="5520" y="2900"/>
                <a:ext cx="81" cy="108"/>
              </a:xfrm>
              <a:custGeom>
                <a:avLst/>
                <a:gdLst>
                  <a:gd name="T0" fmla="*/ 4 w 39"/>
                  <a:gd name="T1" fmla="*/ 0 h 52"/>
                  <a:gd name="T2" fmla="*/ 79 w 39"/>
                  <a:gd name="T3" fmla="*/ 104 h 52"/>
                  <a:gd name="T4" fmla="*/ 79 w 39"/>
                  <a:gd name="T5" fmla="*/ 108 h 52"/>
                  <a:gd name="T6" fmla="*/ 75 w 39"/>
                  <a:gd name="T7" fmla="*/ 106 h 52"/>
                  <a:gd name="T8" fmla="*/ 0 w 39"/>
                  <a:gd name="T9" fmla="*/ 4 h 52"/>
                  <a:gd name="T10" fmla="*/ 4 w 39"/>
                  <a:gd name="T11" fmla="*/ 0 h 52"/>
                  <a:gd name="T12" fmla="*/ 0 60000 65536"/>
                  <a:gd name="T13" fmla="*/ 0 60000 65536"/>
                  <a:gd name="T14" fmla="*/ 0 60000 65536"/>
                  <a:gd name="T15" fmla="*/ 0 60000 65536"/>
                  <a:gd name="T16" fmla="*/ 0 60000 65536"/>
                  <a:gd name="T17" fmla="*/ 0 60000 65536"/>
                  <a:gd name="T18" fmla="*/ 0 w 39"/>
                  <a:gd name="T19" fmla="*/ 0 h 52"/>
                  <a:gd name="T20" fmla="*/ 39 w 39"/>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39" h="52">
                    <a:moveTo>
                      <a:pt x="2" y="0"/>
                    </a:moveTo>
                    <a:cubicBezTo>
                      <a:pt x="38" y="50"/>
                      <a:pt x="38" y="50"/>
                      <a:pt x="38" y="50"/>
                    </a:cubicBezTo>
                    <a:cubicBezTo>
                      <a:pt x="39" y="50"/>
                      <a:pt x="38" y="51"/>
                      <a:pt x="38" y="52"/>
                    </a:cubicBezTo>
                    <a:cubicBezTo>
                      <a:pt x="37" y="52"/>
                      <a:pt x="36" y="52"/>
                      <a:pt x="36" y="51"/>
                    </a:cubicBezTo>
                    <a:cubicBezTo>
                      <a:pt x="0" y="2"/>
                      <a:pt x="0" y="2"/>
                      <a:pt x="0" y="2"/>
                    </a:cubicBezTo>
                    <a:cubicBezTo>
                      <a:pt x="1" y="2"/>
                      <a:pt x="1" y="1"/>
                      <a:pt x="2" y="0"/>
                    </a:cubicBezTo>
                    <a:close/>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4" name="ïSḷïdê"/>
              <p:cNvSpPr>
                <a:spLocks noChangeArrowheads="1"/>
              </p:cNvSpPr>
              <p:nvPr/>
            </p:nvSpPr>
            <p:spPr bwMode="auto">
              <a:xfrm>
                <a:off x="4328" y="3257"/>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5" name="iślïḑe"/>
              <p:cNvSpPr>
                <a:spLocks noChangeArrowheads="1"/>
              </p:cNvSpPr>
              <p:nvPr/>
            </p:nvSpPr>
            <p:spPr bwMode="auto">
              <a:xfrm>
                <a:off x="4403" y="3286"/>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6" name="iS1íḑe"/>
              <p:cNvSpPr>
                <a:spLocks noChangeArrowheads="1"/>
              </p:cNvSpPr>
              <p:nvPr/>
            </p:nvSpPr>
            <p:spPr bwMode="auto">
              <a:xfrm>
                <a:off x="4478" y="3166"/>
                <a:ext cx="18"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7" name="íṡḻïḋe"/>
              <p:cNvSpPr>
                <a:spLocks noChangeArrowheads="1"/>
              </p:cNvSpPr>
              <p:nvPr/>
            </p:nvSpPr>
            <p:spPr bwMode="auto">
              <a:xfrm>
                <a:off x="4550" y="3212"/>
                <a:ext cx="19" cy="1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grpSp>
        <p:sp>
          <p:nvSpPr>
            <p:cNvPr id="8398" name="iṩḷïde"/>
            <p:cNvSpPr>
              <a:spLocks noChangeArrowheads="1"/>
            </p:cNvSpPr>
            <p:nvPr/>
          </p:nvSpPr>
          <p:spPr bwMode="auto">
            <a:xfrm>
              <a:off x="5224442" y="3560579"/>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9" name="íṩ1iďe"/>
            <p:cNvSpPr>
              <a:spLocks noChangeArrowheads="1"/>
            </p:cNvSpPr>
            <p:nvPr/>
          </p:nvSpPr>
          <p:spPr bwMode="auto">
            <a:xfrm>
              <a:off x="5306433" y="3592283"/>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0" name="íṩ1ïďê"/>
            <p:cNvSpPr>
              <a:spLocks noChangeArrowheads="1"/>
            </p:cNvSpPr>
            <p:nvPr/>
          </p:nvSpPr>
          <p:spPr bwMode="auto">
            <a:xfrm>
              <a:off x="5386237" y="3461098"/>
              <a:ext cx="19678"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1" name="ïś1ïďé"/>
            <p:cNvSpPr>
              <a:spLocks noChangeArrowheads="1"/>
            </p:cNvSpPr>
            <p:nvPr/>
          </p:nvSpPr>
          <p:spPr bwMode="auto">
            <a:xfrm>
              <a:off x="5467134" y="3492801"/>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2" name="îSlíḍè"/>
            <p:cNvSpPr>
              <a:spLocks noChangeArrowheads="1"/>
            </p:cNvSpPr>
            <p:nvPr/>
          </p:nvSpPr>
          <p:spPr bwMode="auto">
            <a:xfrm>
              <a:off x="5549125" y="3361616"/>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3" name="ïšḷîḓé"/>
            <p:cNvSpPr>
              <a:spLocks noChangeArrowheads="1"/>
            </p:cNvSpPr>
            <p:nvPr/>
          </p:nvSpPr>
          <p:spPr bwMode="auto">
            <a:xfrm>
              <a:off x="5628929" y="3296023"/>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4" name="í$líḓe"/>
            <p:cNvSpPr>
              <a:spLocks noChangeArrowheads="1"/>
            </p:cNvSpPr>
            <p:nvPr/>
          </p:nvSpPr>
          <p:spPr bwMode="auto">
            <a:xfrm>
              <a:off x="5710920" y="3361616"/>
              <a:ext cx="19678"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5" name="iṧ1ïde"/>
            <p:cNvSpPr>
              <a:spLocks noChangeArrowheads="1"/>
            </p:cNvSpPr>
            <p:nvPr/>
          </p:nvSpPr>
          <p:spPr bwMode="auto">
            <a:xfrm>
              <a:off x="5871622" y="3549647"/>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6" name="ïṣľïde"/>
            <p:cNvSpPr>
              <a:spLocks noChangeArrowheads="1"/>
            </p:cNvSpPr>
            <p:nvPr/>
          </p:nvSpPr>
          <p:spPr bwMode="auto">
            <a:xfrm>
              <a:off x="5953612" y="3379107"/>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7" name="i$ļiḋe"/>
            <p:cNvSpPr>
              <a:spLocks noChangeArrowheads="1"/>
            </p:cNvSpPr>
            <p:nvPr/>
          </p:nvSpPr>
          <p:spPr bwMode="auto">
            <a:xfrm>
              <a:off x="6035603" y="3427208"/>
              <a:ext cx="19678"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8" name="ïS1îḋe"/>
            <p:cNvSpPr>
              <a:spLocks noChangeArrowheads="1"/>
            </p:cNvSpPr>
            <p:nvPr/>
          </p:nvSpPr>
          <p:spPr bwMode="auto">
            <a:xfrm>
              <a:off x="6114314" y="3148440"/>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9" name="íṧḷîḑé"/>
            <p:cNvSpPr>
              <a:spLocks noChangeArrowheads="1"/>
            </p:cNvSpPr>
            <p:nvPr/>
          </p:nvSpPr>
          <p:spPr bwMode="auto">
            <a:xfrm>
              <a:off x="6196304" y="3163745"/>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0" name="ïṥļiḓe"/>
            <p:cNvSpPr>
              <a:spLocks noChangeArrowheads="1"/>
            </p:cNvSpPr>
            <p:nvPr/>
          </p:nvSpPr>
          <p:spPr bwMode="auto">
            <a:xfrm>
              <a:off x="6278295" y="3270879"/>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1" name="îṣ1iḋê"/>
            <p:cNvSpPr>
              <a:spLocks noChangeArrowheads="1"/>
            </p:cNvSpPr>
            <p:nvPr/>
          </p:nvSpPr>
          <p:spPr bwMode="auto">
            <a:xfrm>
              <a:off x="5953612" y="3492801"/>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2" name="ïsḻîḑé"/>
            <p:cNvSpPr>
              <a:spLocks noChangeArrowheads="1"/>
            </p:cNvSpPr>
            <p:nvPr/>
          </p:nvSpPr>
          <p:spPr bwMode="auto">
            <a:xfrm>
              <a:off x="4945674" y="3549647"/>
              <a:ext cx="88550" cy="56847"/>
            </a:xfrm>
            <a:custGeom>
              <a:avLst/>
              <a:gdLst>
                <a:gd name="T0" fmla="*/ 4541 w 39"/>
                <a:gd name="T1" fmla="*/ 56847 h 25"/>
                <a:gd name="T2" fmla="*/ 2271 w 39"/>
                <a:gd name="T3" fmla="*/ 54573 h 25"/>
                <a:gd name="T4" fmla="*/ 2271 w 39"/>
                <a:gd name="T5" fmla="*/ 50025 h 25"/>
                <a:gd name="T6" fmla="*/ 84009 w 39"/>
                <a:gd name="T7" fmla="*/ 0 h 25"/>
                <a:gd name="T8" fmla="*/ 88550 w 39"/>
                <a:gd name="T9" fmla="*/ 2274 h 25"/>
                <a:gd name="T10" fmla="*/ 88550 w 39"/>
                <a:gd name="T11" fmla="*/ 6822 h 25"/>
                <a:gd name="T12" fmla="*/ 6812 w 39"/>
                <a:gd name="T13" fmla="*/ 56847 h 25"/>
                <a:gd name="T14" fmla="*/ 454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2" y="25"/>
                  </a:moveTo>
                  <a:cubicBezTo>
                    <a:pt x="2" y="25"/>
                    <a:pt x="1" y="25"/>
                    <a:pt x="1" y="24"/>
                  </a:cubicBezTo>
                  <a:cubicBezTo>
                    <a:pt x="0" y="24"/>
                    <a:pt x="1" y="23"/>
                    <a:pt x="1" y="22"/>
                  </a:cubicBezTo>
                  <a:cubicBezTo>
                    <a:pt x="37" y="0"/>
                    <a:pt x="37" y="0"/>
                    <a:pt x="37" y="0"/>
                  </a:cubicBezTo>
                  <a:cubicBezTo>
                    <a:pt x="38" y="0"/>
                    <a:pt x="39" y="0"/>
                    <a:pt x="39" y="1"/>
                  </a:cubicBezTo>
                  <a:cubicBezTo>
                    <a:pt x="39" y="2"/>
                    <a:pt x="39" y="3"/>
                    <a:pt x="39" y="3"/>
                  </a:cubicBezTo>
                  <a:cubicBezTo>
                    <a:pt x="3" y="25"/>
                    <a:pt x="3" y="25"/>
                    <a:pt x="3" y="25"/>
                  </a:cubicBezTo>
                  <a:cubicBezTo>
                    <a:pt x="2" y="25"/>
                    <a:pt x="2" y="25"/>
                    <a:pt x="2" y="2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3" name="ï$ḻiḑé"/>
            <p:cNvSpPr>
              <a:spLocks noChangeArrowheads="1"/>
            </p:cNvSpPr>
            <p:nvPr/>
          </p:nvSpPr>
          <p:spPr bwMode="auto">
            <a:xfrm>
              <a:off x="5026572" y="3499360"/>
              <a:ext cx="88550" cy="56847"/>
            </a:xfrm>
            <a:custGeom>
              <a:avLst/>
              <a:gdLst>
                <a:gd name="T0" fmla="*/ 4541 w 39"/>
                <a:gd name="T1" fmla="*/ 56847 h 25"/>
                <a:gd name="T2" fmla="*/ 0 w 39"/>
                <a:gd name="T3" fmla="*/ 56847 h 25"/>
                <a:gd name="T4" fmla="*/ 2271 w 39"/>
                <a:gd name="T5" fmla="*/ 50025 h 25"/>
                <a:gd name="T6" fmla="*/ 84009 w 39"/>
                <a:gd name="T7" fmla="*/ 2274 h 25"/>
                <a:gd name="T8" fmla="*/ 88550 w 39"/>
                <a:gd name="T9" fmla="*/ 2274 h 25"/>
                <a:gd name="T10" fmla="*/ 86279 w 39"/>
                <a:gd name="T11" fmla="*/ 6822 h 25"/>
                <a:gd name="T12" fmla="*/ 6812 w 39"/>
                <a:gd name="T13" fmla="*/ 56847 h 25"/>
                <a:gd name="T14" fmla="*/ 454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2" y="25"/>
                  </a:moveTo>
                  <a:cubicBezTo>
                    <a:pt x="1" y="25"/>
                    <a:pt x="1" y="25"/>
                    <a:pt x="0" y="25"/>
                  </a:cubicBezTo>
                  <a:cubicBezTo>
                    <a:pt x="0" y="24"/>
                    <a:pt x="0" y="23"/>
                    <a:pt x="1" y="22"/>
                  </a:cubicBezTo>
                  <a:cubicBezTo>
                    <a:pt x="37" y="1"/>
                    <a:pt x="37" y="1"/>
                    <a:pt x="37" y="1"/>
                  </a:cubicBezTo>
                  <a:cubicBezTo>
                    <a:pt x="37" y="0"/>
                    <a:pt x="38" y="0"/>
                    <a:pt x="39" y="1"/>
                  </a:cubicBezTo>
                  <a:cubicBezTo>
                    <a:pt x="39" y="2"/>
                    <a:pt x="39" y="3"/>
                    <a:pt x="38" y="3"/>
                  </a:cubicBezTo>
                  <a:cubicBezTo>
                    <a:pt x="3" y="25"/>
                    <a:pt x="3" y="25"/>
                    <a:pt x="3" y="25"/>
                  </a:cubicBezTo>
                  <a:cubicBezTo>
                    <a:pt x="2" y="25"/>
                    <a:pt x="2" y="25"/>
                    <a:pt x="2" y="2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4" name="iṩļiḑè"/>
            <p:cNvSpPr>
              <a:spLocks noChangeArrowheads="1"/>
            </p:cNvSpPr>
            <p:nvPr/>
          </p:nvSpPr>
          <p:spPr bwMode="auto">
            <a:xfrm>
              <a:off x="5120587" y="3395505"/>
              <a:ext cx="61220" cy="111507"/>
            </a:xfrm>
            <a:custGeom>
              <a:avLst/>
              <a:gdLst>
                <a:gd name="T0" fmla="*/ 58953 w 27"/>
                <a:gd name="T1" fmla="*/ 4551 h 49"/>
                <a:gd name="T2" fmla="*/ 58953 w 27"/>
                <a:gd name="T3" fmla="*/ 6827 h 49"/>
                <a:gd name="T4" fmla="*/ 6802 w 27"/>
                <a:gd name="T5" fmla="*/ 109231 h 49"/>
                <a:gd name="T6" fmla="*/ 2267 w 27"/>
                <a:gd name="T7" fmla="*/ 111507 h 49"/>
                <a:gd name="T8" fmla="*/ 0 w 27"/>
                <a:gd name="T9" fmla="*/ 106956 h 49"/>
                <a:gd name="T10" fmla="*/ 54418 w 27"/>
                <a:gd name="T11" fmla="*/ 2276 h 49"/>
                <a:gd name="T12" fmla="*/ 58953 w 27"/>
                <a:gd name="T13" fmla="*/ 2276 h 49"/>
                <a:gd name="T14" fmla="*/ 58953 w 27"/>
                <a:gd name="T15" fmla="*/ 4551 h 4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49"/>
                <a:gd name="T26" fmla="*/ 27 w 27"/>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49">
                  <a:moveTo>
                    <a:pt x="26" y="2"/>
                  </a:moveTo>
                  <a:cubicBezTo>
                    <a:pt x="27" y="2"/>
                    <a:pt x="27" y="3"/>
                    <a:pt x="26" y="3"/>
                  </a:cubicBezTo>
                  <a:cubicBezTo>
                    <a:pt x="3" y="48"/>
                    <a:pt x="3" y="48"/>
                    <a:pt x="3" y="48"/>
                  </a:cubicBezTo>
                  <a:cubicBezTo>
                    <a:pt x="3" y="49"/>
                    <a:pt x="2" y="49"/>
                    <a:pt x="1" y="49"/>
                  </a:cubicBezTo>
                  <a:cubicBezTo>
                    <a:pt x="0" y="48"/>
                    <a:pt x="0" y="47"/>
                    <a:pt x="0" y="47"/>
                  </a:cubicBezTo>
                  <a:cubicBezTo>
                    <a:pt x="24" y="1"/>
                    <a:pt x="24" y="1"/>
                    <a:pt x="24" y="1"/>
                  </a:cubicBezTo>
                  <a:cubicBezTo>
                    <a:pt x="24" y="1"/>
                    <a:pt x="25" y="0"/>
                    <a:pt x="26" y="1"/>
                  </a:cubicBezTo>
                  <a:cubicBezTo>
                    <a:pt x="26" y="1"/>
                    <a:pt x="26" y="1"/>
                    <a:pt x="26" y="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5" name="íṡ1îdé"/>
            <p:cNvSpPr>
              <a:spLocks noChangeArrowheads="1"/>
            </p:cNvSpPr>
            <p:nvPr/>
          </p:nvSpPr>
          <p:spPr bwMode="auto">
            <a:xfrm>
              <a:off x="5165409" y="3404251"/>
              <a:ext cx="113694" cy="52474"/>
            </a:xfrm>
            <a:custGeom>
              <a:avLst/>
              <a:gdLst>
                <a:gd name="T0" fmla="*/ 6822 w 50"/>
                <a:gd name="T1" fmla="*/ 0 h 23"/>
                <a:gd name="T2" fmla="*/ 111420 w 50"/>
                <a:gd name="T3" fmla="*/ 45630 h 23"/>
                <a:gd name="T4" fmla="*/ 113694 w 50"/>
                <a:gd name="T5" fmla="*/ 50193 h 23"/>
                <a:gd name="T6" fmla="*/ 109146 w 50"/>
                <a:gd name="T7" fmla="*/ 52474 h 23"/>
                <a:gd name="T8" fmla="*/ 0 w 50"/>
                <a:gd name="T9" fmla="*/ 4563 h 23"/>
                <a:gd name="T10" fmla="*/ 6822 w 50"/>
                <a:gd name="T11" fmla="*/ 0 h 23"/>
                <a:gd name="T12" fmla="*/ 0 60000 65536"/>
                <a:gd name="T13" fmla="*/ 0 60000 65536"/>
                <a:gd name="T14" fmla="*/ 0 60000 65536"/>
                <a:gd name="T15" fmla="*/ 0 60000 65536"/>
                <a:gd name="T16" fmla="*/ 0 60000 65536"/>
                <a:gd name="T17" fmla="*/ 0 60000 65536"/>
                <a:gd name="T18" fmla="*/ 0 w 50"/>
                <a:gd name="T19" fmla="*/ 0 h 23"/>
                <a:gd name="T20" fmla="*/ 50 w 5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50" h="23">
                  <a:moveTo>
                    <a:pt x="3" y="0"/>
                  </a:moveTo>
                  <a:cubicBezTo>
                    <a:pt x="49" y="20"/>
                    <a:pt x="49" y="20"/>
                    <a:pt x="49" y="20"/>
                  </a:cubicBezTo>
                  <a:cubicBezTo>
                    <a:pt x="50" y="20"/>
                    <a:pt x="50" y="21"/>
                    <a:pt x="50" y="22"/>
                  </a:cubicBezTo>
                  <a:cubicBezTo>
                    <a:pt x="50" y="23"/>
                    <a:pt x="49" y="23"/>
                    <a:pt x="48" y="23"/>
                  </a:cubicBezTo>
                  <a:cubicBezTo>
                    <a:pt x="0" y="2"/>
                    <a:pt x="0" y="2"/>
                    <a:pt x="0" y="2"/>
                  </a:cubicBezTo>
                  <a:cubicBezTo>
                    <a:pt x="1" y="1"/>
                    <a:pt x="2" y="1"/>
                    <a:pt x="3" y="0"/>
                  </a:cubicBezTo>
                  <a:close/>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6" name="íSľíḑé"/>
            <p:cNvSpPr>
              <a:spLocks noChangeArrowheads="1"/>
            </p:cNvSpPr>
            <p:nvPr/>
          </p:nvSpPr>
          <p:spPr bwMode="auto">
            <a:xfrm>
              <a:off x="5270357" y="3450165"/>
              <a:ext cx="88550" cy="74338"/>
            </a:xfrm>
            <a:custGeom>
              <a:avLst/>
              <a:gdLst>
                <a:gd name="T0" fmla="*/ 84009 w 39"/>
                <a:gd name="T1" fmla="*/ 74338 h 33"/>
                <a:gd name="T2" fmla="*/ 81738 w 39"/>
                <a:gd name="T3" fmla="*/ 72085 h 33"/>
                <a:gd name="T4" fmla="*/ 2271 w 39"/>
                <a:gd name="T5" fmla="*/ 6758 h 33"/>
                <a:gd name="T6" fmla="*/ 2271 w 39"/>
                <a:gd name="T7" fmla="*/ 2253 h 33"/>
                <a:gd name="T8" fmla="*/ 6812 w 39"/>
                <a:gd name="T9" fmla="*/ 2253 h 33"/>
                <a:gd name="T10" fmla="*/ 86279 w 39"/>
                <a:gd name="T11" fmla="*/ 67580 h 33"/>
                <a:gd name="T12" fmla="*/ 88550 w 39"/>
                <a:gd name="T13" fmla="*/ 72085 h 33"/>
                <a:gd name="T14" fmla="*/ 84009 w 39"/>
                <a:gd name="T15" fmla="*/ 74338 h 3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3"/>
                <a:gd name="T26" fmla="*/ 39 w 3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3">
                  <a:moveTo>
                    <a:pt x="37" y="33"/>
                  </a:moveTo>
                  <a:cubicBezTo>
                    <a:pt x="36" y="32"/>
                    <a:pt x="36" y="32"/>
                    <a:pt x="36" y="32"/>
                  </a:cubicBezTo>
                  <a:cubicBezTo>
                    <a:pt x="1" y="3"/>
                    <a:pt x="1" y="3"/>
                    <a:pt x="1" y="3"/>
                  </a:cubicBezTo>
                  <a:cubicBezTo>
                    <a:pt x="0" y="3"/>
                    <a:pt x="0" y="2"/>
                    <a:pt x="1" y="1"/>
                  </a:cubicBezTo>
                  <a:cubicBezTo>
                    <a:pt x="1" y="1"/>
                    <a:pt x="2" y="0"/>
                    <a:pt x="3" y="1"/>
                  </a:cubicBezTo>
                  <a:cubicBezTo>
                    <a:pt x="38" y="30"/>
                    <a:pt x="38" y="30"/>
                    <a:pt x="38" y="30"/>
                  </a:cubicBezTo>
                  <a:cubicBezTo>
                    <a:pt x="39" y="31"/>
                    <a:pt x="39" y="32"/>
                    <a:pt x="39" y="32"/>
                  </a:cubicBezTo>
                  <a:cubicBezTo>
                    <a:pt x="38" y="33"/>
                    <a:pt x="38" y="33"/>
                    <a:pt x="37" y="3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7" name="iṥḷíḓe"/>
            <p:cNvSpPr>
              <a:spLocks noChangeArrowheads="1"/>
            </p:cNvSpPr>
            <p:nvPr/>
          </p:nvSpPr>
          <p:spPr bwMode="auto">
            <a:xfrm>
              <a:off x="5351254" y="3402064"/>
              <a:ext cx="88550" cy="122439"/>
            </a:xfrm>
            <a:custGeom>
              <a:avLst/>
              <a:gdLst>
                <a:gd name="T0" fmla="*/ 2271 w 39"/>
                <a:gd name="T1" fmla="*/ 122439 h 54"/>
                <a:gd name="T2" fmla="*/ 0 w 39"/>
                <a:gd name="T3" fmla="*/ 120172 h 54"/>
                <a:gd name="T4" fmla="*/ 0 w 39"/>
                <a:gd name="T5" fmla="*/ 115637 h 54"/>
                <a:gd name="T6" fmla="*/ 81738 w 39"/>
                <a:gd name="T7" fmla="*/ 0 h 54"/>
                <a:gd name="T8" fmla="*/ 86279 w 39"/>
                <a:gd name="T9" fmla="*/ 0 h 54"/>
                <a:gd name="T10" fmla="*/ 86279 w 39"/>
                <a:gd name="T11" fmla="*/ 4535 h 54"/>
                <a:gd name="T12" fmla="*/ 6812 w 39"/>
                <a:gd name="T13" fmla="*/ 120172 h 54"/>
                <a:gd name="T14" fmla="*/ 2271 w 39"/>
                <a:gd name="T15" fmla="*/ 122439 h 5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4"/>
                <a:gd name="T26" fmla="*/ 39 w 3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4">
                  <a:moveTo>
                    <a:pt x="1" y="54"/>
                  </a:moveTo>
                  <a:cubicBezTo>
                    <a:pt x="0" y="53"/>
                    <a:pt x="0" y="53"/>
                    <a:pt x="0" y="53"/>
                  </a:cubicBezTo>
                  <a:cubicBezTo>
                    <a:pt x="0" y="53"/>
                    <a:pt x="0" y="52"/>
                    <a:pt x="0" y="51"/>
                  </a:cubicBezTo>
                  <a:cubicBezTo>
                    <a:pt x="36" y="0"/>
                    <a:pt x="36" y="0"/>
                    <a:pt x="36" y="0"/>
                  </a:cubicBezTo>
                  <a:cubicBezTo>
                    <a:pt x="36" y="0"/>
                    <a:pt x="37" y="0"/>
                    <a:pt x="38" y="0"/>
                  </a:cubicBezTo>
                  <a:cubicBezTo>
                    <a:pt x="39" y="1"/>
                    <a:pt x="39" y="2"/>
                    <a:pt x="38" y="2"/>
                  </a:cubicBezTo>
                  <a:cubicBezTo>
                    <a:pt x="3" y="53"/>
                    <a:pt x="3" y="53"/>
                    <a:pt x="3" y="53"/>
                  </a:cubicBezTo>
                  <a:cubicBezTo>
                    <a:pt x="2" y="54"/>
                    <a:pt x="2" y="54"/>
                    <a:pt x="1" y="54"/>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8" name="iŝliḓè"/>
            <p:cNvSpPr>
              <a:spLocks noChangeArrowheads="1"/>
            </p:cNvSpPr>
            <p:nvPr/>
          </p:nvSpPr>
          <p:spPr bwMode="auto">
            <a:xfrm>
              <a:off x="5431059" y="3368175"/>
              <a:ext cx="88550" cy="40449"/>
            </a:xfrm>
            <a:custGeom>
              <a:avLst/>
              <a:gdLst>
                <a:gd name="T0" fmla="*/ 4541 w 39"/>
                <a:gd name="T1" fmla="*/ 40449 h 18"/>
                <a:gd name="T2" fmla="*/ 2271 w 39"/>
                <a:gd name="T3" fmla="*/ 38202 h 18"/>
                <a:gd name="T4" fmla="*/ 2271 w 39"/>
                <a:gd name="T5" fmla="*/ 33708 h 18"/>
                <a:gd name="T6" fmla="*/ 84009 w 39"/>
                <a:gd name="T7" fmla="*/ 0 h 18"/>
                <a:gd name="T8" fmla="*/ 88550 w 39"/>
                <a:gd name="T9" fmla="*/ 2247 h 18"/>
                <a:gd name="T10" fmla="*/ 86279 w 39"/>
                <a:gd name="T11" fmla="*/ 6742 h 18"/>
                <a:gd name="T12" fmla="*/ 6812 w 39"/>
                <a:gd name="T13" fmla="*/ 40449 h 18"/>
                <a:gd name="T14" fmla="*/ 4541 w 39"/>
                <a:gd name="T15" fmla="*/ 40449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2" y="18"/>
                  </a:moveTo>
                  <a:cubicBezTo>
                    <a:pt x="1" y="18"/>
                    <a:pt x="1" y="18"/>
                    <a:pt x="1" y="17"/>
                  </a:cubicBezTo>
                  <a:cubicBezTo>
                    <a:pt x="0" y="16"/>
                    <a:pt x="1" y="15"/>
                    <a:pt x="1" y="15"/>
                  </a:cubicBezTo>
                  <a:cubicBezTo>
                    <a:pt x="37" y="0"/>
                    <a:pt x="37" y="0"/>
                    <a:pt x="37" y="0"/>
                  </a:cubicBezTo>
                  <a:cubicBezTo>
                    <a:pt x="38" y="0"/>
                    <a:pt x="39" y="0"/>
                    <a:pt x="39" y="1"/>
                  </a:cubicBezTo>
                  <a:cubicBezTo>
                    <a:pt x="39" y="2"/>
                    <a:pt x="39" y="3"/>
                    <a:pt x="38" y="3"/>
                  </a:cubicBezTo>
                  <a:cubicBezTo>
                    <a:pt x="3" y="18"/>
                    <a:pt x="3" y="18"/>
                    <a:pt x="3" y="18"/>
                  </a:cubicBezTo>
                  <a:cubicBezTo>
                    <a:pt x="2" y="18"/>
                    <a:pt x="2" y="18"/>
                    <a:pt x="2" y="18"/>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9" name="ïṣ1ïďè"/>
            <p:cNvSpPr>
              <a:spLocks noChangeArrowheads="1"/>
            </p:cNvSpPr>
            <p:nvPr/>
          </p:nvSpPr>
          <p:spPr bwMode="auto">
            <a:xfrm>
              <a:off x="5513049" y="3368175"/>
              <a:ext cx="88550" cy="72152"/>
            </a:xfrm>
            <a:custGeom>
              <a:avLst/>
              <a:gdLst>
                <a:gd name="T0" fmla="*/ 84009 w 39"/>
                <a:gd name="T1" fmla="*/ 72152 h 32"/>
                <a:gd name="T2" fmla="*/ 81738 w 39"/>
                <a:gd name="T3" fmla="*/ 72152 h 32"/>
                <a:gd name="T4" fmla="*/ 2271 w 39"/>
                <a:gd name="T5" fmla="*/ 6764 h 32"/>
                <a:gd name="T6" fmla="*/ 0 w 39"/>
                <a:gd name="T7" fmla="*/ 2255 h 32"/>
                <a:gd name="T8" fmla="*/ 6812 w 39"/>
                <a:gd name="T9" fmla="*/ 2255 h 32"/>
                <a:gd name="T10" fmla="*/ 86279 w 39"/>
                <a:gd name="T11" fmla="*/ 67643 h 32"/>
                <a:gd name="T12" fmla="*/ 86279 w 39"/>
                <a:gd name="T13" fmla="*/ 72152 h 32"/>
                <a:gd name="T14" fmla="*/ 84009 w 39"/>
                <a:gd name="T15" fmla="*/ 72152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6" y="32"/>
                    <a:pt x="36" y="32"/>
                    <a:pt x="36" y="32"/>
                  </a:cubicBezTo>
                  <a:cubicBezTo>
                    <a:pt x="1" y="3"/>
                    <a:pt x="1" y="3"/>
                    <a:pt x="1" y="3"/>
                  </a:cubicBezTo>
                  <a:cubicBezTo>
                    <a:pt x="0" y="2"/>
                    <a:pt x="0" y="1"/>
                    <a:pt x="0" y="1"/>
                  </a:cubicBezTo>
                  <a:cubicBezTo>
                    <a:pt x="1" y="0"/>
                    <a:pt x="2" y="0"/>
                    <a:pt x="3" y="1"/>
                  </a:cubicBezTo>
                  <a:cubicBezTo>
                    <a:pt x="38" y="30"/>
                    <a:pt x="38" y="30"/>
                    <a:pt x="38" y="30"/>
                  </a:cubicBezTo>
                  <a:cubicBezTo>
                    <a:pt x="39" y="30"/>
                    <a:pt x="39" y="31"/>
                    <a:pt x="38" y="32"/>
                  </a:cubicBezTo>
                  <a:cubicBezTo>
                    <a:pt x="38" y="32"/>
                    <a:pt x="38" y="32"/>
                    <a:pt x="37" y="3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0" name="îṩ1ïďê"/>
            <p:cNvSpPr>
              <a:spLocks noChangeArrowheads="1"/>
            </p:cNvSpPr>
            <p:nvPr/>
          </p:nvSpPr>
          <p:spPr bwMode="auto">
            <a:xfrm>
              <a:off x="5595040" y="3402064"/>
              <a:ext cx="88550" cy="38262"/>
            </a:xfrm>
            <a:custGeom>
              <a:avLst/>
              <a:gdLst>
                <a:gd name="T0" fmla="*/ 2271 w 39"/>
                <a:gd name="T1" fmla="*/ 38262 h 17"/>
                <a:gd name="T2" fmla="*/ 0 w 39"/>
                <a:gd name="T3" fmla="*/ 36011 h 17"/>
                <a:gd name="T4" fmla="*/ 2271 w 39"/>
                <a:gd name="T5" fmla="*/ 31510 h 17"/>
                <a:gd name="T6" fmla="*/ 81738 w 39"/>
                <a:gd name="T7" fmla="*/ 0 h 17"/>
                <a:gd name="T8" fmla="*/ 86279 w 39"/>
                <a:gd name="T9" fmla="*/ 2251 h 17"/>
                <a:gd name="T10" fmla="*/ 86279 w 39"/>
                <a:gd name="T11" fmla="*/ 6752 h 17"/>
                <a:gd name="T12" fmla="*/ 4541 w 39"/>
                <a:gd name="T13" fmla="*/ 38262 h 17"/>
                <a:gd name="T14" fmla="*/ 2271 w 39"/>
                <a:gd name="T15" fmla="*/ 38262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1" y="17"/>
                  </a:moveTo>
                  <a:cubicBezTo>
                    <a:pt x="1" y="17"/>
                    <a:pt x="0" y="17"/>
                    <a:pt x="0" y="16"/>
                  </a:cubicBezTo>
                  <a:cubicBezTo>
                    <a:pt x="0" y="16"/>
                    <a:pt x="0" y="15"/>
                    <a:pt x="1" y="14"/>
                  </a:cubicBezTo>
                  <a:cubicBezTo>
                    <a:pt x="36" y="0"/>
                    <a:pt x="36" y="0"/>
                    <a:pt x="36" y="0"/>
                  </a:cubicBezTo>
                  <a:cubicBezTo>
                    <a:pt x="37" y="0"/>
                    <a:pt x="38" y="0"/>
                    <a:pt x="38" y="1"/>
                  </a:cubicBezTo>
                  <a:cubicBezTo>
                    <a:pt x="39" y="2"/>
                    <a:pt x="38" y="2"/>
                    <a:pt x="38" y="3"/>
                  </a:cubicBezTo>
                  <a:cubicBezTo>
                    <a:pt x="2" y="17"/>
                    <a:pt x="2" y="17"/>
                    <a:pt x="2" y="17"/>
                  </a:cubicBezTo>
                  <a:cubicBezTo>
                    <a:pt x="1" y="17"/>
                    <a:pt x="1" y="17"/>
                    <a:pt x="1" y="1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1" name="îsḻíḋé"/>
            <p:cNvSpPr>
              <a:spLocks noChangeArrowheads="1"/>
            </p:cNvSpPr>
            <p:nvPr/>
          </p:nvSpPr>
          <p:spPr bwMode="auto">
            <a:xfrm>
              <a:off x="5673751" y="3402064"/>
              <a:ext cx="88550" cy="104948"/>
            </a:xfrm>
            <a:custGeom>
              <a:avLst/>
              <a:gdLst>
                <a:gd name="T0" fmla="*/ 86279 w 39"/>
                <a:gd name="T1" fmla="*/ 104948 h 46"/>
                <a:gd name="T2" fmla="*/ 81738 w 39"/>
                <a:gd name="T3" fmla="*/ 104948 h 46"/>
                <a:gd name="T4" fmla="*/ 2271 w 39"/>
                <a:gd name="T5" fmla="*/ 4563 h 46"/>
                <a:gd name="T6" fmla="*/ 2271 w 39"/>
                <a:gd name="T7" fmla="*/ 0 h 46"/>
                <a:gd name="T8" fmla="*/ 6812 w 39"/>
                <a:gd name="T9" fmla="*/ 0 h 46"/>
                <a:gd name="T10" fmla="*/ 88550 w 39"/>
                <a:gd name="T11" fmla="*/ 100385 h 46"/>
                <a:gd name="T12" fmla="*/ 88550 w 39"/>
                <a:gd name="T13" fmla="*/ 104948 h 46"/>
                <a:gd name="T14" fmla="*/ 86279 w 39"/>
                <a:gd name="T15" fmla="*/ 104948 h 4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6"/>
                <a:gd name="T26" fmla="*/ 39 w 39"/>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6">
                  <a:moveTo>
                    <a:pt x="38" y="46"/>
                  </a:moveTo>
                  <a:cubicBezTo>
                    <a:pt x="37" y="46"/>
                    <a:pt x="37" y="46"/>
                    <a:pt x="36" y="46"/>
                  </a:cubicBezTo>
                  <a:cubicBezTo>
                    <a:pt x="1" y="2"/>
                    <a:pt x="1" y="2"/>
                    <a:pt x="1" y="2"/>
                  </a:cubicBezTo>
                  <a:cubicBezTo>
                    <a:pt x="0" y="2"/>
                    <a:pt x="0" y="1"/>
                    <a:pt x="1" y="0"/>
                  </a:cubicBezTo>
                  <a:cubicBezTo>
                    <a:pt x="2" y="0"/>
                    <a:pt x="3" y="0"/>
                    <a:pt x="3" y="0"/>
                  </a:cubicBezTo>
                  <a:cubicBezTo>
                    <a:pt x="39" y="44"/>
                    <a:pt x="39" y="44"/>
                    <a:pt x="39" y="44"/>
                  </a:cubicBezTo>
                  <a:cubicBezTo>
                    <a:pt x="39" y="45"/>
                    <a:pt x="39" y="46"/>
                    <a:pt x="39" y="46"/>
                  </a:cubicBezTo>
                  <a:cubicBezTo>
                    <a:pt x="38" y="46"/>
                    <a:pt x="38" y="46"/>
                    <a:pt x="38" y="46"/>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2" name="iṩḷidê"/>
            <p:cNvSpPr>
              <a:spLocks noChangeArrowheads="1"/>
            </p:cNvSpPr>
            <p:nvPr/>
          </p:nvSpPr>
          <p:spPr bwMode="auto">
            <a:xfrm>
              <a:off x="5755741" y="3467657"/>
              <a:ext cx="88550" cy="39355"/>
            </a:xfrm>
            <a:custGeom>
              <a:avLst/>
              <a:gdLst>
                <a:gd name="T0" fmla="*/ 4541 w 39"/>
                <a:gd name="T1" fmla="*/ 39355 h 17"/>
                <a:gd name="T2" fmla="*/ 0 w 39"/>
                <a:gd name="T3" fmla="*/ 39355 h 17"/>
                <a:gd name="T4" fmla="*/ 2271 w 39"/>
                <a:gd name="T5" fmla="*/ 34725 h 17"/>
                <a:gd name="T6" fmla="*/ 84009 w 39"/>
                <a:gd name="T7" fmla="*/ 0 h 17"/>
                <a:gd name="T8" fmla="*/ 88550 w 39"/>
                <a:gd name="T9" fmla="*/ 2315 h 17"/>
                <a:gd name="T10" fmla="*/ 86279 w 39"/>
                <a:gd name="T11" fmla="*/ 6945 h 17"/>
                <a:gd name="T12" fmla="*/ 4541 w 39"/>
                <a:gd name="T13" fmla="*/ 39355 h 17"/>
                <a:gd name="T14" fmla="*/ 4541 w 39"/>
                <a:gd name="T15" fmla="*/ 39355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 y="17"/>
                  </a:moveTo>
                  <a:cubicBezTo>
                    <a:pt x="1" y="17"/>
                    <a:pt x="0" y="17"/>
                    <a:pt x="0" y="17"/>
                  </a:cubicBezTo>
                  <a:cubicBezTo>
                    <a:pt x="0" y="16"/>
                    <a:pt x="0" y="15"/>
                    <a:pt x="1" y="15"/>
                  </a:cubicBezTo>
                  <a:cubicBezTo>
                    <a:pt x="37" y="0"/>
                    <a:pt x="37" y="0"/>
                    <a:pt x="37" y="0"/>
                  </a:cubicBezTo>
                  <a:cubicBezTo>
                    <a:pt x="37" y="0"/>
                    <a:pt x="38" y="0"/>
                    <a:pt x="39" y="1"/>
                  </a:cubicBezTo>
                  <a:cubicBezTo>
                    <a:pt x="39" y="2"/>
                    <a:pt x="39" y="3"/>
                    <a:pt x="38" y="3"/>
                  </a:cubicBezTo>
                  <a:cubicBezTo>
                    <a:pt x="2" y="17"/>
                    <a:pt x="2" y="17"/>
                    <a:pt x="2" y="17"/>
                  </a:cubicBezTo>
                  <a:cubicBezTo>
                    <a:pt x="2" y="17"/>
                    <a:pt x="2" y="17"/>
                    <a:pt x="2" y="1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3" name="ïŝļíďê"/>
            <p:cNvSpPr>
              <a:spLocks noChangeArrowheads="1"/>
            </p:cNvSpPr>
            <p:nvPr/>
          </p:nvSpPr>
          <p:spPr bwMode="auto">
            <a:xfrm>
              <a:off x="5837732" y="3286184"/>
              <a:ext cx="88550" cy="188032"/>
            </a:xfrm>
            <a:custGeom>
              <a:avLst/>
              <a:gdLst>
                <a:gd name="T0" fmla="*/ 2271 w 39"/>
                <a:gd name="T1" fmla="*/ 188032 h 83"/>
                <a:gd name="T2" fmla="*/ 2271 w 39"/>
                <a:gd name="T3" fmla="*/ 188032 h 83"/>
                <a:gd name="T4" fmla="*/ 0 w 39"/>
                <a:gd name="T5" fmla="*/ 183501 h 83"/>
                <a:gd name="T6" fmla="*/ 81738 w 39"/>
                <a:gd name="T7" fmla="*/ 2265 h 83"/>
                <a:gd name="T8" fmla="*/ 86279 w 39"/>
                <a:gd name="T9" fmla="*/ 0 h 83"/>
                <a:gd name="T10" fmla="*/ 86279 w 39"/>
                <a:gd name="T11" fmla="*/ 4531 h 83"/>
                <a:gd name="T12" fmla="*/ 6812 w 39"/>
                <a:gd name="T13" fmla="*/ 185767 h 83"/>
                <a:gd name="T14" fmla="*/ 2271 w 39"/>
                <a:gd name="T15" fmla="*/ 188032 h 8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83"/>
                <a:gd name="T26" fmla="*/ 39 w 3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83">
                  <a:moveTo>
                    <a:pt x="1" y="83"/>
                  </a:moveTo>
                  <a:cubicBezTo>
                    <a:pt x="1" y="83"/>
                    <a:pt x="1" y="83"/>
                    <a:pt x="1" y="83"/>
                  </a:cubicBezTo>
                  <a:cubicBezTo>
                    <a:pt x="0" y="82"/>
                    <a:pt x="0" y="82"/>
                    <a:pt x="0" y="81"/>
                  </a:cubicBezTo>
                  <a:cubicBezTo>
                    <a:pt x="36" y="1"/>
                    <a:pt x="36" y="1"/>
                    <a:pt x="36" y="1"/>
                  </a:cubicBezTo>
                  <a:cubicBezTo>
                    <a:pt x="36" y="0"/>
                    <a:pt x="37" y="0"/>
                    <a:pt x="38" y="0"/>
                  </a:cubicBezTo>
                  <a:cubicBezTo>
                    <a:pt x="38" y="0"/>
                    <a:pt x="39" y="1"/>
                    <a:pt x="38" y="2"/>
                  </a:cubicBezTo>
                  <a:cubicBezTo>
                    <a:pt x="3" y="82"/>
                    <a:pt x="3" y="82"/>
                    <a:pt x="3" y="82"/>
                  </a:cubicBezTo>
                  <a:cubicBezTo>
                    <a:pt x="2" y="83"/>
                    <a:pt x="2" y="83"/>
                    <a:pt x="1" y="8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4" name="i$ļïďè"/>
            <p:cNvSpPr>
              <a:spLocks noChangeArrowheads="1"/>
            </p:cNvSpPr>
            <p:nvPr/>
          </p:nvSpPr>
          <p:spPr bwMode="auto">
            <a:xfrm>
              <a:off x="5917536" y="3286184"/>
              <a:ext cx="88550" cy="220828"/>
            </a:xfrm>
            <a:custGeom>
              <a:avLst/>
              <a:gdLst>
                <a:gd name="T0" fmla="*/ 86279 w 39"/>
                <a:gd name="T1" fmla="*/ 220828 h 97"/>
                <a:gd name="T2" fmla="*/ 81738 w 39"/>
                <a:gd name="T3" fmla="*/ 218551 h 97"/>
                <a:gd name="T4" fmla="*/ 2271 w 39"/>
                <a:gd name="T5" fmla="*/ 4553 h 97"/>
                <a:gd name="T6" fmla="*/ 2271 w 39"/>
                <a:gd name="T7" fmla="*/ 0 h 97"/>
                <a:gd name="T8" fmla="*/ 6812 w 39"/>
                <a:gd name="T9" fmla="*/ 2277 h 97"/>
                <a:gd name="T10" fmla="*/ 88550 w 39"/>
                <a:gd name="T11" fmla="*/ 216275 h 97"/>
                <a:gd name="T12" fmla="*/ 86279 w 39"/>
                <a:gd name="T13" fmla="*/ 220828 h 97"/>
                <a:gd name="T14" fmla="*/ 86279 w 39"/>
                <a:gd name="T15" fmla="*/ 220828 h 9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97"/>
                <a:gd name="T26" fmla="*/ 39 w 39"/>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97">
                  <a:moveTo>
                    <a:pt x="38" y="97"/>
                  </a:moveTo>
                  <a:cubicBezTo>
                    <a:pt x="37" y="97"/>
                    <a:pt x="36" y="97"/>
                    <a:pt x="36" y="96"/>
                  </a:cubicBezTo>
                  <a:cubicBezTo>
                    <a:pt x="1" y="2"/>
                    <a:pt x="1" y="2"/>
                    <a:pt x="1" y="2"/>
                  </a:cubicBezTo>
                  <a:cubicBezTo>
                    <a:pt x="0" y="1"/>
                    <a:pt x="1" y="0"/>
                    <a:pt x="1" y="0"/>
                  </a:cubicBezTo>
                  <a:cubicBezTo>
                    <a:pt x="2" y="0"/>
                    <a:pt x="3" y="0"/>
                    <a:pt x="3" y="1"/>
                  </a:cubicBezTo>
                  <a:cubicBezTo>
                    <a:pt x="39" y="95"/>
                    <a:pt x="39" y="95"/>
                    <a:pt x="39" y="95"/>
                  </a:cubicBezTo>
                  <a:cubicBezTo>
                    <a:pt x="39" y="96"/>
                    <a:pt x="39" y="97"/>
                    <a:pt x="38" y="97"/>
                  </a:cubicBezTo>
                  <a:cubicBezTo>
                    <a:pt x="38" y="97"/>
                    <a:pt x="38" y="97"/>
                    <a:pt x="38" y="9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5" name="íṩ1iďe"/>
            <p:cNvSpPr>
              <a:spLocks noChangeArrowheads="1"/>
            </p:cNvSpPr>
            <p:nvPr/>
          </p:nvSpPr>
          <p:spPr bwMode="auto">
            <a:xfrm>
              <a:off x="5998434" y="3268693"/>
              <a:ext cx="88550" cy="238319"/>
            </a:xfrm>
            <a:custGeom>
              <a:avLst/>
              <a:gdLst>
                <a:gd name="T0" fmla="*/ 4541 w 39"/>
                <a:gd name="T1" fmla="*/ 238319 h 105"/>
                <a:gd name="T2" fmla="*/ 2271 w 39"/>
                <a:gd name="T3" fmla="*/ 238319 h 105"/>
                <a:gd name="T4" fmla="*/ 0 w 39"/>
                <a:gd name="T5" fmla="*/ 233780 h 105"/>
                <a:gd name="T6" fmla="*/ 81738 w 39"/>
                <a:gd name="T7" fmla="*/ 4539 h 105"/>
                <a:gd name="T8" fmla="*/ 86279 w 39"/>
                <a:gd name="T9" fmla="*/ 2270 h 105"/>
                <a:gd name="T10" fmla="*/ 88550 w 39"/>
                <a:gd name="T11" fmla="*/ 6809 h 105"/>
                <a:gd name="T12" fmla="*/ 6812 w 39"/>
                <a:gd name="T13" fmla="*/ 236049 h 105"/>
                <a:gd name="T14" fmla="*/ 4541 w 39"/>
                <a:gd name="T15" fmla="*/ 238319 h 10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05"/>
                <a:gd name="T26" fmla="*/ 39 w 39"/>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05">
                  <a:moveTo>
                    <a:pt x="2" y="105"/>
                  </a:moveTo>
                  <a:cubicBezTo>
                    <a:pt x="1" y="105"/>
                    <a:pt x="1" y="105"/>
                    <a:pt x="1" y="105"/>
                  </a:cubicBezTo>
                  <a:cubicBezTo>
                    <a:pt x="0" y="105"/>
                    <a:pt x="0" y="104"/>
                    <a:pt x="0" y="103"/>
                  </a:cubicBezTo>
                  <a:cubicBezTo>
                    <a:pt x="36" y="2"/>
                    <a:pt x="36" y="2"/>
                    <a:pt x="36" y="2"/>
                  </a:cubicBezTo>
                  <a:cubicBezTo>
                    <a:pt x="36" y="1"/>
                    <a:pt x="37" y="0"/>
                    <a:pt x="38" y="1"/>
                  </a:cubicBezTo>
                  <a:cubicBezTo>
                    <a:pt x="39" y="1"/>
                    <a:pt x="39" y="2"/>
                    <a:pt x="39" y="3"/>
                  </a:cubicBezTo>
                  <a:cubicBezTo>
                    <a:pt x="3" y="104"/>
                    <a:pt x="3" y="104"/>
                    <a:pt x="3" y="104"/>
                  </a:cubicBezTo>
                  <a:cubicBezTo>
                    <a:pt x="3" y="105"/>
                    <a:pt x="2" y="105"/>
                    <a:pt x="2" y="10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6" name="îśļïḑé"/>
            <p:cNvSpPr>
              <a:spLocks noChangeArrowheads="1"/>
            </p:cNvSpPr>
            <p:nvPr/>
          </p:nvSpPr>
          <p:spPr bwMode="auto">
            <a:xfrm>
              <a:off x="6082611" y="3273066"/>
              <a:ext cx="124626" cy="63406"/>
            </a:xfrm>
            <a:custGeom>
              <a:avLst/>
              <a:gdLst>
                <a:gd name="T0" fmla="*/ 0 w 55"/>
                <a:gd name="T1" fmla="*/ 4529 h 28"/>
                <a:gd name="T2" fmla="*/ 0 w 55"/>
                <a:gd name="T3" fmla="*/ 2265 h 28"/>
                <a:gd name="T4" fmla="*/ 4532 w 55"/>
                <a:gd name="T5" fmla="*/ 2265 h 28"/>
                <a:gd name="T6" fmla="*/ 120094 w 55"/>
                <a:gd name="T7" fmla="*/ 54348 h 28"/>
                <a:gd name="T8" fmla="*/ 122360 w 55"/>
                <a:gd name="T9" fmla="*/ 58877 h 28"/>
                <a:gd name="T10" fmla="*/ 117828 w 55"/>
                <a:gd name="T11" fmla="*/ 61142 h 28"/>
                <a:gd name="T12" fmla="*/ 2266 w 55"/>
                <a:gd name="T13" fmla="*/ 6794 h 28"/>
                <a:gd name="T14" fmla="*/ 0 w 55"/>
                <a:gd name="T15" fmla="*/ 4529 h 2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28"/>
                <a:gd name="T26" fmla="*/ 55 w 5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28">
                  <a:moveTo>
                    <a:pt x="0" y="2"/>
                  </a:moveTo>
                  <a:cubicBezTo>
                    <a:pt x="0" y="1"/>
                    <a:pt x="0" y="1"/>
                    <a:pt x="0" y="1"/>
                  </a:cubicBezTo>
                  <a:cubicBezTo>
                    <a:pt x="1" y="1"/>
                    <a:pt x="2" y="0"/>
                    <a:pt x="2" y="1"/>
                  </a:cubicBezTo>
                  <a:cubicBezTo>
                    <a:pt x="53" y="24"/>
                    <a:pt x="53" y="24"/>
                    <a:pt x="53" y="24"/>
                  </a:cubicBezTo>
                  <a:cubicBezTo>
                    <a:pt x="54" y="25"/>
                    <a:pt x="55" y="26"/>
                    <a:pt x="54" y="26"/>
                  </a:cubicBezTo>
                  <a:cubicBezTo>
                    <a:pt x="54" y="27"/>
                    <a:pt x="53" y="28"/>
                    <a:pt x="52" y="27"/>
                  </a:cubicBezTo>
                  <a:cubicBezTo>
                    <a:pt x="1" y="3"/>
                    <a:pt x="1" y="3"/>
                    <a:pt x="1" y="3"/>
                  </a:cubicBezTo>
                  <a:cubicBezTo>
                    <a:pt x="1" y="3"/>
                    <a:pt x="0" y="3"/>
                    <a:pt x="0" y="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7" name="išľîďè"/>
            <p:cNvSpPr>
              <a:spLocks noChangeArrowheads="1"/>
            </p:cNvSpPr>
            <p:nvPr/>
          </p:nvSpPr>
          <p:spPr bwMode="auto">
            <a:xfrm>
              <a:off x="6202864" y="3334285"/>
              <a:ext cx="88550" cy="74338"/>
            </a:xfrm>
            <a:custGeom>
              <a:avLst/>
              <a:gdLst>
                <a:gd name="T0" fmla="*/ 84009 w 39"/>
                <a:gd name="T1" fmla="*/ 74338 h 33"/>
                <a:gd name="T2" fmla="*/ 81738 w 39"/>
                <a:gd name="T3" fmla="*/ 72085 h 33"/>
                <a:gd name="T4" fmla="*/ 0 w 39"/>
                <a:gd name="T5" fmla="*/ 6758 h 33"/>
                <a:gd name="T6" fmla="*/ 0 w 39"/>
                <a:gd name="T7" fmla="*/ 2253 h 33"/>
                <a:gd name="T8" fmla="*/ 4541 w 39"/>
                <a:gd name="T9" fmla="*/ 2253 h 33"/>
                <a:gd name="T10" fmla="*/ 86279 w 39"/>
                <a:gd name="T11" fmla="*/ 67580 h 33"/>
                <a:gd name="T12" fmla="*/ 86279 w 39"/>
                <a:gd name="T13" fmla="*/ 72085 h 33"/>
                <a:gd name="T14" fmla="*/ 84009 w 39"/>
                <a:gd name="T15" fmla="*/ 74338 h 3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3"/>
                <a:gd name="T26" fmla="*/ 39 w 3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3">
                  <a:moveTo>
                    <a:pt x="37" y="33"/>
                  </a:moveTo>
                  <a:cubicBezTo>
                    <a:pt x="36" y="32"/>
                    <a:pt x="36" y="32"/>
                    <a:pt x="36" y="32"/>
                  </a:cubicBezTo>
                  <a:cubicBezTo>
                    <a:pt x="0" y="3"/>
                    <a:pt x="0" y="3"/>
                    <a:pt x="0" y="3"/>
                  </a:cubicBezTo>
                  <a:cubicBezTo>
                    <a:pt x="0" y="3"/>
                    <a:pt x="0" y="2"/>
                    <a:pt x="0" y="1"/>
                  </a:cubicBezTo>
                  <a:cubicBezTo>
                    <a:pt x="1" y="1"/>
                    <a:pt x="2" y="0"/>
                    <a:pt x="2" y="1"/>
                  </a:cubicBezTo>
                  <a:cubicBezTo>
                    <a:pt x="38" y="30"/>
                    <a:pt x="38" y="30"/>
                    <a:pt x="38" y="30"/>
                  </a:cubicBezTo>
                  <a:cubicBezTo>
                    <a:pt x="39" y="31"/>
                    <a:pt x="39" y="32"/>
                    <a:pt x="38" y="32"/>
                  </a:cubicBezTo>
                  <a:cubicBezTo>
                    <a:pt x="38" y="33"/>
                    <a:pt x="37" y="33"/>
                    <a:pt x="37" y="3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8" name="îṣľidè"/>
            <p:cNvSpPr>
              <a:spLocks noChangeArrowheads="1"/>
            </p:cNvSpPr>
            <p:nvPr/>
          </p:nvSpPr>
          <p:spPr bwMode="auto">
            <a:xfrm>
              <a:off x="4940208" y="3592283"/>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29" name="î$ļíḓé"/>
            <p:cNvSpPr>
              <a:spLocks noChangeArrowheads="1"/>
            </p:cNvSpPr>
            <p:nvPr/>
          </p:nvSpPr>
          <p:spPr bwMode="auto">
            <a:xfrm>
              <a:off x="5020012" y="3543088"/>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0" name="íš1íďê"/>
            <p:cNvSpPr>
              <a:spLocks noChangeArrowheads="1"/>
            </p:cNvSpPr>
            <p:nvPr/>
          </p:nvSpPr>
          <p:spPr bwMode="auto">
            <a:xfrm>
              <a:off x="5102003" y="3492801"/>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1" name="îşļîḑê"/>
            <p:cNvSpPr>
              <a:spLocks noChangeArrowheads="1"/>
            </p:cNvSpPr>
            <p:nvPr/>
          </p:nvSpPr>
          <p:spPr bwMode="auto">
            <a:xfrm>
              <a:off x="5163223" y="3393319"/>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2" name="íS1ïḋe"/>
            <p:cNvSpPr>
              <a:spLocks noChangeArrowheads="1"/>
            </p:cNvSpPr>
            <p:nvPr/>
          </p:nvSpPr>
          <p:spPr bwMode="auto">
            <a:xfrm>
              <a:off x="5262705" y="3444699"/>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3" name="íṩlíḋè"/>
            <p:cNvSpPr>
              <a:spLocks noChangeArrowheads="1"/>
            </p:cNvSpPr>
            <p:nvPr/>
          </p:nvSpPr>
          <p:spPr bwMode="auto">
            <a:xfrm>
              <a:off x="5344695" y="3511385"/>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4" name="iṩľîḍé"/>
            <p:cNvSpPr>
              <a:spLocks noChangeArrowheads="1"/>
            </p:cNvSpPr>
            <p:nvPr/>
          </p:nvSpPr>
          <p:spPr bwMode="auto">
            <a:xfrm>
              <a:off x="5424499" y="3395505"/>
              <a:ext cx="22957"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5" name="îṡļiḑé"/>
            <p:cNvSpPr>
              <a:spLocks noChangeArrowheads="1"/>
            </p:cNvSpPr>
            <p:nvPr/>
          </p:nvSpPr>
          <p:spPr bwMode="auto">
            <a:xfrm>
              <a:off x="5506490" y="3361616"/>
              <a:ext cx="19678"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6" name="îŝḻîdê"/>
            <p:cNvSpPr>
              <a:spLocks noChangeArrowheads="1"/>
            </p:cNvSpPr>
            <p:nvPr/>
          </p:nvSpPr>
          <p:spPr bwMode="auto">
            <a:xfrm>
              <a:off x="5587387" y="3427208"/>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7" name="ïš1îḓe"/>
            <p:cNvSpPr>
              <a:spLocks noChangeArrowheads="1"/>
            </p:cNvSpPr>
            <p:nvPr/>
          </p:nvSpPr>
          <p:spPr bwMode="auto">
            <a:xfrm>
              <a:off x="5667192" y="339550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8" name="iṧ1íďe"/>
            <p:cNvSpPr>
              <a:spLocks noChangeArrowheads="1"/>
            </p:cNvSpPr>
            <p:nvPr/>
          </p:nvSpPr>
          <p:spPr bwMode="auto">
            <a:xfrm>
              <a:off x="5749182" y="3492801"/>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9" name="íšļïḍè"/>
            <p:cNvSpPr>
              <a:spLocks noChangeArrowheads="1"/>
            </p:cNvSpPr>
            <p:nvPr/>
          </p:nvSpPr>
          <p:spPr bwMode="auto">
            <a:xfrm>
              <a:off x="5831173" y="3461098"/>
              <a:ext cx="19678"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0" name="îšļïde"/>
            <p:cNvSpPr>
              <a:spLocks noChangeArrowheads="1"/>
            </p:cNvSpPr>
            <p:nvPr/>
          </p:nvSpPr>
          <p:spPr bwMode="auto">
            <a:xfrm>
              <a:off x="5909884" y="327962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1" name="íśľíḍè"/>
            <p:cNvSpPr>
              <a:spLocks noChangeArrowheads="1"/>
            </p:cNvSpPr>
            <p:nvPr/>
          </p:nvSpPr>
          <p:spPr bwMode="auto">
            <a:xfrm>
              <a:off x="6073865" y="3264320"/>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2" name="iŝľíḑè"/>
            <p:cNvSpPr>
              <a:spLocks noChangeArrowheads="1"/>
            </p:cNvSpPr>
            <p:nvPr/>
          </p:nvSpPr>
          <p:spPr bwMode="auto">
            <a:xfrm>
              <a:off x="6198491" y="3325540"/>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3" name="íṩḷíḑé"/>
            <p:cNvSpPr>
              <a:spLocks noChangeArrowheads="1"/>
            </p:cNvSpPr>
            <p:nvPr/>
          </p:nvSpPr>
          <p:spPr bwMode="auto">
            <a:xfrm>
              <a:off x="6278295" y="339550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4" name="îSľíḑé"/>
            <p:cNvSpPr>
              <a:spLocks noChangeArrowheads="1"/>
            </p:cNvSpPr>
            <p:nvPr/>
          </p:nvSpPr>
          <p:spPr bwMode="auto">
            <a:xfrm>
              <a:off x="6202864" y="3583537"/>
              <a:ext cx="88550" cy="38262"/>
            </a:xfrm>
            <a:custGeom>
              <a:avLst/>
              <a:gdLst>
                <a:gd name="T0" fmla="*/ 84009 w 39"/>
                <a:gd name="T1" fmla="*/ 38262 h 17"/>
                <a:gd name="T2" fmla="*/ 86279 w 39"/>
                <a:gd name="T3" fmla="*/ 36011 h 17"/>
                <a:gd name="T4" fmla="*/ 86279 w 39"/>
                <a:gd name="T5" fmla="*/ 31510 h 17"/>
                <a:gd name="T6" fmla="*/ 4541 w 39"/>
                <a:gd name="T7" fmla="*/ 0 h 17"/>
                <a:gd name="T8" fmla="*/ 0 w 39"/>
                <a:gd name="T9" fmla="*/ 2251 h 17"/>
                <a:gd name="T10" fmla="*/ 2271 w 39"/>
                <a:gd name="T11" fmla="*/ 6752 h 17"/>
                <a:gd name="T12" fmla="*/ 81738 w 39"/>
                <a:gd name="T13" fmla="*/ 38262 h 17"/>
                <a:gd name="T14" fmla="*/ 84009 w 39"/>
                <a:gd name="T15" fmla="*/ 38262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37" y="17"/>
                  </a:moveTo>
                  <a:cubicBezTo>
                    <a:pt x="38" y="17"/>
                    <a:pt x="38" y="17"/>
                    <a:pt x="38" y="16"/>
                  </a:cubicBezTo>
                  <a:cubicBezTo>
                    <a:pt x="39" y="16"/>
                    <a:pt x="38" y="15"/>
                    <a:pt x="38" y="14"/>
                  </a:cubicBezTo>
                  <a:cubicBezTo>
                    <a:pt x="2" y="0"/>
                    <a:pt x="2" y="0"/>
                    <a:pt x="2" y="0"/>
                  </a:cubicBezTo>
                  <a:cubicBezTo>
                    <a:pt x="1" y="0"/>
                    <a:pt x="0" y="0"/>
                    <a:pt x="0" y="1"/>
                  </a:cubicBezTo>
                  <a:cubicBezTo>
                    <a:pt x="0" y="2"/>
                    <a:pt x="0" y="2"/>
                    <a:pt x="1" y="3"/>
                  </a:cubicBezTo>
                  <a:cubicBezTo>
                    <a:pt x="36" y="17"/>
                    <a:pt x="36" y="17"/>
                    <a:pt x="36" y="17"/>
                  </a:cubicBezTo>
                  <a:cubicBezTo>
                    <a:pt x="37" y="17"/>
                    <a:pt x="37" y="17"/>
                    <a:pt x="37" y="1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5" name="iṧlîde"/>
            <p:cNvSpPr>
              <a:spLocks noChangeArrowheads="1"/>
            </p:cNvSpPr>
            <p:nvPr/>
          </p:nvSpPr>
          <p:spPr bwMode="auto">
            <a:xfrm>
              <a:off x="6121966" y="3564952"/>
              <a:ext cx="88550" cy="25144"/>
            </a:xfrm>
            <a:custGeom>
              <a:avLst/>
              <a:gdLst>
                <a:gd name="T0" fmla="*/ 84009 w 39"/>
                <a:gd name="T1" fmla="*/ 25144 h 11"/>
                <a:gd name="T2" fmla="*/ 88550 w 39"/>
                <a:gd name="T3" fmla="*/ 22858 h 11"/>
                <a:gd name="T4" fmla="*/ 86279 w 39"/>
                <a:gd name="T5" fmla="*/ 18287 h 11"/>
                <a:gd name="T6" fmla="*/ 4541 w 39"/>
                <a:gd name="T7" fmla="*/ 2286 h 11"/>
                <a:gd name="T8" fmla="*/ 0 w 39"/>
                <a:gd name="T9" fmla="*/ 4572 h 11"/>
                <a:gd name="T10" fmla="*/ 2271 w 39"/>
                <a:gd name="T11" fmla="*/ 9143 h 11"/>
                <a:gd name="T12" fmla="*/ 84009 w 39"/>
                <a:gd name="T13" fmla="*/ 25144 h 11"/>
                <a:gd name="T14" fmla="*/ 84009 w 39"/>
                <a:gd name="T15" fmla="*/ 25144 h 1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1"/>
                <a:gd name="T26" fmla="*/ 39 w 3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1">
                  <a:moveTo>
                    <a:pt x="37" y="11"/>
                  </a:moveTo>
                  <a:cubicBezTo>
                    <a:pt x="38" y="11"/>
                    <a:pt x="39" y="10"/>
                    <a:pt x="39" y="10"/>
                  </a:cubicBezTo>
                  <a:cubicBezTo>
                    <a:pt x="39" y="9"/>
                    <a:pt x="38" y="8"/>
                    <a:pt x="38" y="8"/>
                  </a:cubicBezTo>
                  <a:cubicBezTo>
                    <a:pt x="2" y="1"/>
                    <a:pt x="2" y="1"/>
                    <a:pt x="2" y="1"/>
                  </a:cubicBezTo>
                  <a:cubicBezTo>
                    <a:pt x="1" y="0"/>
                    <a:pt x="0" y="1"/>
                    <a:pt x="0" y="2"/>
                  </a:cubicBezTo>
                  <a:cubicBezTo>
                    <a:pt x="0" y="3"/>
                    <a:pt x="1" y="3"/>
                    <a:pt x="1" y="4"/>
                  </a:cubicBezTo>
                  <a:cubicBezTo>
                    <a:pt x="37" y="11"/>
                    <a:pt x="37" y="11"/>
                    <a:pt x="37" y="11"/>
                  </a:cubicBezTo>
                  <a:cubicBezTo>
                    <a:pt x="37" y="11"/>
                    <a:pt x="37" y="11"/>
                    <a:pt x="37" y="11"/>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6" name="íşḷïḋè"/>
            <p:cNvSpPr>
              <a:spLocks noChangeArrowheads="1"/>
            </p:cNvSpPr>
            <p:nvPr/>
          </p:nvSpPr>
          <p:spPr bwMode="auto">
            <a:xfrm>
              <a:off x="6039976" y="3549647"/>
              <a:ext cx="88550" cy="25144"/>
            </a:xfrm>
            <a:custGeom>
              <a:avLst/>
              <a:gdLst>
                <a:gd name="T0" fmla="*/ 86279 w 39"/>
                <a:gd name="T1" fmla="*/ 25144 h 11"/>
                <a:gd name="T2" fmla="*/ 88550 w 39"/>
                <a:gd name="T3" fmla="*/ 20572 h 11"/>
                <a:gd name="T4" fmla="*/ 86279 w 39"/>
                <a:gd name="T5" fmla="*/ 18287 h 11"/>
                <a:gd name="T6" fmla="*/ 4541 w 39"/>
                <a:gd name="T7" fmla="*/ 0 h 11"/>
                <a:gd name="T8" fmla="*/ 2271 w 39"/>
                <a:gd name="T9" fmla="*/ 2286 h 11"/>
                <a:gd name="T10" fmla="*/ 4541 w 39"/>
                <a:gd name="T11" fmla="*/ 6857 h 11"/>
                <a:gd name="T12" fmla="*/ 84009 w 39"/>
                <a:gd name="T13" fmla="*/ 25144 h 11"/>
                <a:gd name="T14" fmla="*/ 86279 w 39"/>
                <a:gd name="T15" fmla="*/ 25144 h 1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1"/>
                <a:gd name="T26" fmla="*/ 39 w 3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1">
                  <a:moveTo>
                    <a:pt x="38" y="11"/>
                  </a:moveTo>
                  <a:cubicBezTo>
                    <a:pt x="38" y="11"/>
                    <a:pt x="39" y="10"/>
                    <a:pt x="39" y="9"/>
                  </a:cubicBezTo>
                  <a:cubicBezTo>
                    <a:pt x="39" y="9"/>
                    <a:pt x="39" y="8"/>
                    <a:pt x="38" y="8"/>
                  </a:cubicBezTo>
                  <a:cubicBezTo>
                    <a:pt x="2" y="0"/>
                    <a:pt x="2" y="0"/>
                    <a:pt x="2" y="0"/>
                  </a:cubicBezTo>
                  <a:cubicBezTo>
                    <a:pt x="2" y="0"/>
                    <a:pt x="1" y="1"/>
                    <a:pt x="1" y="1"/>
                  </a:cubicBezTo>
                  <a:cubicBezTo>
                    <a:pt x="0" y="2"/>
                    <a:pt x="1" y="3"/>
                    <a:pt x="2" y="3"/>
                  </a:cubicBezTo>
                  <a:cubicBezTo>
                    <a:pt x="37" y="11"/>
                    <a:pt x="37" y="11"/>
                    <a:pt x="37" y="11"/>
                  </a:cubicBezTo>
                  <a:cubicBezTo>
                    <a:pt x="38" y="11"/>
                    <a:pt x="38" y="11"/>
                    <a:pt x="38" y="11"/>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7" name="îšľîḍe"/>
            <p:cNvSpPr>
              <a:spLocks noChangeArrowheads="1"/>
            </p:cNvSpPr>
            <p:nvPr/>
          </p:nvSpPr>
          <p:spPr bwMode="auto">
            <a:xfrm>
              <a:off x="5960171" y="3499360"/>
              <a:ext cx="88550" cy="56847"/>
            </a:xfrm>
            <a:custGeom>
              <a:avLst/>
              <a:gdLst>
                <a:gd name="T0" fmla="*/ 84009 w 39"/>
                <a:gd name="T1" fmla="*/ 56847 h 25"/>
                <a:gd name="T2" fmla="*/ 86279 w 39"/>
                <a:gd name="T3" fmla="*/ 56847 h 25"/>
                <a:gd name="T4" fmla="*/ 86279 w 39"/>
                <a:gd name="T5" fmla="*/ 50025 h 25"/>
                <a:gd name="T6" fmla="*/ 4541 w 39"/>
                <a:gd name="T7" fmla="*/ 2274 h 25"/>
                <a:gd name="T8" fmla="*/ 0 w 39"/>
                <a:gd name="T9" fmla="*/ 2274 h 25"/>
                <a:gd name="T10" fmla="*/ 2271 w 39"/>
                <a:gd name="T11" fmla="*/ 6822 h 25"/>
                <a:gd name="T12" fmla="*/ 81738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8" y="25"/>
                  </a:cubicBezTo>
                  <a:cubicBezTo>
                    <a:pt x="39" y="24"/>
                    <a:pt x="39" y="23"/>
                    <a:pt x="38" y="22"/>
                  </a:cubicBezTo>
                  <a:cubicBezTo>
                    <a:pt x="2" y="1"/>
                    <a:pt x="2" y="1"/>
                    <a:pt x="2" y="1"/>
                  </a:cubicBezTo>
                  <a:cubicBezTo>
                    <a:pt x="1" y="0"/>
                    <a:pt x="1" y="0"/>
                    <a:pt x="0" y="1"/>
                  </a:cubicBezTo>
                  <a:cubicBezTo>
                    <a:pt x="0" y="2"/>
                    <a:pt x="0" y="3"/>
                    <a:pt x="1" y="3"/>
                  </a:cubicBezTo>
                  <a:cubicBezTo>
                    <a:pt x="36" y="25"/>
                    <a:pt x="36" y="25"/>
                    <a:pt x="36"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8" name="ïsliḍe"/>
            <p:cNvSpPr>
              <a:spLocks noChangeArrowheads="1"/>
            </p:cNvSpPr>
            <p:nvPr/>
          </p:nvSpPr>
          <p:spPr bwMode="auto">
            <a:xfrm>
              <a:off x="5878181" y="3450165"/>
              <a:ext cx="88550" cy="56847"/>
            </a:xfrm>
            <a:custGeom>
              <a:avLst/>
              <a:gdLst>
                <a:gd name="T0" fmla="*/ 84009 w 39"/>
                <a:gd name="T1" fmla="*/ 56847 h 25"/>
                <a:gd name="T2" fmla="*/ 88550 w 39"/>
                <a:gd name="T3" fmla="*/ 56847 h 25"/>
                <a:gd name="T4" fmla="*/ 86279 w 39"/>
                <a:gd name="T5" fmla="*/ 52299 h 25"/>
                <a:gd name="T6" fmla="*/ 6812 w 39"/>
                <a:gd name="T7" fmla="*/ 2274 h 25"/>
                <a:gd name="T8" fmla="*/ 0 w 39"/>
                <a:gd name="T9" fmla="*/ 2274 h 25"/>
                <a:gd name="T10" fmla="*/ 2271 w 39"/>
                <a:gd name="T11" fmla="*/ 6822 h 25"/>
                <a:gd name="T12" fmla="*/ 84009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9" y="25"/>
                  </a:cubicBezTo>
                  <a:cubicBezTo>
                    <a:pt x="39" y="24"/>
                    <a:pt x="39" y="23"/>
                    <a:pt x="38" y="23"/>
                  </a:cubicBezTo>
                  <a:cubicBezTo>
                    <a:pt x="3" y="1"/>
                    <a:pt x="3" y="1"/>
                    <a:pt x="3" y="1"/>
                  </a:cubicBezTo>
                  <a:cubicBezTo>
                    <a:pt x="2" y="0"/>
                    <a:pt x="1" y="1"/>
                    <a:pt x="0" y="1"/>
                  </a:cubicBezTo>
                  <a:cubicBezTo>
                    <a:pt x="0" y="2"/>
                    <a:pt x="0" y="3"/>
                    <a:pt x="1" y="3"/>
                  </a:cubicBezTo>
                  <a:cubicBezTo>
                    <a:pt x="37" y="25"/>
                    <a:pt x="37" y="25"/>
                    <a:pt x="37"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9" name="îslïḋe"/>
            <p:cNvSpPr>
              <a:spLocks noChangeArrowheads="1"/>
            </p:cNvSpPr>
            <p:nvPr/>
          </p:nvSpPr>
          <p:spPr bwMode="auto">
            <a:xfrm>
              <a:off x="5797283" y="3351777"/>
              <a:ext cx="88550" cy="107134"/>
            </a:xfrm>
            <a:custGeom>
              <a:avLst/>
              <a:gdLst>
                <a:gd name="T0" fmla="*/ 86279 w 39"/>
                <a:gd name="T1" fmla="*/ 107134 h 47"/>
                <a:gd name="T2" fmla="*/ 88550 w 39"/>
                <a:gd name="T3" fmla="*/ 104855 h 47"/>
                <a:gd name="T4" fmla="*/ 88550 w 39"/>
                <a:gd name="T5" fmla="*/ 100296 h 47"/>
                <a:gd name="T6" fmla="*/ 6812 w 39"/>
                <a:gd name="T7" fmla="*/ 2279 h 47"/>
                <a:gd name="T8" fmla="*/ 2271 w 39"/>
                <a:gd name="T9" fmla="*/ 0 h 47"/>
                <a:gd name="T10" fmla="*/ 2271 w 39"/>
                <a:gd name="T11" fmla="*/ 4559 h 47"/>
                <a:gd name="T12" fmla="*/ 84009 w 39"/>
                <a:gd name="T13" fmla="*/ 104855 h 47"/>
                <a:gd name="T14" fmla="*/ 86279 w 39"/>
                <a:gd name="T15" fmla="*/ 107134 h 4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7"/>
                <a:gd name="T26" fmla="*/ 39 w 39"/>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7">
                  <a:moveTo>
                    <a:pt x="38" y="47"/>
                  </a:moveTo>
                  <a:cubicBezTo>
                    <a:pt x="39" y="46"/>
                    <a:pt x="39" y="46"/>
                    <a:pt x="39" y="46"/>
                  </a:cubicBezTo>
                  <a:cubicBezTo>
                    <a:pt x="39" y="46"/>
                    <a:pt x="39" y="45"/>
                    <a:pt x="39" y="44"/>
                  </a:cubicBezTo>
                  <a:cubicBezTo>
                    <a:pt x="3" y="1"/>
                    <a:pt x="3" y="1"/>
                    <a:pt x="3" y="1"/>
                  </a:cubicBezTo>
                  <a:cubicBezTo>
                    <a:pt x="3" y="0"/>
                    <a:pt x="2" y="0"/>
                    <a:pt x="1" y="0"/>
                  </a:cubicBezTo>
                  <a:cubicBezTo>
                    <a:pt x="0" y="1"/>
                    <a:pt x="0" y="2"/>
                    <a:pt x="1" y="2"/>
                  </a:cubicBezTo>
                  <a:cubicBezTo>
                    <a:pt x="37" y="46"/>
                    <a:pt x="37" y="46"/>
                    <a:pt x="37" y="46"/>
                  </a:cubicBezTo>
                  <a:cubicBezTo>
                    <a:pt x="37" y="46"/>
                    <a:pt x="37" y="47"/>
                    <a:pt x="38" y="4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0" name="ïşļïḋé"/>
            <p:cNvSpPr>
              <a:spLocks noChangeArrowheads="1"/>
            </p:cNvSpPr>
            <p:nvPr/>
          </p:nvSpPr>
          <p:spPr bwMode="auto">
            <a:xfrm>
              <a:off x="5717479" y="3351777"/>
              <a:ext cx="88550" cy="56847"/>
            </a:xfrm>
            <a:custGeom>
              <a:avLst/>
              <a:gdLst>
                <a:gd name="T0" fmla="*/ 2271 w 39"/>
                <a:gd name="T1" fmla="*/ 56847 h 25"/>
                <a:gd name="T2" fmla="*/ 4541 w 39"/>
                <a:gd name="T3" fmla="*/ 56847 h 25"/>
                <a:gd name="T4" fmla="*/ 86279 w 39"/>
                <a:gd name="T5" fmla="*/ 6822 h 25"/>
                <a:gd name="T6" fmla="*/ 86279 w 39"/>
                <a:gd name="T7" fmla="*/ 2274 h 25"/>
                <a:gd name="T8" fmla="*/ 81738 w 39"/>
                <a:gd name="T9" fmla="*/ 0 h 25"/>
                <a:gd name="T10" fmla="*/ 2271 w 39"/>
                <a:gd name="T11" fmla="*/ 50025 h 25"/>
                <a:gd name="T12" fmla="*/ 0 w 39"/>
                <a:gd name="T13" fmla="*/ 54573 h 25"/>
                <a:gd name="T14" fmla="*/ 227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1" y="25"/>
                  </a:moveTo>
                  <a:cubicBezTo>
                    <a:pt x="2" y="25"/>
                    <a:pt x="2" y="25"/>
                    <a:pt x="2" y="25"/>
                  </a:cubicBezTo>
                  <a:cubicBezTo>
                    <a:pt x="38" y="3"/>
                    <a:pt x="38" y="3"/>
                    <a:pt x="38" y="3"/>
                  </a:cubicBezTo>
                  <a:cubicBezTo>
                    <a:pt x="39" y="2"/>
                    <a:pt x="39" y="1"/>
                    <a:pt x="38" y="1"/>
                  </a:cubicBezTo>
                  <a:cubicBezTo>
                    <a:pt x="38" y="0"/>
                    <a:pt x="37" y="0"/>
                    <a:pt x="36" y="0"/>
                  </a:cubicBezTo>
                  <a:cubicBezTo>
                    <a:pt x="1" y="22"/>
                    <a:pt x="1" y="22"/>
                    <a:pt x="1" y="22"/>
                  </a:cubicBezTo>
                  <a:cubicBezTo>
                    <a:pt x="0" y="23"/>
                    <a:pt x="0" y="23"/>
                    <a:pt x="0" y="24"/>
                  </a:cubicBezTo>
                  <a:cubicBezTo>
                    <a:pt x="0" y="25"/>
                    <a:pt x="1" y="25"/>
                    <a:pt x="1"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1" name="iṩļiḓé"/>
            <p:cNvSpPr>
              <a:spLocks noChangeArrowheads="1"/>
            </p:cNvSpPr>
            <p:nvPr/>
          </p:nvSpPr>
          <p:spPr bwMode="auto">
            <a:xfrm>
              <a:off x="5635489" y="3402064"/>
              <a:ext cx="88550" cy="72152"/>
            </a:xfrm>
            <a:custGeom>
              <a:avLst/>
              <a:gdLst>
                <a:gd name="T0" fmla="*/ 4541 w 39"/>
                <a:gd name="T1" fmla="*/ 72152 h 32"/>
                <a:gd name="T2" fmla="*/ 6812 w 39"/>
                <a:gd name="T3" fmla="*/ 72152 h 32"/>
                <a:gd name="T4" fmla="*/ 86279 w 39"/>
                <a:gd name="T5" fmla="*/ 6764 h 32"/>
                <a:gd name="T6" fmla="*/ 88550 w 39"/>
                <a:gd name="T7" fmla="*/ 0 h 32"/>
                <a:gd name="T8" fmla="*/ 81738 w 39"/>
                <a:gd name="T9" fmla="*/ 0 h 32"/>
                <a:gd name="T10" fmla="*/ 2271 w 39"/>
                <a:gd name="T11" fmla="*/ 65388 h 32"/>
                <a:gd name="T12" fmla="*/ 2271 w 39"/>
                <a:gd name="T13" fmla="*/ 69897 h 32"/>
                <a:gd name="T14" fmla="*/ 4541 w 39"/>
                <a:gd name="T15" fmla="*/ 72152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2" y="32"/>
                  </a:moveTo>
                  <a:cubicBezTo>
                    <a:pt x="3" y="32"/>
                    <a:pt x="3" y="32"/>
                    <a:pt x="3" y="32"/>
                  </a:cubicBezTo>
                  <a:cubicBezTo>
                    <a:pt x="38" y="3"/>
                    <a:pt x="38" y="3"/>
                    <a:pt x="38" y="3"/>
                  </a:cubicBezTo>
                  <a:cubicBezTo>
                    <a:pt x="39" y="2"/>
                    <a:pt x="39" y="1"/>
                    <a:pt x="39" y="0"/>
                  </a:cubicBezTo>
                  <a:cubicBezTo>
                    <a:pt x="38" y="0"/>
                    <a:pt x="37" y="0"/>
                    <a:pt x="36" y="0"/>
                  </a:cubicBezTo>
                  <a:cubicBezTo>
                    <a:pt x="1" y="29"/>
                    <a:pt x="1" y="29"/>
                    <a:pt x="1" y="29"/>
                  </a:cubicBezTo>
                  <a:cubicBezTo>
                    <a:pt x="0" y="30"/>
                    <a:pt x="0" y="31"/>
                    <a:pt x="1" y="31"/>
                  </a:cubicBezTo>
                  <a:cubicBezTo>
                    <a:pt x="1" y="32"/>
                    <a:pt x="1" y="32"/>
                    <a:pt x="2"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2" name="îṡ1íḓé"/>
            <p:cNvSpPr>
              <a:spLocks noChangeArrowheads="1"/>
            </p:cNvSpPr>
            <p:nvPr/>
          </p:nvSpPr>
          <p:spPr bwMode="auto">
            <a:xfrm>
              <a:off x="5553498" y="3467657"/>
              <a:ext cx="88550" cy="39355"/>
            </a:xfrm>
            <a:custGeom>
              <a:avLst/>
              <a:gdLst>
                <a:gd name="T0" fmla="*/ 4541 w 39"/>
                <a:gd name="T1" fmla="*/ 39355 h 17"/>
                <a:gd name="T2" fmla="*/ 6812 w 39"/>
                <a:gd name="T3" fmla="*/ 39355 h 17"/>
                <a:gd name="T4" fmla="*/ 86279 w 39"/>
                <a:gd name="T5" fmla="*/ 6945 h 17"/>
                <a:gd name="T6" fmla="*/ 88550 w 39"/>
                <a:gd name="T7" fmla="*/ 2315 h 17"/>
                <a:gd name="T8" fmla="*/ 84009 w 39"/>
                <a:gd name="T9" fmla="*/ 0 h 17"/>
                <a:gd name="T10" fmla="*/ 4541 w 39"/>
                <a:gd name="T11" fmla="*/ 34725 h 17"/>
                <a:gd name="T12" fmla="*/ 2271 w 39"/>
                <a:gd name="T13" fmla="*/ 39355 h 17"/>
                <a:gd name="T14" fmla="*/ 4541 w 39"/>
                <a:gd name="T15" fmla="*/ 39355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 y="17"/>
                  </a:moveTo>
                  <a:cubicBezTo>
                    <a:pt x="3" y="17"/>
                    <a:pt x="3" y="17"/>
                    <a:pt x="3" y="17"/>
                  </a:cubicBezTo>
                  <a:cubicBezTo>
                    <a:pt x="38" y="3"/>
                    <a:pt x="38" y="3"/>
                    <a:pt x="38" y="3"/>
                  </a:cubicBezTo>
                  <a:cubicBezTo>
                    <a:pt x="39" y="3"/>
                    <a:pt x="39" y="2"/>
                    <a:pt x="39" y="1"/>
                  </a:cubicBezTo>
                  <a:cubicBezTo>
                    <a:pt x="39" y="0"/>
                    <a:pt x="38" y="0"/>
                    <a:pt x="37" y="0"/>
                  </a:cubicBezTo>
                  <a:cubicBezTo>
                    <a:pt x="2" y="15"/>
                    <a:pt x="2" y="15"/>
                    <a:pt x="2" y="15"/>
                  </a:cubicBezTo>
                  <a:cubicBezTo>
                    <a:pt x="1" y="15"/>
                    <a:pt x="0" y="16"/>
                    <a:pt x="1" y="17"/>
                  </a:cubicBezTo>
                  <a:cubicBezTo>
                    <a:pt x="1" y="17"/>
                    <a:pt x="2" y="17"/>
                    <a:pt x="2" y="1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3" name="íSļiḍé"/>
            <p:cNvSpPr>
              <a:spLocks noChangeArrowheads="1"/>
            </p:cNvSpPr>
            <p:nvPr/>
          </p:nvSpPr>
          <p:spPr bwMode="auto">
            <a:xfrm>
              <a:off x="5474787" y="3433767"/>
              <a:ext cx="88550" cy="73245"/>
            </a:xfrm>
            <a:custGeom>
              <a:avLst/>
              <a:gdLst>
                <a:gd name="T0" fmla="*/ 84009 w 39"/>
                <a:gd name="T1" fmla="*/ 73245 h 32"/>
                <a:gd name="T2" fmla="*/ 86279 w 39"/>
                <a:gd name="T3" fmla="*/ 73245 h 32"/>
                <a:gd name="T4" fmla="*/ 86279 w 39"/>
                <a:gd name="T5" fmla="*/ 68667 h 32"/>
                <a:gd name="T6" fmla="*/ 4541 w 39"/>
                <a:gd name="T7" fmla="*/ 2289 h 32"/>
                <a:gd name="T8" fmla="*/ 0 w 39"/>
                <a:gd name="T9" fmla="*/ 2289 h 32"/>
                <a:gd name="T10" fmla="*/ 2271 w 39"/>
                <a:gd name="T11" fmla="*/ 6867 h 32"/>
                <a:gd name="T12" fmla="*/ 81738 w 39"/>
                <a:gd name="T13" fmla="*/ 73245 h 32"/>
                <a:gd name="T14" fmla="*/ 84009 w 39"/>
                <a:gd name="T15" fmla="*/ 73245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8" y="32"/>
                    <a:pt x="38" y="32"/>
                    <a:pt x="38" y="32"/>
                  </a:cubicBezTo>
                  <a:cubicBezTo>
                    <a:pt x="39" y="31"/>
                    <a:pt x="39" y="30"/>
                    <a:pt x="38" y="30"/>
                  </a:cubicBezTo>
                  <a:cubicBezTo>
                    <a:pt x="2" y="1"/>
                    <a:pt x="2" y="1"/>
                    <a:pt x="2" y="1"/>
                  </a:cubicBezTo>
                  <a:cubicBezTo>
                    <a:pt x="2" y="0"/>
                    <a:pt x="1" y="0"/>
                    <a:pt x="0" y="1"/>
                  </a:cubicBezTo>
                  <a:cubicBezTo>
                    <a:pt x="0" y="2"/>
                    <a:pt x="0" y="3"/>
                    <a:pt x="1" y="3"/>
                  </a:cubicBezTo>
                  <a:cubicBezTo>
                    <a:pt x="36" y="32"/>
                    <a:pt x="36" y="32"/>
                    <a:pt x="36" y="32"/>
                  </a:cubicBezTo>
                  <a:cubicBezTo>
                    <a:pt x="37" y="32"/>
                    <a:pt x="37" y="32"/>
                    <a:pt x="37"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4" name="íšliďê"/>
            <p:cNvSpPr>
              <a:spLocks noChangeArrowheads="1"/>
            </p:cNvSpPr>
            <p:nvPr/>
          </p:nvSpPr>
          <p:spPr bwMode="auto">
            <a:xfrm>
              <a:off x="5392796" y="3383480"/>
              <a:ext cx="88550" cy="56847"/>
            </a:xfrm>
            <a:custGeom>
              <a:avLst/>
              <a:gdLst>
                <a:gd name="T0" fmla="*/ 84009 w 39"/>
                <a:gd name="T1" fmla="*/ 56847 h 25"/>
                <a:gd name="T2" fmla="*/ 88550 w 39"/>
                <a:gd name="T3" fmla="*/ 56847 h 25"/>
                <a:gd name="T4" fmla="*/ 86279 w 39"/>
                <a:gd name="T5" fmla="*/ 52299 h 25"/>
                <a:gd name="T6" fmla="*/ 6812 w 39"/>
                <a:gd name="T7" fmla="*/ 2274 h 25"/>
                <a:gd name="T8" fmla="*/ 2271 w 39"/>
                <a:gd name="T9" fmla="*/ 2274 h 25"/>
                <a:gd name="T10" fmla="*/ 2271 w 39"/>
                <a:gd name="T11" fmla="*/ 6822 h 25"/>
                <a:gd name="T12" fmla="*/ 84009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9" y="25"/>
                  </a:cubicBezTo>
                  <a:cubicBezTo>
                    <a:pt x="39" y="24"/>
                    <a:pt x="39" y="23"/>
                    <a:pt x="38" y="23"/>
                  </a:cubicBezTo>
                  <a:cubicBezTo>
                    <a:pt x="3" y="1"/>
                    <a:pt x="3" y="1"/>
                    <a:pt x="3" y="1"/>
                  </a:cubicBezTo>
                  <a:cubicBezTo>
                    <a:pt x="2" y="0"/>
                    <a:pt x="1" y="1"/>
                    <a:pt x="1" y="1"/>
                  </a:cubicBezTo>
                  <a:cubicBezTo>
                    <a:pt x="0" y="2"/>
                    <a:pt x="0" y="3"/>
                    <a:pt x="1" y="3"/>
                  </a:cubicBezTo>
                  <a:cubicBezTo>
                    <a:pt x="37" y="25"/>
                    <a:pt x="37" y="25"/>
                    <a:pt x="37"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5" name="ïṣḷîdè"/>
            <p:cNvSpPr>
              <a:spLocks noChangeArrowheads="1"/>
            </p:cNvSpPr>
            <p:nvPr/>
          </p:nvSpPr>
          <p:spPr bwMode="auto">
            <a:xfrm>
              <a:off x="5310806" y="3351777"/>
              <a:ext cx="90736" cy="41542"/>
            </a:xfrm>
            <a:custGeom>
              <a:avLst/>
              <a:gdLst>
                <a:gd name="T0" fmla="*/ 86199 w 40"/>
                <a:gd name="T1" fmla="*/ 41542 h 18"/>
                <a:gd name="T2" fmla="*/ 88468 w 40"/>
                <a:gd name="T3" fmla="*/ 39234 h 18"/>
                <a:gd name="T4" fmla="*/ 86199 w 40"/>
                <a:gd name="T5" fmla="*/ 34618 h 18"/>
                <a:gd name="T6" fmla="*/ 6805 w 40"/>
                <a:gd name="T7" fmla="*/ 0 h 18"/>
                <a:gd name="T8" fmla="*/ 2268 w 40"/>
                <a:gd name="T9" fmla="*/ 2308 h 18"/>
                <a:gd name="T10" fmla="*/ 4537 w 40"/>
                <a:gd name="T11" fmla="*/ 6924 h 18"/>
                <a:gd name="T12" fmla="*/ 83931 w 40"/>
                <a:gd name="T13" fmla="*/ 39234 h 18"/>
                <a:gd name="T14" fmla="*/ 86199 w 40"/>
                <a:gd name="T15" fmla="*/ 41542 h 18"/>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18"/>
                <a:gd name="T26" fmla="*/ 40 w 4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18">
                  <a:moveTo>
                    <a:pt x="38" y="18"/>
                  </a:moveTo>
                  <a:cubicBezTo>
                    <a:pt x="38" y="18"/>
                    <a:pt x="39" y="17"/>
                    <a:pt x="39" y="17"/>
                  </a:cubicBezTo>
                  <a:cubicBezTo>
                    <a:pt x="40" y="16"/>
                    <a:pt x="39" y="15"/>
                    <a:pt x="38" y="15"/>
                  </a:cubicBezTo>
                  <a:cubicBezTo>
                    <a:pt x="3" y="0"/>
                    <a:pt x="3" y="0"/>
                    <a:pt x="3" y="0"/>
                  </a:cubicBezTo>
                  <a:cubicBezTo>
                    <a:pt x="2" y="0"/>
                    <a:pt x="1" y="0"/>
                    <a:pt x="1" y="1"/>
                  </a:cubicBezTo>
                  <a:cubicBezTo>
                    <a:pt x="0" y="2"/>
                    <a:pt x="1" y="3"/>
                    <a:pt x="2" y="3"/>
                  </a:cubicBezTo>
                  <a:cubicBezTo>
                    <a:pt x="37" y="17"/>
                    <a:pt x="37" y="17"/>
                    <a:pt x="37" y="17"/>
                  </a:cubicBezTo>
                  <a:cubicBezTo>
                    <a:pt x="38" y="18"/>
                    <a:pt x="38" y="18"/>
                    <a:pt x="38" y="18"/>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6" name="ïṧļïḍê"/>
            <p:cNvSpPr>
              <a:spLocks noChangeArrowheads="1"/>
            </p:cNvSpPr>
            <p:nvPr/>
          </p:nvSpPr>
          <p:spPr bwMode="auto">
            <a:xfrm>
              <a:off x="5231001" y="3286184"/>
              <a:ext cx="88550" cy="73245"/>
            </a:xfrm>
            <a:custGeom>
              <a:avLst/>
              <a:gdLst>
                <a:gd name="T0" fmla="*/ 84009 w 39"/>
                <a:gd name="T1" fmla="*/ 73245 h 32"/>
                <a:gd name="T2" fmla="*/ 86279 w 39"/>
                <a:gd name="T3" fmla="*/ 70956 h 32"/>
                <a:gd name="T4" fmla="*/ 86279 w 39"/>
                <a:gd name="T5" fmla="*/ 66378 h 32"/>
                <a:gd name="T6" fmla="*/ 4541 w 39"/>
                <a:gd name="T7" fmla="*/ 0 h 32"/>
                <a:gd name="T8" fmla="*/ 0 w 39"/>
                <a:gd name="T9" fmla="*/ 0 h 32"/>
                <a:gd name="T10" fmla="*/ 2271 w 39"/>
                <a:gd name="T11" fmla="*/ 6867 h 32"/>
                <a:gd name="T12" fmla="*/ 81738 w 39"/>
                <a:gd name="T13" fmla="*/ 73245 h 32"/>
                <a:gd name="T14" fmla="*/ 84009 w 39"/>
                <a:gd name="T15" fmla="*/ 73245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8" y="32"/>
                    <a:pt x="38" y="32"/>
                    <a:pt x="38" y="31"/>
                  </a:cubicBezTo>
                  <a:cubicBezTo>
                    <a:pt x="39" y="31"/>
                    <a:pt x="39" y="30"/>
                    <a:pt x="38" y="29"/>
                  </a:cubicBezTo>
                  <a:cubicBezTo>
                    <a:pt x="2" y="0"/>
                    <a:pt x="2" y="0"/>
                    <a:pt x="2" y="0"/>
                  </a:cubicBezTo>
                  <a:cubicBezTo>
                    <a:pt x="2" y="0"/>
                    <a:pt x="1" y="0"/>
                    <a:pt x="0" y="0"/>
                  </a:cubicBezTo>
                  <a:cubicBezTo>
                    <a:pt x="0" y="1"/>
                    <a:pt x="0" y="2"/>
                    <a:pt x="1" y="3"/>
                  </a:cubicBezTo>
                  <a:cubicBezTo>
                    <a:pt x="36" y="32"/>
                    <a:pt x="36" y="32"/>
                    <a:pt x="36" y="32"/>
                  </a:cubicBezTo>
                  <a:cubicBezTo>
                    <a:pt x="37" y="32"/>
                    <a:pt x="37" y="32"/>
                    <a:pt x="37"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7" name="îŝlîḍe"/>
            <p:cNvSpPr>
              <a:spLocks noChangeArrowheads="1"/>
            </p:cNvSpPr>
            <p:nvPr/>
          </p:nvSpPr>
          <p:spPr bwMode="auto">
            <a:xfrm>
              <a:off x="5150104" y="3136415"/>
              <a:ext cx="88550" cy="156329"/>
            </a:xfrm>
            <a:custGeom>
              <a:avLst/>
              <a:gdLst>
                <a:gd name="T0" fmla="*/ 86279 w 39"/>
                <a:gd name="T1" fmla="*/ 156329 h 69"/>
                <a:gd name="T2" fmla="*/ 86279 w 39"/>
                <a:gd name="T3" fmla="*/ 156329 h 69"/>
                <a:gd name="T4" fmla="*/ 88550 w 39"/>
                <a:gd name="T5" fmla="*/ 151798 h 69"/>
                <a:gd name="T6" fmla="*/ 6812 w 39"/>
                <a:gd name="T7" fmla="*/ 2266 h 69"/>
                <a:gd name="T8" fmla="*/ 2271 w 39"/>
                <a:gd name="T9" fmla="*/ 2266 h 69"/>
                <a:gd name="T10" fmla="*/ 2271 w 39"/>
                <a:gd name="T11" fmla="*/ 6797 h 69"/>
                <a:gd name="T12" fmla="*/ 81738 w 39"/>
                <a:gd name="T13" fmla="*/ 154063 h 69"/>
                <a:gd name="T14" fmla="*/ 86279 w 39"/>
                <a:gd name="T15" fmla="*/ 156329 h 69"/>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9"/>
                <a:gd name="T26" fmla="*/ 39 w 39"/>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9">
                  <a:moveTo>
                    <a:pt x="38" y="69"/>
                  </a:moveTo>
                  <a:cubicBezTo>
                    <a:pt x="38" y="69"/>
                    <a:pt x="38" y="69"/>
                    <a:pt x="38" y="69"/>
                  </a:cubicBezTo>
                  <a:cubicBezTo>
                    <a:pt x="39" y="68"/>
                    <a:pt x="39" y="67"/>
                    <a:pt x="39" y="67"/>
                  </a:cubicBezTo>
                  <a:cubicBezTo>
                    <a:pt x="3" y="1"/>
                    <a:pt x="3" y="1"/>
                    <a:pt x="3" y="1"/>
                  </a:cubicBezTo>
                  <a:cubicBezTo>
                    <a:pt x="3" y="1"/>
                    <a:pt x="2" y="0"/>
                    <a:pt x="1" y="1"/>
                  </a:cubicBezTo>
                  <a:cubicBezTo>
                    <a:pt x="0" y="1"/>
                    <a:pt x="0" y="2"/>
                    <a:pt x="1" y="3"/>
                  </a:cubicBezTo>
                  <a:cubicBezTo>
                    <a:pt x="36" y="68"/>
                    <a:pt x="36" y="68"/>
                    <a:pt x="36" y="68"/>
                  </a:cubicBezTo>
                  <a:cubicBezTo>
                    <a:pt x="36" y="69"/>
                    <a:pt x="37" y="69"/>
                    <a:pt x="38" y="69"/>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8" name="ïṩľîḑe"/>
            <p:cNvSpPr>
              <a:spLocks noChangeArrowheads="1"/>
            </p:cNvSpPr>
            <p:nvPr/>
          </p:nvSpPr>
          <p:spPr bwMode="auto">
            <a:xfrm>
              <a:off x="5070300" y="3136415"/>
              <a:ext cx="88550" cy="90736"/>
            </a:xfrm>
            <a:custGeom>
              <a:avLst/>
              <a:gdLst>
                <a:gd name="T0" fmla="*/ 2271 w 39"/>
                <a:gd name="T1" fmla="*/ 90736 h 40"/>
                <a:gd name="T2" fmla="*/ 4541 w 39"/>
                <a:gd name="T3" fmla="*/ 88468 h 40"/>
                <a:gd name="T4" fmla="*/ 86279 w 39"/>
                <a:gd name="T5" fmla="*/ 6805 h 40"/>
                <a:gd name="T6" fmla="*/ 86279 w 39"/>
                <a:gd name="T7" fmla="*/ 2268 h 40"/>
                <a:gd name="T8" fmla="*/ 81738 w 39"/>
                <a:gd name="T9" fmla="*/ 2268 h 40"/>
                <a:gd name="T10" fmla="*/ 0 w 39"/>
                <a:gd name="T11" fmla="*/ 83931 h 40"/>
                <a:gd name="T12" fmla="*/ 0 w 39"/>
                <a:gd name="T13" fmla="*/ 88468 h 40"/>
                <a:gd name="T14" fmla="*/ 2271 w 39"/>
                <a:gd name="T15" fmla="*/ 90736 h 4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0"/>
                <a:gd name="T26" fmla="*/ 39 w 39"/>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0">
                  <a:moveTo>
                    <a:pt x="1" y="40"/>
                  </a:moveTo>
                  <a:cubicBezTo>
                    <a:pt x="2" y="40"/>
                    <a:pt x="2" y="40"/>
                    <a:pt x="2" y="39"/>
                  </a:cubicBezTo>
                  <a:cubicBezTo>
                    <a:pt x="38" y="3"/>
                    <a:pt x="38" y="3"/>
                    <a:pt x="38" y="3"/>
                  </a:cubicBezTo>
                  <a:cubicBezTo>
                    <a:pt x="39" y="2"/>
                    <a:pt x="38" y="2"/>
                    <a:pt x="38" y="1"/>
                  </a:cubicBezTo>
                  <a:cubicBezTo>
                    <a:pt x="37" y="0"/>
                    <a:pt x="36" y="0"/>
                    <a:pt x="36" y="1"/>
                  </a:cubicBezTo>
                  <a:cubicBezTo>
                    <a:pt x="0" y="37"/>
                    <a:pt x="0" y="37"/>
                    <a:pt x="0" y="37"/>
                  </a:cubicBezTo>
                  <a:cubicBezTo>
                    <a:pt x="0" y="38"/>
                    <a:pt x="0" y="39"/>
                    <a:pt x="0" y="39"/>
                  </a:cubicBezTo>
                  <a:cubicBezTo>
                    <a:pt x="0" y="40"/>
                    <a:pt x="1" y="40"/>
                    <a:pt x="1" y="40"/>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9" name="íṣľiḍè"/>
            <p:cNvSpPr>
              <a:spLocks noChangeArrowheads="1"/>
            </p:cNvSpPr>
            <p:nvPr/>
          </p:nvSpPr>
          <p:spPr bwMode="auto">
            <a:xfrm>
              <a:off x="4988309" y="3104712"/>
              <a:ext cx="88550" cy="122439"/>
            </a:xfrm>
            <a:custGeom>
              <a:avLst/>
              <a:gdLst>
                <a:gd name="T0" fmla="*/ 84009 w 39"/>
                <a:gd name="T1" fmla="*/ 122439 h 54"/>
                <a:gd name="T2" fmla="*/ 86279 w 39"/>
                <a:gd name="T3" fmla="*/ 122439 h 54"/>
                <a:gd name="T4" fmla="*/ 86279 w 39"/>
                <a:gd name="T5" fmla="*/ 117904 h 54"/>
                <a:gd name="T6" fmla="*/ 6812 w 39"/>
                <a:gd name="T7" fmla="*/ 2267 h 54"/>
                <a:gd name="T8" fmla="*/ 2271 w 39"/>
                <a:gd name="T9" fmla="*/ 0 h 54"/>
                <a:gd name="T10" fmla="*/ 0 w 39"/>
                <a:gd name="T11" fmla="*/ 4535 h 54"/>
                <a:gd name="T12" fmla="*/ 81738 w 39"/>
                <a:gd name="T13" fmla="*/ 120172 h 54"/>
                <a:gd name="T14" fmla="*/ 84009 w 39"/>
                <a:gd name="T15" fmla="*/ 122439 h 5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4"/>
                <a:gd name="T26" fmla="*/ 39 w 3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4">
                  <a:moveTo>
                    <a:pt x="37" y="54"/>
                  </a:moveTo>
                  <a:cubicBezTo>
                    <a:pt x="38" y="54"/>
                    <a:pt x="38" y="54"/>
                    <a:pt x="38" y="54"/>
                  </a:cubicBezTo>
                  <a:cubicBezTo>
                    <a:pt x="39" y="53"/>
                    <a:pt x="39" y="52"/>
                    <a:pt x="38" y="52"/>
                  </a:cubicBezTo>
                  <a:cubicBezTo>
                    <a:pt x="3" y="1"/>
                    <a:pt x="3" y="1"/>
                    <a:pt x="3" y="1"/>
                  </a:cubicBezTo>
                  <a:cubicBezTo>
                    <a:pt x="2" y="0"/>
                    <a:pt x="1" y="0"/>
                    <a:pt x="1" y="0"/>
                  </a:cubicBezTo>
                  <a:cubicBezTo>
                    <a:pt x="0" y="1"/>
                    <a:pt x="0" y="2"/>
                    <a:pt x="0" y="2"/>
                  </a:cubicBezTo>
                  <a:cubicBezTo>
                    <a:pt x="36" y="53"/>
                    <a:pt x="36" y="53"/>
                    <a:pt x="36" y="53"/>
                  </a:cubicBezTo>
                  <a:cubicBezTo>
                    <a:pt x="36" y="54"/>
                    <a:pt x="37" y="54"/>
                    <a:pt x="37" y="54"/>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60" name="íşļîḋe"/>
            <p:cNvSpPr>
              <a:spLocks noChangeArrowheads="1"/>
            </p:cNvSpPr>
            <p:nvPr/>
          </p:nvSpPr>
          <p:spPr bwMode="auto">
            <a:xfrm>
              <a:off x="4906319" y="3055517"/>
              <a:ext cx="88550" cy="56847"/>
            </a:xfrm>
            <a:custGeom>
              <a:avLst/>
              <a:gdLst>
                <a:gd name="T0" fmla="*/ 86279 w 39"/>
                <a:gd name="T1" fmla="*/ 56847 h 25"/>
                <a:gd name="T2" fmla="*/ 88550 w 39"/>
                <a:gd name="T3" fmla="*/ 54573 h 25"/>
                <a:gd name="T4" fmla="*/ 86279 w 39"/>
                <a:gd name="T5" fmla="*/ 50025 h 25"/>
                <a:gd name="T6" fmla="*/ 6812 w 39"/>
                <a:gd name="T7" fmla="*/ 0 h 25"/>
                <a:gd name="T8" fmla="*/ 2271 w 39"/>
                <a:gd name="T9" fmla="*/ 2274 h 25"/>
                <a:gd name="T10" fmla="*/ 2271 w 39"/>
                <a:gd name="T11" fmla="*/ 6822 h 25"/>
                <a:gd name="T12" fmla="*/ 84009 w 39"/>
                <a:gd name="T13" fmla="*/ 56847 h 25"/>
                <a:gd name="T14" fmla="*/ 8627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8" y="25"/>
                  </a:moveTo>
                  <a:cubicBezTo>
                    <a:pt x="38" y="25"/>
                    <a:pt x="39" y="25"/>
                    <a:pt x="39" y="24"/>
                  </a:cubicBezTo>
                  <a:cubicBezTo>
                    <a:pt x="39" y="24"/>
                    <a:pt x="39" y="23"/>
                    <a:pt x="38" y="22"/>
                  </a:cubicBezTo>
                  <a:cubicBezTo>
                    <a:pt x="3" y="0"/>
                    <a:pt x="3" y="0"/>
                    <a:pt x="3" y="0"/>
                  </a:cubicBezTo>
                  <a:cubicBezTo>
                    <a:pt x="2" y="0"/>
                    <a:pt x="1" y="0"/>
                    <a:pt x="1" y="1"/>
                  </a:cubicBezTo>
                  <a:cubicBezTo>
                    <a:pt x="0" y="2"/>
                    <a:pt x="0" y="3"/>
                    <a:pt x="1" y="3"/>
                  </a:cubicBezTo>
                  <a:cubicBezTo>
                    <a:pt x="37" y="25"/>
                    <a:pt x="37" y="25"/>
                    <a:pt x="37" y="25"/>
                  </a:cubicBezTo>
                  <a:cubicBezTo>
                    <a:pt x="38" y="25"/>
                    <a:pt x="38" y="25"/>
                    <a:pt x="38"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61" name="ïslïḍe"/>
            <p:cNvSpPr>
              <a:spLocks noChangeArrowheads="1"/>
            </p:cNvSpPr>
            <p:nvPr/>
          </p:nvSpPr>
          <p:spPr bwMode="auto">
            <a:xfrm>
              <a:off x="6278295" y="360868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2" name="iṥļîḑê"/>
            <p:cNvSpPr>
              <a:spLocks noChangeArrowheads="1"/>
            </p:cNvSpPr>
            <p:nvPr/>
          </p:nvSpPr>
          <p:spPr bwMode="auto">
            <a:xfrm>
              <a:off x="6196304" y="3576978"/>
              <a:ext cx="20771" cy="19678"/>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3" name="iŝľíḋè"/>
            <p:cNvSpPr>
              <a:spLocks noChangeArrowheads="1"/>
            </p:cNvSpPr>
            <p:nvPr/>
          </p:nvSpPr>
          <p:spPr bwMode="auto">
            <a:xfrm>
              <a:off x="6114314" y="3560579"/>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4" name="îś1îdé"/>
            <p:cNvSpPr>
              <a:spLocks noChangeArrowheads="1"/>
            </p:cNvSpPr>
            <p:nvPr/>
          </p:nvSpPr>
          <p:spPr bwMode="auto">
            <a:xfrm>
              <a:off x="6035603" y="3543088"/>
              <a:ext cx="19678" cy="19678"/>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5" name="ïŝľiḍè"/>
            <p:cNvSpPr>
              <a:spLocks noChangeArrowheads="1"/>
            </p:cNvSpPr>
            <p:nvPr/>
          </p:nvSpPr>
          <p:spPr bwMode="auto">
            <a:xfrm>
              <a:off x="5953612" y="349280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6" name="íṧļiḓè"/>
            <p:cNvSpPr>
              <a:spLocks noChangeArrowheads="1"/>
            </p:cNvSpPr>
            <p:nvPr/>
          </p:nvSpPr>
          <p:spPr bwMode="auto">
            <a:xfrm>
              <a:off x="5871622" y="3444699"/>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7" name="ïsḻíḑe"/>
            <p:cNvSpPr>
              <a:spLocks noChangeArrowheads="1"/>
            </p:cNvSpPr>
            <p:nvPr/>
          </p:nvSpPr>
          <p:spPr bwMode="auto">
            <a:xfrm>
              <a:off x="5791817" y="3345217"/>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8" name="íŝḻîďé"/>
            <p:cNvSpPr>
              <a:spLocks noChangeArrowheads="1"/>
            </p:cNvSpPr>
            <p:nvPr/>
          </p:nvSpPr>
          <p:spPr bwMode="auto">
            <a:xfrm>
              <a:off x="5710920" y="3395505"/>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9" name="ïşļiḋê"/>
            <p:cNvSpPr>
              <a:spLocks noChangeArrowheads="1"/>
            </p:cNvSpPr>
            <p:nvPr/>
          </p:nvSpPr>
          <p:spPr bwMode="auto">
            <a:xfrm>
              <a:off x="5628929" y="3461098"/>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0" name="i$1îďê"/>
            <p:cNvSpPr>
              <a:spLocks noChangeArrowheads="1"/>
            </p:cNvSpPr>
            <p:nvPr/>
          </p:nvSpPr>
          <p:spPr bwMode="auto">
            <a:xfrm>
              <a:off x="5549125" y="349280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1" name="îş1iḍê"/>
            <p:cNvSpPr>
              <a:spLocks noChangeArrowheads="1"/>
            </p:cNvSpPr>
            <p:nvPr/>
          </p:nvSpPr>
          <p:spPr bwMode="auto">
            <a:xfrm>
              <a:off x="5467134" y="3427208"/>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2" name="íSḻiḍe"/>
            <p:cNvSpPr>
              <a:spLocks noChangeArrowheads="1"/>
            </p:cNvSpPr>
            <p:nvPr/>
          </p:nvSpPr>
          <p:spPr bwMode="auto">
            <a:xfrm>
              <a:off x="5386237" y="3379107"/>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3" name="íśḷiḋè"/>
            <p:cNvSpPr>
              <a:spLocks noChangeArrowheads="1"/>
            </p:cNvSpPr>
            <p:nvPr/>
          </p:nvSpPr>
          <p:spPr bwMode="auto">
            <a:xfrm>
              <a:off x="5306433" y="3345217"/>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4" name="î$ḷîḋè"/>
            <p:cNvSpPr>
              <a:spLocks noChangeArrowheads="1"/>
            </p:cNvSpPr>
            <p:nvPr/>
          </p:nvSpPr>
          <p:spPr bwMode="auto">
            <a:xfrm>
              <a:off x="5224442" y="3279625"/>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5" name="ïSļîdé"/>
            <p:cNvSpPr>
              <a:spLocks noChangeArrowheads="1"/>
            </p:cNvSpPr>
            <p:nvPr/>
          </p:nvSpPr>
          <p:spPr bwMode="auto">
            <a:xfrm>
              <a:off x="5142452" y="3129855"/>
              <a:ext cx="20771" cy="22957"/>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6" name="ísliḑé"/>
            <p:cNvSpPr>
              <a:spLocks noChangeArrowheads="1"/>
            </p:cNvSpPr>
            <p:nvPr/>
          </p:nvSpPr>
          <p:spPr bwMode="auto">
            <a:xfrm>
              <a:off x="5063741" y="3214032"/>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7" name="iśliḍê"/>
            <p:cNvSpPr>
              <a:spLocks noChangeArrowheads="1"/>
            </p:cNvSpPr>
            <p:nvPr/>
          </p:nvSpPr>
          <p:spPr bwMode="auto">
            <a:xfrm>
              <a:off x="4981750" y="3098152"/>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8" name="îšļíḓê"/>
            <p:cNvSpPr>
              <a:spLocks noChangeArrowheads="1"/>
            </p:cNvSpPr>
            <p:nvPr/>
          </p:nvSpPr>
          <p:spPr bwMode="auto">
            <a:xfrm>
              <a:off x="4899759" y="3047865"/>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9" name="íS1îdé"/>
            <p:cNvSpPr>
              <a:spLocks noChangeArrowheads="1"/>
            </p:cNvSpPr>
            <p:nvPr/>
          </p:nvSpPr>
          <p:spPr bwMode="auto">
            <a:xfrm>
              <a:off x="3995676" y="2848901"/>
              <a:ext cx="1028709" cy="1464899"/>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4899 h 646"/>
                <a:gd name="T12" fmla="*/ 47688 w 453"/>
                <a:gd name="T13" fmla="*/ 1464899 h 646"/>
                <a:gd name="T14" fmla="*/ 74939 w 453"/>
                <a:gd name="T15" fmla="*/ 1464899 h 646"/>
                <a:gd name="T16" fmla="*/ 143065 w 453"/>
                <a:gd name="T17" fmla="*/ 1464899 h 646"/>
                <a:gd name="T18" fmla="*/ 906081 w 453"/>
                <a:gd name="T19" fmla="*/ 1464899 h 646"/>
                <a:gd name="T20" fmla="*/ 1028709 w 453"/>
                <a:gd name="T21" fmla="*/ 1342446 h 646"/>
                <a:gd name="T22" fmla="*/ 1028709 w 453"/>
                <a:gd name="T23" fmla="*/ 122453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0" name="işḷîḋè"/>
            <p:cNvSpPr>
              <a:spLocks noChangeArrowheads="1"/>
            </p:cNvSpPr>
            <p:nvPr/>
          </p:nvSpPr>
          <p:spPr bwMode="auto">
            <a:xfrm>
              <a:off x="4057989" y="2821571"/>
              <a:ext cx="1027616" cy="1464899"/>
            </a:xfrm>
            <a:custGeom>
              <a:avLst/>
              <a:gdLst>
                <a:gd name="T0" fmla="*/ 905119 w 453"/>
                <a:gd name="T1" fmla="*/ 0 h 646"/>
                <a:gd name="T2" fmla="*/ 142913 w 453"/>
                <a:gd name="T3" fmla="*/ 0 h 646"/>
                <a:gd name="T4" fmla="*/ 74859 w 453"/>
                <a:gd name="T5" fmla="*/ 0 h 646"/>
                <a:gd name="T6" fmla="*/ 47638 w 453"/>
                <a:gd name="T7" fmla="*/ 0 h 646"/>
                <a:gd name="T8" fmla="*/ 0 w 453"/>
                <a:gd name="T9" fmla="*/ 0 h 646"/>
                <a:gd name="T10" fmla="*/ 0 w 453"/>
                <a:gd name="T11" fmla="*/ 1464899 h 646"/>
                <a:gd name="T12" fmla="*/ 47638 w 453"/>
                <a:gd name="T13" fmla="*/ 1464899 h 646"/>
                <a:gd name="T14" fmla="*/ 74859 w 453"/>
                <a:gd name="T15" fmla="*/ 1464899 h 646"/>
                <a:gd name="T16" fmla="*/ 142913 w 453"/>
                <a:gd name="T17" fmla="*/ 1464899 h 646"/>
                <a:gd name="T18" fmla="*/ 905119 w 453"/>
                <a:gd name="T19" fmla="*/ 1464899 h 646"/>
                <a:gd name="T20" fmla="*/ 1027616 w 453"/>
                <a:gd name="T21" fmla="*/ 1342446 h 646"/>
                <a:gd name="T22" fmla="*/ 1027616 w 453"/>
                <a:gd name="T23" fmla="*/ 122453 h 646"/>
                <a:gd name="T24" fmla="*/ 905119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1" name="iŝḻíḓè"/>
            <p:cNvSpPr>
              <a:spLocks noChangeArrowheads="1"/>
            </p:cNvSpPr>
            <p:nvPr/>
          </p:nvSpPr>
          <p:spPr bwMode="auto">
            <a:xfrm>
              <a:off x="4050337" y="2787681"/>
              <a:ext cx="1028709" cy="1464899"/>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4899 h 646"/>
                <a:gd name="T12" fmla="*/ 47688 w 453"/>
                <a:gd name="T13" fmla="*/ 1464899 h 646"/>
                <a:gd name="T14" fmla="*/ 74939 w 453"/>
                <a:gd name="T15" fmla="*/ 1464899 h 646"/>
                <a:gd name="T16" fmla="*/ 143065 w 453"/>
                <a:gd name="T17" fmla="*/ 1464899 h 646"/>
                <a:gd name="T18" fmla="*/ 906081 w 453"/>
                <a:gd name="T19" fmla="*/ 1464899 h 646"/>
                <a:gd name="T20" fmla="*/ 1028709 w 453"/>
                <a:gd name="T21" fmla="*/ 1342446 h 646"/>
                <a:gd name="T22" fmla="*/ 1028709 w 453"/>
                <a:gd name="T23" fmla="*/ 122453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CB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2" name="iśļidê"/>
            <p:cNvSpPr>
              <a:spLocks noChangeArrowheads="1"/>
            </p:cNvSpPr>
            <p:nvPr/>
          </p:nvSpPr>
          <p:spPr bwMode="auto">
            <a:xfrm>
              <a:off x="4023006" y="2807359"/>
              <a:ext cx="1028709" cy="1465992"/>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5992 h 646"/>
                <a:gd name="T12" fmla="*/ 47688 w 453"/>
                <a:gd name="T13" fmla="*/ 1465992 h 646"/>
                <a:gd name="T14" fmla="*/ 74939 w 453"/>
                <a:gd name="T15" fmla="*/ 1465992 h 646"/>
                <a:gd name="T16" fmla="*/ 143065 w 453"/>
                <a:gd name="T17" fmla="*/ 1465992 h 646"/>
                <a:gd name="T18" fmla="*/ 906081 w 453"/>
                <a:gd name="T19" fmla="*/ 1465992 h 646"/>
                <a:gd name="T20" fmla="*/ 1028709 w 453"/>
                <a:gd name="T21" fmla="*/ 1343448 h 646"/>
                <a:gd name="T22" fmla="*/ 1028709 w 453"/>
                <a:gd name="T23" fmla="*/ 122544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3" name="iṡḷïdè"/>
            <p:cNvSpPr>
              <a:spLocks noChangeArrowheads="1"/>
            </p:cNvSpPr>
            <p:nvPr/>
          </p:nvSpPr>
          <p:spPr bwMode="auto">
            <a:xfrm>
              <a:off x="3995676" y="2800800"/>
              <a:ext cx="143210" cy="1465992"/>
            </a:xfrm>
            <a:prstGeom prst="rect">
              <a:avLst/>
            </a:prstGeom>
            <a:solidFill>
              <a:srgbClr val="D658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4" name="ïṩlîḋe"/>
            <p:cNvSpPr>
              <a:spLocks noChangeArrowheads="1"/>
            </p:cNvSpPr>
            <p:nvPr/>
          </p:nvSpPr>
          <p:spPr bwMode="auto">
            <a:xfrm>
              <a:off x="4138886" y="2800800"/>
              <a:ext cx="885499" cy="1465992"/>
            </a:xfrm>
            <a:custGeom>
              <a:avLst/>
              <a:gdLst>
                <a:gd name="T0" fmla="*/ 762891 w 390"/>
                <a:gd name="T1" fmla="*/ 0 h 646"/>
                <a:gd name="T2" fmla="*/ 0 w 390"/>
                <a:gd name="T3" fmla="*/ 0 h 646"/>
                <a:gd name="T4" fmla="*/ 0 w 390"/>
                <a:gd name="T5" fmla="*/ 1465992 h 646"/>
                <a:gd name="T6" fmla="*/ 762891 w 390"/>
                <a:gd name="T7" fmla="*/ 1465992 h 646"/>
                <a:gd name="T8" fmla="*/ 885499 w 390"/>
                <a:gd name="T9" fmla="*/ 1343448 h 646"/>
                <a:gd name="T10" fmla="*/ 885499 w 390"/>
                <a:gd name="T11" fmla="*/ 122544 h 646"/>
                <a:gd name="T12" fmla="*/ 762891 w 390"/>
                <a:gd name="T13" fmla="*/ 0 h 646"/>
                <a:gd name="T14" fmla="*/ 0 60000 65536"/>
                <a:gd name="T15" fmla="*/ 0 60000 65536"/>
                <a:gd name="T16" fmla="*/ 0 60000 65536"/>
                <a:gd name="T17" fmla="*/ 0 60000 65536"/>
                <a:gd name="T18" fmla="*/ 0 60000 65536"/>
                <a:gd name="T19" fmla="*/ 0 60000 65536"/>
                <a:gd name="T20" fmla="*/ 0 60000 65536"/>
                <a:gd name="T21" fmla="*/ 0 w 390"/>
                <a:gd name="T22" fmla="*/ 0 h 646"/>
                <a:gd name="T23" fmla="*/ 390 w 390"/>
                <a:gd name="T24" fmla="*/ 646 h 6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0" h="646">
                  <a:moveTo>
                    <a:pt x="336" y="0"/>
                  </a:moveTo>
                  <a:cubicBezTo>
                    <a:pt x="0" y="0"/>
                    <a:pt x="0" y="0"/>
                    <a:pt x="0" y="0"/>
                  </a:cubicBezTo>
                  <a:cubicBezTo>
                    <a:pt x="0" y="646"/>
                    <a:pt x="0" y="646"/>
                    <a:pt x="0" y="646"/>
                  </a:cubicBezTo>
                  <a:cubicBezTo>
                    <a:pt x="336" y="646"/>
                    <a:pt x="336" y="646"/>
                    <a:pt x="336" y="646"/>
                  </a:cubicBezTo>
                  <a:cubicBezTo>
                    <a:pt x="366" y="646"/>
                    <a:pt x="390" y="622"/>
                    <a:pt x="390" y="592"/>
                  </a:cubicBezTo>
                  <a:cubicBezTo>
                    <a:pt x="390" y="54"/>
                    <a:pt x="390" y="54"/>
                    <a:pt x="390" y="54"/>
                  </a:cubicBezTo>
                  <a:cubicBezTo>
                    <a:pt x="390" y="24"/>
                    <a:pt x="366" y="0"/>
                    <a:pt x="336" y="0"/>
                  </a:cubicBezTo>
                  <a:close/>
                </a:path>
              </a:pathLst>
            </a:cu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5" name="îṣ1íḋé"/>
            <p:cNvSpPr>
              <a:spLocks noChangeArrowheads="1"/>
            </p:cNvSpPr>
            <p:nvPr/>
          </p:nvSpPr>
          <p:spPr bwMode="auto">
            <a:xfrm>
              <a:off x="4043777" y="2800800"/>
              <a:ext cx="27330" cy="1465992"/>
            </a:xfrm>
            <a:prstGeom prst="rect">
              <a:avLst/>
            </a:pr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6" name="ïṩ1ïdé"/>
            <p:cNvSpPr>
              <a:spLocks noChangeArrowheads="1"/>
            </p:cNvSpPr>
            <p:nvPr/>
          </p:nvSpPr>
          <p:spPr bwMode="auto">
            <a:xfrm>
              <a:off x="4334571" y="3106898"/>
              <a:ext cx="440563" cy="151956"/>
            </a:xfrm>
            <a:custGeom>
              <a:avLst/>
              <a:gdLst>
                <a:gd name="T0" fmla="*/ 440563 w 403"/>
                <a:gd name="T1" fmla="*/ 145397 h 139"/>
                <a:gd name="T2" fmla="*/ 2186 w 403"/>
                <a:gd name="T3" fmla="*/ 151956 h 139"/>
                <a:gd name="T4" fmla="*/ 0 w 403"/>
                <a:gd name="T5" fmla="*/ 7652 h 139"/>
                <a:gd name="T6" fmla="*/ 438377 w 403"/>
                <a:gd name="T7" fmla="*/ 0 h 139"/>
                <a:gd name="T8" fmla="*/ 440563 w 403"/>
                <a:gd name="T9" fmla="*/ 145397 h 139"/>
                <a:gd name="T10" fmla="*/ 0 60000 65536"/>
                <a:gd name="T11" fmla="*/ 0 60000 65536"/>
                <a:gd name="T12" fmla="*/ 0 60000 65536"/>
                <a:gd name="T13" fmla="*/ 0 60000 65536"/>
                <a:gd name="T14" fmla="*/ 0 60000 65536"/>
                <a:gd name="T15" fmla="*/ 0 w 403"/>
                <a:gd name="T16" fmla="*/ 0 h 139"/>
                <a:gd name="T17" fmla="*/ 403 w 403"/>
                <a:gd name="T18" fmla="*/ 139 h 139"/>
              </a:gdLst>
              <a:ahLst/>
              <a:cxnLst>
                <a:cxn ang="T10">
                  <a:pos x="T0" y="T1"/>
                </a:cxn>
                <a:cxn ang="T11">
                  <a:pos x="T2" y="T3"/>
                </a:cxn>
                <a:cxn ang="T12">
                  <a:pos x="T4" y="T5"/>
                </a:cxn>
                <a:cxn ang="T13">
                  <a:pos x="T6" y="T7"/>
                </a:cxn>
                <a:cxn ang="T14">
                  <a:pos x="T8" y="T9"/>
                </a:cxn>
              </a:cxnLst>
              <a:rect l="T15" t="T16" r="T17" b="T18"/>
              <a:pathLst>
                <a:path w="403" h="139">
                  <a:moveTo>
                    <a:pt x="403" y="133"/>
                  </a:moveTo>
                  <a:lnTo>
                    <a:pt x="2" y="139"/>
                  </a:lnTo>
                  <a:lnTo>
                    <a:pt x="0" y="7"/>
                  </a:lnTo>
                  <a:lnTo>
                    <a:pt x="401" y="0"/>
                  </a:lnTo>
                  <a:lnTo>
                    <a:pt x="403" y="133"/>
                  </a:lnTo>
                  <a:close/>
                </a:path>
              </a:pathLst>
            </a:custGeom>
            <a:solidFill>
              <a:srgbClr val="22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7" name="ïṡ1iḍé"/>
            <p:cNvSpPr>
              <a:spLocks noChangeArrowheads="1"/>
            </p:cNvSpPr>
            <p:nvPr/>
          </p:nvSpPr>
          <p:spPr bwMode="auto">
            <a:xfrm>
              <a:off x="4766388" y="2787681"/>
              <a:ext cx="74338" cy="1526119"/>
            </a:xfrm>
            <a:prstGeom prst="rect">
              <a:avLst/>
            </a:pr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8" name="í$ḻiḑê"/>
            <p:cNvSpPr>
              <a:spLocks noChangeArrowheads="1"/>
            </p:cNvSpPr>
            <p:nvPr/>
          </p:nvSpPr>
          <p:spPr bwMode="auto">
            <a:xfrm>
              <a:off x="4404536" y="3646943"/>
              <a:ext cx="667950" cy="666857"/>
            </a:xfrm>
            <a:custGeom>
              <a:avLst/>
              <a:gdLst>
                <a:gd name="T0" fmla="*/ 667950 w 294"/>
                <a:gd name="T1" fmla="*/ 0 h 294"/>
                <a:gd name="T2" fmla="*/ 0 w 294"/>
                <a:gd name="T3" fmla="*/ 0 h 294"/>
                <a:gd name="T4" fmla="*/ 0 w 294"/>
                <a:gd name="T5" fmla="*/ 635102 h 294"/>
                <a:gd name="T6" fmla="*/ 9088 w 294"/>
                <a:gd name="T7" fmla="*/ 657784 h 294"/>
                <a:gd name="T8" fmla="*/ 31807 w 294"/>
                <a:gd name="T9" fmla="*/ 666857 h 294"/>
                <a:gd name="T10" fmla="*/ 638415 w 294"/>
                <a:gd name="T11" fmla="*/ 666857 h 294"/>
                <a:gd name="T12" fmla="*/ 658862 w 294"/>
                <a:gd name="T13" fmla="*/ 657784 h 294"/>
                <a:gd name="T14" fmla="*/ 667950 w 294"/>
                <a:gd name="T15" fmla="*/ 635102 h 294"/>
                <a:gd name="T16" fmla="*/ 667950 w 294"/>
                <a:gd name="T17" fmla="*/ 0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294"/>
                <a:gd name="T29" fmla="*/ 294 w 294"/>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294">
                  <a:moveTo>
                    <a:pt x="294" y="0"/>
                  </a:moveTo>
                  <a:cubicBezTo>
                    <a:pt x="0" y="0"/>
                    <a:pt x="0" y="0"/>
                    <a:pt x="0" y="0"/>
                  </a:cubicBezTo>
                  <a:cubicBezTo>
                    <a:pt x="0" y="280"/>
                    <a:pt x="0" y="280"/>
                    <a:pt x="0" y="280"/>
                  </a:cubicBezTo>
                  <a:cubicBezTo>
                    <a:pt x="0" y="284"/>
                    <a:pt x="1" y="287"/>
                    <a:pt x="4" y="290"/>
                  </a:cubicBezTo>
                  <a:cubicBezTo>
                    <a:pt x="7" y="293"/>
                    <a:pt x="10" y="294"/>
                    <a:pt x="14" y="294"/>
                  </a:cubicBezTo>
                  <a:cubicBezTo>
                    <a:pt x="281" y="294"/>
                    <a:pt x="281" y="294"/>
                    <a:pt x="281" y="294"/>
                  </a:cubicBezTo>
                  <a:cubicBezTo>
                    <a:pt x="284" y="294"/>
                    <a:pt x="288" y="293"/>
                    <a:pt x="290" y="290"/>
                  </a:cubicBezTo>
                  <a:cubicBezTo>
                    <a:pt x="293" y="287"/>
                    <a:pt x="294" y="284"/>
                    <a:pt x="294" y="280"/>
                  </a:cubicBezTo>
                  <a:lnTo>
                    <a:pt x="294" y="0"/>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9" name="ïSḻíḑê"/>
            <p:cNvSpPr>
              <a:spLocks noChangeArrowheads="1"/>
            </p:cNvSpPr>
            <p:nvPr/>
          </p:nvSpPr>
          <p:spPr bwMode="auto">
            <a:xfrm>
              <a:off x="4404536" y="3349590"/>
              <a:ext cx="667950" cy="297353"/>
            </a:xfrm>
            <a:custGeom>
              <a:avLst/>
              <a:gdLst>
                <a:gd name="T0" fmla="*/ 667950 w 294"/>
                <a:gd name="T1" fmla="*/ 31778 h 131"/>
                <a:gd name="T2" fmla="*/ 658862 w 294"/>
                <a:gd name="T3" fmla="*/ 9079 h 131"/>
                <a:gd name="T4" fmla="*/ 638415 w 294"/>
                <a:gd name="T5" fmla="*/ 0 h 131"/>
                <a:gd name="T6" fmla="*/ 31807 w 294"/>
                <a:gd name="T7" fmla="*/ 0 h 131"/>
                <a:gd name="T8" fmla="*/ 9088 w 294"/>
                <a:gd name="T9" fmla="*/ 9079 h 131"/>
                <a:gd name="T10" fmla="*/ 0 w 294"/>
                <a:gd name="T11" fmla="*/ 31778 h 131"/>
                <a:gd name="T12" fmla="*/ 0 w 294"/>
                <a:gd name="T13" fmla="*/ 297353 h 131"/>
                <a:gd name="T14" fmla="*/ 667950 w 294"/>
                <a:gd name="T15" fmla="*/ 297353 h 131"/>
                <a:gd name="T16" fmla="*/ 667950 w 294"/>
                <a:gd name="T17" fmla="*/ 31778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131"/>
                <a:gd name="T29" fmla="*/ 294 w 294"/>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131">
                  <a:moveTo>
                    <a:pt x="294" y="14"/>
                  </a:moveTo>
                  <a:cubicBezTo>
                    <a:pt x="294" y="10"/>
                    <a:pt x="293" y="7"/>
                    <a:pt x="290" y="4"/>
                  </a:cubicBezTo>
                  <a:cubicBezTo>
                    <a:pt x="288" y="1"/>
                    <a:pt x="284" y="0"/>
                    <a:pt x="281" y="0"/>
                  </a:cubicBezTo>
                  <a:cubicBezTo>
                    <a:pt x="14" y="0"/>
                    <a:pt x="14" y="0"/>
                    <a:pt x="14" y="0"/>
                  </a:cubicBezTo>
                  <a:cubicBezTo>
                    <a:pt x="10" y="0"/>
                    <a:pt x="7" y="1"/>
                    <a:pt x="4" y="4"/>
                  </a:cubicBezTo>
                  <a:cubicBezTo>
                    <a:pt x="1" y="7"/>
                    <a:pt x="0" y="10"/>
                    <a:pt x="0" y="14"/>
                  </a:cubicBezTo>
                  <a:cubicBezTo>
                    <a:pt x="0" y="131"/>
                    <a:pt x="0" y="131"/>
                    <a:pt x="0" y="131"/>
                  </a:cubicBezTo>
                  <a:cubicBezTo>
                    <a:pt x="294" y="131"/>
                    <a:pt x="294" y="131"/>
                    <a:pt x="294" y="131"/>
                  </a:cubicBezTo>
                  <a:lnTo>
                    <a:pt x="294" y="14"/>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0" name="iṡľïḓe"/>
            <p:cNvSpPr>
              <a:spLocks noChangeArrowheads="1"/>
            </p:cNvSpPr>
            <p:nvPr/>
          </p:nvSpPr>
          <p:spPr bwMode="auto">
            <a:xfrm>
              <a:off x="4461383" y="3402064"/>
              <a:ext cx="560816" cy="190218"/>
            </a:xfrm>
            <a:custGeom>
              <a:avLst/>
              <a:gdLst>
                <a:gd name="T0" fmla="*/ 18164 w 247"/>
                <a:gd name="T1" fmla="*/ 190218 h 84"/>
                <a:gd name="T2" fmla="*/ 4541 w 247"/>
                <a:gd name="T3" fmla="*/ 185689 h 84"/>
                <a:gd name="T4" fmla="*/ 0 w 247"/>
                <a:gd name="T5" fmla="*/ 172102 h 84"/>
                <a:gd name="T6" fmla="*/ 0 w 247"/>
                <a:gd name="T7" fmla="*/ 18116 h 84"/>
                <a:gd name="T8" fmla="*/ 4541 w 247"/>
                <a:gd name="T9" fmla="*/ 6794 h 84"/>
                <a:gd name="T10" fmla="*/ 18164 w 247"/>
                <a:gd name="T11" fmla="*/ 0 h 84"/>
                <a:gd name="T12" fmla="*/ 542652 w 247"/>
                <a:gd name="T13" fmla="*/ 0 h 84"/>
                <a:gd name="T14" fmla="*/ 554004 w 247"/>
                <a:gd name="T15" fmla="*/ 6794 h 84"/>
                <a:gd name="T16" fmla="*/ 560816 w 247"/>
                <a:gd name="T17" fmla="*/ 18116 h 84"/>
                <a:gd name="T18" fmla="*/ 560816 w 247"/>
                <a:gd name="T19" fmla="*/ 172102 h 84"/>
                <a:gd name="T20" fmla="*/ 554004 w 247"/>
                <a:gd name="T21" fmla="*/ 185689 h 84"/>
                <a:gd name="T22" fmla="*/ 542652 w 247"/>
                <a:gd name="T23" fmla="*/ 190218 h 84"/>
                <a:gd name="T24" fmla="*/ 18164 w 247"/>
                <a:gd name="T25" fmla="*/ 190218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7"/>
                <a:gd name="T40" fmla="*/ 0 h 84"/>
                <a:gd name="T41" fmla="*/ 247 w 247"/>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7" h="84">
                  <a:moveTo>
                    <a:pt x="8" y="84"/>
                  </a:moveTo>
                  <a:cubicBezTo>
                    <a:pt x="5" y="84"/>
                    <a:pt x="3" y="83"/>
                    <a:pt x="2" y="82"/>
                  </a:cubicBezTo>
                  <a:cubicBezTo>
                    <a:pt x="0" y="80"/>
                    <a:pt x="0" y="78"/>
                    <a:pt x="0" y="76"/>
                  </a:cubicBezTo>
                  <a:cubicBezTo>
                    <a:pt x="0" y="8"/>
                    <a:pt x="0" y="8"/>
                    <a:pt x="0" y="8"/>
                  </a:cubicBezTo>
                  <a:cubicBezTo>
                    <a:pt x="0" y="6"/>
                    <a:pt x="0" y="4"/>
                    <a:pt x="2" y="3"/>
                  </a:cubicBezTo>
                  <a:cubicBezTo>
                    <a:pt x="3" y="1"/>
                    <a:pt x="5" y="0"/>
                    <a:pt x="8" y="0"/>
                  </a:cubicBezTo>
                  <a:cubicBezTo>
                    <a:pt x="239" y="0"/>
                    <a:pt x="239" y="0"/>
                    <a:pt x="239" y="0"/>
                  </a:cubicBezTo>
                  <a:cubicBezTo>
                    <a:pt x="241" y="0"/>
                    <a:pt x="243" y="1"/>
                    <a:pt x="244" y="3"/>
                  </a:cubicBezTo>
                  <a:cubicBezTo>
                    <a:pt x="246" y="4"/>
                    <a:pt x="247" y="6"/>
                    <a:pt x="247" y="8"/>
                  </a:cubicBezTo>
                  <a:cubicBezTo>
                    <a:pt x="247" y="76"/>
                    <a:pt x="247" y="76"/>
                    <a:pt x="247" y="76"/>
                  </a:cubicBezTo>
                  <a:cubicBezTo>
                    <a:pt x="247" y="78"/>
                    <a:pt x="246" y="80"/>
                    <a:pt x="244" y="82"/>
                  </a:cubicBezTo>
                  <a:cubicBezTo>
                    <a:pt x="243" y="83"/>
                    <a:pt x="241" y="84"/>
                    <a:pt x="239" y="84"/>
                  </a:cubicBezTo>
                  <a:lnTo>
                    <a:pt x="8" y="84"/>
                  </a:lnTo>
                  <a:close/>
                </a:path>
              </a:pathLst>
            </a:custGeom>
            <a:solidFill>
              <a:srgbClr val="D6E0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1" name="íṥ1ïḋé"/>
            <p:cNvSpPr>
              <a:spLocks noChangeArrowheads="1"/>
            </p:cNvSpPr>
            <p:nvPr/>
          </p:nvSpPr>
          <p:spPr bwMode="auto">
            <a:xfrm>
              <a:off x="4473408" y="3416276"/>
              <a:ext cx="535672" cy="165074"/>
            </a:xfrm>
            <a:custGeom>
              <a:avLst/>
              <a:gdLst>
                <a:gd name="T0" fmla="*/ 6809 w 236"/>
                <a:gd name="T1" fmla="*/ 0 h 73"/>
                <a:gd name="T2" fmla="*/ 2270 w 236"/>
                <a:gd name="T3" fmla="*/ 2261 h 73"/>
                <a:gd name="T4" fmla="*/ 0 w 236"/>
                <a:gd name="T5" fmla="*/ 4523 h 73"/>
                <a:gd name="T6" fmla="*/ 0 w 236"/>
                <a:gd name="T7" fmla="*/ 158290 h 73"/>
                <a:gd name="T8" fmla="*/ 2270 w 236"/>
                <a:gd name="T9" fmla="*/ 162813 h 73"/>
                <a:gd name="T10" fmla="*/ 6809 w 236"/>
                <a:gd name="T11" fmla="*/ 165074 h 73"/>
                <a:gd name="T12" fmla="*/ 531132 w 236"/>
                <a:gd name="T13" fmla="*/ 165074 h 73"/>
                <a:gd name="T14" fmla="*/ 533402 w 236"/>
                <a:gd name="T15" fmla="*/ 162813 h 73"/>
                <a:gd name="T16" fmla="*/ 535672 w 236"/>
                <a:gd name="T17" fmla="*/ 158290 h 73"/>
                <a:gd name="T18" fmla="*/ 535672 w 236"/>
                <a:gd name="T19" fmla="*/ 4523 h 73"/>
                <a:gd name="T20" fmla="*/ 533402 w 236"/>
                <a:gd name="T21" fmla="*/ 2261 h 73"/>
                <a:gd name="T22" fmla="*/ 531132 w 236"/>
                <a:gd name="T23" fmla="*/ 0 h 73"/>
                <a:gd name="T24" fmla="*/ 6809 w 23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73"/>
                <a:gd name="T41" fmla="*/ 236 w 236"/>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73">
                  <a:moveTo>
                    <a:pt x="3" y="0"/>
                  </a:moveTo>
                  <a:cubicBezTo>
                    <a:pt x="2" y="0"/>
                    <a:pt x="1" y="0"/>
                    <a:pt x="1" y="1"/>
                  </a:cubicBezTo>
                  <a:cubicBezTo>
                    <a:pt x="0" y="1"/>
                    <a:pt x="0" y="2"/>
                    <a:pt x="0" y="2"/>
                  </a:cubicBezTo>
                  <a:cubicBezTo>
                    <a:pt x="0" y="70"/>
                    <a:pt x="0" y="70"/>
                    <a:pt x="0" y="70"/>
                  </a:cubicBezTo>
                  <a:cubicBezTo>
                    <a:pt x="0" y="71"/>
                    <a:pt x="0" y="71"/>
                    <a:pt x="1" y="72"/>
                  </a:cubicBezTo>
                  <a:cubicBezTo>
                    <a:pt x="1" y="72"/>
                    <a:pt x="2" y="73"/>
                    <a:pt x="3" y="73"/>
                  </a:cubicBezTo>
                  <a:cubicBezTo>
                    <a:pt x="234" y="73"/>
                    <a:pt x="234" y="73"/>
                    <a:pt x="234" y="73"/>
                  </a:cubicBezTo>
                  <a:cubicBezTo>
                    <a:pt x="234" y="73"/>
                    <a:pt x="235" y="72"/>
                    <a:pt x="235" y="72"/>
                  </a:cubicBezTo>
                  <a:cubicBezTo>
                    <a:pt x="236" y="71"/>
                    <a:pt x="236" y="71"/>
                    <a:pt x="236" y="70"/>
                  </a:cubicBezTo>
                  <a:cubicBezTo>
                    <a:pt x="236" y="2"/>
                    <a:pt x="236" y="2"/>
                    <a:pt x="236" y="2"/>
                  </a:cubicBezTo>
                  <a:cubicBezTo>
                    <a:pt x="236" y="2"/>
                    <a:pt x="236" y="1"/>
                    <a:pt x="235" y="1"/>
                  </a:cubicBezTo>
                  <a:cubicBezTo>
                    <a:pt x="235" y="0"/>
                    <a:pt x="234" y="0"/>
                    <a:pt x="234" y="0"/>
                  </a:cubicBezTo>
                  <a:lnTo>
                    <a:pt x="3" y="0"/>
                  </a:lnTo>
                  <a:close/>
                </a:path>
              </a:pathLst>
            </a:cu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2" name="ïslidé"/>
            <p:cNvSpPr>
              <a:spLocks noChangeArrowheads="1"/>
            </p:cNvSpPr>
            <p:nvPr/>
          </p:nvSpPr>
          <p:spPr bwMode="auto">
            <a:xfrm>
              <a:off x="4404536" y="3633824"/>
              <a:ext cx="667950" cy="13118"/>
            </a:xfrm>
            <a:prstGeom prst="rect">
              <a:avLst/>
            </a:pr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3" name="íṧ1ïḍe"/>
            <p:cNvSpPr>
              <a:spLocks noChangeArrowheads="1"/>
            </p:cNvSpPr>
            <p:nvPr/>
          </p:nvSpPr>
          <p:spPr bwMode="auto">
            <a:xfrm>
              <a:off x="4484340" y="3787967"/>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4" name="iṩ1iḑe"/>
            <p:cNvSpPr>
              <a:spLocks noChangeArrowheads="1"/>
            </p:cNvSpPr>
            <p:nvPr/>
          </p:nvSpPr>
          <p:spPr bwMode="auto">
            <a:xfrm>
              <a:off x="4627551" y="3787967"/>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5" name="ïṩḻiďé"/>
            <p:cNvSpPr>
              <a:spLocks noChangeArrowheads="1"/>
            </p:cNvSpPr>
            <p:nvPr/>
          </p:nvSpPr>
          <p:spPr bwMode="auto">
            <a:xfrm>
              <a:off x="4772947" y="3787967"/>
              <a:ext cx="76525" cy="63406"/>
            </a:xfrm>
            <a:prstGeom prst="rect">
              <a:avLst/>
            </a:pr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6" name="işḷïḓê"/>
            <p:cNvSpPr>
              <a:spLocks noChangeArrowheads="1"/>
            </p:cNvSpPr>
            <p:nvPr/>
          </p:nvSpPr>
          <p:spPr bwMode="auto">
            <a:xfrm>
              <a:off x="4916157" y="3787967"/>
              <a:ext cx="76525" cy="63406"/>
            </a:xfrm>
            <a:prstGeom prst="rect">
              <a:avLst/>
            </a:pr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7" name="íṡḻíḋé"/>
            <p:cNvSpPr>
              <a:spLocks noChangeArrowheads="1"/>
            </p:cNvSpPr>
            <p:nvPr/>
          </p:nvSpPr>
          <p:spPr bwMode="auto">
            <a:xfrm>
              <a:off x="4484340" y="3901660"/>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8" name="íṧḻidé"/>
            <p:cNvSpPr>
              <a:spLocks noChangeArrowheads="1"/>
            </p:cNvSpPr>
            <p:nvPr/>
          </p:nvSpPr>
          <p:spPr bwMode="auto">
            <a:xfrm>
              <a:off x="4627551"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9" name="îśḻíḓe"/>
            <p:cNvSpPr>
              <a:spLocks noChangeArrowheads="1"/>
            </p:cNvSpPr>
            <p:nvPr/>
          </p:nvSpPr>
          <p:spPr bwMode="auto">
            <a:xfrm>
              <a:off x="4772947"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0" name="isḻïdé"/>
            <p:cNvSpPr>
              <a:spLocks noChangeArrowheads="1"/>
            </p:cNvSpPr>
            <p:nvPr/>
          </p:nvSpPr>
          <p:spPr bwMode="auto">
            <a:xfrm>
              <a:off x="4916157"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1" name="îṣlîďe"/>
            <p:cNvSpPr>
              <a:spLocks noChangeArrowheads="1"/>
            </p:cNvSpPr>
            <p:nvPr/>
          </p:nvSpPr>
          <p:spPr bwMode="auto">
            <a:xfrm>
              <a:off x="4484340" y="4014261"/>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2" name="ïṡ1iḍe"/>
            <p:cNvSpPr>
              <a:spLocks noChangeArrowheads="1"/>
            </p:cNvSpPr>
            <p:nvPr/>
          </p:nvSpPr>
          <p:spPr bwMode="auto">
            <a:xfrm>
              <a:off x="4627551" y="4014261"/>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3" name="iŝ1îḓê"/>
            <p:cNvSpPr>
              <a:spLocks noChangeArrowheads="1"/>
            </p:cNvSpPr>
            <p:nvPr/>
          </p:nvSpPr>
          <p:spPr bwMode="auto">
            <a:xfrm>
              <a:off x="4772947" y="4014261"/>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4" name="iṥľiḍé"/>
            <p:cNvSpPr>
              <a:spLocks noChangeArrowheads="1"/>
            </p:cNvSpPr>
            <p:nvPr/>
          </p:nvSpPr>
          <p:spPr bwMode="auto">
            <a:xfrm>
              <a:off x="4484340" y="4127955"/>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5" name="îš1íḓé"/>
            <p:cNvSpPr>
              <a:spLocks noChangeArrowheads="1"/>
            </p:cNvSpPr>
            <p:nvPr/>
          </p:nvSpPr>
          <p:spPr bwMode="auto">
            <a:xfrm>
              <a:off x="4627551" y="4127955"/>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6" name="ïṩlíḓé"/>
            <p:cNvSpPr>
              <a:spLocks noChangeArrowheads="1"/>
            </p:cNvSpPr>
            <p:nvPr/>
          </p:nvSpPr>
          <p:spPr bwMode="auto">
            <a:xfrm>
              <a:off x="4772947" y="4127955"/>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7" name="íṧḻîḋé"/>
            <p:cNvSpPr>
              <a:spLocks noChangeArrowheads="1"/>
            </p:cNvSpPr>
            <p:nvPr/>
          </p:nvSpPr>
          <p:spPr bwMode="auto">
            <a:xfrm>
              <a:off x="4916157" y="4014261"/>
              <a:ext cx="76525" cy="177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8" name="îṥḻïḋe"/>
            <p:cNvSpPr>
              <a:spLocks noChangeArrowheads="1"/>
            </p:cNvSpPr>
            <p:nvPr/>
          </p:nvSpPr>
          <p:spPr bwMode="auto">
            <a:xfrm>
              <a:off x="1024336" y="2329627"/>
              <a:ext cx="3114550" cy="1823471"/>
            </a:xfrm>
            <a:custGeom>
              <a:avLst/>
              <a:gdLst>
                <a:gd name="T0" fmla="*/ 145285 w 1372"/>
                <a:gd name="T1" fmla="*/ 0 h 804"/>
                <a:gd name="T2" fmla="*/ 2969265 w 1372"/>
                <a:gd name="T3" fmla="*/ 0 h 804"/>
                <a:gd name="T4" fmla="*/ 3114550 w 1372"/>
                <a:gd name="T5" fmla="*/ 145152 h 804"/>
                <a:gd name="T6" fmla="*/ 3114550 w 1372"/>
                <a:gd name="T7" fmla="*/ 1680587 h 804"/>
                <a:gd name="T8" fmla="*/ 2969265 w 1372"/>
                <a:gd name="T9" fmla="*/ 1823471 h 804"/>
                <a:gd name="T10" fmla="*/ 145285 w 1372"/>
                <a:gd name="T11" fmla="*/ 1823471 h 804"/>
                <a:gd name="T12" fmla="*/ 0 w 1372"/>
                <a:gd name="T13" fmla="*/ 1680587 h 804"/>
                <a:gd name="T14" fmla="*/ 0 w 1372"/>
                <a:gd name="T15" fmla="*/ 145152 h 804"/>
                <a:gd name="T16" fmla="*/ 145285 w 1372"/>
                <a:gd name="T17" fmla="*/ 0 h 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2"/>
                <a:gd name="T28" fmla="*/ 0 h 804"/>
                <a:gd name="T29" fmla="*/ 1372 w 1372"/>
                <a:gd name="T30" fmla="*/ 804 h 8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2" h="804">
                  <a:moveTo>
                    <a:pt x="64" y="0"/>
                  </a:moveTo>
                  <a:cubicBezTo>
                    <a:pt x="1308" y="0"/>
                    <a:pt x="1308" y="0"/>
                    <a:pt x="1308" y="0"/>
                  </a:cubicBezTo>
                  <a:cubicBezTo>
                    <a:pt x="1343" y="0"/>
                    <a:pt x="1372" y="29"/>
                    <a:pt x="1372" y="64"/>
                  </a:cubicBezTo>
                  <a:cubicBezTo>
                    <a:pt x="1372" y="741"/>
                    <a:pt x="1372" y="741"/>
                    <a:pt x="1372" y="741"/>
                  </a:cubicBezTo>
                  <a:cubicBezTo>
                    <a:pt x="1372" y="776"/>
                    <a:pt x="1343" y="804"/>
                    <a:pt x="1308" y="804"/>
                  </a:cubicBezTo>
                  <a:cubicBezTo>
                    <a:pt x="64" y="804"/>
                    <a:pt x="64" y="804"/>
                    <a:pt x="64" y="804"/>
                  </a:cubicBezTo>
                  <a:cubicBezTo>
                    <a:pt x="29" y="804"/>
                    <a:pt x="0" y="776"/>
                    <a:pt x="0" y="741"/>
                  </a:cubicBezTo>
                  <a:cubicBezTo>
                    <a:pt x="0" y="64"/>
                    <a:pt x="0" y="64"/>
                    <a:pt x="0" y="64"/>
                  </a:cubicBezTo>
                  <a:cubicBezTo>
                    <a:pt x="0" y="29"/>
                    <a:pt x="29" y="0"/>
                    <a:pt x="64"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09" name="iṣliḓé"/>
            <p:cNvSpPr>
              <a:spLocks noChangeArrowheads="1"/>
            </p:cNvSpPr>
            <p:nvPr/>
          </p:nvSpPr>
          <p:spPr bwMode="auto">
            <a:xfrm>
              <a:off x="1024336" y="2329627"/>
              <a:ext cx="3114550" cy="1834404"/>
            </a:xfrm>
            <a:custGeom>
              <a:avLst/>
              <a:gdLst>
                <a:gd name="T0" fmla="*/ 2969265 w 1372"/>
                <a:gd name="T1" fmla="*/ 0 h 809"/>
                <a:gd name="T2" fmla="*/ 145285 w 1372"/>
                <a:gd name="T3" fmla="*/ 0 h 809"/>
                <a:gd name="T4" fmla="*/ 0 w 1372"/>
                <a:gd name="T5" fmla="*/ 145120 h 809"/>
                <a:gd name="T6" fmla="*/ 0 w 1372"/>
                <a:gd name="T7" fmla="*/ 1691552 h 809"/>
                <a:gd name="T8" fmla="*/ 145285 w 1372"/>
                <a:gd name="T9" fmla="*/ 1834404 h 809"/>
                <a:gd name="T10" fmla="*/ 2969265 w 1372"/>
                <a:gd name="T11" fmla="*/ 1834404 h 809"/>
                <a:gd name="T12" fmla="*/ 3114550 w 1372"/>
                <a:gd name="T13" fmla="*/ 1691552 h 809"/>
                <a:gd name="T14" fmla="*/ 3114550 w 1372"/>
                <a:gd name="T15" fmla="*/ 145120 h 809"/>
                <a:gd name="T16" fmla="*/ 2969265 w 1372"/>
                <a:gd name="T17" fmla="*/ 0 h 809"/>
                <a:gd name="T18" fmla="*/ 2980615 w 1372"/>
                <a:gd name="T19" fmla="*/ 1691552 h 809"/>
                <a:gd name="T20" fmla="*/ 2969265 w 1372"/>
                <a:gd name="T21" fmla="*/ 1700622 h 809"/>
                <a:gd name="T22" fmla="*/ 145285 w 1372"/>
                <a:gd name="T23" fmla="*/ 1700622 h 809"/>
                <a:gd name="T24" fmla="*/ 136205 w 1372"/>
                <a:gd name="T25" fmla="*/ 1691552 h 809"/>
                <a:gd name="T26" fmla="*/ 136205 w 1372"/>
                <a:gd name="T27" fmla="*/ 145120 h 809"/>
                <a:gd name="T28" fmla="*/ 145285 w 1372"/>
                <a:gd name="T29" fmla="*/ 133782 h 809"/>
                <a:gd name="T30" fmla="*/ 2969265 w 1372"/>
                <a:gd name="T31" fmla="*/ 133782 h 809"/>
                <a:gd name="T32" fmla="*/ 2980615 w 1372"/>
                <a:gd name="T33" fmla="*/ 145120 h 809"/>
                <a:gd name="T34" fmla="*/ 2980615 w 1372"/>
                <a:gd name="T35" fmla="*/ 1691552 h 8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2"/>
                <a:gd name="T55" fmla="*/ 0 h 809"/>
                <a:gd name="T56" fmla="*/ 1372 w 1372"/>
                <a:gd name="T57" fmla="*/ 809 h 8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2" h="809">
                  <a:moveTo>
                    <a:pt x="1308" y="0"/>
                  </a:moveTo>
                  <a:cubicBezTo>
                    <a:pt x="64" y="0"/>
                    <a:pt x="64" y="0"/>
                    <a:pt x="64" y="0"/>
                  </a:cubicBezTo>
                  <a:cubicBezTo>
                    <a:pt x="29" y="0"/>
                    <a:pt x="0" y="29"/>
                    <a:pt x="0" y="64"/>
                  </a:cubicBezTo>
                  <a:cubicBezTo>
                    <a:pt x="0" y="746"/>
                    <a:pt x="0" y="746"/>
                    <a:pt x="0" y="746"/>
                  </a:cubicBezTo>
                  <a:cubicBezTo>
                    <a:pt x="0" y="781"/>
                    <a:pt x="29" y="809"/>
                    <a:pt x="64" y="809"/>
                  </a:cubicBezTo>
                  <a:cubicBezTo>
                    <a:pt x="1308" y="809"/>
                    <a:pt x="1308" y="809"/>
                    <a:pt x="1308" y="809"/>
                  </a:cubicBezTo>
                  <a:cubicBezTo>
                    <a:pt x="1343" y="809"/>
                    <a:pt x="1372" y="781"/>
                    <a:pt x="1372" y="746"/>
                  </a:cubicBezTo>
                  <a:cubicBezTo>
                    <a:pt x="1372" y="64"/>
                    <a:pt x="1372" y="64"/>
                    <a:pt x="1372" y="64"/>
                  </a:cubicBezTo>
                  <a:cubicBezTo>
                    <a:pt x="1372" y="29"/>
                    <a:pt x="1343" y="0"/>
                    <a:pt x="1308" y="0"/>
                  </a:cubicBezTo>
                  <a:close/>
                  <a:moveTo>
                    <a:pt x="1313" y="746"/>
                  </a:moveTo>
                  <a:cubicBezTo>
                    <a:pt x="1313" y="748"/>
                    <a:pt x="1311" y="750"/>
                    <a:pt x="1308" y="750"/>
                  </a:cubicBezTo>
                  <a:cubicBezTo>
                    <a:pt x="64" y="750"/>
                    <a:pt x="64" y="750"/>
                    <a:pt x="64" y="750"/>
                  </a:cubicBezTo>
                  <a:cubicBezTo>
                    <a:pt x="62" y="750"/>
                    <a:pt x="60" y="748"/>
                    <a:pt x="60" y="746"/>
                  </a:cubicBezTo>
                  <a:cubicBezTo>
                    <a:pt x="60" y="64"/>
                    <a:pt x="60" y="64"/>
                    <a:pt x="60" y="64"/>
                  </a:cubicBezTo>
                  <a:cubicBezTo>
                    <a:pt x="60" y="61"/>
                    <a:pt x="62" y="59"/>
                    <a:pt x="64" y="59"/>
                  </a:cubicBezTo>
                  <a:cubicBezTo>
                    <a:pt x="1308" y="59"/>
                    <a:pt x="1308" y="59"/>
                    <a:pt x="1308" y="59"/>
                  </a:cubicBezTo>
                  <a:cubicBezTo>
                    <a:pt x="1311" y="59"/>
                    <a:pt x="1313" y="61"/>
                    <a:pt x="1313" y="64"/>
                  </a:cubicBezTo>
                  <a:lnTo>
                    <a:pt x="1313" y="746"/>
                  </a:lnTo>
                  <a:close/>
                </a:path>
              </a:pathLst>
            </a:custGeom>
            <a:solidFill>
              <a:srgbClr val="2A5B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0" name="íṥlîďe"/>
            <p:cNvSpPr>
              <a:spLocks noChangeArrowheads="1"/>
            </p:cNvSpPr>
            <p:nvPr/>
          </p:nvSpPr>
          <p:spPr bwMode="auto">
            <a:xfrm>
              <a:off x="719331" y="4150912"/>
              <a:ext cx="3724561" cy="162888"/>
            </a:xfrm>
            <a:custGeom>
              <a:avLst/>
              <a:gdLst>
                <a:gd name="T0" fmla="*/ 6813 w 1640"/>
                <a:gd name="T1" fmla="*/ 0 h 72"/>
                <a:gd name="T2" fmla="*/ 0 w 1640"/>
                <a:gd name="T3" fmla="*/ 36197 h 72"/>
                <a:gd name="T4" fmla="*/ 127180 w 1640"/>
                <a:gd name="T5" fmla="*/ 162888 h 72"/>
                <a:gd name="T6" fmla="*/ 3599652 w 1640"/>
                <a:gd name="T7" fmla="*/ 162888 h 72"/>
                <a:gd name="T8" fmla="*/ 3724561 w 1640"/>
                <a:gd name="T9" fmla="*/ 36197 h 72"/>
                <a:gd name="T10" fmla="*/ 3720019 w 1640"/>
                <a:gd name="T11" fmla="*/ 0 h 72"/>
                <a:gd name="T12" fmla="*/ 6813 w 1640"/>
                <a:gd name="T13" fmla="*/ 0 h 72"/>
                <a:gd name="T14" fmla="*/ 0 60000 65536"/>
                <a:gd name="T15" fmla="*/ 0 60000 65536"/>
                <a:gd name="T16" fmla="*/ 0 60000 65536"/>
                <a:gd name="T17" fmla="*/ 0 60000 65536"/>
                <a:gd name="T18" fmla="*/ 0 60000 65536"/>
                <a:gd name="T19" fmla="*/ 0 60000 65536"/>
                <a:gd name="T20" fmla="*/ 0 60000 65536"/>
                <a:gd name="T21" fmla="*/ 0 w 1640"/>
                <a:gd name="T22" fmla="*/ 0 h 72"/>
                <a:gd name="T23" fmla="*/ 1640 w 164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0" h="72">
                  <a:moveTo>
                    <a:pt x="3" y="0"/>
                  </a:moveTo>
                  <a:cubicBezTo>
                    <a:pt x="1" y="5"/>
                    <a:pt x="0" y="11"/>
                    <a:pt x="0" y="16"/>
                  </a:cubicBezTo>
                  <a:cubicBezTo>
                    <a:pt x="0" y="47"/>
                    <a:pt x="25" y="72"/>
                    <a:pt x="56" y="72"/>
                  </a:cubicBezTo>
                  <a:cubicBezTo>
                    <a:pt x="1585" y="72"/>
                    <a:pt x="1585" y="72"/>
                    <a:pt x="1585" y="72"/>
                  </a:cubicBezTo>
                  <a:cubicBezTo>
                    <a:pt x="1615" y="72"/>
                    <a:pt x="1640" y="47"/>
                    <a:pt x="1640" y="16"/>
                  </a:cubicBezTo>
                  <a:cubicBezTo>
                    <a:pt x="1640" y="11"/>
                    <a:pt x="1639" y="5"/>
                    <a:pt x="1638" y="0"/>
                  </a:cubicBezTo>
                  <a:lnTo>
                    <a:pt x="3" y="0"/>
                  </a:lnTo>
                  <a:close/>
                </a:path>
              </a:pathLst>
            </a:cu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1" name="iṩḷíḋê"/>
            <p:cNvSpPr>
              <a:spLocks noChangeArrowheads="1"/>
            </p:cNvSpPr>
            <p:nvPr/>
          </p:nvSpPr>
          <p:spPr bwMode="auto">
            <a:xfrm>
              <a:off x="2182044" y="4216504"/>
              <a:ext cx="853796" cy="31703"/>
            </a:xfrm>
            <a:custGeom>
              <a:avLst/>
              <a:gdLst>
                <a:gd name="T0" fmla="*/ 853796 w 376"/>
                <a:gd name="T1" fmla="*/ 15852 h 14"/>
                <a:gd name="T2" fmla="*/ 837901 w 376"/>
                <a:gd name="T3" fmla="*/ 31703 h 14"/>
                <a:gd name="T4" fmla="*/ 18166 w 376"/>
                <a:gd name="T5" fmla="*/ 31703 h 14"/>
                <a:gd name="T6" fmla="*/ 0 w 376"/>
                <a:gd name="T7" fmla="*/ 15852 h 14"/>
                <a:gd name="T8" fmla="*/ 0 w 376"/>
                <a:gd name="T9" fmla="*/ 15852 h 14"/>
                <a:gd name="T10" fmla="*/ 18166 w 376"/>
                <a:gd name="T11" fmla="*/ 0 h 14"/>
                <a:gd name="T12" fmla="*/ 837901 w 376"/>
                <a:gd name="T13" fmla="*/ 0 h 14"/>
                <a:gd name="T14" fmla="*/ 853796 w 376"/>
                <a:gd name="T15" fmla="*/ 15852 h 14"/>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14"/>
                <a:gd name="T26" fmla="*/ 376 w 3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14">
                  <a:moveTo>
                    <a:pt x="376" y="7"/>
                  </a:moveTo>
                  <a:cubicBezTo>
                    <a:pt x="376" y="11"/>
                    <a:pt x="373" y="14"/>
                    <a:pt x="369" y="14"/>
                  </a:cubicBezTo>
                  <a:cubicBezTo>
                    <a:pt x="8" y="14"/>
                    <a:pt x="8" y="14"/>
                    <a:pt x="8" y="14"/>
                  </a:cubicBezTo>
                  <a:cubicBezTo>
                    <a:pt x="4" y="14"/>
                    <a:pt x="0" y="11"/>
                    <a:pt x="0" y="7"/>
                  </a:cubicBezTo>
                  <a:cubicBezTo>
                    <a:pt x="0" y="7"/>
                    <a:pt x="0" y="7"/>
                    <a:pt x="0" y="7"/>
                  </a:cubicBezTo>
                  <a:cubicBezTo>
                    <a:pt x="0" y="3"/>
                    <a:pt x="4" y="0"/>
                    <a:pt x="8" y="0"/>
                  </a:cubicBezTo>
                  <a:cubicBezTo>
                    <a:pt x="369" y="0"/>
                    <a:pt x="369" y="0"/>
                    <a:pt x="369" y="0"/>
                  </a:cubicBezTo>
                  <a:cubicBezTo>
                    <a:pt x="373" y="0"/>
                    <a:pt x="376" y="3"/>
                    <a:pt x="376" y="7"/>
                  </a:cubicBezTo>
                  <a:close/>
                </a:path>
              </a:pathLst>
            </a:custGeom>
            <a:solidFill>
              <a:srgbClr val="B3B1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2" name="ïš1íḋê"/>
            <p:cNvSpPr>
              <a:spLocks noChangeArrowheads="1"/>
            </p:cNvSpPr>
            <p:nvPr/>
          </p:nvSpPr>
          <p:spPr bwMode="auto">
            <a:xfrm>
              <a:off x="1336994" y="1755693"/>
              <a:ext cx="2489235" cy="777271"/>
            </a:xfrm>
            <a:custGeom>
              <a:avLst/>
              <a:gdLst>
                <a:gd name="T0" fmla="*/ 1235325 w 2277"/>
                <a:gd name="T1" fmla="*/ 0 h 711"/>
                <a:gd name="T2" fmla="*/ 0 w 2277"/>
                <a:gd name="T3" fmla="*/ 777271 h 711"/>
                <a:gd name="T4" fmla="*/ 0 w 2277"/>
                <a:gd name="T5" fmla="*/ 777271 h 711"/>
                <a:gd name="T6" fmla="*/ 2489235 w 2277"/>
                <a:gd name="T7" fmla="*/ 777271 h 711"/>
                <a:gd name="T8" fmla="*/ 1235325 w 2277"/>
                <a:gd name="T9" fmla="*/ 0 h 711"/>
                <a:gd name="T10" fmla="*/ 0 60000 65536"/>
                <a:gd name="T11" fmla="*/ 0 60000 65536"/>
                <a:gd name="T12" fmla="*/ 0 60000 65536"/>
                <a:gd name="T13" fmla="*/ 0 60000 65536"/>
                <a:gd name="T14" fmla="*/ 0 60000 65536"/>
                <a:gd name="T15" fmla="*/ 0 w 2277"/>
                <a:gd name="T16" fmla="*/ 0 h 711"/>
                <a:gd name="T17" fmla="*/ 2277 w 2277"/>
                <a:gd name="T18" fmla="*/ 711 h 711"/>
              </a:gdLst>
              <a:ahLst/>
              <a:cxnLst>
                <a:cxn ang="T10">
                  <a:pos x="T0" y="T1"/>
                </a:cxn>
                <a:cxn ang="T11">
                  <a:pos x="T2" y="T3"/>
                </a:cxn>
                <a:cxn ang="T12">
                  <a:pos x="T4" y="T5"/>
                </a:cxn>
                <a:cxn ang="T13">
                  <a:pos x="T6" y="T7"/>
                </a:cxn>
                <a:cxn ang="T14">
                  <a:pos x="T8" y="T9"/>
                </a:cxn>
              </a:cxnLst>
              <a:rect l="T15" t="T16" r="T17" b="T18"/>
              <a:pathLst>
                <a:path w="2277" h="711">
                  <a:moveTo>
                    <a:pt x="1130" y="0"/>
                  </a:moveTo>
                  <a:lnTo>
                    <a:pt x="0" y="711"/>
                  </a:lnTo>
                  <a:lnTo>
                    <a:pt x="2277" y="711"/>
                  </a:lnTo>
                  <a:lnTo>
                    <a:pt x="1130"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3" name="ïṥlîḍê"/>
            <p:cNvSpPr>
              <a:spLocks noChangeArrowheads="1"/>
            </p:cNvSpPr>
            <p:nvPr/>
          </p:nvSpPr>
          <p:spPr bwMode="auto">
            <a:xfrm>
              <a:off x="1336994" y="2532964"/>
              <a:ext cx="2489235" cy="1451781"/>
            </a:xfrm>
            <a:prstGeom prst="rect">
              <a:avLst/>
            </a:prstGeom>
            <a:solidFill>
              <a:srgbClr val="E4B62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4" name="îšļiḍe"/>
            <p:cNvSpPr>
              <a:spLocks noChangeArrowheads="1"/>
            </p:cNvSpPr>
            <p:nvPr/>
          </p:nvSpPr>
          <p:spPr bwMode="auto">
            <a:xfrm>
              <a:off x="1684634" y="1342460"/>
              <a:ext cx="1793955" cy="253187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5" name="íṧḷîďe"/>
            <p:cNvSpPr>
              <a:spLocks noChangeArrowheads="1"/>
            </p:cNvSpPr>
            <p:nvPr/>
          </p:nvSpPr>
          <p:spPr bwMode="auto">
            <a:xfrm>
              <a:off x="2145968" y="1542517"/>
              <a:ext cx="871287"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6" name="íṧḻïḑê"/>
            <p:cNvSpPr>
              <a:spLocks noChangeArrowheads="1"/>
            </p:cNvSpPr>
            <p:nvPr/>
          </p:nvSpPr>
          <p:spPr bwMode="auto">
            <a:xfrm>
              <a:off x="2897002" y="2367889"/>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7" name="iṡliďè"/>
            <p:cNvSpPr>
              <a:spLocks noChangeArrowheads="1"/>
            </p:cNvSpPr>
            <p:nvPr/>
          </p:nvSpPr>
          <p:spPr bwMode="auto">
            <a:xfrm>
              <a:off x="2897002" y="2445507"/>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8" name="iṣľíde"/>
            <p:cNvSpPr>
              <a:spLocks noChangeArrowheads="1"/>
            </p:cNvSpPr>
            <p:nvPr/>
          </p:nvSpPr>
          <p:spPr bwMode="auto">
            <a:xfrm>
              <a:off x="2897002" y="2524218"/>
              <a:ext cx="4154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9" name="íŝ1íḓe"/>
            <p:cNvSpPr>
              <a:spLocks noChangeArrowheads="1"/>
            </p:cNvSpPr>
            <p:nvPr/>
          </p:nvSpPr>
          <p:spPr bwMode="auto">
            <a:xfrm>
              <a:off x="2897002" y="2601836"/>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0" name="ís1îdè"/>
            <p:cNvSpPr>
              <a:spLocks noChangeArrowheads="1"/>
            </p:cNvSpPr>
            <p:nvPr/>
          </p:nvSpPr>
          <p:spPr bwMode="auto">
            <a:xfrm>
              <a:off x="2897002" y="2678360"/>
              <a:ext cx="4154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1" name="i$ḻïdè"/>
            <p:cNvSpPr>
              <a:spLocks noChangeArrowheads="1"/>
            </p:cNvSpPr>
            <p:nvPr/>
          </p:nvSpPr>
          <p:spPr bwMode="auto">
            <a:xfrm>
              <a:off x="2897002" y="2758165"/>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2" name="isḻíḑe"/>
            <p:cNvSpPr>
              <a:spLocks noChangeArrowheads="1"/>
            </p:cNvSpPr>
            <p:nvPr/>
          </p:nvSpPr>
          <p:spPr bwMode="auto">
            <a:xfrm>
              <a:off x="2897002" y="2834689"/>
              <a:ext cx="4154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3" name="îŝḻíďê"/>
            <p:cNvSpPr>
              <a:spLocks noChangeArrowheads="1"/>
            </p:cNvSpPr>
            <p:nvPr/>
          </p:nvSpPr>
          <p:spPr bwMode="auto">
            <a:xfrm>
              <a:off x="2897002" y="2914493"/>
              <a:ext cx="261277"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4" name="îSḷíḍe"/>
            <p:cNvSpPr>
              <a:spLocks noChangeArrowheads="1"/>
            </p:cNvSpPr>
            <p:nvPr/>
          </p:nvSpPr>
          <p:spPr bwMode="auto">
            <a:xfrm>
              <a:off x="2924332" y="3121110"/>
              <a:ext cx="381530" cy="380436"/>
            </a:xfrm>
            <a:prstGeom prst="ellipse">
              <a:avLst/>
            </a:prstGeom>
            <a:solidFill>
              <a:srgbClr val="4E8CB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5" name="isḻîḍè"/>
            <p:cNvSpPr>
              <a:spLocks noChangeArrowheads="1"/>
            </p:cNvSpPr>
            <p:nvPr/>
          </p:nvSpPr>
          <p:spPr bwMode="auto">
            <a:xfrm>
              <a:off x="2947289" y="3311328"/>
              <a:ext cx="168354" cy="158515"/>
            </a:xfrm>
            <a:custGeom>
              <a:avLst/>
              <a:gdLst>
                <a:gd name="T0" fmla="*/ 63702 w 74"/>
                <a:gd name="T1" fmla="*/ 158515 h 70"/>
                <a:gd name="T2" fmla="*/ 0 w 74"/>
                <a:gd name="T3" fmla="*/ 86051 h 70"/>
                <a:gd name="T4" fmla="*/ 168354 w 74"/>
                <a:gd name="T5" fmla="*/ 0 h 70"/>
                <a:gd name="T6" fmla="*/ 63702 w 74"/>
                <a:gd name="T7" fmla="*/ 158515 h 70"/>
                <a:gd name="T8" fmla="*/ 0 60000 65536"/>
                <a:gd name="T9" fmla="*/ 0 60000 65536"/>
                <a:gd name="T10" fmla="*/ 0 60000 65536"/>
                <a:gd name="T11" fmla="*/ 0 60000 65536"/>
                <a:gd name="T12" fmla="*/ 0 w 74"/>
                <a:gd name="T13" fmla="*/ 0 h 70"/>
                <a:gd name="T14" fmla="*/ 74 w 74"/>
                <a:gd name="T15" fmla="*/ 70 h 70"/>
              </a:gdLst>
              <a:ahLst/>
              <a:cxnLst>
                <a:cxn ang="T8">
                  <a:pos x="T0" y="T1"/>
                </a:cxn>
                <a:cxn ang="T9">
                  <a:pos x="T2" y="T3"/>
                </a:cxn>
                <a:cxn ang="T10">
                  <a:pos x="T4" y="T5"/>
                </a:cxn>
                <a:cxn ang="T11">
                  <a:pos x="T6" y="T7"/>
                </a:cxn>
              </a:cxnLst>
              <a:rect l="T12" t="T13" r="T14" b="T15"/>
              <a:pathLst>
                <a:path w="74" h="70">
                  <a:moveTo>
                    <a:pt x="28" y="70"/>
                  </a:moveTo>
                  <a:cubicBezTo>
                    <a:pt x="16" y="62"/>
                    <a:pt x="6" y="51"/>
                    <a:pt x="0" y="38"/>
                  </a:cubicBezTo>
                  <a:cubicBezTo>
                    <a:pt x="74" y="0"/>
                    <a:pt x="74" y="0"/>
                    <a:pt x="74" y="0"/>
                  </a:cubicBezTo>
                  <a:lnTo>
                    <a:pt x="28" y="70"/>
                  </a:lnTo>
                  <a:close/>
                </a:path>
              </a:pathLst>
            </a:custGeom>
            <a:solidFill>
              <a:srgbClr val="4E8C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6" name="ïṡlîďê"/>
            <p:cNvSpPr>
              <a:spLocks noChangeArrowheads="1"/>
            </p:cNvSpPr>
            <p:nvPr/>
          </p:nvSpPr>
          <p:spPr bwMode="auto">
            <a:xfrm>
              <a:off x="2926518" y="3161558"/>
              <a:ext cx="189125" cy="236133"/>
            </a:xfrm>
            <a:custGeom>
              <a:avLst/>
              <a:gdLst>
                <a:gd name="T0" fmla="*/ 20508 w 83"/>
                <a:gd name="T1" fmla="*/ 236133 h 104"/>
                <a:gd name="T2" fmla="*/ 0 w 83"/>
                <a:gd name="T3" fmla="*/ 149854 h 104"/>
                <a:gd name="T4" fmla="*/ 72916 w 83"/>
                <a:gd name="T5" fmla="*/ 0 h 104"/>
                <a:gd name="T6" fmla="*/ 189125 w 83"/>
                <a:gd name="T7" fmla="*/ 149854 h 104"/>
                <a:gd name="T8" fmla="*/ 20508 w 83"/>
                <a:gd name="T9" fmla="*/ 236133 h 104"/>
                <a:gd name="T10" fmla="*/ 0 60000 65536"/>
                <a:gd name="T11" fmla="*/ 0 60000 65536"/>
                <a:gd name="T12" fmla="*/ 0 60000 65536"/>
                <a:gd name="T13" fmla="*/ 0 60000 65536"/>
                <a:gd name="T14" fmla="*/ 0 60000 65536"/>
                <a:gd name="T15" fmla="*/ 0 w 83"/>
                <a:gd name="T16" fmla="*/ 0 h 104"/>
                <a:gd name="T17" fmla="*/ 83 w 83"/>
                <a:gd name="T18" fmla="*/ 104 h 104"/>
              </a:gdLst>
              <a:ahLst/>
              <a:cxnLst>
                <a:cxn ang="T10">
                  <a:pos x="T0" y="T1"/>
                </a:cxn>
                <a:cxn ang="T11">
                  <a:pos x="T2" y="T3"/>
                </a:cxn>
                <a:cxn ang="T12">
                  <a:pos x="T4" y="T5"/>
                </a:cxn>
                <a:cxn ang="T13">
                  <a:pos x="T6" y="T7"/>
                </a:cxn>
                <a:cxn ang="T14">
                  <a:pos x="T8" y="T9"/>
                </a:cxn>
              </a:cxnLst>
              <a:rect l="T15" t="T16" r="T17" b="T18"/>
              <a:pathLst>
                <a:path w="83" h="104">
                  <a:moveTo>
                    <a:pt x="9" y="104"/>
                  </a:moveTo>
                  <a:cubicBezTo>
                    <a:pt x="3" y="93"/>
                    <a:pt x="0" y="80"/>
                    <a:pt x="0" y="66"/>
                  </a:cubicBezTo>
                  <a:cubicBezTo>
                    <a:pt x="0" y="39"/>
                    <a:pt x="12" y="16"/>
                    <a:pt x="32" y="0"/>
                  </a:cubicBezTo>
                  <a:cubicBezTo>
                    <a:pt x="83" y="66"/>
                    <a:pt x="83" y="66"/>
                    <a:pt x="83" y="66"/>
                  </a:cubicBezTo>
                  <a:lnTo>
                    <a:pt x="9" y="104"/>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7" name="í$ļiḋe"/>
            <p:cNvSpPr>
              <a:spLocks noChangeArrowheads="1"/>
            </p:cNvSpPr>
            <p:nvPr/>
          </p:nvSpPr>
          <p:spPr bwMode="auto">
            <a:xfrm>
              <a:off x="2999763" y="3123296"/>
              <a:ext cx="115880" cy="188032"/>
            </a:xfrm>
            <a:custGeom>
              <a:avLst/>
              <a:gdLst>
                <a:gd name="T0" fmla="*/ 0 w 51"/>
                <a:gd name="T1" fmla="*/ 38513 h 83"/>
                <a:gd name="T2" fmla="*/ 115880 w 51"/>
                <a:gd name="T3" fmla="*/ 0 h 83"/>
                <a:gd name="T4" fmla="*/ 115880 w 51"/>
                <a:gd name="T5" fmla="*/ 188032 h 83"/>
                <a:gd name="T6" fmla="*/ 0 w 51"/>
                <a:gd name="T7" fmla="*/ 38513 h 83"/>
                <a:gd name="T8" fmla="*/ 0 60000 65536"/>
                <a:gd name="T9" fmla="*/ 0 60000 65536"/>
                <a:gd name="T10" fmla="*/ 0 60000 65536"/>
                <a:gd name="T11" fmla="*/ 0 60000 65536"/>
                <a:gd name="T12" fmla="*/ 0 w 51"/>
                <a:gd name="T13" fmla="*/ 0 h 83"/>
                <a:gd name="T14" fmla="*/ 51 w 51"/>
                <a:gd name="T15" fmla="*/ 83 h 83"/>
              </a:gdLst>
              <a:ahLst/>
              <a:cxnLst>
                <a:cxn ang="T8">
                  <a:pos x="T0" y="T1"/>
                </a:cxn>
                <a:cxn ang="T9">
                  <a:pos x="T2" y="T3"/>
                </a:cxn>
                <a:cxn ang="T10">
                  <a:pos x="T4" y="T5"/>
                </a:cxn>
                <a:cxn ang="T11">
                  <a:pos x="T6" y="T7"/>
                </a:cxn>
              </a:cxnLst>
              <a:rect l="T12" t="T13" r="T14" b="T15"/>
              <a:pathLst>
                <a:path w="51" h="83">
                  <a:moveTo>
                    <a:pt x="0" y="17"/>
                  </a:moveTo>
                  <a:cubicBezTo>
                    <a:pt x="14" y="6"/>
                    <a:pt x="32" y="0"/>
                    <a:pt x="51" y="0"/>
                  </a:cubicBezTo>
                  <a:cubicBezTo>
                    <a:pt x="51" y="83"/>
                    <a:pt x="51" y="83"/>
                    <a:pt x="51" y="83"/>
                  </a:cubicBezTo>
                  <a:lnTo>
                    <a:pt x="0" y="17"/>
                  </a:lnTo>
                  <a:close/>
                </a:path>
              </a:pathLst>
            </a:custGeom>
            <a:solidFill>
              <a:srgbClr val="F4CC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8" name="íş1ïḑe"/>
            <p:cNvSpPr>
              <a:spLocks noChangeArrowheads="1"/>
            </p:cNvSpPr>
            <p:nvPr/>
          </p:nvSpPr>
          <p:spPr bwMode="auto">
            <a:xfrm>
              <a:off x="3115644" y="3123296"/>
              <a:ext cx="135558" cy="188032"/>
            </a:xfrm>
            <a:custGeom>
              <a:avLst/>
              <a:gdLst>
                <a:gd name="T0" fmla="*/ 0 w 60"/>
                <a:gd name="T1" fmla="*/ 0 h 83"/>
                <a:gd name="T2" fmla="*/ 0 w 60"/>
                <a:gd name="T3" fmla="*/ 188032 h 83"/>
                <a:gd name="T4" fmla="*/ 135558 w 60"/>
                <a:gd name="T5" fmla="*/ 56636 h 83"/>
                <a:gd name="T6" fmla="*/ 0 w 60"/>
                <a:gd name="T7" fmla="*/ 0 h 83"/>
                <a:gd name="T8" fmla="*/ 0 60000 65536"/>
                <a:gd name="T9" fmla="*/ 0 60000 65536"/>
                <a:gd name="T10" fmla="*/ 0 60000 65536"/>
                <a:gd name="T11" fmla="*/ 0 60000 65536"/>
                <a:gd name="T12" fmla="*/ 0 w 60"/>
                <a:gd name="T13" fmla="*/ 0 h 83"/>
                <a:gd name="T14" fmla="*/ 60 w 60"/>
                <a:gd name="T15" fmla="*/ 83 h 83"/>
              </a:gdLst>
              <a:ahLst/>
              <a:cxnLst>
                <a:cxn ang="T8">
                  <a:pos x="T0" y="T1"/>
                </a:cxn>
                <a:cxn ang="T9">
                  <a:pos x="T2" y="T3"/>
                </a:cxn>
                <a:cxn ang="T10">
                  <a:pos x="T4" y="T5"/>
                </a:cxn>
                <a:cxn ang="T11">
                  <a:pos x="T6" y="T7"/>
                </a:cxn>
              </a:cxnLst>
              <a:rect l="T12" t="T13" r="T14" b="T15"/>
              <a:pathLst>
                <a:path w="60" h="83">
                  <a:moveTo>
                    <a:pt x="0" y="0"/>
                  </a:moveTo>
                  <a:cubicBezTo>
                    <a:pt x="0" y="83"/>
                    <a:pt x="0" y="83"/>
                    <a:pt x="0" y="83"/>
                  </a:cubicBezTo>
                  <a:cubicBezTo>
                    <a:pt x="60" y="25"/>
                    <a:pt x="60" y="25"/>
                    <a:pt x="60" y="25"/>
                  </a:cubicBezTo>
                  <a:cubicBezTo>
                    <a:pt x="45" y="9"/>
                    <a:pt x="24" y="0"/>
                    <a:pt x="0" y="0"/>
                  </a:cubicBezTo>
                  <a:close/>
                </a:path>
              </a:pathLst>
            </a:cu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9" name="is1ídê"/>
            <p:cNvSpPr>
              <a:spLocks noChangeArrowheads="1"/>
            </p:cNvSpPr>
            <p:nvPr/>
          </p:nvSpPr>
          <p:spPr bwMode="auto">
            <a:xfrm>
              <a:off x="1850802" y="3007416"/>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0" name="ïŝḷîḓê"/>
            <p:cNvSpPr>
              <a:spLocks noChangeArrowheads="1"/>
            </p:cNvSpPr>
            <p:nvPr/>
          </p:nvSpPr>
          <p:spPr bwMode="auto">
            <a:xfrm>
              <a:off x="1850802" y="3085034"/>
              <a:ext cx="999192"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1" name="íṩḷíḑè"/>
            <p:cNvSpPr>
              <a:spLocks noChangeArrowheads="1"/>
            </p:cNvSpPr>
            <p:nvPr/>
          </p:nvSpPr>
          <p:spPr bwMode="auto">
            <a:xfrm>
              <a:off x="1850802" y="3161558"/>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2" name="ïşḻiďé"/>
            <p:cNvSpPr>
              <a:spLocks noChangeArrowheads="1"/>
            </p:cNvSpPr>
            <p:nvPr/>
          </p:nvSpPr>
          <p:spPr bwMode="auto">
            <a:xfrm>
              <a:off x="1850802" y="3241363"/>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3" name="iṥḻîḋè"/>
            <p:cNvSpPr>
              <a:spLocks noChangeArrowheads="1"/>
            </p:cNvSpPr>
            <p:nvPr/>
          </p:nvSpPr>
          <p:spPr bwMode="auto">
            <a:xfrm>
              <a:off x="1850802" y="3317887"/>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4" name="isļïḍè"/>
            <p:cNvSpPr>
              <a:spLocks noChangeArrowheads="1"/>
            </p:cNvSpPr>
            <p:nvPr/>
          </p:nvSpPr>
          <p:spPr bwMode="auto">
            <a:xfrm>
              <a:off x="1850802" y="3397691"/>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5" name="íṥlíďe"/>
            <p:cNvSpPr>
              <a:spLocks noChangeArrowheads="1"/>
            </p:cNvSpPr>
            <p:nvPr/>
          </p:nvSpPr>
          <p:spPr bwMode="auto">
            <a:xfrm>
              <a:off x="1850802" y="3474216"/>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6" name="ïṧľîḑê"/>
            <p:cNvSpPr>
              <a:spLocks noChangeArrowheads="1"/>
            </p:cNvSpPr>
            <p:nvPr/>
          </p:nvSpPr>
          <p:spPr bwMode="auto">
            <a:xfrm>
              <a:off x="1850802" y="3551834"/>
              <a:ext cx="999192"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7" name="íšľïdé"/>
            <p:cNvSpPr>
              <a:spLocks noChangeArrowheads="1"/>
            </p:cNvSpPr>
            <p:nvPr/>
          </p:nvSpPr>
          <p:spPr bwMode="auto">
            <a:xfrm>
              <a:off x="1850802" y="3631638"/>
              <a:ext cx="499596"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8" name="íslídé"/>
            <p:cNvSpPr>
              <a:spLocks noChangeArrowheads="1"/>
            </p:cNvSpPr>
            <p:nvPr/>
          </p:nvSpPr>
          <p:spPr bwMode="auto">
            <a:xfrm>
              <a:off x="1850802" y="1719617"/>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9" name="isľíḍé"/>
            <p:cNvSpPr>
              <a:spLocks noChangeArrowheads="1"/>
            </p:cNvSpPr>
            <p:nvPr/>
          </p:nvSpPr>
          <p:spPr bwMode="auto">
            <a:xfrm>
              <a:off x="1850802" y="1798328"/>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0" name="íṥḻíde"/>
            <p:cNvSpPr>
              <a:spLocks noChangeArrowheads="1"/>
            </p:cNvSpPr>
            <p:nvPr/>
          </p:nvSpPr>
          <p:spPr bwMode="auto">
            <a:xfrm>
              <a:off x="1850802" y="1875945"/>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1" name="iṩ1îḋe"/>
            <p:cNvSpPr>
              <a:spLocks noChangeArrowheads="1"/>
            </p:cNvSpPr>
            <p:nvPr/>
          </p:nvSpPr>
          <p:spPr bwMode="auto">
            <a:xfrm>
              <a:off x="1850802" y="1954656"/>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2" name="íṥḻiḋè"/>
            <p:cNvSpPr>
              <a:spLocks noChangeArrowheads="1"/>
            </p:cNvSpPr>
            <p:nvPr/>
          </p:nvSpPr>
          <p:spPr bwMode="auto">
            <a:xfrm>
              <a:off x="1850802" y="2032274"/>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3" name="iṩḻïḑè"/>
            <p:cNvSpPr>
              <a:spLocks noChangeArrowheads="1"/>
            </p:cNvSpPr>
            <p:nvPr/>
          </p:nvSpPr>
          <p:spPr bwMode="auto">
            <a:xfrm>
              <a:off x="1850802" y="2108799"/>
              <a:ext cx="14616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4" name="išľîḋê"/>
            <p:cNvSpPr>
              <a:spLocks noChangeArrowheads="1"/>
            </p:cNvSpPr>
            <p:nvPr/>
          </p:nvSpPr>
          <p:spPr bwMode="auto">
            <a:xfrm>
              <a:off x="1850802" y="2188603"/>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5" name="îṣlïḍe"/>
            <p:cNvSpPr>
              <a:spLocks noChangeArrowheads="1"/>
            </p:cNvSpPr>
            <p:nvPr/>
          </p:nvSpPr>
          <p:spPr bwMode="auto">
            <a:xfrm>
              <a:off x="1850802" y="2266221"/>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6" name="ïşḷíḓé"/>
            <p:cNvSpPr>
              <a:spLocks noChangeArrowheads="1"/>
            </p:cNvSpPr>
            <p:nvPr/>
          </p:nvSpPr>
          <p:spPr bwMode="auto">
            <a:xfrm>
              <a:off x="1850802" y="2344932"/>
              <a:ext cx="730263"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7" name="îṣḻidé"/>
            <p:cNvSpPr>
              <a:spLocks noChangeArrowheads="1"/>
            </p:cNvSpPr>
            <p:nvPr/>
          </p:nvSpPr>
          <p:spPr bwMode="auto">
            <a:xfrm>
              <a:off x="1850802" y="2930891"/>
              <a:ext cx="869101" cy="21864"/>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8" name="îSḻiḋe"/>
            <p:cNvSpPr>
              <a:spLocks noChangeArrowheads="1"/>
            </p:cNvSpPr>
            <p:nvPr/>
          </p:nvSpPr>
          <p:spPr bwMode="auto">
            <a:xfrm>
              <a:off x="1850802" y="2530777"/>
              <a:ext cx="154142" cy="400114"/>
            </a:xfrm>
            <a:prstGeom prst="rect">
              <a:avLst/>
            </a:prstGeom>
            <a:solidFill>
              <a:srgbClr val="508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9" name="îṡḻîḋe"/>
            <p:cNvSpPr>
              <a:spLocks noChangeArrowheads="1"/>
            </p:cNvSpPr>
            <p:nvPr/>
          </p:nvSpPr>
          <p:spPr bwMode="auto">
            <a:xfrm>
              <a:off x="2030088" y="2640098"/>
              <a:ext cx="154142" cy="290793"/>
            </a:xfrm>
            <a:prstGeom prst="rect">
              <a:avLst/>
            </a:prstGeom>
            <a:solidFill>
              <a:srgbClr val="68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0" name="îṡlíďé"/>
            <p:cNvSpPr>
              <a:spLocks noChangeArrowheads="1"/>
            </p:cNvSpPr>
            <p:nvPr/>
          </p:nvSpPr>
          <p:spPr bwMode="auto">
            <a:xfrm>
              <a:off x="2207187" y="2565760"/>
              <a:ext cx="156329" cy="365132"/>
            </a:xfrm>
            <a:prstGeom prst="rect">
              <a:avLst/>
            </a:prstGeom>
            <a:solidFill>
              <a:srgbClr val="F4CC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1" name="ïṥ1ïḋè"/>
            <p:cNvSpPr>
              <a:spLocks noChangeArrowheads="1"/>
            </p:cNvSpPr>
            <p:nvPr/>
          </p:nvSpPr>
          <p:spPr bwMode="auto">
            <a:xfrm>
              <a:off x="2386474" y="2714436"/>
              <a:ext cx="156329" cy="216455"/>
            </a:xfrm>
            <a:prstGeom prst="rect">
              <a:avLst/>
            </a:prstGeom>
            <a:solidFill>
              <a:srgbClr val="4E8C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2" name="îṧḷiḋê"/>
            <p:cNvSpPr>
              <a:spLocks noChangeArrowheads="1"/>
            </p:cNvSpPr>
            <p:nvPr/>
          </p:nvSpPr>
          <p:spPr bwMode="auto">
            <a:xfrm>
              <a:off x="2565760" y="2789868"/>
              <a:ext cx="154142" cy="141024"/>
            </a:xfrm>
            <a:prstGeom prst="rect">
              <a:avLst/>
            </a:pr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3" name="íşḷïde"/>
            <p:cNvSpPr>
              <a:spLocks noChangeArrowheads="1"/>
            </p:cNvSpPr>
            <p:nvPr/>
          </p:nvSpPr>
          <p:spPr bwMode="auto">
            <a:xfrm>
              <a:off x="2999763" y="3560579"/>
              <a:ext cx="230667" cy="22957"/>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4" name="ïṥľídê"/>
            <p:cNvSpPr>
              <a:spLocks noChangeArrowheads="1"/>
            </p:cNvSpPr>
            <p:nvPr/>
          </p:nvSpPr>
          <p:spPr bwMode="auto">
            <a:xfrm>
              <a:off x="1339180" y="2530777"/>
              <a:ext cx="935786" cy="1453967"/>
            </a:xfrm>
            <a:custGeom>
              <a:avLst/>
              <a:gdLst>
                <a:gd name="T0" fmla="*/ 935786 w 856"/>
                <a:gd name="T1" fmla="*/ 725890 h 1330"/>
                <a:gd name="T2" fmla="*/ 0 w 856"/>
                <a:gd name="T3" fmla="*/ 0 h 1330"/>
                <a:gd name="T4" fmla="*/ 0 w 856"/>
                <a:gd name="T5" fmla="*/ 1453967 h 1330"/>
                <a:gd name="T6" fmla="*/ 935786 w 856"/>
                <a:gd name="T7" fmla="*/ 725890 h 1330"/>
                <a:gd name="T8" fmla="*/ 0 w 856"/>
                <a:gd name="T9" fmla="*/ 0 h 1330"/>
                <a:gd name="T10" fmla="*/ 0 w 856"/>
                <a:gd name="T11" fmla="*/ 1453967 h 1330"/>
                <a:gd name="T12" fmla="*/ 935786 w 856"/>
                <a:gd name="T13" fmla="*/ 725890 h 1330"/>
                <a:gd name="T14" fmla="*/ 0 60000 65536"/>
                <a:gd name="T15" fmla="*/ 0 60000 65536"/>
                <a:gd name="T16" fmla="*/ 0 60000 65536"/>
                <a:gd name="T17" fmla="*/ 0 60000 65536"/>
                <a:gd name="T18" fmla="*/ 0 60000 65536"/>
                <a:gd name="T19" fmla="*/ 0 60000 65536"/>
                <a:gd name="T20" fmla="*/ 0 60000 65536"/>
                <a:gd name="T21" fmla="*/ 0 w 856"/>
                <a:gd name="T22" fmla="*/ 0 h 1330"/>
                <a:gd name="T23" fmla="*/ 856 w 856"/>
                <a:gd name="T24" fmla="*/ 1330 h 13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6" h="1330">
                  <a:moveTo>
                    <a:pt x="856" y="664"/>
                  </a:moveTo>
                  <a:lnTo>
                    <a:pt x="0" y="0"/>
                  </a:lnTo>
                  <a:lnTo>
                    <a:pt x="0" y="1330"/>
                  </a:lnTo>
                  <a:lnTo>
                    <a:pt x="856" y="664"/>
                  </a:lnTo>
                  <a:lnTo>
                    <a:pt x="0" y="0"/>
                  </a:lnTo>
                  <a:lnTo>
                    <a:pt x="0" y="1330"/>
                  </a:lnTo>
                  <a:lnTo>
                    <a:pt x="856" y="664"/>
                  </a:lnTo>
                  <a:close/>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5" name="i$ḷîḓè"/>
            <p:cNvSpPr>
              <a:spLocks noChangeArrowheads="1"/>
            </p:cNvSpPr>
            <p:nvPr/>
          </p:nvSpPr>
          <p:spPr bwMode="auto">
            <a:xfrm>
              <a:off x="2888256" y="2530777"/>
              <a:ext cx="933600" cy="1453967"/>
            </a:xfrm>
            <a:custGeom>
              <a:avLst/>
              <a:gdLst>
                <a:gd name="T0" fmla="*/ 0 w 854"/>
                <a:gd name="T1" fmla="*/ 725890 h 1330"/>
                <a:gd name="T2" fmla="*/ 933600 w 854"/>
                <a:gd name="T3" fmla="*/ 0 h 1330"/>
                <a:gd name="T4" fmla="*/ 933600 w 854"/>
                <a:gd name="T5" fmla="*/ 1453967 h 1330"/>
                <a:gd name="T6" fmla="*/ 0 w 854"/>
                <a:gd name="T7" fmla="*/ 725890 h 1330"/>
                <a:gd name="T8" fmla="*/ 933600 w 854"/>
                <a:gd name="T9" fmla="*/ 0 h 1330"/>
                <a:gd name="T10" fmla="*/ 933600 w 854"/>
                <a:gd name="T11" fmla="*/ 1453967 h 1330"/>
                <a:gd name="T12" fmla="*/ 0 w 854"/>
                <a:gd name="T13" fmla="*/ 725890 h 1330"/>
                <a:gd name="T14" fmla="*/ 0 60000 65536"/>
                <a:gd name="T15" fmla="*/ 0 60000 65536"/>
                <a:gd name="T16" fmla="*/ 0 60000 65536"/>
                <a:gd name="T17" fmla="*/ 0 60000 65536"/>
                <a:gd name="T18" fmla="*/ 0 60000 65536"/>
                <a:gd name="T19" fmla="*/ 0 60000 65536"/>
                <a:gd name="T20" fmla="*/ 0 60000 65536"/>
                <a:gd name="T21" fmla="*/ 0 w 854"/>
                <a:gd name="T22" fmla="*/ 0 h 1330"/>
                <a:gd name="T23" fmla="*/ 854 w 854"/>
                <a:gd name="T24" fmla="*/ 1330 h 13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4" h="1330">
                  <a:moveTo>
                    <a:pt x="0" y="664"/>
                  </a:moveTo>
                  <a:lnTo>
                    <a:pt x="854" y="0"/>
                  </a:lnTo>
                  <a:lnTo>
                    <a:pt x="854" y="1330"/>
                  </a:lnTo>
                  <a:lnTo>
                    <a:pt x="0" y="664"/>
                  </a:lnTo>
                  <a:lnTo>
                    <a:pt x="854" y="0"/>
                  </a:lnTo>
                  <a:lnTo>
                    <a:pt x="854" y="1330"/>
                  </a:lnTo>
                  <a:lnTo>
                    <a:pt x="0" y="664"/>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6" name="îṡḷíḍé"/>
            <p:cNvSpPr>
              <a:spLocks noChangeArrowheads="1"/>
            </p:cNvSpPr>
            <p:nvPr/>
          </p:nvSpPr>
          <p:spPr bwMode="auto">
            <a:xfrm>
              <a:off x="1336994" y="2532964"/>
              <a:ext cx="2186" cy="1451781"/>
            </a:xfrm>
            <a:prstGeom prst="rect">
              <a:avLst/>
            </a:pr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7" name="íṧḷîḑè"/>
            <p:cNvSpPr>
              <a:spLocks noChangeArrowheads="1"/>
            </p:cNvSpPr>
            <p:nvPr/>
          </p:nvSpPr>
          <p:spPr bwMode="auto">
            <a:xfrm>
              <a:off x="1339180" y="3254481"/>
              <a:ext cx="2482676" cy="730263"/>
            </a:xfrm>
            <a:custGeom>
              <a:avLst/>
              <a:gdLst>
                <a:gd name="T0" fmla="*/ 1551263 w 2271"/>
                <a:gd name="T1" fmla="*/ 0 h 668"/>
                <a:gd name="T2" fmla="*/ 931413 w 2271"/>
                <a:gd name="T3" fmla="*/ 0 h 668"/>
                <a:gd name="T4" fmla="*/ 935786 w 2271"/>
                <a:gd name="T5" fmla="*/ 2186 h 668"/>
                <a:gd name="T6" fmla="*/ 0 w 2271"/>
                <a:gd name="T7" fmla="*/ 730263 h 668"/>
                <a:gd name="T8" fmla="*/ 2482676 w 2271"/>
                <a:gd name="T9" fmla="*/ 730263 h 668"/>
                <a:gd name="T10" fmla="*/ 1549076 w 2271"/>
                <a:gd name="T11" fmla="*/ 2186 h 668"/>
                <a:gd name="T12" fmla="*/ 1551263 w 2271"/>
                <a:gd name="T13" fmla="*/ 0 h 668"/>
                <a:gd name="T14" fmla="*/ 0 60000 65536"/>
                <a:gd name="T15" fmla="*/ 0 60000 65536"/>
                <a:gd name="T16" fmla="*/ 0 60000 65536"/>
                <a:gd name="T17" fmla="*/ 0 60000 65536"/>
                <a:gd name="T18" fmla="*/ 0 60000 65536"/>
                <a:gd name="T19" fmla="*/ 0 60000 65536"/>
                <a:gd name="T20" fmla="*/ 0 60000 65536"/>
                <a:gd name="T21" fmla="*/ 0 w 2271"/>
                <a:gd name="T22" fmla="*/ 0 h 668"/>
                <a:gd name="T23" fmla="*/ 2271 w 2271"/>
                <a:gd name="T24" fmla="*/ 668 h 6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1" h="668">
                  <a:moveTo>
                    <a:pt x="1419" y="0"/>
                  </a:moveTo>
                  <a:lnTo>
                    <a:pt x="852" y="0"/>
                  </a:lnTo>
                  <a:lnTo>
                    <a:pt x="856" y="2"/>
                  </a:lnTo>
                  <a:lnTo>
                    <a:pt x="0" y="668"/>
                  </a:lnTo>
                  <a:lnTo>
                    <a:pt x="2271" y="668"/>
                  </a:lnTo>
                  <a:lnTo>
                    <a:pt x="1417" y="2"/>
                  </a:lnTo>
                  <a:lnTo>
                    <a:pt x="1419" y="0"/>
                  </a:lnTo>
                  <a:close/>
                </a:path>
              </a:pathLst>
            </a:cu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8" name="íṩ1ïde"/>
            <p:cNvSpPr>
              <a:spLocks noChangeArrowheads="1"/>
            </p:cNvSpPr>
            <p:nvPr/>
          </p:nvSpPr>
          <p:spPr bwMode="auto">
            <a:xfrm>
              <a:off x="3821856" y="2532964"/>
              <a:ext cx="4373" cy="1451781"/>
            </a:xfrm>
            <a:prstGeom prst="rect">
              <a:avLst/>
            </a:pr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9" name="íṧľiḍè"/>
            <p:cNvSpPr>
              <a:spLocks noChangeArrowheads="1"/>
            </p:cNvSpPr>
            <p:nvPr/>
          </p:nvSpPr>
          <p:spPr bwMode="auto">
            <a:xfrm>
              <a:off x="1339180" y="2530777"/>
              <a:ext cx="2186" cy="2186"/>
            </a:xfrm>
            <a:custGeom>
              <a:avLst/>
              <a:gdLst>
                <a:gd name="T0" fmla="*/ 0 w 2"/>
                <a:gd name="T1" fmla="*/ 0 h 2"/>
                <a:gd name="T2" fmla="*/ 0 w 2"/>
                <a:gd name="T3" fmla="*/ 2186 h 2"/>
                <a:gd name="T4" fmla="*/ 2186 w 2"/>
                <a:gd name="T5" fmla="*/ 2186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2"/>
                  </a:lnTo>
                  <a:lnTo>
                    <a:pt x="2" y="2"/>
                  </a:lnTo>
                  <a:lnTo>
                    <a:pt x="0"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0" name="iṥľiḓe"/>
            <p:cNvSpPr>
              <a:spLocks noChangeArrowheads="1"/>
            </p:cNvSpPr>
            <p:nvPr/>
          </p:nvSpPr>
          <p:spPr bwMode="auto">
            <a:xfrm>
              <a:off x="3818576" y="2530777"/>
              <a:ext cx="3280" cy="2186"/>
            </a:xfrm>
            <a:custGeom>
              <a:avLst/>
              <a:gdLst>
                <a:gd name="T0" fmla="*/ 3280 w 3"/>
                <a:gd name="T1" fmla="*/ 0 h 2"/>
                <a:gd name="T2" fmla="*/ 0 w 3"/>
                <a:gd name="T3" fmla="*/ 2186 h 2"/>
                <a:gd name="T4" fmla="*/ 3280 w 3"/>
                <a:gd name="T5" fmla="*/ 2186 h 2"/>
                <a:gd name="T6" fmla="*/ 328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3" y="2"/>
                  </a:lnTo>
                  <a:lnTo>
                    <a:pt x="3"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1" name="îS1íḓê"/>
            <p:cNvSpPr>
              <a:spLocks noChangeArrowheads="1"/>
            </p:cNvSpPr>
            <p:nvPr/>
          </p:nvSpPr>
          <p:spPr bwMode="auto">
            <a:xfrm>
              <a:off x="1343553" y="417606"/>
              <a:ext cx="534579" cy="612197"/>
            </a:xfrm>
            <a:custGeom>
              <a:avLst/>
              <a:gdLst>
                <a:gd name="T0" fmla="*/ 532304 w 235"/>
                <a:gd name="T1" fmla="*/ 263018 h 270"/>
                <a:gd name="T2" fmla="*/ 263877 w 235"/>
                <a:gd name="T3" fmla="*/ 2267 h 270"/>
                <a:gd name="T4" fmla="*/ 2275 w 235"/>
                <a:gd name="T5" fmla="*/ 269820 h 270"/>
                <a:gd name="T6" fmla="*/ 90992 w 235"/>
                <a:gd name="T7" fmla="*/ 464816 h 270"/>
                <a:gd name="T8" fmla="*/ 90992 w 235"/>
                <a:gd name="T9" fmla="*/ 464816 h 270"/>
                <a:gd name="T10" fmla="*/ 147862 w 235"/>
                <a:gd name="T11" fmla="*/ 612197 h 270"/>
                <a:gd name="T12" fmla="*/ 395816 w 235"/>
                <a:gd name="T13" fmla="*/ 609930 h 270"/>
                <a:gd name="T14" fmla="*/ 445862 w 235"/>
                <a:gd name="T15" fmla="*/ 462549 h 270"/>
                <a:gd name="T16" fmla="*/ 532304 w 235"/>
                <a:gd name="T17" fmla="*/ 263018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270"/>
                <a:gd name="T29" fmla="*/ 235 w 235"/>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270">
                  <a:moveTo>
                    <a:pt x="234" y="116"/>
                  </a:moveTo>
                  <a:cubicBezTo>
                    <a:pt x="233" y="52"/>
                    <a:pt x="180" y="0"/>
                    <a:pt x="116" y="1"/>
                  </a:cubicBezTo>
                  <a:cubicBezTo>
                    <a:pt x="52" y="2"/>
                    <a:pt x="0" y="55"/>
                    <a:pt x="1" y="119"/>
                  </a:cubicBezTo>
                  <a:cubicBezTo>
                    <a:pt x="2" y="154"/>
                    <a:pt x="17" y="184"/>
                    <a:pt x="40" y="205"/>
                  </a:cubicBezTo>
                  <a:cubicBezTo>
                    <a:pt x="40" y="205"/>
                    <a:pt x="40" y="205"/>
                    <a:pt x="40" y="205"/>
                  </a:cubicBezTo>
                  <a:cubicBezTo>
                    <a:pt x="55" y="223"/>
                    <a:pt x="64" y="245"/>
                    <a:pt x="65" y="270"/>
                  </a:cubicBezTo>
                  <a:cubicBezTo>
                    <a:pt x="174" y="269"/>
                    <a:pt x="174" y="269"/>
                    <a:pt x="174" y="269"/>
                  </a:cubicBezTo>
                  <a:cubicBezTo>
                    <a:pt x="174" y="244"/>
                    <a:pt x="182" y="222"/>
                    <a:pt x="196" y="204"/>
                  </a:cubicBezTo>
                  <a:cubicBezTo>
                    <a:pt x="220" y="182"/>
                    <a:pt x="235" y="151"/>
                    <a:pt x="234" y="116"/>
                  </a:cubicBezTo>
                  <a:close/>
                </a:path>
              </a:pathLst>
            </a:custGeom>
            <a:solidFill>
              <a:srgbClr val="F6CE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2" name="ísļiḍe"/>
            <p:cNvSpPr>
              <a:spLocks noChangeArrowheads="1"/>
            </p:cNvSpPr>
            <p:nvPr/>
          </p:nvSpPr>
          <p:spPr bwMode="auto">
            <a:xfrm>
              <a:off x="1452874" y="605637"/>
              <a:ext cx="324683" cy="430724"/>
            </a:xfrm>
            <a:custGeom>
              <a:avLst/>
              <a:gdLst>
                <a:gd name="T0" fmla="*/ 18164 w 143"/>
                <a:gd name="T1" fmla="*/ 61208 h 190"/>
                <a:gd name="T2" fmla="*/ 4541 w 143"/>
                <a:gd name="T3" fmla="*/ 58941 h 190"/>
                <a:gd name="T4" fmla="*/ 2271 w 143"/>
                <a:gd name="T5" fmla="*/ 74810 h 190"/>
                <a:gd name="T6" fmla="*/ 9082 w 143"/>
                <a:gd name="T7" fmla="*/ 81611 h 190"/>
                <a:gd name="T8" fmla="*/ 106714 w 143"/>
                <a:gd name="T9" fmla="*/ 423923 h 190"/>
                <a:gd name="T10" fmla="*/ 115796 w 143"/>
                <a:gd name="T11" fmla="*/ 430724 h 190"/>
                <a:gd name="T12" fmla="*/ 118067 w 143"/>
                <a:gd name="T13" fmla="*/ 430724 h 190"/>
                <a:gd name="T14" fmla="*/ 122608 w 143"/>
                <a:gd name="T15" fmla="*/ 417122 h 190"/>
                <a:gd name="T16" fmla="*/ 34058 w 143"/>
                <a:gd name="T17" fmla="*/ 102014 h 190"/>
                <a:gd name="T18" fmla="*/ 104443 w 143"/>
                <a:gd name="T19" fmla="*/ 111081 h 190"/>
                <a:gd name="T20" fmla="*/ 118067 w 143"/>
                <a:gd name="T21" fmla="*/ 104281 h 190"/>
                <a:gd name="T22" fmla="*/ 156665 w 143"/>
                <a:gd name="T23" fmla="*/ 115615 h 190"/>
                <a:gd name="T24" fmla="*/ 202075 w 143"/>
                <a:gd name="T25" fmla="*/ 99747 h 190"/>
                <a:gd name="T26" fmla="*/ 224781 w 143"/>
                <a:gd name="T27" fmla="*/ 108814 h 190"/>
                <a:gd name="T28" fmla="*/ 292896 w 143"/>
                <a:gd name="T29" fmla="*/ 104281 h 190"/>
                <a:gd name="T30" fmla="*/ 202075 w 143"/>
                <a:gd name="T31" fmla="*/ 417122 h 190"/>
                <a:gd name="T32" fmla="*/ 208887 w 143"/>
                <a:gd name="T33" fmla="*/ 430724 h 190"/>
                <a:gd name="T34" fmla="*/ 211157 w 143"/>
                <a:gd name="T35" fmla="*/ 430724 h 190"/>
                <a:gd name="T36" fmla="*/ 220240 w 143"/>
                <a:gd name="T37" fmla="*/ 423923 h 190"/>
                <a:gd name="T38" fmla="*/ 317871 w 143"/>
                <a:gd name="T39" fmla="*/ 81611 h 190"/>
                <a:gd name="T40" fmla="*/ 320142 w 143"/>
                <a:gd name="T41" fmla="*/ 77077 h 190"/>
                <a:gd name="T42" fmla="*/ 320142 w 143"/>
                <a:gd name="T43" fmla="*/ 63475 h 190"/>
                <a:gd name="T44" fmla="*/ 306519 w 143"/>
                <a:gd name="T45" fmla="*/ 65742 h 190"/>
                <a:gd name="T46" fmla="*/ 229322 w 143"/>
                <a:gd name="T47" fmla="*/ 88412 h 190"/>
                <a:gd name="T48" fmla="*/ 213428 w 143"/>
                <a:gd name="T49" fmla="*/ 83878 h 190"/>
                <a:gd name="T50" fmla="*/ 222510 w 143"/>
                <a:gd name="T51" fmla="*/ 49873 h 190"/>
                <a:gd name="T52" fmla="*/ 204346 w 143"/>
                <a:gd name="T53" fmla="*/ 4534 h 190"/>
                <a:gd name="T54" fmla="*/ 183911 w 143"/>
                <a:gd name="T55" fmla="*/ 6801 h 190"/>
                <a:gd name="T56" fmla="*/ 170288 w 143"/>
                <a:gd name="T57" fmla="*/ 52140 h 190"/>
                <a:gd name="T58" fmla="*/ 186182 w 143"/>
                <a:gd name="T59" fmla="*/ 86145 h 190"/>
                <a:gd name="T60" fmla="*/ 131690 w 143"/>
                <a:gd name="T61" fmla="*/ 88412 h 190"/>
                <a:gd name="T62" fmla="*/ 143042 w 143"/>
                <a:gd name="T63" fmla="*/ 52140 h 190"/>
                <a:gd name="T64" fmla="*/ 127149 w 143"/>
                <a:gd name="T65" fmla="*/ 6801 h 190"/>
                <a:gd name="T66" fmla="*/ 106714 w 143"/>
                <a:gd name="T67" fmla="*/ 6801 h 190"/>
                <a:gd name="T68" fmla="*/ 90820 w 143"/>
                <a:gd name="T69" fmla="*/ 52140 h 190"/>
                <a:gd name="T70" fmla="*/ 104443 w 143"/>
                <a:gd name="T71" fmla="*/ 88412 h 190"/>
                <a:gd name="T72" fmla="*/ 99902 w 143"/>
                <a:gd name="T73" fmla="*/ 90679 h 190"/>
                <a:gd name="T74" fmla="*/ 18164 w 143"/>
                <a:gd name="T75" fmla="*/ 61208 h 190"/>
                <a:gd name="T76" fmla="*/ 195264 w 143"/>
                <a:gd name="T77" fmla="*/ 22670 h 190"/>
                <a:gd name="T78" fmla="*/ 195264 w 143"/>
                <a:gd name="T79" fmla="*/ 22670 h 190"/>
                <a:gd name="T80" fmla="*/ 195264 w 143"/>
                <a:gd name="T81" fmla="*/ 22670 h 190"/>
                <a:gd name="T82" fmla="*/ 204346 w 143"/>
                <a:gd name="T83" fmla="*/ 52140 h 190"/>
                <a:gd name="T84" fmla="*/ 199805 w 143"/>
                <a:gd name="T85" fmla="*/ 72543 h 190"/>
                <a:gd name="T86" fmla="*/ 188452 w 143"/>
                <a:gd name="T87" fmla="*/ 49873 h 190"/>
                <a:gd name="T88" fmla="*/ 195264 w 143"/>
                <a:gd name="T89" fmla="*/ 22670 h 190"/>
                <a:gd name="T90" fmla="*/ 115796 w 143"/>
                <a:gd name="T91" fmla="*/ 24937 h 190"/>
                <a:gd name="T92" fmla="*/ 118067 w 143"/>
                <a:gd name="T93" fmla="*/ 24937 h 190"/>
                <a:gd name="T94" fmla="*/ 118067 w 143"/>
                <a:gd name="T95" fmla="*/ 24937 h 190"/>
                <a:gd name="T96" fmla="*/ 124878 w 143"/>
                <a:gd name="T97" fmla="*/ 49873 h 190"/>
                <a:gd name="T98" fmla="*/ 118067 w 143"/>
                <a:gd name="T99" fmla="*/ 74810 h 190"/>
                <a:gd name="T100" fmla="*/ 108985 w 143"/>
                <a:gd name="T101" fmla="*/ 49873 h 190"/>
                <a:gd name="T102" fmla="*/ 115796 w 143"/>
                <a:gd name="T103" fmla="*/ 24937 h 1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190"/>
                <a:gd name="T158" fmla="*/ 143 w 143"/>
                <a:gd name="T159" fmla="*/ 190 h 1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190">
                  <a:moveTo>
                    <a:pt x="8" y="27"/>
                  </a:moveTo>
                  <a:cubicBezTo>
                    <a:pt x="6" y="25"/>
                    <a:pt x="4" y="25"/>
                    <a:pt x="2" y="26"/>
                  </a:cubicBezTo>
                  <a:cubicBezTo>
                    <a:pt x="0" y="28"/>
                    <a:pt x="0" y="31"/>
                    <a:pt x="1" y="33"/>
                  </a:cubicBezTo>
                  <a:cubicBezTo>
                    <a:pt x="2" y="34"/>
                    <a:pt x="3" y="35"/>
                    <a:pt x="4" y="36"/>
                  </a:cubicBezTo>
                  <a:cubicBezTo>
                    <a:pt x="47" y="187"/>
                    <a:pt x="47" y="187"/>
                    <a:pt x="47" y="187"/>
                  </a:cubicBezTo>
                  <a:cubicBezTo>
                    <a:pt x="47" y="189"/>
                    <a:pt x="49" y="190"/>
                    <a:pt x="51" y="190"/>
                  </a:cubicBezTo>
                  <a:cubicBezTo>
                    <a:pt x="51" y="190"/>
                    <a:pt x="51" y="190"/>
                    <a:pt x="52" y="190"/>
                  </a:cubicBezTo>
                  <a:cubicBezTo>
                    <a:pt x="54" y="189"/>
                    <a:pt x="55" y="186"/>
                    <a:pt x="54" y="184"/>
                  </a:cubicBezTo>
                  <a:cubicBezTo>
                    <a:pt x="15" y="45"/>
                    <a:pt x="15" y="45"/>
                    <a:pt x="15" y="45"/>
                  </a:cubicBezTo>
                  <a:cubicBezTo>
                    <a:pt x="24" y="50"/>
                    <a:pt x="36" y="52"/>
                    <a:pt x="46" y="49"/>
                  </a:cubicBezTo>
                  <a:cubicBezTo>
                    <a:pt x="48" y="48"/>
                    <a:pt x="50" y="47"/>
                    <a:pt x="52" y="46"/>
                  </a:cubicBezTo>
                  <a:cubicBezTo>
                    <a:pt x="57" y="49"/>
                    <a:pt x="63" y="51"/>
                    <a:pt x="69" y="51"/>
                  </a:cubicBezTo>
                  <a:cubicBezTo>
                    <a:pt x="76" y="51"/>
                    <a:pt x="83" y="49"/>
                    <a:pt x="89" y="44"/>
                  </a:cubicBezTo>
                  <a:cubicBezTo>
                    <a:pt x="92" y="46"/>
                    <a:pt x="95" y="47"/>
                    <a:pt x="99" y="48"/>
                  </a:cubicBezTo>
                  <a:cubicBezTo>
                    <a:pt x="110" y="52"/>
                    <a:pt x="120" y="51"/>
                    <a:pt x="129" y="46"/>
                  </a:cubicBezTo>
                  <a:cubicBezTo>
                    <a:pt x="89" y="184"/>
                    <a:pt x="89" y="184"/>
                    <a:pt x="89" y="184"/>
                  </a:cubicBezTo>
                  <a:cubicBezTo>
                    <a:pt x="89" y="186"/>
                    <a:pt x="90" y="189"/>
                    <a:pt x="92" y="190"/>
                  </a:cubicBezTo>
                  <a:cubicBezTo>
                    <a:pt x="92" y="190"/>
                    <a:pt x="93" y="190"/>
                    <a:pt x="93" y="190"/>
                  </a:cubicBezTo>
                  <a:cubicBezTo>
                    <a:pt x="95" y="190"/>
                    <a:pt x="96" y="189"/>
                    <a:pt x="97" y="187"/>
                  </a:cubicBezTo>
                  <a:cubicBezTo>
                    <a:pt x="140" y="36"/>
                    <a:pt x="140" y="36"/>
                    <a:pt x="140" y="36"/>
                  </a:cubicBezTo>
                  <a:cubicBezTo>
                    <a:pt x="140" y="35"/>
                    <a:pt x="141" y="35"/>
                    <a:pt x="141" y="34"/>
                  </a:cubicBezTo>
                  <a:cubicBezTo>
                    <a:pt x="143" y="32"/>
                    <a:pt x="142" y="29"/>
                    <a:pt x="141" y="28"/>
                  </a:cubicBezTo>
                  <a:cubicBezTo>
                    <a:pt x="139" y="26"/>
                    <a:pt x="136" y="27"/>
                    <a:pt x="135" y="29"/>
                  </a:cubicBezTo>
                  <a:cubicBezTo>
                    <a:pt x="127" y="40"/>
                    <a:pt x="116" y="44"/>
                    <a:pt x="101" y="39"/>
                  </a:cubicBezTo>
                  <a:cubicBezTo>
                    <a:pt x="99" y="39"/>
                    <a:pt x="97" y="38"/>
                    <a:pt x="94" y="37"/>
                  </a:cubicBezTo>
                  <a:cubicBezTo>
                    <a:pt x="97" y="32"/>
                    <a:pt x="98" y="27"/>
                    <a:pt x="98" y="22"/>
                  </a:cubicBezTo>
                  <a:cubicBezTo>
                    <a:pt x="97" y="12"/>
                    <a:pt x="95" y="5"/>
                    <a:pt x="90" y="2"/>
                  </a:cubicBezTo>
                  <a:cubicBezTo>
                    <a:pt x="87" y="0"/>
                    <a:pt x="84" y="1"/>
                    <a:pt x="81" y="3"/>
                  </a:cubicBezTo>
                  <a:cubicBezTo>
                    <a:pt x="77" y="6"/>
                    <a:pt x="75" y="13"/>
                    <a:pt x="75" y="23"/>
                  </a:cubicBezTo>
                  <a:cubicBezTo>
                    <a:pt x="76" y="29"/>
                    <a:pt x="78" y="34"/>
                    <a:pt x="82" y="38"/>
                  </a:cubicBezTo>
                  <a:cubicBezTo>
                    <a:pt x="75" y="43"/>
                    <a:pt x="65" y="43"/>
                    <a:pt x="58" y="39"/>
                  </a:cubicBezTo>
                  <a:cubicBezTo>
                    <a:pt x="61" y="35"/>
                    <a:pt x="62" y="29"/>
                    <a:pt x="63" y="23"/>
                  </a:cubicBezTo>
                  <a:cubicBezTo>
                    <a:pt x="63" y="14"/>
                    <a:pt x="61" y="6"/>
                    <a:pt x="56" y="3"/>
                  </a:cubicBezTo>
                  <a:cubicBezTo>
                    <a:pt x="53" y="1"/>
                    <a:pt x="50" y="1"/>
                    <a:pt x="47" y="3"/>
                  </a:cubicBezTo>
                  <a:cubicBezTo>
                    <a:pt x="43" y="6"/>
                    <a:pt x="40" y="13"/>
                    <a:pt x="40" y="23"/>
                  </a:cubicBezTo>
                  <a:cubicBezTo>
                    <a:pt x="40" y="29"/>
                    <a:pt x="42" y="34"/>
                    <a:pt x="46" y="39"/>
                  </a:cubicBezTo>
                  <a:cubicBezTo>
                    <a:pt x="45" y="39"/>
                    <a:pt x="44" y="40"/>
                    <a:pt x="44" y="40"/>
                  </a:cubicBezTo>
                  <a:cubicBezTo>
                    <a:pt x="32" y="44"/>
                    <a:pt x="14" y="37"/>
                    <a:pt x="8" y="27"/>
                  </a:cubicBezTo>
                  <a:close/>
                  <a:moveTo>
                    <a:pt x="86" y="10"/>
                  </a:moveTo>
                  <a:cubicBezTo>
                    <a:pt x="86" y="10"/>
                    <a:pt x="86" y="10"/>
                    <a:pt x="86" y="10"/>
                  </a:cubicBezTo>
                  <a:cubicBezTo>
                    <a:pt x="86" y="10"/>
                    <a:pt x="86" y="10"/>
                    <a:pt x="86" y="10"/>
                  </a:cubicBezTo>
                  <a:cubicBezTo>
                    <a:pt x="87" y="11"/>
                    <a:pt x="89" y="14"/>
                    <a:pt x="90" y="23"/>
                  </a:cubicBezTo>
                  <a:cubicBezTo>
                    <a:pt x="90" y="26"/>
                    <a:pt x="89" y="29"/>
                    <a:pt x="88" y="32"/>
                  </a:cubicBezTo>
                  <a:cubicBezTo>
                    <a:pt x="85" y="29"/>
                    <a:pt x="84" y="26"/>
                    <a:pt x="83" y="22"/>
                  </a:cubicBezTo>
                  <a:cubicBezTo>
                    <a:pt x="83" y="15"/>
                    <a:pt x="84" y="11"/>
                    <a:pt x="86" y="10"/>
                  </a:cubicBezTo>
                  <a:close/>
                  <a:moveTo>
                    <a:pt x="51" y="11"/>
                  </a:moveTo>
                  <a:cubicBezTo>
                    <a:pt x="51" y="11"/>
                    <a:pt x="51" y="11"/>
                    <a:pt x="52" y="11"/>
                  </a:cubicBezTo>
                  <a:cubicBezTo>
                    <a:pt x="52" y="11"/>
                    <a:pt x="52" y="11"/>
                    <a:pt x="52" y="11"/>
                  </a:cubicBezTo>
                  <a:cubicBezTo>
                    <a:pt x="53" y="12"/>
                    <a:pt x="55" y="15"/>
                    <a:pt x="55" y="22"/>
                  </a:cubicBezTo>
                  <a:cubicBezTo>
                    <a:pt x="54" y="27"/>
                    <a:pt x="54" y="30"/>
                    <a:pt x="52" y="33"/>
                  </a:cubicBezTo>
                  <a:cubicBezTo>
                    <a:pt x="50" y="30"/>
                    <a:pt x="48" y="26"/>
                    <a:pt x="48" y="22"/>
                  </a:cubicBezTo>
                  <a:cubicBezTo>
                    <a:pt x="48" y="15"/>
                    <a:pt x="50" y="12"/>
                    <a:pt x="51" y="1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3" name="íṩḻïďé"/>
            <p:cNvSpPr>
              <a:spLocks noChangeArrowheads="1"/>
            </p:cNvSpPr>
            <p:nvPr/>
          </p:nvSpPr>
          <p:spPr bwMode="auto">
            <a:xfrm>
              <a:off x="1482390" y="1021057"/>
              <a:ext cx="263463" cy="154142"/>
            </a:xfrm>
            <a:custGeom>
              <a:avLst/>
              <a:gdLst>
                <a:gd name="T0" fmla="*/ 249836 w 116"/>
                <a:gd name="T1" fmla="*/ 0 h 68"/>
                <a:gd name="T2" fmla="*/ 13627 w 116"/>
                <a:gd name="T3" fmla="*/ 2267 h 68"/>
                <a:gd name="T4" fmla="*/ 0 w 116"/>
                <a:gd name="T5" fmla="*/ 15868 h 68"/>
                <a:gd name="T6" fmla="*/ 2271 w 116"/>
                <a:gd name="T7" fmla="*/ 104273 h 68"/>
                <a:gd name="T8" fmla="*/ 13627 w 116"/>
                <a:gd name="T9" fmla="*/ 117873 h 68"/>
                <a:gd name="T10" fmla="*/ 56781 w 116"/>
                <a:gd name="T11" fmla="*/ 115607 h 68"/>
                <a:gd name="T12" fmla="*/ 81764 w 116"/>
                <a:gd name="T13" fmla="*/ 154142 h 68"/>
                <a:gd name="T14" fmla="*/ 186241 w 116"/>
                <a:gd name="T15" fmla="*/ 154142 h 68"/>
                <a:gd name="T16" fmla="*/ 206682 w 116"/>
                <a:gd name="T17" fmla="*/ 115607 h 68"/>
                <a:gd name="T18" fmla="*/ 249836 w 116"/>
                <a:gd name="T19" fmla="*/ 113340 h 68"/>
                <a:gd name="T20" fmla="*/ 263463 w 116"/>
                <a:gd name="T21" fmla="*/ 102006 h 68"/>
                <a:gd name="T22" fmla="*/ 261192 w 116"/>
                <a:gd name="T23" fmla="*/ 11334 h 68"/>
                <a:gd name="T24" fmla="*/ 249836 w 116"/>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6"/>
                <a:gd name="T40" fmla="*/ 0 h 68"/>
                <a:gd name="T41" fmla="*/ 116 w 116"/>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6" h="68">
                  <a:moveTo>
                    <a:pt x="110" y="0"/>
                  </a:moveTo>
                  <a:cubicBezTo>
                    <a:pt x="6" y="1"/>
                    <a:pt x="6" y="1"/>
                    <a:pt x="6" y="1"/>
                  </a:cubicBezTo>
                  <a:cubicBezTo>
                    <a:pt x="3" y="1"/>
                    <a:pt x="0" y="4"/>
                    <a:pt x="0" y="7"/>
                  </a:cubicBezTo>
                  <a:cubicBezTo>
                    <a:pt x="1" y="46"/>
                    <a:pt x="1" y="46"/>
                    <a:pt x="1" y="46"/>
                  </a:cubicBezTo>
                  <a:cubicBezTo>
                    <a:pt x="1" y="49"/>
                    <a:pt x="3" y="52"/>
                    <a:pt x="6" y="52"/>
                  </a:cubicBezTo>
                  <a:cubicBezTo>
                    <a:pt x="25" y="51"/>
                    <a:pt x="25" y="51"/>
                    <a:pt x="25" y="51"/>
                  </a:cubicBezTo>
                  <a:cubicBezTo>
                    <a:pt x="36" y="68"/>
                    <a:pt x="36" y="68"/>
                    <a:pt x="36" y="68"/>
                  </a:cubicBezTo>
                  <a:cubicBezTo>
                    <a:pt x="82" y="68"/>
                    <a:pt x="82" y="68"/>
                    <a:pt x="82" y="68"/>
                  </a:cubicBezTo>
                  <a:cubicBezTo>
                    <a:pt x="91" y="51"/>
                    <a:pt x="91" y="51"/>
                    <a:pt x="91" y="51"/>
                  </a:cubicBezTo>
                  <a:cubicBezTo>
                    <a:pt x="110" y="50"/>
                    <a:pt x="110" y="50"/>
                    <a:pt x="110" y="50"/>
                  </a:cubicBezTo>
                  <a:cubicBezTo>
                    <a:pt x="113" y="50"/>
                    <a:pt x="116" y="48"/>
                    <a:pt x="116" y="45"/>
                  </a:cubicBezTo>
                  <a:cubicBezTo>
                    <a:pt x="115" y="5"/>
                    <a:pt x="115" y="5"/>
                    <a:pt x="115" y="5"/>
                  </a:cubicBezTo>
                  <a:cubicBezTo>
                    <a:pt x="115" y="2"/>
                    <a:pt x="113" y="0"/>
                    <a:pt x="110" y="0"/>
                  </a:cubicBezTo>
                  <a:close/>
                </a:path>
              </a:pathLst>
            </a:cu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4" name="ï$1îdê"/>
            <p:cNvSpPr>
              <a:spLocks noChangeArrowheads="1"/>
            </p:cNvSpPr>
            <p:nvPr/>
          </p:nvSpPr>
          <p:spPr bwMode="auto">
            <a:xfrm>
              <a:off x="1482390" y="1045107"/>
              <a:ext cx="263463" cy="20771"/>
            </a:xfrm>
            <a:prstGeom prst="rect">
              <a:avLst/>
            </a:prstGeom>
            <a:solidFill>
              <a:srgbClr val="5A88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65" name="ïṩ1ídê"/>
            <p:cNvSpPr>
              <a:spLocks noChangeArrowheads="1"/>
            </p:cNvSpPr>
            <p:nvPr/>
          </p:nvSpPr>
          <p:spPr bwMode="auto">
            <a:xfrm>
              <a:off x="1482390" y="1095395"/>
              <a:ext cx="263463" cy="20771"/>
            </a:xfrm>
            <a:prstGeom prst="rect">
              <a:avLst/>
            </a:prstGeom>
            <a:solidFill>
              <a:srgbClr val="5A88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66" name="iś1ïďé"/>
            <p:cNvSpPr>
              <a:spLocks noChangeArrowheads="1"/>
            </p:cNvSpPr>
            <p:nvPr/>
          </p:nvSpPr>
          <p:spPr bwMode="auto">
            <a:xfrm>
              <a:off x="3312421" y="285327"/>
              <a:ext cx="541138" cy="642806"/>
            </a:xfrm>
            <a:custGeom>
              <a:avLst/>
              <a:gdLst>
                <a:gd name="T0" fmla="*/ 301725 w 495"/>
                <a:gd name="T1" fmla="*/ 642806 h 588"/>
                <a:gd name="T2" fmla="*/ 541138 w 495"/>
                <a:gd name="T3" fmla="*/ 0 h 588"/>
                <a:gd name="T4" fmla="*/ 0 w 495"/>
                <a:gd name="T5" fmla="*/ 451495 h 588"/>
                <a:gd name="T6" fmla="*/ 301725 w 495"/>
                <a:gd name="T7" fmla="*/ 642806 h 588"/>
                <a:gd name="T8" fmla="*/ 0 60000 65536"/>
                <a:gd name="T9" fmla="*/ 0 60000 65536"/>
                <a:gd name="T10" fmla="*/ 0 60000 65536"/>
                <a:gd name="T11" fmla="*/ 0 60000 65536"/>
                <a:gd name="T12" fmla="*/ 0 w 495"/>
                <a:gd name="T13" fmla="*/ 0 h 588"/>
                <a:gd name="T14" fmla="*/ 495 w 495"/>
                <a:gd name="T15" fmla="*/ 588 h 588"/>
              </a:gdLst>
              <a:ahLst/>
              <a:cxnLst>
                <a:cxn ang="T8">
                  <a:pos x="T0" y="T1"/>
                </a:cxn>
                <a:cxn ang="T9">
                  <a:pos x="T2" y="T3"/>
                </a:cxn>
                <a:cxn ang="T10">
                  <a:pos x="T4" y="T5"/>
                </a:cxn>
                <a:cxn ang="T11">
                  <a:pos x="T6" y="T7"/>
                </a:cxn>
              </a:cxnLst>
              <a:rect l="T12" t="T13" r="T14" b="T15"/>
              <a:pathLst>
                <a:path w="495" h="588">
                  <a:moveTo>
                    <a:pt x="276" y="588"/>
                  </a:moveTo>
                  <a:lnTo>
                    <a:pt x="495" y="0"/>
                  </a:lnTo>
                  <a:lnTo>
                    <a:pt x="0" y="413"/>
                  </a:lnTo>
                  <a:lnTo>
                    <a:pt x="276" y="588"/>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7" name="íšḷiḑe"/>
            <p:cNvSpPr>
              <a:spLocks noChangeArrowheads="1"/>
            </p:cNvSpPr>
            <p:nvPr/>
          </p:nvSpPr>
          <p:spPr bwMode="auto">
            <a:xfrm>
              <a:off x="2942917" y="285327"/>
              <a:ext cx="910642" cy="424165"/>
            </a:xfrm>
            <a:custGeom>
              <a:avLst/>
              <a:gdLst>
                <a:gd name="T0" fmla="*/ 219735 w 833"/>
                <a:gd name="T1" fmla="*/ 424165 h 388"/>
                <a:gd name="T2" fmla="*/ 910642 w 833"/>
                <a:gd name="T3" fmla="*/ 0 h 388"/>
                <a:gd name="T4" fmla="*/ 0 w 833"/>
                <a:gd name="T5" fmla="*/ 413233 h 388"/>
                <a:gd name="T6" fmla="*/ 219735 w 833"/>
                <a:gd name="T7" fmla="*/ 424165 h 388"/>
                <a:gd name="T8" fmla="*/ 0 60000 65536"/>
                <a:gd name="T9" fmla="*/ 0 60000 65536"/>
                <a:gd name="T10" fmla="*/ 0 60000 65536"/>
                <a:gd name="T11" fmla="*/ 0 60000 65536"/>
                <a:gd name="T12" fmla="*/ 0 w 833"/>
                <a:gd name="T13" fmla="*/ 0 h 388"/>
                <a:gd name="T14" fmla="*/ 833 w 833"/>
                <a:gd name="T15" fmla="*/ 388 h 388"/>
              </a:gdLst>
              <a:ahLst/>
              <a:cxnLst>
                <a:cxn ang="T8">
                  <a:pos x="T0" y="T1"/>
                </a:cxn>
                <a:cxn ang="T9">
                  <a:pos x="T2" y="T3"/>
                </a:cxn>
                <a:cxn ang="T10">
                  <a:pos x="T4" y="T5"/>
                </a:cxn>
                <a:cxn ang="T11">
                  <a:pos x="T6" y="T7"/>
                </a:cxn>
              </a:cxnLst>
              <a:rect l="T12" t="T13" r="T14" b="T15"/>
              <a:pathLst>
                <a:path w="833" h="388">
                  <a:moveTo>
                    <a:pt x="201" y="388"/>
                  </a:moveTo>
                  <a:lnTo>
                    <a:pt x="833" y="0"/>
                  </a:lnTo>
                  <a:lnTo>
                    <a:pt x="0" y="378"/>
                  </a:lnTo>
                  <a:lnTo>
                    <a:pt x="201" y="388"/>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8" name="î$ľiḑê"/>
            <p:cNvSpPr>
              <a:spLocks noChangeArrowheads="1"/>
            </p:cNvSpPr>
            <p:nvPr/>
          </p:nvSpPr>
          <p:spPr bwMode="auto">
            <a:xfrm>
              <a:off x="3162651" y="285327"/>
              <a:ext cx="690908" cy="590332"/>
            </a:xfrm>
            <a:custGeom>
              <a:avLst/>
              <a:gdLst>
                <a:gd name="T0" fmla="*/ 71059 w 632"/>
                <a:gd name="T1" fmla="*/ 590332 h 540"/>
                <a:gd name="T2" fmla="*/ 149770 w 632"/>
                <a:gd name="T3" fmla="*/ 451495 h 540"/>
                <a:gd name="T4" fmla="*/ 690908 w 632"/>
                <a:gd name="T5" fmla="*/ 0 h 540"/>
                <a:gd name="T6" fmla="*/ 0 w 632"/>
                <a:gd name="T7" fmla="*/ 424164 h 540"/>
                <a:gd name="T8" fmla="*/ 71059 w 632"/>
                <a:gd name="T9" fmla="*/ 590332 h 540"/>
                <a:gd name="T10" fmla="*/ 0 60000 65536"/>
                <a:gd name="T11" fmla="*/ 0 60000 65536"/>
                <a:gd name="T12" fmla="*/ 0 60000 65536"/>
                <a:gd name="T13" fmla="*/ 0 60000 65536"/>
                <a:gd name="T14" fmla="*/ 0 60000 65536"/>
                <a:gd name="T15" fmla="*/ 0 w 632"/>
                <a:gd name="T16" fmla="*/ 0 h 540"/>
                <a:gd name="T17" fmla="*/ 632 w 632"/>
                <a:gd name="T18" fmla="*/ 540 h 540"/>
              </a:gdLst>
              <a:ahLst/>
              <a:cxnLst>
                <a:cxn ang="T10">
                  <a:pos x="T0" y="T1"/>
                </a:cxn>
                <a:cxn ang="T11">
                  <a:pos x="T2" y="T3"/>
                </a:cxn>
                <a:cxn ang="T12">
                  <a:pos x="T4" y="T5"/>
                </a:cxn>
                <a:cxn ang="T13">
                  <a:pos x="T6" y="T7"/>
                </a:cxn>
                <a:cxn ang="T14">
                  <a:pos x="T8" y="T9"/>
                </a:cxn>
              </a:cxnLst>
              <a:rect l="T15" t="T16" r="T17" b="T18"/>
              <a:pathLst>
                <a:path w="632" h="540">
                  <a:moveTo>
                    <a:pt x="65" y="540"/>
                  </a:moveTo>
                  <a:lnTo>
                    <a:pt x="137" y="413"/>
                  </a:lnTo>
                  <a:lnTo>
                    <a:pt x="632" y="0"/>
                  </a:lnTo>
                  <a:lnTo>
                    <a:pt x="0" y="388"/>
                  </a:lnTo>
                  <a:lnTo>
                    <a:pt x="65" y="540"/>
                  </a:lnTo>
                  <a:close/>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9" name="íṡļïḋè"/>
            <p:cNvSpPr>
              <a:spLocks noChangeArrowheads="1"/>
            </p:cNvSpPr>
            <p:nvPr/>
          </p:nvSpPr>
          <p:spPr bwMode="auto">
            <a:xfrm>
              <a:off x="0" y="3853559"/>
              <a:ext cx="796949" cy="460241"/>
            </a:xfrm>
            <a:custGeom>
              <a:avLst/>
              <a:gdLst>
                <a:gd name="T0" fmla="*/ 778785 w 351"/>
                <a:gd name="T1" fmla="*/ 36275 h 203"/>
                <a:gd name="T2" fmla="*/ 685694 w 351"/>
                <a:gd name="T3" fmla="*/ 0 h 203"/>
                <a:gd name="T4" fmla="*/ 635743 w 351"/>
                <a:gd name="T5" fmla="*/ 0 h 203"/>
                <a:gd name="T6" fmla="*/ 617579 w 351"/>
                <a:gd name="T7" fmla="*/ 0 h 203"/>
                <a:gd name="T8" fmla="*/ 0 w 351"/>
                <a:gd name="T9" fmla="*/ 0 h 203"/>
                <a:gd name="T10" fmla="*/ 158936 w 351"/>
                <a:gd name="T11" fmla="*/ 365019 h 203"/>
                <a:gd name="T12" fmla="*/ 199805 w 351"/>
                <a:gd name="T13" fmla="*/ 455707 h 203"/>
                <a:gd name="T14" fmla="*/ 199805 w 351"/>
                <a:gd name="T15" fmla="*/ 460241 h 203"/>
                <a:gd name="T16" fmla="*/ 445020 w 351"/>
                <a:gd name="T17" fmla="*/ 460241 h 203"/>
                <a:gd name="T18" fmla="*/ 445020 w 351"/>
                <a:gd name="T19" fmla="*/ 446638 h 203"/>
                <a:gd name="T20" fmla="*/ 485889 w 351"/>
                <a:gd name="T21" fmla="*/ 367286 h 203"/>
                <a:gd name="T22" fmla="*/ 572169 w 351"/>
                <a:gd name="T23" fmla="*/ 260728 h 203"/>
                <a:gd name="T24" fmla="*/ 651636 w 351"/>
                <a:gd name="T25" fmla="*/ 260728 h 203"/>
                <a:gd name="T26" fmla="*/ 762891 w 351"/>
                <a:gd name="T27" fmla="*/ 165505 h 203"/>
                <a:gd name="T28" fmla="*/ 785596 w 351"/>
                <a:gd name="T29" fmla="*/ 108825 h 203"/>
                <a:gd name="T30" fmla="*/ 778785 w 351"/>
                <a:gd name="T31" fmla="*/ 36275 h 203"/>
                <a:gd name="T32" fmla="*/ 744727 w 351"/>
                <a:gd name="T33" fmla="*/ 95222 h 203"/>
                <a:gd name="T34" fmla="*/ 722022 w 351"/>
                <a:gd name="T35" fmla="*/ 149635 h 203"/>
                <a:gd name="T36" fmla="*/ 653907 w 351"/>
                <a:gd name="T37" fmla="*/ 215384 h 203"/>
                <a:gd name="T38" fmla="*/ 594874 w 351"/>
                <a:gd name="T39" fmla="*/ 215384 h 203"/>
                <a:gd name="T40" fmla="*/ 635743 w 351"/>
                <a:gd name="T41" fmla="*/ 45344 h 203"/>
                <a:gd name="T42" fmla="*/ 685694 w 351"/>
                <a:gd name="T43" fmla="*/ 45344 h 203"/>
                <a:gd name="T44" fmla="*/ 744727 w 351"/>
                <a:gd name="T45" fmla="*/ 61214 h 203"/>
                <a:gd name="T46" fmla="*/ 744727 w 351"/>
                <a:gd name="T47" fmla="*/ 95222 h 2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1"/>
                <a:gd name="T73" fmla="*/ 0 h 203"/>
                <a:gd name="T74" fmla="*/ 351 w 351"/>
                <a:gd name="T75" fmla="*/ 203 h 2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1" h="203">
                  <a:moveTo>
                    <a:pt x="343" y="16"/>
                  </a:moveTo>
                  <a:cubicBezTo>
                    <a:pt x="336" y="6"/>
                    <a:pt x="322" y="0"/>
                    <a:pt x="302" y="0"/>
                  </a:cubicBezTo>
                  <a:cubicBezTo>
                    <a:pt x="280" y="0"/>
                    <a:pt x="280" y="0"/>
                    <a:pt x="280" y="0"/>
                  </a:cubicBezTo>
                  <a:cubicBezTo>
                    <a:pt x="272" y="0"/>
                    <a:pt x="272" y="0"/>
                    <a:pt x="272" y="0"/>
                  </a:cubicBezTo>
                  <a:cubicBezTo>
                    <a:pt x="0" y="0"/>
                    <a:pt x="0" y="0"/>
                    <a:pt x="0" y="0"/>
                  </a:cubicBezTo>
                  <a:cubicBezTo>
                    <a:pt x="0" y="66"/>
                    <a:pt x="26" y="124"/>
                    <a:pt x="70" y="161"/>
                  </a:cubicBezTo>
                  <a:cubicBezTo>
                    <a:pt x="81" y="170"/>
                    <a:pt x="88" y="185"/>
                    <a:pt x="88" y="201"/>
                  </a:cubicBezTo>
                  <a:cubicBezTo>
                    <a:pt x="88" y="203"/>
                    <a:pt x="88" y="203"/>
                    <a:pt x="88" y="203"/>
                  </a:cubicBezTo>
                  <a:cubicBezTo>
                    <a:pt x="196" y="203"/>
                    <a:pt x="196" y="203"/>
                    <a:pt x="196" y="203"/>
                  </a:cubicBezTo>
                  <a:cubicBezTo>
                    <a:pt x="196" y="197"/>
                    <a:pt x="196" y="197"/>
                    <a:pt x="196" y="197"/>
                  </a:cubicBezTo>
                  <a:cubicBezTo>
                    <a:pt x="197" y="183"/>
                    <a:pt x="204" y="170"/>
                    <a:pt x="214" y="162"/>
                  </a:cubicBezTo>
                  <a:cubicBezTo>
                    <a:pt x="229" y="149"/>
                    <a:pt x="242" y="133"/>
                    <a:pt x="252" y="115"/>
                  </a:cubicBezTo>
                  <a:cubicBezTo>
                    <a:pt x="287" y="115"/>
                    <a:pt x="287" y="115"/>
                    <a:pt x="287" y="115"/>
                  </a:cubicBezTo>
                  <a:cubicBezTo>
                    <a:pt x="314" y="115"/>
                    <a:pt x="326" y="95"/>
                    <a:pt x="336" y="73"/>
                  </a:cubicBezTo>
                  <a:cubicBezTo>
                    <a:pt x="346" y="48"/>
                    <a:pt x="346" y="48"/>
                    <a:pt x="346" y="48"/>
                  </a:cubicBezTo>
                  <a:cubicBezTo>
                    <a:pt x="351" y="33"/>
                    <a:pt x="347" y="22"/>
                    <a:pt x="343" y="16"/>
                  </a:cubicBezTo>
                  <a:close/>
                  <a:moveTo>
                    <a:pt x="328" y="42"/>
                  </a:moveTo>
                  <a:cubicBezTo>
                    <a:pt x="318" y="66"/>
                    <a:pt x="318" y="66"/>
                    <a:pt x="318" y="66"/>
                  </a:cubicBezTo>
                  <a:cubicBezTo>
                    <a:pt x="308" y="90"/>
                    <a:pt x="299" y="95"/>
                    <a:pt x="288" y="95"/>
                  </a:cubicBezTo>
                  <a:cubicBezTo>
                    <a:pt x="262" y="95"/>
                    <a:pt x="262" y="95"/>
                    <a:pt x="262" y="95"/>
                  </a:cubicBezTo>
                  <a:cubicBezTo>
                    <a:pt x="272" y="72"/>
                    <a:pt x="278" y="47"/>
                    <a:pt x="280" y="20"/>
                  </a:cubicBezTo>
                  <a:cubicBezTo>
                    <a:pt x="302" y="20"/>
                    <a:pt x="302" y="20"/>
                    <a:pt x="302" y="20"/>
                  </a:cubicBezTo>
                  <a:cubicBezTo>
                    <a:pt x="315" y="20"/>
                    <a:pt x="324" y="23"/>
                    <a:pt x="328" y="27"/>
                  </a:cubicBezTo>
                  <a:cubicBezTo>
                    <a:pt x="330" y="31"/>
                    <a:pt x="330" y="36"/>
                    <a:pt x="328" y="42"/>
                  </a:cubicBezTo>
                  <a:close/>
                </a:path>
              </a:pathLst>
            </a:custGeom>
            <a:solidFill>
              <a:srgbClr val="F167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8570" name="íš1íďê"/>
          <p:cNvGrpSpPr/>
          <p:nvPr/>
        </p:nvGrpSpPr>
        <p:grpSpPr bwMode="auto">
          <a:xfrm>
            <a:off x="8111490" y="3675424"/>
            <a:ext cx="1162050" cy="1160463"/>
            <a:chOff x="0" y="0"/>
            <a:chExt cx="580308" cy="580308"/>
          </a:xfrm>
        </p:grpSpPr>
        <p:sp>
          <p:nvSpPr>
            <p:cNvPr id="8571" name="íṣliḋe"/>
            <p:cNvSpPr>
              <a:spLocks noChangeArrowheads="1"/>
            </p:cNvSpPr>
            <p:nvPr/>
          </p:nvSpPr>
          <p:spPr bwMode="auto">
            <a:xfrm>
              <a:off x="0" y="0"/>
              <a:ext cx="580308" cy="580308"/>
            </a:xfrm>
            <a:prstGeom prst="ellipse">
              <a:avLst/>
            </a:prstGeom>
            <a:solidFill>
              <a:schemeClr val="accent1"/>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8572" name="íśliḑê"/>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8573" name="îšļíḍê"/>
          <p:cNvSpPr>
            <a:spLocks noChangeArrowheads="1"/>
          </p:cNvSpPr>
          <p:nvPr/>
        </p:nvSpPr>
        <p:spPr bwMode="auto">
          <a:xfrm>
            <a:off x="10132695" y="2371090"/>
            <a:ext cx="13639800" cy="408813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8574" name="îšlíḋe"/>
          <p:cNvSpPr>
            <a:spLocks noChangeArrowheads="1"/>
          </p:cNvSpPr>
          <p:nvPr/>
        </p:nvSpPr>
        <p:spPr bwMode="auto">
          <a:xfrm>
            <a:off x="10812006" y="3854812"/>
            <a:ext cx="26082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buSzPct val="25000"/>
            </a:pPr>
            <a:r>
              <a:rPr lang="zh-CN" altLang="en-US" sz="4000" b="1" dirty="0">
                <a:solidFill>
                  <a:srgbClr val="000000"/>
                </a:solidFill>
                <a:latin typeface="+mn-lt"/>
                <a:ea typeface="+mn-ea"/>
                <a:cs typeface="+mn-ea"/>
                <a:sym typeface="+mn-lt"/>
              </a:rPr>
              <a:t>扶持条件</a:t>
            </a:r>
            <a:endParaRPr lang="zh-CN" altLang="en-US" b="1" dirty="0">
              <a:latin typeface="+mn-lt"/>
              <a:ea typeface="+mn-ea"/>
              <a:cs typeface="+mn-ea"/>
              <a:sym typeface="+mn-lt"/>
            </a:endParaRPr>
          </a:p>
        </p:txBody>
      </p:sp>
      <p:sp>
        <p:nvSpPr>
          <p:cNvPr id="8576" name="íŝ1ïdè"/>
          <p:cNvSpPr>
            <a:spLocks noChangeArrowheads="1"/>
          </p:cNvSpPr>
          <p:nvPr/>
        </p:nvSpPr>
        <p:spPr bwMode="auto">
          <a:xfrm>
            <a:off x="14364653" y="3561124"/>
            <a:ext cx="82105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eaLnBrk="1" hangingPunct="1">
              <a:lnSpc>
                <a:spcPct val="150000"/>
              </a:lnSpc>
              <a:buFont typeface="Wingdings" panose="05000000000000000000" pitchFamily="2" charset="2"/>
              <a:buChar char="l"/>
            </a:pPr>
            <a:r>
              <a:rPr sz="2800" dirty="0">
                <a:latin typeface="+mn-lt"/>
                <a:ea typeface="+mn-ea"/>
                <a:cs typeface="+mn-ea"/>
                <a:sym typeface="+mn-lt"/>
              </a:rPr>
              <a:t>2018-2022年,对在我市新设立的外商投资企业(不包括并购项目)</a:t>
            </a:r>
            <a:endParaRPr sz="2800" dirty="0">
              <a:latin typeface="+mn-lt"/>
              <a:ea typeface="+mn-ea"/>
              <a:cs typeface="+mn-ea"/>
              <a:sym typeface="+mn-lt"/>
            </a:endParaRPr>
          </a:p>
          <a:p>
            <a:pPr marL="457200" indent="-457200" eaLnBrk="1" hangingPunct="1">
              <a:lnSpc>
                <a:spcPct val="150000"/>
              </a:lnSpc>
              <a:buFont typeface="Wingdings" panose="05000000000000000000" pitchFamily="2" charset="2"/>
              <a:buChar char="l"/>
            </a:pPr>
            <a:r>
              <a:rPr sz="2800" dirty="0">
                <a:latin typeface="+mn-lt"/>
                <a:ea typeface="+mn-ea"/>
                <a:cs typeface="+mn-ea"/>
                <a:sym typeface="+mn-lt"/>
              </a:rPr>
              <a:t>投资我市重点发展产业项目</a:t>
            </a:r>
            <a:endParaRPr sz="2800" dirty="0">
              <a:latin typeface="+mn-lt"/>
              <a:ea typeface="+mn-ea"/>
              <a:cs typeface="+mn-ea"/>
              <a:sym typeface="+mn-lt"/>
            </a:endParaRPr>
          </a:p>
          <a:p>
            <a:pPr marL="457200" indent="-457200" eaLnBrk="1" hangingPunct="1">
              <a:lnSpc>
                <a:spcPct val="150000"/>
              </a:lnSpc>
              <a:buFont typeface="Wingdings" panose="05000000000000000000" pitchFamily="2" charset="2"/>
              <a:buChar char="l"/>
            </a:pPr>
            <a:r>
              <a:rPr sz="2800" dirty="0">
                <a:latin typeface="+mn-lt"/>
                <a:ea typeface="+mn-ea"/>
                <a:cs typeface="+mn-ea"/>
                <a:sym typeface="+mn-lt"/>
              </a:rPr>
              <a:t>年实际利用外资金额达</a:t>
            </a:r>
            <a:r>
              <a:rPr sz="2800" b="1" dirty="0">
                <a:solidFill>
                  <a:srgbClr val="C00000"/>
                </a:solidFill>
                <a:latin typeface="+mn-lt"/>
                <a:ea typeface="+mn-ea"/>
                <a:cs typeface="+mn-ea"/>
                <a:sym typeface="+mn-lt"/>
              </a:rPr>
              <a:t>1000万美元</a:t>
            </a:r>
            <a:r>
              <a:rPr sz="2800" dirty="0">
                <a:latin typeface="+mn-lt"/>
                <a:ea typeface="+mn-ea"/>
                <a:cs typeface="+mn-ea"/>
                <a:sym typeface="+mn-lt"/>
              </a:rPr>
              <a:t>及以上的(不含外方股东贷款</a:t>
            </a:r>
            <a:r>
              <a:rPr lang="zh-CN" sz="2800" dirty="0">
                <a:latin typeface="+mn-lt"/>
                <a:ea typeface="+mn-ea"/>
                <a:cs typeface="+mn-ea"/>
                <a:sym typeface="+mn-lt"/>
              </a:rPr>
              <a:t>）</a:t>
            </a:r>
            <a:endParaRPr lang="zh-CN" sz="2800" dirty="0">
              <a:latin typeface="+mn-lt"/>
              <a:ea typeface="+mn-ea"/>
              <a:cs typeface="+mn-ea"/>
              <a:sym typeface="+mn-lt"/>
            </a:endParaRPr>
          </a:p>
        </p:txBody>
      </p:sp>
      <p:sp>
        <p:nvSpPr>
          <p:cNvPr id="8577" name="ïsľíḋè"/>
          <p:cNvSpPr>
            <a:spLocks noChangeArrowheads="1"/>
          </p:cNvSpPr>
          <p:nvPr/>
        </p:nvSpPr>
        <p:spPr bwMode="auto">
          <a:xfrm>
            <a:off x="10134600" y="7646035"/>
            <a:ext cx="13637895" cy="4284345"/>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grpSp>
        <p:nvGrpSpPr>
          <p:cNvPr id="8581" name="íṩḷïḍé"/>
          <p:cNvGrpSpPr/>
          <p:nvPr/>
        </p:nvGrpSpPr>
        <p:grpSpPr bwMode="auto">
          <a:xfrm>
            <a:off x="8111490" y="9526949"/>
            <a:ext cx="1162050" cy="1162050"/>
            <a:chOff x="0" y="0"/>
            <a:chExt cx="580308" cy="580308"/>
          </a:xfrm>
        </p:grpSpPr>
        <p:sp>
          <p:nvSpPr>
            <p:cNvPr id="8582" name="îs1îdê"/>
            <p:cNvSpPr>
              <a:spLocks noChangeArrowheads="1"/>
            </p:cNvSpPr>
            <p:nvPr/>
          </p:nvSpPr>
          <p:spPr bwMode="auto">
            <a:xfrm>
              <a:off x="0" y="0"/>
              <a:ext cx="580308" cy="580308"/>
            </a:xfrm>
            <a:prstGeom prst="ellipse">
              <a:avLst/>
            </a:prstGeom>
            <a:solidFill>
              <a:srgbClr val="FCDE02"/>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8583" name="îšļîḋè"/>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8585" name="标题 1"/>
          <p:cNvSpPr>
            <a:spLocks noGrp="1" noChangeArrowheads="1"/>
          </p:cNvSpPr>
          <p:nvPr>
            <p:ph type="title" idx="4294967295"/>
          </p:nvPr>
        </p:nvSpPr>
        <p:spPr bwMode="auto">
          <a:xfrm>
            <a:off x="2658635" y="1148732"/>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a:latin typeface="+mn-lt"/>
                <a:ea typeface="+mn-ea"/>
                <a:cs typeface="+mn-ea"/>
                <a:sym typeface="+mn-lt"/>
              </a:rPr>
              <a:t>促进外资增长政策（鼓励外资新设到资）</a:t>
            </a:r>
            <a:endParaRPr lang="zh-CN" altLang="en-US" sz="2800" b="1" dirty="0">
              <a:solidFill>
                <a:schemeClr val="accent2"/>
              </a:solidFill>
              <a:latin typeface="+mn-lt"/>
              <a:ea typeface="+mn-ea"/>
              <a:cs typeface="+mn-ea"/>
              <a:sym typeface="+mn-lt"/>
            </a:endParaRPr>
          </a:p>
        </p:txBody>
      </p:sp>
      <p:grpSp>
        <p:nvGrpSpPr>
          <p:cNvPr id="8586"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8587"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88"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89"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0"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1"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2"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3"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4"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5"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6"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7"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8"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9"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8600" name="íŝ1ïdè"/>
          <p:cNvSpPr>
            <a:spLocks noChangeArrowheads="1"/>
          </p:cNvSpPr>
          <p:nvPr/>
        </p:nvSpPr>
        <p:spPr bwMode="auto">
          <a:xfrm>
            <a:off x="14897100" y="9750787"/>
            <a:ext cx="86106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ct val="150000"/>
              </a:lnSpc>
              <a:buFont typeface="Arial" panose="02080604020202020204" pitchFamily="34" charset="0"/>
              <a:buChar char="•"/>
            </a:pPr>
            <a:endParaRPr lang="zh-CN" altLang="en-US" sz="2400">
              <a:latin typeface="+mn-lt"/>
              <a:ea typeface="+mn-ea"/>
              <a:cs typeface="+mn-ea"/>
              <a:sym typeface="+mn-lt"/>
            </a:endParaRPr>
          </a:p>
        </p:txBody>
      </p:sp>
      <p:sp>
        <p:nvSpPr>
          <p:cNvPr id="8601" name="矩形 1"/>
          <p:cNvSpPr>
            <a:spLocks noChangeArrowheads="1"/>
          </p:cNvSpPr>
          <p:nvPr/>
        </p:nvSpPr>
        <p:spPr bwMode="auto">
          <a:xfrm>
            <a:off x="2658635" y="1848819"/>
            <a:ext cx="46307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chemeClr val="accent2"/>
                </a:solidFill>
                <a:latin typeface="+mn-lt"/>
                <a:ea typeface="+mn-ea"/>
                <a:cs typeface="+mn-ea"/>
                <a:sym typeface="+mn-lt"/>
              </a:rPr>
              <a:t>厦府〔</a:t>
            </a:r>
            <a:r>
              <a:rPr lang="en-US" altLang="zh-CN" sz="2800" b="1">
                <a:solidFill>
                  <a:schemeClr val="accent2"/>
                </a:solidFill>
                <a:latin typeface="+mn-lt"/>
                <a:ea typeface="+mn-ea"/>
                <a:cs typeface="+mn-ea"/>
                <a:sym typeface="+mn-lt"/>
              </a:rPr>
              <a:t>2018〕111</a:t>
            </a:r>
            <a:r>
              <a:rPr lang="zh-CN" altLang="en-US" sz="2800" b="1">
                <a:solidFill>
                  <a:schemeClr val="accent2"/>
                </a:solidFill>
                <a:latin typeface="+mn-lt"/>
                <a:ea typeface="+mn-ea"/>
                <a:cs typeface="+mn-ea"/>
                <a:sym typeface="+mn-lt"/>
              </a:rPr>
              <a:t>号</a:t>
            </a:r>
            <a:endParaRPr lang="zh-CN" altLang="en-US" sz="2800" b="1">
              <a:solidFill>
                <a:srgbClr val="000000"/>
              </a:solidFill>
              <a:latin typeface="+mn-lt"/>
              <a:ea typeface="+mn-ea"/>
              <a:cs typeface="+mn-ea"/>
              <a:sym typeface="+mn-lt"/>
            </a:endParaRPr>
          </a:p>
        </p:txBody>
      </p:sp>
      <p:sp>
        <p:nvSpPr>
          <p:cNvPr id="2" name="ïŝḷiḓe"/>
          <p:cNvSpPr>
            <a:spLocks noChangeArrowheads="1"/>
          </p:cNvSpPr>
          <p:nvPr/>
        </p:nvSpPr>
        <p:spPr bwMode="auto">
          <a:xfrm>
            <a:off x="14208125" y="8900160"/>
            <a:ext cx="967486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两税地方留成奖励：两税地方留成</a:t>
            </a:r>
            <a:endParaRPr lang="zh-CN" altLang="en-US" sz="3200" dirty="0">
              <a:latin typeface="+mn-lt"/>
              <a:ea typeface="+mn-ea"/>
              <a:cs typeface="+mn-ea"/>
              <a:sym typeface="+mn-lt"/>
            </a:endParaRPr>
          </a:p>
          <a:p>
            <a:pPr>
              <a:lnSpc>
                <a:spcPct val="150000"/>
              </a:lnSpc>
            </a:pPr>
            <a:r>
              <a:rPr lang="en-US" altLang="zh-CN" sz="2800" dirty="0" smtClean="0">
                <a:latin typeface="+mn-lt"/>
                <a:ea typeface="+mn-ea"/>
                <a:cs typeface="+mn-ea"/>
                <a:sym typeface="+mn-lt"/>
              </a:rPr>
              <a:t>  </a:t>
            </a:r>
            <a:r>
              <a:rPr lang="en-US" altLang="zh-CN" sz="2800" b="1" dirty="0" smtClean="0">
                <a:latin typeface="+mn-lt"/>
                <a:ea typeface="+mn-ea"/>
                <a:cs typeface="+mn-ea"/>
                <a:sym typeface="+mn-lt"/>
              </a:rPr>
              <a:t>   </a:t>
            </a:r>
            <a:r>
              <a:rPr lang="zh-CN" altLang="en-US" sz="2800" b="1" dirty="0" smtClean="0">
                <a:latin typeface="+mn-lt"/>
                <a:ea typeface="+mn-ea"/>
                <a:cs typeface="+mn-ea"/>
                <a:sym typeface="+mn-lt"/>
              </a:rPr>
              <a:t>前两年：</a:t>
            </a:r>
            <a:r>
              <a:rPr lang="zh-CN" altLang="en-US" sz="2800" dirty="0">
                <a:latin typeface="+mn-lt"/>
                <a:ea typeface="+mn-ea"/>
                <a:cs typeface="+mn-ea"/>
                <a:sym typeface="+mn-lt"/>
              </a:rPr>
              <a:t>奖励比例</a:t>
            </a:r>
            <a:r>
              <a:rPr lang="en-US" altLang="zh-CN" sz="2800" b="1" dirty="0">
                <a:solidFill>
                  <a:schemeClr val="accent1"/>
                </a:solidFill>
                <a:latin typeface="+mn-lt"/>
                <a:ea typeface="+mn-ea"/>
                <a:cs typeface="+mn-ea"/>
                <a:sym typeface="+mn-lt"/>
              </a:rPr>
              <a:t>100%</a:t>
            </a:r>
            <a:r>
              <a:rPr lang="zh-CN" altLang="en-US" sz="2800" dirty="0">
                <a:latin typeface="+mn-lt"/>
                <a:ea typeface="+mn-ea"/>
                <a:cs typeface="+mn-ea"/>
                <a:sym typeface="+mn-lt"/>
              </a:rPr>
              <a:t>。</a:t>
            </a:r>
            <a:endParaRPr lang="zh-CN" altLang="en-US" sz="2800" dirty="0">
              <a:latin typeface="+mn-lt"/>
              <a:ea typeface="+mn-ea"/>
              <a:cs typeface="+mn-ea"/>
              <a:sym typeface="+mn-lt"/>
            </a:endParaRPr>
          </a:p>
          <a:p>
            <a:pPr>
              <a:lnSpc>
                <a:spcPct val="150000"/>
              </a:lnSpc>
            </a:pPr>
            <a:r>
              <a:rPr lang="zh-CN" altLang="en-US" sz="2800" dirty="0">
                <a:latin typeface="+mn-lt"/>
                <a:ea typeface="+mn-ea"/>
                <a:cs typeface="+mn-ea"/>
                <a:sym typeface="+mn-lt"/>
              </a:rPr>
              <a:t>     </a:t>
            </a:r>
            <a:r>
              <a:rPr lang="zh-CN" altLang="en-US" sz="2800" b="1" dirty="0">
                <a:latin typeface="+mn-lt"/>
                <a:ea typeface="+mn-ea"/>
                <a:cs typeface="+mn-ea"/>
                <a:sym typeface="+mn-lt"/>
              </a:rPr>
              <a:t>后三年：</a:t>
            </a:r>
            <a:r>
              <a:rPr lang="zh-CN" altLang="en-US" sz="2800" dirty="0">
                <a:latin typeface="+mn-lt"/>
                <a:ea typeface="+mn-ea"/>
                <a:cs typeface="+mn-ea"/>
                <a:sym typeface="+mn-lt"/>
              </a:rPr>
              <a:t>奖励比例</a:t>
            </a:r>
            <a:r>
              <a:rPr lang="en-US" altLang="zh-CN" sz="2800" b="1" dirty="0">
                <a:solidFill>
                  <a:schemeClr val="accent1"/>
                </a:solidFill>
                <a:latin typeface="+mn-lt"/>
                <a:ea typeface="+mn-ea"/>
                <a:cs typeface="+mn-ea"/>
                <a:sym typeface="+mn-lt"/>
              </a:rPr>
              <a:t>50%</a:t>
            </a:r>
            <a:r>
              <a:rPr lang="zh-CN" altLang="en-US" sz="3600" dirty="0">
                <a:latin typeface="+mn-lt"/>
                <a:ea typeface="+mn-ea"/>
                <a:cs typeface="+mn-ea"/>
                <a:sym typeface="+mn-lt"/>
              </a:rPr>
              <a:t>。</a:t>
            </a:r>
            <a:endParaRPr lang="zh-CN" altLang="en-US" sz="2800" dirty="0">
              <a:latin typeface="+mn-lt"/>
              <a:ea typeface="+mn-ea"/>
              <a:cs typeface="+mn-ea"/>
              <a:sym typeface="+mn-lt"/>
            </a:endParaRPr>
          </a:p>
        </p:txBody>
      </p:sp>
      <p:sp>
        <p:nvSpPr>
          <p:cNvPr id="6" name="îşliḍe"/>
          <p:cNvSpPr>
            <a:spLocks noChangeArrowheads="1"/>
          </p:cNvSpPr>
          <p:nvPr/>
        </p:nvSpPr>
        <p:spPr bwMode="auto">
          <a:xfrm>
            <a:off x="10354034" y="6812959"/>
            <a:ext cx="343022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smtClean="0">
                <a:solidFill>
                  <a:srgbClr val="000000"/>
                </a:solidFill>
                <a:latin typeface="+mn-lt"/>
                <a:ea typeface="+mn-ea"/>
                <a:cs typeface="+mn-ea"/>
                <a:sym typeface="+mn-lt"/>
              </a:rPr>
              <a:t>到资</a:t>
            </a:r>
            <a:r>
              <a:rPr lang="zh-CN" altLang="en-US" sz="4000" b="1" dirty="0">
                <a:solidFill>
                  <a:srgbClr val="000000"/>
                </a:solidFill>
                <a:latin typeface="+mn-lt"/>
                <a:ea typeface="+mn-ea"/>
                <a:cs typeface="+mn-ea"/>
                <a:sym typeface="+mn-lt"/>
              </a:rPr>
              <a:t>奖励</a:t>
            </a:r>
            <a:endParaRPr lang="zh-CN" altLang="en-US" b="1" dirty="0">
              <a:latin typeface="+mn-lt"/>
              <a:ea typeface="+mn-ea"/>
              <a:cs typeface="+mn-ea"/>
              <a:sym typeface="+mn-lt"/>
            </a:endParaRPr>
          </a:p>
        </p:txBody>
      </p:sp>
      <p:sp>
        <p:nvSpPr>
          <p:cNvPr id="7" name="îśḷïḓê"/>
          <p:cNvSpPr>
            <a:spLocks noChangeArrowheads="1"/>
          </p:cNvSpPr>
          <p:nvPr/>
        </p:nvSpPr>
        <p:spPr bwMode="auto">
          <a:xfrm rot="5400000">
            <a:off x="13405485" y="7150735"/>
            <a:ext cx="1395095" cy="7620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8" name="ïŝḷiḓe"/>
          <p:cNvSpPr>
            <a:spLocks noChangeArrowheads="1"/>
          </p:cNvSpPr>
          <p:nvPr/>
        </p:nvSpPr>
        <p:spPr bwMode="auto">
          <a:xfrm>
            <a:off x="14231620" y="6493510"/>
            <a:ext cx="9674860" cy="153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按实际利用外资金额的</a:t>
            </a:r>
            <a:r>
              <a:rPr lang="en-US" altLang="zh-CN" sz="2800" b="1" dirty="0">
                <a:solidFill>
                  <a:srgbClr val="C00000"/>
                </a:solidFill>
                <a:latin typeface="+mn-lt"/>
                <a:ea typeface="+mn-ea"/>
                <a:cs typeface="+mn-ea"/>
                <a:sym typeface="+mn-lt"/>
              </a:rPr>
              <a:t>2%</a:t>
            </a:r>
            <a:r>
              <a:rPr lang="zh-CN" altLang="en-US" sz="2800" dirty="0">
                <a:latin typeface="+mn-lt"/>
                <a:ea typeface="+mn-ea"/>
                <a:cs typeface="+mn-ea"/>
                <a:sym typeface="+mn-lt"/>
              </a:rPr>
              <a:t>给予一次性奖励</a:t>
            </a:r>
            <a:endParaRPr lang="zh-CN" altLang="en-US" sz="2800" dirty="0">
              <a:latin typeface="+mn-lt"/>
              <a:ea typeface="+mn-ea"/>
              <a:cs typeface="+mn-ea"/>
              <a:sym typeface="+mn-lt"/>
            </a:endParaRPr>
          </a:p>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最高</a:t>
            </a:r>
            <a:r>
              <a:rPr lang="en-US" altLang="zh-CN" sz="2800" b="1" dirty="0">
                <a:solidFill>
                  <a:srgbClr val="C00000"/>
                </a:solidFill>
                <a:latin typeface="+mn-lt"/>
                <a:ea typeface="+mn-ea"/>
                <a:cs typeface="+mn-ea"/>
                <a:sym typeface="+mn-lt"/>
              </a:rPr>
              <a:t>2000</a:t>
            </a:r>
            <a:r>
              <a:rPr lang="zh-CN" altLang="en-US" sz="2800" b="1" dirty="0">
                <a:solidFill>
                  <a:srgbClr val="C00000"/>
                </a:solidFill>
                <a:latin typeface="+mn-lt"/>
                <a:ea typeface="+mn-ea"/>
                <a:cs typeface="+mn-ea"/>
                <a:sym typeface="+mn-lt"/>
              </a:rPr>
              <a:t>万元</a:t>
            </a:r>
            <a:r>
              <a:rPr lang="zh-CN" altLang="en-US" sz="2800" dirty="0">
                <a:latin typeface="+mn-lt"/>
                <a:ea typeface="+mn-ea"/>
                <a:cs typeface="+mn-ea"/>
                <a:sym typeface="+mn-lt"/>
              </a:rPr>
              <a:t>人民币</a:t>
            </a:r>
            <a:endParaRPr lang="zh-CN" altLang="en-US" sz="2800" dirty="0">
              <a:latin typeface="+mn-lt"/>
              <a:ea typeface="+mn-ea"/>
              <a:cs typeface="+mn-ea"/>
              <a:sym typeface="+mn-lt"/>
            </a:endParaRPr>
          </a:p>
        </p:txBody>
      </p:sp>
      <p:sp>
        <p:nvSpPr>
          <p:cNvPr id="3" name="îşliḍe"/>
          <p:cNvSpPr>
            <a:spLocks noChangeArrowheads="1"/>
          </p:cNvSpPr>
          <p:nvPr/>
        </p:nvSpPr>
        <p:spPr bwMode="auto">
          <a:xfrm>
            <a:off x="10401024" y="9409474"/>
            <a:ext cx="343022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smtClean="0">
                <a:solidFill>
                  <a:srgbClr val="000000"/>
                </a:solidFill>
                <a:latin typeface="+mn-lt"/>
                <a:ea typeface="+mn-ea"/>
                <a:cs typeface="+mn-ea"/>
                <a:sym typeface="+mn-lt"/>
              </a:rPr>
              <a:t>经营贡献</a:t>
            </a:r>
            <a:r>
              <a:rPr lang="zh-CN" altLang="en-US" sz="4000" b="1" dirty="0">
                <a:solidFill>
                  <a:srgbClr val="000000"/>
                </a:solidFill>
                <a:latin typeface="+mn-lt"/>
                <a:ea typeface="+mn-ea"/>
                <a:cs typeface="+mn-ea"/>
                <a:sym typeface="+mn-lt"/>
              </a:rPr>
              <a:t>奖励</a:t>
            </a:r>
            <a:endParaRPr lang="zh-CN" altLang="en-US" b="1" dirty="0">
              <a:latin typeface="+mn-lt"/>
              <a:ea typeface="+mn-ea"/>
              <a:cs typeface="+mn-ea"/>
              <a:sym typeface="+mn-lt"/>
            </a:endParaRPr>
          </a:p>
        </p:txBody>
      </p:sp>
      <p:sp>
        <p:nvSpPr>
          <p:cNvPr id="4" name="îśḷïḓê"/>
          <p:cNvSpPr>
            <a:spLocks noChangeArrowheads="1"/>
          </p:cNvSpPr>
          <p:nvPr/>
        </p:nvSpPr>
        <p:spPr bwMode="auto">
          <a:xfrm rot="5400000">
            <a:off x="12978593" y="10034155"/>
            <a:ext cx="2340000" cy="7143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5" name="îśḷïḓê"/>
          <p:cNvSpPr>
            <a:spLocks noChangeArrowheads="1"/>
          </p:cNvSpPr>
          <p:nvPr/>
        </p:nvSpPr>
        <p:spPr bwMode="auto">
          <a:xfrm rot="5400000">
            <a:off x="12931603" y="3928630"/>
            <a:ext cx="2340000" cy="7143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直接连接符 3"/>
          <p:cNvSpPr>
            <a:spLocks noChangeShapeType="1"/>
          </p:cNvSpPr>
          <p:nvPr/>
        </p:nvSpPr>
        <p:spPr bwMode="auto">
          <a:xfrm>
            <a:off x="8692515" y="3675424"/>
            <a:ext cx="0" cy="7013575"/>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8195" name="îSḻíďè"/>
          <p:cNvSpPr>
            <a:spLocks noChangeArrowheads="1"/>
          </p:cNvSpPr>
          <p:nvPr/>
        </p:nvSpPr>
        <p:spPr bwMode="auto">
          <a:xfrm>
            <a:off x="1183640" y="3675424"/>
            <a:ext cx="7508875" cy="7013575"/>
          </a:xfrm>
          <a:custGeom>
            <a:avLst/>
            <a:gdLst>
              <a:gd name="T0" fmla="*/ 7508875 w 2365"/>
              <a:gd name="T1" fmla="*/ 7013575 h 2209"/>
              <a:gd name="T2" fmla="*/ 0 w 2365"/>
              <a:gd name="T3" fmla="*/ 3505200 h 2209"/>
              <a:gd name="T4" fmla="*/ 7508875 w 2365"/>
              <a:gd name="T5" fmla="*/ 0 h 2209"/>
              <a:gd name="T6" fmla="*/ 7508875 w 2365"/>
              <a:gd name="T7" fmla="*/ 7013575 h 2209"/>
              <a:gd name="T8" fmla="*/ 0 60000 65536"/>
              <a:gd name="T9" fmla="*/ 0 60000 65536"/>
              <a:gd name="T10" fmla="*/ 0 60000 65536"/>
              <a:gd name="T11" fmla="*/ 0 60000 65536"/>
              <a:gd name="T12" fmla="*/ 0 w 2365"/>
              <a:gd name="T13" fmla="*/ 0 h 2209"/>
              <a:gd name="T14" fmla="*/ 2365 w 2365"/>
              <a:gd name="T15" fmla="*/ 2209 h 2209"/>
            </a:gdLst>
            <a:ahLst/>
            <a:cxnLst>
              <a:cxn ang="T8">
                <a:pos x="T0" y="T1"/>
              </a:cxn>
              <a:cxn ang="T9">
                <a:pos x="T2" y="T3"/>
              </a:cxn>
              <a:cxn ang="T10">
                <a:pos x="T4" y="T5"/>
              </a:cxn>
              <a:cxn ang="T11">
                <a:pos x="T6" y="T7"/>
              </a:cxn>
            </a:cxnLst>
            <a:rect l="T12" t="T13" r="T14" b="T15"/>
            <a:pathLst>
              <a:path w="2365" h="2209">
                <a:moveTo>
                  <a:pt x="2365" y="2209"/>
                </a:moveTo>
                <a:lnTo>
                  <a:pt x="0" y="1104"/>
                </a:lnTo>
                <a:lnTo>
                  <a:pt x="2365" y="0"/>
                </a:lnTo>
                <a:lnTo>
                  <a:pt x="2365" y="2209"/>
                </a:lnTo>
                <a:close/>
              </a:path>
            </a:pathLst>
          </a:custGeom>
          <a:gradFill rotWithShape="1">
            <a:gsLst>
              <a:gs pos="0">
                <a:srgbClr val="F2F2F2"/>
              </a:gs>
              <a:gs pos="100000">
                <a:srgbClr val="D8D8D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latin typeface="+mn-lt"/>
              <a:ea typeface="+mn-ea"/>
              <a:cs typeface="+mn-ea"/>
              <a:sym typeface="+mn-lt"/>
            </a:endParaRPr>
          </a:p>
        </p:txBody>
      </p:sp>
      <p:grpSp>
        <p:nvGrpSpPr>
          <p:cNvPr id="8196" name="组合 50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872490" y="4873987"/>
            <a:ext cx="5983288" cy="3943350"/>
            <a:chOff x="0" y="0"/>
            <a:chExt cx="6546129" cy="4313800"/>
          </a:xfrm>
        </p:grpSpPr>
        <p:grpSp>
          <p:nvGrpSpPr>
            <p:cNvPr id="8197" name="ïSḻiḍe"/>
            <p:cNvGrpSpPr/>
            <p:nvPr/>
          </p:nvGrpSpPr>
          <p:grpSpPr bwMode="auto">
            <a:xfrm>
              <a:off x="168353" y="0"/>
              <a:ext cx="6377776" cy="4313800"/>
              <a:chOff x="0" y="0"/>
              <a:chExt cx="5834" cy="3946"/>
            </a:xfrm>
          </p:grpSpPr>
          <p:sp>
            <p:nvSpPr>
              <p:cNvPr id="8198" name="íšḻïḑé"/>
              <p:cNvSpPr>
                <a:spLocks noChangeArrowheads="1"/>
              </p:cNvSpPr>
              <p:nvPr/>
            </p:nvSpPr>
            <p:spPr bwMode="auto">
              <a:xfrm>
                <a:off x="1015" y="0"/>
                <a:ext cx="2314" cy="3548"/>
              </a:xfrm>
              <a:custGeom>
                <a:avLst/>
                <a:gdLst>
                  <a:gd name="T0" fmla="*/ 4 w 1114"/>
                  <a:gd name="T1" fmla="*/ 1396 h 1710"/>
                  <a:gd name="T2" fmla="*/ 0 w 1114"/>
                  <a:gd name="T3" fmla="*/ 1098 h 1710"/>
                  <a:gd name="T4" fmla="*/ 0 w 1114"/>
                  <a:gd name="T5" fmla="*/ 1058 h 1710"/>
                  <a:gd name="T6" fmla="*/ 46 w 1114"/>
                  <a:gd name="T7" fmla="*/ 766 h 1710"/>
                  <a:gd name="T8" fmla="*/ 39 w 1114"/>
                  <a:gd name="T9" fmla="*/ 1434 h 1710"/>
                  <a:gd name="T10" fmla="*/ 87 w 1114"/>
                  <a:gd name="T11" fmla="*/ 734 h 1710"/>
                  <a:gd name="T12" fmla="*/ 87 w 1114"/>
                  <a:gd name="T13" fmla="*/ 734 h 1710"/>
                  <a:gd name="T14" fmla="*/ 133 w 1114"/>
                  <a:gd name="T15" fmla="*/ 1515 h 1710"/>
                  <a:gd name="T16" fmla="*/ 239 w 1114"/>
                  <a:gd name="T17" fmla="*/ 1498 h 1710"/>
                  <a:gd name="T18" fmla="*/ 320 w 1114"/>
                  <a:gd name="T19" fmla="*/ 739 h 1710"/>
                  <a:gd name="T20" fmla="*/ 511 w 1114"/>
                  <a:gd name="T21" fmla="*/ 720 h 1710"/>
                  <a:gd name="T22" fmla="*/ 550 w 1114"/>
                  <a:gd name="T23" fmla="*/ 739 h 1710"/>
                  <a:gd name="T24" fmla="*/ 663 w 1114"/>
                  <a:gd name="T25" fmla="*/ 1517 h 1710"/>
                  <a:gd name="T26" fmla="*/ 700 w 1114"/>
                  <a:gd name="T27" fmla="*/ 1498 h 1710"/>
                  <a:gd name="T28" fmla="*/ 781 w 1114"/>
                  <a:gd name="T29" fmla="*/ 739 h 1710"/>
                  <a:gd name="T30" fmla="*/ 947 w 1114"/>
                  <a:gd name="T31" fmla="*/ 720 h 1710"/>
                  <a:gd name="T32" fmla="*/ 931 w 1114"/>
                  <a:gd name="T33" fmla="*/ 1498 h 1710"/>
                  <a:gd name="T34" fmla="*/ 1076 w 1114"/>
                  <a:gd name="T35" fmla="*/ 672 h 1710"/>
                  <a:gd name="T36" fmla="*/ 1124 w 1114"/>
                  <a:gd name="T37" fmla="*/ 1517 h 1710"/>
                  <a:gd name="T38" fmla="*/ 1097 w 1114"/>
                  <a:gd name="T39" fmla="*/ 625 h 1710"/>
                  <a:gd name="T40" fmla="*/ 1082 w 1114"/>
                  <a:gd name="T41" fmla="*/ 403 h 1710"/>
                  <a:gd name="T42" fmla="*/ 1103 w 1114"/>
                  <a:gd name="T43" fmla="*/ 286 h 1710"/>
                  <a:gd name="T44" fmla="*/ 1103 w 1114"/>
                  <a:gd name="T45" fmla="*/ 154 h 1710"/>
                  <a:gd name="T46" fmla="*/ 1180 w 1114"/>
                  <a:gd name="T47" fmla="*/ 31 h 1710"/>
                  <a:gd name="T48" fmla="*/ 1163 w 1114"/>
                  <a:gd name="T49" fmla="*/ 1517 h 1710"/>
                  <a:gd name="T50" fmla="*/ 1223 w 1114"/>
                  <a:gd name="T51" fmla="*/ 19 h 1710"/>
                  <a:gd name="T52" fmla="*/ 1298 w 1114"/>
                  <a:gd name="T53" fmla="*/ 3477 h 1710"/>
                  <a:gd name="T54" fmla="*/ 1298 w 1114"/>
                  <a:gd name="T55" fmla="*/ 3440 h 1710"/>
                  <a:gd name="T56" fmla="*/ 1342 w 1114"/>
                  <a:gd name="T57" fmla="*/ 3145 h 1710"/>
                  <a:gd name="T58" fmla="*/ 1338 w 1114"/>
                  <a:gd name="T59" fmla="*/ 0 h 1710"/>
                  <a:gd name="T60" fmla="*/ 1460 w 1114"/>
                  <a:gd name="T61" fmla="*/ 3116 h 1710"/>
                  <a:gd name="T62" fmla="*/ 1471 w 1114"/>
                  <a:gd name="T63" fmla="*/ 1517 h 1710"/>
                  <a:gd name="T64" fmla="*/ 1500 w 1114"/>
                  <a:gd name="T65" fmla="*/ 3098 h 1710"/>
                  <a:gd name="T66" fmla="*/ 1508 w 1114"/>
                  <a:gd name="T67" fmla="*/ 1517 h 1710"/>
                  <a:gd name="T68" fmla="*/ 1691 w 1114"/>
                  <a:gd name="T69" fmla="*/ 3098 h 1710"/>
                  <a:gd name="T70" fmla="*/ 1685 w 1114"/>
                  <a:gd name="T71" fmla="*/ 19 h 1710"/>
                  <a:gd name="T72" fmla="*/ 1807 w 1114"/>
                  <a:gd name="T73" fmla="*/ 3116 h 1710"/>
                  <a:gd name="T74" fmla="*/ 1799 w 1114"/>
                  <a:gd name="T75" fmla="*/ 0 h 1710"/>
                  <a:gd name="T76" fmla="*/ 1847 w 1114"/>
                  <a:gd name="T77" fmla="*/ 3116 h 1710"/>
                  <a:gd name="T78" fmla="*/ 1992 w 1114"/>
                  <a:gd name="T79" fmla="*/ 0 h 1710"/>
                  <a:gd name="T80" fmla="*/ 1971 w 1114"/>
                  <a:gd name="T81" fmla="*/ 1517 h 1710"/>
                  <a:gd name="T82" fmla="*/ 2100 w 1114"/>
                  <a:gd name="T83" fmla="*/ 2 h 1710"/>
                  <a:gd name="T84" fmla="*/ 2154 w 1114"/>
                  <a:gd name="T85" fmla="*/ 3098 h 1710"/>
                  <a:gd name="T86" fmla="*/ 2137 w 1114"/>
                  <a:gd name="T87" fmla="*/ 35 h 1710"/>
                  <a:gd name="T88" fmla="*/ 2137 w 1114"/>
                  <a:gd name="T89" fmla="*/ 35 h 1710"/>
                  <a:gd name="T90" fmla="*/ 2194 w 1114"/>
                  <a:gd name="T91" fmla="*/ 3112 h 1710"/>
                  <a:gd name="T92" fmla="*/ 2252 w 1114"/>
                  <a:gd name="T93" fmla="*/ 1554 h 1710"/>
                  <a:gd name="T94" fmla="*/ 2208 w 1114"/>
                  <a:gd name="T95" fmla="*/ 191 h 1710"/>
                  <a:gd name="T96" fmla="*/ 2208 w 1114"/>
                  <a:gd name="T97" fmla="*/ 421 h 1710"/>
                  <a:gd name="T98" fmla="*/ 2293 w 1114"/>
                  <a:gd name="T99" fmla="*/ 2973 h 1710"/>
                  <a:gd name="T100" fmla="*/ 2297 w 1114"/>
                  <a:gd name="T101" fmla="*/ 1581 h 1710"/>
                  <a:gd name="T102" fmla="*/ 2295 w 1114"/>
                  <a:gd name="T103" fmla="*/ 2928 h 1710"/>
                  <a:gd name="T104" fmla="*/ 2314 w 1114"/>
                  <a:gd name="T105" fmla="*/ 2811 h 1710"/>
                  <a:gd name="T106" fmla="*/ 2295 w 1114"/>
                  <a:gd name="T107" fmla="*/ 2504 h 1710"/>
                  <a:gd name="T108" fmla="*/ 2295 w 1114"/>
                  <a:gd name="T109" fmla="*/ 2465 h 1710"/>
                  <a:gd name="T110" fmla="*/ 2314 w 1114"/>
                  <a:gd name="T111" fmla="*/ 2158 h 1710"/>
                  <a:gd name="T112" fmla="*/ 2295 w 1114"/>
                  <a:gd name="T113" fmla="*/ 2004 h 1710"/>
                  <a:gd name="T114" fmla="*/ 2314 w 1114"/>
                  <a:gd name="T115" fmla="*/ 1888 h 17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14"/>
                  <a:gd name="T175" fmla="*/ 0 h 1710"/>
                  <a:gd name="T176" fmla="*/ 1114 w 1114"/>
                  <a:gd name="T177" fmla="*/ 1710 h 17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14" h="1710">
                    <a:moveTo>
                      <a:pt x="0" y="657"/>
                    </a:moveTo>
                    <a:cubicBezTo>
                      <a:pt x="0" y="640"/>
                      <a:pt x="0" y="640"/>
                      <a:pt x="0" y="640"/>
                    </a:cubicBezTo>
                    <a:cubicBezTo>
                      <a:pt x="10" y="640"/>
                      <a:pt x="10" y="640"/>
                      <a:pt x="10" y="640"/>
                    </a:cubicBezTo>
                    <a:cubicBezTo>
                      <a:pt x="10" y="657"/>
                      <a:pt x="10" y="657"/>
                      <a:pt x="10" y="657"/>
                    </a:cubicBezTo>
                    <a:cubicBezTo>
                      <a:pt x="10" y="662"/>
                      <a:pt x="10" y="667"/>
                      <a:pt x="11" y="671"/>
                    </a:cubicBezTo>
                    <a:cubicBezTo>
                      <a:pt x="12" y="676"/>
                      <a:pt x="12" y="676"/>
                      <a:pt x="12" y="676"/>
                    </a:cubicBezTo>
                    <a:cubicBezTo>
                      <a:pt x="3" y="678"/>
                      <a:pt x="3" y="678"/>
                      <a:pt x="3" y="678"/>
                    </a:cubicBezTo>
                    <a:cubicBezTo>
                      <a:pt x="2" y="673"/>
                      <a:pt x="2" y="673"/>
                      <a:pt x="2" y="673"/>
                    </a:cubicBezTo>
                    <a:cubicBezTo>
                      <a:pt x="1" y="668"/>
                      <a:pt x="0" y="663"/>
                      <a:pt x="0" y="657"/>
                    </a:cubicBezTo>
                    <a:close/>
                    <a:moveTo>
                      <a:pt x="0" y="622"/>
                    </a:moveTo>
                    <a:cubicBezTo>
                      <a:pt x="0" y="584"/>
                      <a:pt x="0" y="584"/>
                      <a:pt x="0" y="584"/>
                    </a:cubicBezTo>
                    <a:cubicBezTo>
                      <a:pt x="10" y="584"/>
                      <a:pt x="10" y="584"/>
                      <a:pt x="10" y="584"/>
                    </a:cubicBezTo>
                    <a:cubicBezTo>
                      <a:pt x="10" y="622"/>
                      <a:pt x="10" y="622"/>
                      <a:pt x="10" y="622"/>
                    </a:cubicBezTo>
                    <a:lnTo>
                      <a:pt x="0" y="622"/>
                    </a:lnTo>
                    <a:close/>
                    <a:moveTo>
                      <a:pt x="0" y="566"/>
                    </a:moveTo>
                    <a:cubicBezTo>
                      <a:pt x="0" y="529"/>
                      <a:pt x="0" y="529"/>
                      <a:pt x="0" y="529"/>
                    </a:cubicBezTo>
                    <a:cubicBezTo>
                      <a:pt x="10" y="529"/>
                      <a:pt x="10" y="529"/>
                      <a:pt x="10" y="529"/>
                    </a:cubicBezTo>
                    <a:cubicBezTo>
                      <a:pt x="10" y="566"/>
                      <a:pt x="10" y="566"/>
                      <a:pt x="10" y="566"/>
                    </a:cubicBezTo>
                    <a:lnTo>
                      <a:pt x="0" y="566"/>
                    </a:lnTo>
                    <a:close/>
                    <a:moveTo>
                      <a:pt x="0" y="510"/>
                    </a:moveTo>
                    <a:cubicBezTo>
                      <a:pt x="0" y="473"/>
                      <a:pt x="0" y="473"/>
                      <a:pt x="0" y="473"/>
                    </a:cubicBezTo>
                    <a:cubicBezTo>
                      <a:pt x="10" y="473"/>
                      <a:pt x="10" y="473"/>
                      <a:pt x="10" y="473"/>
                    </a:cubicBezTo>
                    <a:cubicBezTo>
                      <a:pt x="10" y="510"/>
                      <a:pt x="10" y="510"/>
                      <a:pt x="10" y="510"/>
                    </a:cubicBezTo>
                    <a:lnTo>
                      <a:pt x="0" y="510"/>
                    </a:lnTo>
                    <a:close/>
                    <a:moveTo>
                      <a:pt x="0" y="455"/>
                    </a:moveTo>
                    <a:cubicBezTo>
                      <a:pt x="0" y="418"/>
                      <a:pt x="0" y="418"/>
                      <a:pt x="0" y="418"/>
                    </a:cubicBezTo>
                    <a:cubicBezTo>
                      <a:pt x="10" y="418"/>
                      <a:pt x="10" y="418"/>
                      <a:pt x="10" y="418"/>
                    </a:cubicBezTo>
                    <a:cubicBezTo>
                      <a:pt x="10" y="455"/>
                      <a:pt x="10" y="455"/>
                      <a:pt x="10" y="455"/>
                    </a:cubicBezTo>
                    <a:lnTo>
                      <a:pt x="0" y="455"/>
                    </a:lnTo>
                    <a:close/>
                    <a:moveTo>
                      <a:pt x="4" y="398"/>
                    </a:moveTo>
                    <a:cubicBezTo>
                      <a:pt x="6" y="394"/>
                      <a:pt x="6" y="394"/>
                      <a:pt x="6" y="394"/>
                    </a:cubicBezTo>
                    <a:cubicBezTo>
                      <a:pt x="9" y="384"/>
                      <a:pt x="15" y="376"/>
                      <a:pt x="22" y="369"/>
                    </a:cubicBezTo>
                    <a:cubicBezTo>
                      <a:pt x="25" y="366"/>
                      <a:pt x="25" y="366"/>
                      <a:pt x="25" y="366"/>
                    </a:cubicBezTo>
                    <a:cubicBezTo>
                      <a:pt x="32" y="372"/>
                      <a:pt x="32" y="372"/>
                      <a:pt x="32" y="372"/>
                    </a:cubicBezTo>
                    <a:cubicBezTo>
                      <a:pt x="28" y="375"/>
                      <a:pt x="28" y="375"/>
                      <a:pt x="28" y="375"/>
                    </a:cubicBezTo>
                    <a:cubicBezTo>
                      <a:pt x="22" y="382"/>
                      <a:pt x="17" y="389"/>
                      <a:pt x="14" y="397"/>
                    </a:cubicBezTo>
                    <a:cubicBezTo>
                      <a:pt x="12" y="401"/>
                      <a:pt x="12" y="401"/>
                      <a:pt x="12" y="401"/>
                    </a:cubicBezTo>
                    <a:lnTo>
                      <a:pt x="4" y="398"/>
                    </a:lnTo>
                    <a:close/>
                    <a:moveTo>
                      <a:pt x="12" y="696"/>
                    </a:moveTo>
                    <a:cubicBezTo>
                      <a:pt x="19" y="691"/>
                      <a:pt x="19" y="691"/>
                      <a:pt x="19" y="691"/>
                    </a:cubicBezTo>
                    <a:cubicBezTo>
                      <a:pt x="22" y="695"/>
                      <a:pt x="22" y="695"/>
                      <a:pt x="22" y="695"/>
                    </a:cubicBezTo>
                    <a:cubicBezTo>
                      <a:pt x="27" y="702"/>
                      <a:pt x="33" y="708"/>
                      <a:pt x="41" y="712"/>
                    </a:cubicBezTo>
                    <a:cubicBezTo>
                      <a:pt x="45" y="715"/>
                      <a:pt x="45" y="715"/>
                      <a:pt x="45" y="715"/>
                    </a:cubicBezTo>
                    <a:cubicBezTo>
                      <a:pt x="40" y="723"/>
                      <a:pt x="40" y="723"/>
                      <a:pt x="40" y="723"/>
                    </a:cubicBezTo>
                    <a:cubicBezTo>
                      <a:pt x="36" y="720"/>
                      <a:pt x="36" y="720"/>
                      <a:pt x="36" y="720"/>
                    </a:cubicBezTo>
                    <a:cubicBezTo>
                      <a:pt x="27" y="715"/>
                      <a:pt x="20" y="708"/>
                      <a:pt x="14" y="700"/>
                    </a:cubicBezTo>
                    <a:lnTo>
                      <a:pt x="12" y="696"/>
                    </a:lnTo>
                    <a:close/>
                    <a:moveTo>
                      <a:pt x="42" y="354"/>
                    </a:moveTo>
                    <a:cubicBezTo>
                      <a:pt x="46" y="352"/>
                      <a:pt x="46" y="352"/>
                      <a:pt x="46" y="352"/>
                    </a:cubicBezTo>
                    <a:cubicBezTo>
                      <a:pt x="55" y="349"/>
                      <a:pt x="65" y="347"/>
                      <a:pt x="74" y="347"/>
                    </a:cubicBezTo>
                    <a:cubicBezTo>
                      <a:pt x="80" y="347"/>
                      <a:pt x="80" y="347"/>
                      <a:pt x="80" y="347"/>
                    </a:cubicBezTo>
                    <a:cubicBezTo>
                      <a:pt x="80" y="356"/>
                      <a:pt x="80" y="356"/>
                      <a:pt x="80" y="356"/>
                    </a:cubicBezTo>
                    <a:cubicBezTo>
                      <a:pt x="74" y="356"/>
                      <a:pt x="74" y="356"/>
                      <a:pt x="74" y="356"/>
                    </a:cubicBezTo>
                    <a:cubicBezTo>
                      <a:pt x="66" y="356"/>
                      <a:pt x="58" y="358"/>
                      <a:pt x="50" y="361"/>
                    </a:cubicBezTo>
                    <a:cubicBezTo>
                      <a:pt x="45" y="363"/>
                      <a:pt x="45" y="363"/>
                      <a:pt x="45" y="363"/>
                    </a:cubicBezTo>
                    <a:lnTo>
                      <a:pt x="42" y="354"/>
                    </a:lnTo>
                    <a:close/>
                    <a:moveTo>
                      <a:pt x="59" y="730"/>
                    </a:moveTo>
                    <a:cubicBezTo>
                      <a:pt x="60" y="720"/>
                      <a:pt x="60" y="720"/>
                      <a:pt x="60" y="720"/>
                    </a:cubicBezTo>
                    <a:cubicBezTo>
                      <a:pt x="65" y="721"/>
                      <a:pt x="65" y="721"/>
                      <a:pt x="65" y="721"/>
                    </a:cubicBezTo>
                    <a:cubicBezTo>
                      <a:pt x="68" y="722"/>
                      <a:pt x="71" y="722"/>
                      <a:pt x="74" y="722"/>
                    </a:cubicBezTo>
                    <a:cubicBezTo>
                      <a:pt x="97" y="722"/>
                      <a:pt x="97" y="722"/>
                      <a:pt x="97" y="722"/>
                    </a:cubicBezTo>
                    <a:cubicBezTo>
                      <a:pt x="97" y="731"/>
                      <a:pt x="97" y="731"/>
                      <a:pt x="97" y="731"/>
                    </a:cubicBezTo>
                    <a:cubicBezTo>
                      <a:pt x="74" y="731"/>
                      <a:pt x="74" y="731"/>
                      <a:pt x="74" y="731"/>
                    </a:cubicBezTo>
                    <a:cubicBezTo>
                      <a:pt x="71" y="731"/>
                      <a:pt x="67" y="731"/>
                      <a:pt x="64" y="730"/>
                    </a:cubicBezTo>
                    <a:lnTo>
                      <a:pt x="59" y="730"/>
                    </a:lnTo>
                    <a:close/>
                    <a:moveTo>
                      <a:pt x="98" y="356"/>
                    </a:moveTo>
                    <a:cubicBezTo>
                      <a:pt x="98" y="347"/>
                      <a:pt x="98" y="347"/>
                      <a:pt x="98" y="347"/>
                    </a:cubicBezTo>
                    <a:cubicBezTo>
                      <a:pt x="135" y="347"/>
                      <a:pt x="135" y="347"/>
                      <a:pt x="135" y="347"/>
                    </a:cubicBezTo>
                    <a:cubicBezTo>
                      <a:pt x="135" y="356"/>
                      <a:pt x="135" y="356"/>
                      <a:pt x="135" y="356"/>
                    </a:cubicBezTo>
                    <a:lnTo>
                      <a:pt x="98" y="356"/>
                    </a:lnTo>
                    <a:close/>
                    <a:moveTo>
                      <a:pt x="115" y="731"/>
                    </a:moveTo>
                    <a:cubicBezTo>
                      <a:pt x="115" y="722"/>
                      <a:pt x="115" y="722"/>
                      <a:pt x="115" y="722"/>
                    </a:cubicBezTo>
                    <a:cubicBezTo>
                      <a:pt x="152" y="722"/>
                      <a:pt x="152" y="722"/>
                      <a:pt x="152" y="722"/>
                    </a:cubicBezTo>
                    <a:cubicBezTo>
                      <a:pt x="152" y="731"/>
                      <a:pt x="152" y="731"/>
                      <a:pt x="152" y="731"/>
                    </a:cubicBezTo>
                    <a:lnTo>
                      <a:pt x="115" y="731"/>
                    </a:lnTo>
                    <a:close/>
                    <a:moveTo>
                      <a:pt x="154" y="356"/>
                    </a:moveTo>
                    <a:cubicBezTo>
                      <a:pt x="154" y="347"/>
                      <a:pt x="154" y="347"/>
                      <a:pt x="154" y="347"/>
                    </a:cubicBezTo>
                    <a:cubicBezTo>
                      <a:pt x="191" y="347"/>
                      <a:pt x="191" y="347"/>
                      <a:pt x="191" y="347"/>
                    </a:cubicBezTo>
                    <a:cubicBezTo>
                      <a:pt x="191" y="356"/>
                      <a:pt x="191" y="356"/>
                      <a:pt x="191" y="356"/>
                    </a:cubicBezTo>
                    <a:lnTo>
                      <a:pt x="154" y="356"/>
                    </a:lnTo>
                    <a:close/>
                    <a:moveTo>
                      <a:pt x="171" y="731"/>
                    </a:moveTo>
                    <a:cubicBezTo>
                      <a:pt x="171" y="722"/>
                      <a:pt x="171" y="722"/>
                      <a:pt x="171" y="722"/>
                    </a:cubicBezTo>
                    <a:cubicBezTo>
                      <a:pt x="208" y="722"/>
                      <a:pt x="208" y="722"/>
                      <a:pt x="208" y="722"/>
                    </a:cubicBezTo>
                    <a:cubicBezTo>
                      <a:pt x="208" y="731"/>
                      <a:pt x="208" y="731"/>
                      <a:pt x="208" y="731"/>
                    </a:cubicBezTo>
                    <a:lnTo>
                      <a:pt x="171" y="731"/>
                    </a:lnTo>
                    <a:close/>
                    <a:moveTo>
                      <a:pt x="209" y="356"/>
                    </a:moveTo>
                    <a:cubicBezTo>
                      <a:pt x="209" y="347"/>
                      <a:pt x="209" y="347"/>
                      <a:pt x="209" y="347"/>
                    </a:cubicBezTo>
                    <a:cubicBezTo>
                      <a:pt x="246" y="347"/>
                      <a:pt x="246" y="347"/>
                      <a:pt x="246" y="347"/>
                    </a:cubicBezTo>
                    <a:cubicBezTo>
                      <a:pt x="246" y="356"/>
                      <a:pt x="246" y="356"/>
                      <a:pt x="246" y="356"/>
                    </a:cubicBezTo>
                    <a:lnTo>
                      <a:pt x="209" y="356"/>
                    </a:lnTo>
                    <a:close/>
                    <a:moveTo>
                      <a:pt x="226" y="731"/>
                    </a:moveTo>
                    <a:cubicBezTo>
                      <a:pt x="226" y="722"/>
                      <a:pt x="226" y="722"/>
                      <a:pt x="226" y="722"/>
                    </a:cubicBezTo>
                    <a:cubicBezTo>
                      <a:pt x="263" y="722"/>
                      <a:pt x="263" y="722"/>
                      <a:pt x="263" y="722"/>
                    </a:cubicBezTo>
                    <a:cubicBezTo>
                      <a:pt x="263" y="731"/>
                      <a:pt x="263" y="731"/>
                      <a:pt x="263" y="731"/>
                    </a:cubicBezTo>
                    <a:lnTo>
                      <a:pt x="226" y="731"/>
                    </a:lnTo>
                    <a:close/>
                    <a:moveTo>
                      <a:pt x="265" y="356"/>
                    </a:moveTo>
                    <a:cubicBezTo>
                      <a:pt x="265" y="347"/>
                      <a:pt x="265" y="347"/>
                      <a:pt x="265" y="347"/>
                    </a:cubicBezTo>
                    <a:cubicBezTo>
                      <a:pt x="302" y="347"/>
                      <a:pt x="302" y="347"/>
                      <a:pt x="302" y="347"/>
                    </a:cubicBezTo>
                    <a:cubicBezTo>
                      <a:pt x="302" y="356"/>
                      <a:pt x="302" y="356"/>
                      <a:pt x="302" y="356"/>
                    </a:cubicBezTo>
                    <a:lnTo>
                      <a:pt x="265" y="356"/>
                    </a:lnTo>
                    <a:close/>
                    <a:moveTo>
                      <a:pt x="282" y="731"/>
                    </a:moveTo>
                    <a:cubicBezTo>
                      <a:pt x="282" y="722"/>
                      <a:pt x="282" y="722"/>
                      <a:pt x="282" y="722"/>
                    </a:cubicBezTo>
                    <a:cubicBezTo>
                      <a:pt x="319" y="722"/>
                      <a:pt x="319" y="722"/>
                      <a:pt x="319" y="722"/>
                    </a:cubicBezTo>
                    <a:cubicBezTo>
                      <a:pt x="319" y="731"/>
                      <a:pt x="319" y="731"/>
                      <a:pt x="319" y="731"/>
                    </a:cubicBezTo>
                    <a:lnTo>
                      <a:pt x="282" y="731"/>
                    </a:lnTo>
                    <a:close/>
                    <a:moveTo>
                      <a:pt x="320" y="356"/>
                    </a:moveTo>
                    <a:cubicBezTo>
                      <a:pt x="320" y="347"/>
                      <a:pt x="320" y="347"/>
                      <a:pt x="320" y="347"/>
                    </a:cubicBezTo>
                    <a:cubicBezTo>
                      <a:pt x="357" y="347"/>
                      <a:pt x="357" y="347"/>
                      <a:pt x="357" y="347"/>
                    </a:cubicBezTo>
                    <a:cubicBezTo>
                      <a:pt x="357" y="356"/>
                      <a:pt x="357" y="356"/>
                      <a:pt x="357" y="356"/>
                    </a:cubicBezTo>
                    <a:lnTo>
                      <a:pt x="320" y="356"/>
                    </a:lnTo>
                    <a:close/>
                    <a:moveTo>
                      <a:pt x="337" y="731"/>
                    </a:moveTo>
                    <a:cubicBezTo>
                      <a:pt x="337" y="722"/>
                      <a:pt x="337" y="722"/>
                      <a:pt x="337" y="722"/>
                    </a:cubicBezTo>
                    <a:cubicBezTo>
                      <a:pt x="374" y="722"/>
                      <a:pt x="374" y="722"/>
                      <a:pt x="374" y="722"/>
                    </a:cubicBezTo>
                    <a:cubicBezTo>
                      <a:pt x="374" y="731"/>
                      <a:pt x="374" y="731"/>
                      <a:pt x="374" y="731"/>
                    </a:cubicBezTo>
                    <a:lnTo>
                      <a:pt x="337" y="731"/>
                    </a:lnTo>
                    <a:close/>
                    <a:moveTo>
                      <a:pt x="376" y="356"/>
                    </a:moveTo>
                    <a:cubicBezTo>
                      <a:pt x="376" y="347"/>
                      <a:pt x="376" y="347"/>
                      <a:pt x="376" y="347"/>
                    </a:cubicBezTo>
                    <a:cubicBezTo>
                      <a:pt x="413" y="347"/>
                      <a:pt x="413" y="347"/>
                      <a:pt x="413" y="347"/>
                    </a:cubicBezTo>
                    <a:cubicBezTo>
                      <a:pt x="413" y="356"/>
                      <a:pt x="413" y="356"/>
                      <a:pt x="413" y="356"/>
                    </a:cubicBezTo>
                    <a:lnTo>
                      <a:pt x="376" y="356"/>
                    </a:lnTo>
                    <a:close/>
                    <a:moveTo>
                      <a:pt x="393" y="731"/>
                    </a:moveTo>
                    <a:cubicBezTo>
                      <a:pt x="393" y="722"/>
                      <a:pt x="393" y="722"/>
                      <a:pt x="393" y="722"/>
                    </a:cubicBezTo>
                    <a:cubicBezTo>
                      <a:pt x="430" y="722"/>
                      <a:pt x="430" y="722"/>
                      <a:pt x="430" y="722"/>
                    </a:cubicBezTo>
                    <a:cubicBezTo>
                      <a:pt x="430" y="731"/>
                      <a:pt x="430" y="731"/>
                      <a:pt x="430" y="731"/>
                    </a:cubicBezTo>
                    <a:lnTo>
                      <a:pt x="393" y="731"/>
                    </a:lnTo>
                    <a:close/>
                    <a:moveTo>
                      <a:pt x="432" y="356"/>
                    </a:moveTo>
                    <a:cubicBezTo>
                      <a:pt x="432" y="347"/>
                      <a:pt x="432" y="347"/>
                      <a:pt x="432" y="347"/>
                    </a:cubicBezTo>
                    <a:cubicBezTo>
                      <a:pt x="456" y="347"/>
                      <a:pt x="456" y="347"/>
                      <a:pt x="456" y="347"/>
                    </a:cubicBezTo>
                    <a:cubicBezTo>
                      <a:pt x="459" y="347"/>
                      <a:pt x="461" y="347"/>
                      <a:pt x="463" y="346"/>
                    </a:cubicBezTo>
                    <a:cubicBezTo>
                      <a:pt x="468" y="346"/>
                      <a:pt x="468" y="346"/>
                      <a:pt x="468" y="346"/>
                    </a:cubicBezTo>
                    <a:cubicBezTo>
                      <a:pt x="469" y="355"/>
                      <a:pt x="469" y="355"/>
                      <a:pt x="469" y="355"/>
                    </a:cubicBezTo>
                    <a:cubicBezTo>
                      <a:pt x="464" y="356"/>
                      <a:pt x="464" y="356"/>
                      <a:pt x="464" y="356"/>
                    </a:cubicBezTo>
                    <a:cubicBezTo>
                      <a:pt x="462" y="356"/>
                      <a:pt x="459" y="356"/>
                      <a:pt x="456" y="356"/>
                    </a:cubicBezTo>
                    <a:lnTo>
                      <a:pt x="432" y="356"/>
                    </a:lnTo>
                    <a:close/>
                    <a:moveTo>
                      <a:pt x="448" y="731"/>
                    </a:moveTo>
                    <a:cubicBezTo>
                      <a:pt x="448" y="722"/>
                      <a:pt x="448" y="722"/>
                      <a:pt x="448" y="722"/>
                    </a:cubicBezTo>
                    <a:cubicBezTo>
                      <a:pt x="486" y="722"/>
                      <a:pt x="486" y="722"/>
                      <a:pt x="486" y="722"/>
                    </a:cubicBezTo>
                    <a:cubicBezTo>
                      <a:pt x="486" y="731"/>
                      <a:pt x="486" y="731"/>
                      <a:pt x="486" y="731"/>
                    </a:cubicBezTo>
                    <a:lnTo>
                      <a:pt x="448" y="731"/>
                    </a:lnTo>
                    <a:close/>
                    <a:moveTo>
                      <a:pt x="484" y="341"/>
                    </a:moveTo>
                    <a:cubicBezTo>
                      <a:pt x="488" y="339"/>
                      <a:pt x="488" y="339"/>
                      <a:pt x="488" y="339"/>
                    </a:cubicBezTo>
                    <a:cubicBezTo>
                      <a:pt x="496" y="334"/>
                      <a:pt x="502" y="329"/>
                      <a:pt x="507" y="322"/>
                    </a:cubicBezTo>
                    <a:cubicBezTo>
                      <a:pt x="510" y="318"/>
                      <a:pt x="510" y="318"/>
                      <a:pt x="510" y="318"/>
                    </a:cubicBezTo>
                    <a:cubicBezTo>
                      <a:pt x="518" y="324"/>
                      <a:pt x="518" y="324"/>
                      <a:pt x="518" y="324"/>
                    </a:cubicBezTo>
                    <a:cubicBezTo>
                      <a:pt x="515" y="327"/>
                      <a:pt x="515" y="327"/>
                      <a:pt x="515" y="327"/>
                    </a:cubicBezTo>
                    <a:cubicBezTo>
                      <a:pt x="509" y="335"/>
                      <a:pt x="501" y="342"/>
                      <a:pt x="492" y="347"/>
                    </a:cubicBezTo>
                    <a:cubicBezTo>
                      <a:pt x="488" y="349"/>
                      <a:pt x="488" y="349"/>
                      <a:pt x="488" y="349"/>
                    </a:cubicBezTo>
                    <a:lnTo>
                      <a:pt x="484" y="341"/>
                    </a:lnTo>
                    <a:close/>
                    <a:moveTo>
                      <a:pt x="504" y="731"/>
                    </a:moveTo>
                    <a:cubicBezTo>
                      <a:pt x="504" y="722"/>
                      <a:pt x="504" y="722"/>
                      <a:pt x="504" y="722"/>
                    </a:cubicBezTo>
                    <a:cubicBezTo>
                      <a:pt x="541" y="722"/>
                      <a:pt x="541" y="722"/>
                      <a:pt x="541" y="722"/>
                    </a:cubicBezTo>
                    <a:cubicBezTo>
                      <a:pt x="541" y="731"/>
                      <a:pt x="541" y="731"/>
                      <a:pt x="541" y="731"/>
                    </a:cubicBezTo>
                    <a:lnTo>
                      <a:pt x="504" y="731"/>
                    </a:lnTo>
                    <a:close/>
                    <a:moveTo>
                      <a:pt x="518" y="303"/>
                    </a:moveTo>
                    <a:cubicBezTo>
                      <a:pt x="519" y="299"/>
                      <a:pt x="519" y="299"/>
                      <a:pt x="519" y="299"/>
                    </a:cubicBezTo>
                    <a:cubicBezTo>
                      <a:pt x="520" y="293"/>
                      <a:pt x="521" y="288"/>
                      <a:pt x="521" y="282"/>
                    </a:cubicBezTo>
                    <a:cubicBezTo>
                      <a:pt x="521" y="268"/>
                      <a:pt x="521" y="268"/>
                      <a:pt x="521" y="268"/>
                    </a:cubicBezTo>
                    <a:cubicBezTo>
                      <a:pt x="531" y="268"/>
                      <a:pt x="531" y="268"/>
                      <a:pt x="531" y="268"/>
                    </a:cubicBezTo>
                    <a:cubicBezTo>
                      <a:pt x="531" y="282"/>
                      <a:pt x="531" y="282"/>
                      <a:pt x="531" y="282"/>
                    </a:cubicBezTo>
                    <a:cubicBezTo>
                      <a:pt x="531" y="288"/>
                      <a:pt x="530" y="295"/>
                      <a:pt x="528" y="301"/>
                    </a:cubicBezTo>
                    <a:cubicBezTo>
                      <a:pt x="527" y="306"/>
                      <a:pt x="527" y="306"/>
                      <a:pt x="527" y="306"/>
                    </a:cubicBezTo>
                    <a:lnTo>
                      <a:pt x="518" y="303"/>
                    </a:lnTo>
                    <a:close/>
                    <a:moveTo>
                      <a:pt x="521" y="249"/>
                    </a:moveTo>
                    <a:cubicBezTo>
                      <a:pt x="521" y="212"/>
                      <a:pt x="521" y="212"/>
                      <a:pt x="521" y="212"/>
                    </a:cubicBezTo>
                    <a:cubicBezTo>
                      <a:pt x="531" y="212"/>
                      <a:pt x="531" y="212"/>
                      <a:pt x="531" y="212"/>
                    </a:cubicBezTo>
                    <a:cubicBezTo>
                      <a:pt x="531" y="249"/>
                      <a:pt x="531" y="249"/>
                      <a:pt x="531" y="249"/>
                    </a:cubicBezTo>
                    <a:lnTo>
                      <a:pt x="521" y="249"/>
                    </a:lnTo>
                    <a:close/>
                    <a:moveTo>
                      <a:pt x="521" y="194"/>
                    </a:moveTo>
                    <a:cubicBezTo>
                      <a:pt x="521" y="157"/>
                      <a:pt x="521" y="157"/>
                      <a:pt x="521" y="157"/>
                    </a:cubicBezTo>
                    <a:cubicBezTo>
                      <a:pt x="531" y="157"/>
                      <a:pt x="531" y="157"/>
                      <a:pt x="531" y="157"/>
                    </a:cubicBezTo>
                    <a:cubicBezTo>
                      <a:pt x="531" y="194"/>
                      <a:pt x="531" y="194"/>
                      <a:pt x="531" y="194"/>
                    </a:cubicBezTo>
                    <a:lnTo>
                      <a:pt x="521" y="194"/>
                    </a:lnTo>
                    <a:close/>
                    <a:moveTo>
                      <a:pt x="521" y="138"/>
                    </a:moveTo>
                    <a:cubicBezTo>
                      <a:pt x="521" y="101"/>
                      <a:pt x="521" y="101"/>
                      <a:pt x="521" y="101"/>
                    </a:cubicBezTo>
                    <a:cubicBezTo>
                      <a:pt x="531" y="101"/>
                      <a:pt x="531" y="101"/>
                      <a:pt x="531" y="101"/>
                    </a:cubicBezTo>
                    <a:cubicBezTo>
                      <a:pt x="531" y="138"/>
                      <a:pt x="531" y="138"/>
                      <a:pt x="531" y="138"/>
                    </a:cubicBezTo>
                    <a:lnTo>
                      <a:pt x="521" y="138"/>
                    </a:lnTo>
                    <a:close/>
                    <a:moveTo>
                      <a:pt x="521" y="83"/>
                    </a:moveTo>
                    <a:cubicBezTo>
                      <a:pt x="521" y="74"/>
                      <a:pt x="521" y="74"/>
                      <a:pt x="521" y="74"/>
                    </a:cubicBezTo>
                    <a:cubicBezTo>
                      <a:pt x="521" y="65"/>
                      <a:pt x="523" y="57"/>
                      <a:pt x="525" y="49"/>
                    </a:cubicBezTo>
                    <a:cubicBezTo>
                      <a:pt x="527" y="45"/>
                      <a:pt x="527" y="45"/>
                      <a:pt x="527" y="45"/>
                    </a:cubicBezTo>
                    <a:cubicBezTo>
                      <a:pt x="536" y="48"/>
                      <a:pt x="536" y="48"/>
                      <a:pt x="536" y="48"/>
                    </a:cubicBezTo>
                    <a:cubicBezTo>
                      <a:pt x="534" y="52"/>
                      <a:pt x="534" y="52"/>
                      <a:pt x="534" y="52"/>
                    </a:cubicBezTo>
                    <a:cubicBezTo>
                      <a:pt x="532" y="59"/>
                      <a:pt x="531" y="66"/>
                      <a:pt x="531" y="74"/>
                    </a:cubicBezTo>
                    <a:cubicBezTo>
                      <a:pt x="531" y="83"/>
                      <a:pt x="531" y="83"/>
                      <a:pt x="531" y="83"/>
                    </a:cubicBezTo>
                    <a:lnTo>
                      <a:pt x="521" y="83"/>
                    </a:lnTo>
                    <a:close/>
                    <a:moveTo>
                      <a:pt x="537" y="27"/>
                    </a:moveTo>
                    <a:cubicBezTo>
                      <a:pt x="541" y="24"/>
                      <a:pt x="541" y="24"/>
                      <a:pt x="541" y="24"/>
                    </a:cubicBezTo>
                    <a:cubicBezTo>
                      <a:pt x="547" y="16"/>
                      <a:pt x="555" y="11"/>
                      <a:pt x="564" y="6"/>
                    </a:cubicBezTo>
                    <a:cubicBezTo>
                      <a:pt x="568" y="4"/>
                      <a:pt x="568" y="4"/>
                      <a:pt x="568" y="4"/>
                    </a:cubicBezTo>
                    <a:cubicBezTo>
                      <a:pt x="572" y="13"/>
                      <a:pt x="572" y="13"/>
                      <a:pt x="572" y="13"/>
                    </a:cubicBezTo>
                    <a:cubicBezTo>
                      <a:pt x="568" y="15"/>
                      <a:pt x="568" y="15"/>
                      <a:pt x="568" y="15"/>
                    </a:cubicBezTo>
                    <a:cubicBezTo>
                      <a:pt x="560" y="18"/>
                      <a:pt x="553" y="24"/>
                      <a:pt x="547" y="30"/>
                    </a:cubicBezTo>
                    <a:cubicBezTo>
                      <a:pt x="544" y="33"/>
                      <a:pt x="544" y="33"/>
                      <a:pt x="544" y="33"/>
                    </a:cubicBezTo>
                    <a:lnTo>
                      <a:pt x="537" y="27"/>
                    </a:lnTo>
                    <a:close/>
                    <a:moveTo>
                      <a:pt x="560" y="731"/>
                    </a:moveTo>
                    <a:cubicBezTo>
                      <a:pt x="560" y="722"/>
                      <a:pt x="560" y="722"/>
                      <a:pt x="560" y="722"/>
                    </a:cubicBezTo>
                    <a:cubicBezTo>
                      <a:pt x="597" y="722"/>
                      <a:pt x="597" y="722"/>
                      <a:pt x="597" y="722"/>
                    </a:cubicBezTo>
                    <a:cubicBezTo>
                      <a:pt x="597" y="731"/>
                      <a:pt x="597" y="731"/>
                      <a:pt x="597" y="731"/>
                    </a:cubicBezTo>
                    <a:lnTo>
                      <a:pt x="560" y="731"/>
                    </a:lnTo>
                    <a:close/>
                    <a:moveTo>
                      <a:pt x="588" y="0"/>
                    </a:moveTo>
                    <a:cubicBezTo>
                      <a:pt x="593" y="0"/>
                      <a:pt x="593" y="0"/>
                      <a:pt x="593" y="0"/>
                    </a:cubicBezTo>
                    <a:cubicBezTo>
                      <a:pt x="594" y="0"/>
                      <a:pt x="595" y="0"/>
                      <a:pt x="595" y="0"/>
                    </a:cubicBezTo>
                    <a:cubicBezTo>
                      <a:pt x="625" y="0"/>
                      <a:pt x="625" y="0"/>
                      <a:pt x="625" y="0"/>
                    </a:cubicBezTo>
                    <a:cubicBezTo>
                      <a:pt x="625" y="9"/>
                      <a:pt x="625" y="9"/>
                      <a:pt x="625" y="9"/>
                    </a:cubicBezTo>
                    <a:cubicBezTo>
                      <a:pt x="595" y="9"/>
                      <a:pt x="595" y="9"/>
                      <a:pt x="595" y="9"/>
                    </a:cubicBezTo>
                    <a:cubicBezTo>
                      <a:pt x="595" y="9"/>
                      <a:pt x="594" y="9"/>
                      <a:pt x="593" y="9"/>
                    </a:cubicBezTo>
                    <a:cubicBezTo>
                      <a:pt x="589" y="9"/>
                      <a:pt x="589" y="9"/>
                      <a:pt x="589" y="9"/>
                    </a:cubicBezTo>
                    <a:lnTo>
                      <a:pt x="588" y="0"/>
                    </a:lnTo>
                    <a:close/>
                    <a:moveTo>
                      <a:pt x="615" y="731"/>
                    </a:moveTo>
                    <a:cubicBezTo>
                      <a:pt x="615" y="722"/>
                      <a:pt x="615" y="722"/>
                      <a:pt x="615" y="722"/>
                    </a:cubicBezTo>
                    <a:cubicBezTo>
                      <a:pt x="652" y="722"/>
                      <a:pt x="652" y="722"/>
                      <a:pt x="652" y="722"/>
                    </a:cubicBezTo>
                    <a:cubicBezTo>
                      <a:pt x="652" y="731"/>
                      <a:pt x="652" y="731"/>
                      <a:pt x="652" y="731"/>
                    </a:cubicBezTo>
                    <a:lnTo>
                      <a:pt x="615" y="731"/>
                    </a:lnTo>
                    <a:close/>
                    <a:moveTo>
                      <a:pt x="625" y="1710"/>
                    </a:moveTo>
                    <a:cubicBezTo>
                      <a:pt x="625" y="1676"/>
                      <a:pt x="625" y="1676"/>
                      <a:pt x="625" y="1676"/>
                    </a:cubicBezTo>
                    <a:cubicBezTo>
                      <a:pt x="635" y="1676"/>
                      <a:pt x="635" y="1676"/>
                      <a:pt x="635" y="1676"/>
                    </a:cubicBezTo>
                    <a:cubicBezTo>
                      <a:pt x="635" y="1710"/>
                      <a:pt x="635" y="1710"/>
                      <a:pt x="635" y="1710"/>
                    </a:cubicBezTo>
                    <a:lnTo>
                      <a:pt x="625" y="1710"/>
                    </a:lnTo>
                    <a:close/>
                    <a:moveTo>
                      <a:pt x="625" y="1658"/>
                    </a:moveTo>
                    <a:cubicBezTo>
                      <a:pt x="625" y="1621"/>
                      <a:pt x="625" y="1621"/>
                      <a:pt x="625" y="1621"/>
                    </a:cubicBezTo>
                    <a:cubicBezTo>
                      <a:pt x="635" y="1621"/>
                      <a:pt x="635" y="1621"/>
                      <a:pt x="635" y="1621"/>
                    </a:cubicBezTo>
                    <a:cubicBezTo>
                      <a:pt x="635" y="1658"/>
                      <a:pt x="635" y="1658"/>
                      <a:pt x="635" y="1658"/>
                    </a:cubicBezTo>
                    <a:lnTo>
                      <a:pt x="625" y="1658"/>
                    </a:lnTo>
                    <a:close/>
                    <a:moveTo>
                      <a:pt x="625" y="1602"/>
                    </a:moveTo>
                    <a:cubicBezTo>
                      <a:pt x="625" y="1565"/>
                      <a:pt x="625" y="1565"/>
                      <a:pt x="625" y="1565"/>
                    </a:cubicBezTo>
                    <a:cubicBezTo>
                      <a:pt x="635" y="1565"/>
                      <a:pt x="635" y="1565"/>
                      <a:pt x="635" y="1565"/>
                    </a:cubicBezTo>
                    <a:cubicBezTo>
                      <a:pt x="635" y="1602"/>
                      <a:pt x="635" y="1602"/>
                      <a:pt x="635" y="1602"/>
                    </a:cubicBezTo>
                    <a:lnTo>
                      <a:pt x="625" y="1602"/>
                    </a:lnTo>
                    <a:close/>
                    <a:moveTo>
                      <a:pt x="629" y="1545"/>
                    </a:moveTo>
                    <a:cubicBezTo>
                      <a:pt x="630" y="1541"/>
                      <a:pt x="630" y="1541"/>
                      <a:pt x="630" y="1541"/>
                    </a:cubicBezTo>
                    <a:cubicBezTo>
                      <a:pt x="634" y="1532"/>
                      <a:pt x="639" y="1523"/>
                      <a:pt x="646" y="1516"/>
                    </a:cubicBezTo>
                    <a:cubicBezTo>
                      <a:pt x="649" y="1513"/>
                      <a:pt x="649" y="1513"/>
                      <a:pt x="649" y="1513"/>
                    </a:cubicBezTo>
                    <a:cubicBezTo>
                      <a:pt x="656" y="1519"/>
                      <a:pt x="656" y="1519"/>
                      <a:pt x="656" y="1519"/>
                    </a:cubicBezTo>
                    <a:cubicBezTo>
                      <a:pt x="653" y="1522"/>
                      <a:pt x="653" y="1522"/>
                      <a:pt x="653" y="1522"/>
                    </a:cubicBezTo>
                    <a:cubicBezTo>
                      <a:pt x="646" y="1529"/>
                      <a:pt x="642" y="1536"/>
                      <a:pt x="639" y="1544"/>
                    </a:cubicBezTo>
                    <a:cubicBezTo>
                      <a:pt x="637" y="1549"/>
                      <a:pt x="637" y="1549"/>
                      <a:pt x="637" y="1549"/>
                    </a:cubicBezTo>
                    <a:lnTo>
                      <a:pt x="629" y="1545"/>
                    </a:lnTo>
                    <a:close/>
                    <a:moveTo>
                      <a:pt x="644" y="9"/>
                    </a:moveTo>
                    <a:cubicBezTo>
                      <a:pt x="644" y="0"/>
                      <a:pt x="644" y="0"/>
                      <a:pt x="644" y="0"/>
                    </a:cubicBezTo>
                    <a:cubicBezTo>
                      <a:pt x="681" y="0"/>
                      <a:pt x="681" y="0"/>
                      <a:pt x="681" y="0"/>
                    </a:cubicBezTo>
                    <a:cubicBezTo>
                      <a:pt x="681" y="9"/>
                      <a:pt x="681" y="9"/>
                      <a:pt x="681" y="9"/>
                    </a:cubicBezTo>
                    <a:lnTo>
                      <a:pt x="644" y="9"/>
                    </a:lnTo>
                    <a:close/>
                    <a:moveTo>
                      <a:pt x="666" y="1501"/>
                    </a:moveTo>
                    <a:cubicBezTo>
                      <a:pt x="670" y="1499"/>
                      <a:pt x="670" y="1499"/>
                      <a:pt x="670" y="1499"/>
                    </a:cubicBezTo>
                    <a:cubicBezTo>
                      <a:pt x="679" y="1495"/>
                      <a:pt x="689" y="1493"/>
                      <a:pt x="699" y="1493"/>
                    </a:cubicBezTo>
                    <a:cubicBezTo>
                      <a:pt x="703" y="1493"/>
                      <a:pt x="703" y="1493"/>
                      <a:pt x="703" y="1493"/>
                    </a:cubicBezTo>
                    <a:cubicBezTo>
                      <a:pt x="703" y="1502"/>
                      <a:pt x="703" y="1502"/>
                      <a:pt x="703" y="1502"/>
                    </a:cubicBezTo>
                    <a:cubicBezTo>
                      <a:pt x="699" y="1502"/>
                      <a:pt x="699" y="1502"/>
                      <a:pt x="699" y="1502"/>
                    </a:cubicBezTo>
                    <a:cubicBezTo>
                      <a:pt x="690" y="1502"/>
                      <a:pt x="682" y="1504"/>
                      <a:pt x="674" y="1508"/>
                    </a:cubicBezTo>
                    <a:cubicBezTo>
                      <a:pt x="669" y="1509"/>
                      <a:pt x="669" y="1509"/>
                      <a:pt x="669" y="1509"/>
                    </a:cubicBezTo>
                    <a:lnTo>
                      <a:pt x="666" y="1501"/>
                    </a:lnTo>
                    <a:close/>
                    <a:moveTo>
                      <a:pt x="671" y="731"/>
                    </a:moveTo>
                    <a:cubicBezTo>
                      <a:pt x="671" y="722"/>
                      <a:pt x="671" y="722"/>
                      <a:pt x="671" y="722"/>
                    </a:cubicBezTo>
                    <a:cubicBezTo>
                      <a:pt x="708" y="722"/>
                      <a:pt x="708" y="722"/>
                      <a:pt x="708" y="722"/>
                    </a:cubicBezTo>
                    <a:cubicBezTo>
                      <a:pt x="708" y="731"/>
                      <a:pt x="708" y="731"/>
                      <a:pt x="708" y="731"/>
                    </a:cubicBezTo>
                    <a:lnTo>
                      <a:pt x="671" y="731"/>
                    </a:lnTo>
                    <a:close/>
                    <a:moveTo>
                      <a:pt x="700" y="9"/>
                    </a:moveTo>
                    <a:cubicBezTo>
                      <a:pt x="700" y="0"/>
                      <a:pt x="700" y="0"/>
                      <a:pt x="700" y="0"/>
                    </a:cubicBezTo>
                    <a:cubicBezTo>
                      <a:pt x="737" y="0"/>
                      <a:pt x="737" y="0"/>
                      <a:pt x="737" y="0"/>
                    </a:cubicBezTo>
                    <a:cubicBezTo>
                      <a:pt x="737" y="9"/>
                      <a:pt x="737" y="9"/>
                      <a:pt x="737" y="9"/>
                    </a:cubicBezTo>
                    <a:lnTo>
                      <a:pt x="700" y="9"/>
                    </a:lnTo>
                    <a:close/>
                    <a:moveTo>
                      <a:pt x="722" y="1502"/>
                    </a:moveTo>
                    <a:cubicBezTo>
                      <a:pt x="722" y="1493"/>
                      <a:pt x="722" y="1493"/>
                      <a:pt x="722" y="1493"/>
                    </a:cubicBezTo>
                    <a:cubicBezTo>
                      <a:pt x="759" y="1493"/>
                      <a:pt x="759" y="1493"/>
                      <a:pt x="759" y="1493"/>
                    </a:cubicBezTo>
                    <a:cubicBezTo>
                      <a:pt x="759" y="1502"/>
                      <a:pt x="759" y="1502"/>
                      <a:pt x="759" y="1502"/>
                    </a:cubicBezTo>
                    <a:lnTo>
                      <a:pt x="722" y="1502"/>
                    </a:lnTo>
                    <a:close/>
                    <a:moveTo>
                      <a:pt x="726" y="731"/>
                    </a:moveTo>
                    <a:cubicBezTo>
                      <a:pt x="726" y="722"/>
                      <a:pt x="726" y="722"/>
                      <a:pt x="726" y="722"/>
                    </a:cubicBezTo>
                    <a:cubicBezTo>
                      <a:pt x="763" y="722"/>
                      <a:pt x="763" y="722"/>
                      <a:pt x="763" y="722"/>
                    </a:cubicBezTo>
                    <a:cubicBezTo>
                      <a:pt x="763" y="731"/>
                      <a:pt x="763" y="731"/>
                      <a:pt x="763" y="731"/>
                    </a:cubicBezTo>
                    <a:lnTo>
                      <a:pt x="726" y="731"/>
                    </a:lnTo>
                    <a:close/>
                    <a:moveTo>
                      <a:pt x="755" y="9"/>
                    </a:moveTo>
                    <a:cubicBezTo>
                      <a:pt x="755" y="0"/>
                      <a:pt x="755" y="0"/>
                      <a:pt x="755" y="0"/>
                    </a:cubicBezTo>
                    <a:cubicBezTo>
                      <a:pt x="792" y="0"/>
                      <a:pt x="792" y="0"/>
                      <a:pt x="792" y="0"/>
                    </a:cubicBezTo>
                    <a:cubicBezTo>
                      <a:pt x="792" y="9"/>
                      <a:pt x="792" y="9"/>
                      <a:pt x="792" y="9"/>
                    </a:cubicBezTo>
                    <a:lnTo>
                      <a:pt x="755" y="9"/>
                    </a:lnTo>
                    <a:close/>
                    <a:moveTo>
                      <a:pt x="777" y="1502"/>
                    </a:moveTo>
                    <a:cubicBezTo>
                      <a:pt x="777" y="1493"/>
                      <a:pt x="777" y="1493"/>
                      <a:pt x="777" y="1493"/>
                    </a:cubicBezTo>
                    <a:cubicBezTo>
                      <a:pt x="814" y="1493"/>
                      <a:pt x="814" y="1493"/>
                      <a:pt x="814" y="1493"/>
                    </a:cubicBezTo>
                    <a:cubicBezTo>
                      <a:pt x="814" y="1502"/>
                      <a:pt x="814" y="1502"/>
                      <a:pt x="814" y="1502"/>
                    </a:cubicBezTo>
                    <a:lnTo>
                      <a:pt x="777" y="1502"/>
                    </a:lnTo>
                    <a:close/>
                    <a:moveTo>
                      <a:pt x="782" y="731"/>
                    </a:moveTo>
                    <a:cubicBezTo>
                      <a:pt x="782" y="722"/>
                      <a:pt x="782" y="722"/>
                      <a:pt x="782" y="722"/>
                    </a:cubicBezTo>
                    <a:cubicBezTo>
                      <a:pt x="819" y="722"/>
                      <a:pt x="819" y="722"/>
                      <a:pt x="819" y="722"/>
                    </a:cubicBezTo>
                    <a:cubicBezTo>
                      <a:pt x="819" y="731"/>
                      <a:pt x="819" y="731"/>
                      <a:pt x="819" y="731"/>
                    </a:cubicBezTo>
                    <a:lnTo>
                      <a:pt x="782" y="731"/>
                    </a:lnTo>
                    <a:close/>
                    <a:moveTo>
                      <a:pt x="811" y="9"/>
                    </a:moveTo>
                    <a:cubicBezTo>
                      <a:pt x="811" y="0"/>
                      <a:pt x="811" y="0"/>
                      <a:pt x="811" y="0"/>
                    </a:cubicBezTo>
                    <a:cubicBezTo>
                      <a:pt x="848" y="0"/>
                      <a:pt x="848" y="0"/>
                      <a:pt x="848" y="0"/>
                    </a:cubicBezTo>
                    <a:cubicBezTo>
                      <a:pt x="848" y="9"/>
                      <a:pt x="848" y="9"/>
                      <a:pt x="848" y="9"/>
                    </a:cubicBezTo>
                    <a:lnTo>
                      <a:pt x="811" y="9"/>
                    </a:lnTo>
                    <a:close/>
                    <a:moveTo>
                      <a:pt x="833" y="1502"/>
                    </a:moveTo>
                    <a:cubicBezTo>
                      <a:pt x="833" y="1493"/>
                      <a:pt x="833" y="1493"/>
                      <a:pt x="833" y="1493"/>
                    </a:cubicBezTo>
                    <a:cubicBezTo>
                      <a:pt x="870" y="1493"/>
                      <a:pt x="870" y="1493"/>
                      <a:pt x="870" y="1493"/>
                    </a:cubicBezTo>
                    <a:cubicBezTo>
                      <a:pt x="870" y="1502"/>
                      <a:pt x="870" y="1502"/>
                      <a:pt x="870" y="1502"/>
                    </a:cubicBezTo>
                    <a:lnTo>
                      <a:pt x="833" y="1502"/>
                    </a:lnTo>
                    <a:close/>
                    <a:moveTo>
                      <a:pt x="837" y="731"/>
                    </a:moveTo>
                    <a:cubicBezTo>
                      <a:pt x="837" y="722"/>
                      <a:pt x="837" y="722"/>
                      <a:pt x="837" y="722"/>
                    </a:cubicBezTo>
                    <a:cubicBezTo>
                      <a:pt x="874" y="722"/>
                      <a:pt x="874" y="722"/>
                      <a:pt x="874" y="722"/>
                    </a:cubicBezTo>
                    <a:cubicBezTo>
                      <a:pt x="874" y="731"/>
                      <a:pt x="874" y="731"/>
                      <a:pt x="874" y="731"/>
                    </a:cubicBezTo>
                    <a:lnTo>
                      <a:pt x="837" y="731"/>
                    </a:lnTo>
                    <a:close/>
                    <a:moveTo>
                      <a:pt x="866" y="9"/>
                    </a:moveTo>
                    <a:cubicBezTo>
                      <a:pt x="866" y="0"/>
                      <a:pt x="866" y="0"/>
                      <a:pt x="866" y="0"/>
                    </a:cubicBezTo>
                    <a:cubicBezTo>
                      <a:pt x="903" y="0"/>
                      <a:pt x="903" y="0"/>
                      <a:pt x="903" y="0"/>
                    </a:cubicBezTo>
                    <a:cubicBezTo>
                      <a:pt x="903" y="9"/>
                      <a:pt x="903" y="9"/>
                      <a:pt x="903" y="9"/>
                    </a:cubicBezTo>
                    <a:lnTo>
                      <a:pt x="866" y="9"/>
                    </a:lnTo>
                    <a:close/>
                    <a:moveTo>
                      <a:pt x="889" y="1502"/>
                    </a:moveTo>
                    <a:cubicBezTo>
                      <a:pt x="889" y="1493"/>
                      <a:pt x="889" y="1493"/>
                      <a:pt x="889" y="1493"/>
                    </a:cubicBezTo>
                    <a:cubicBezTo>
                      <a:pt x="926" y="1493"/>
                      <a:pt x="926" y="1493"/>
                      <a:pt x="926" y="1493"/>
                    </a:cubicBezTo>
                    <a:cubicBezTo>
                      <a:pt x="926" y="1502"/>
                      <a:pt x="926" y="1502"/>
                      <a:pt x="926" y="1502"/>
                    </a:cubicBezTo>
                    <a:lnTo>
                      <a:pt x="889" y="1502"/>
                    </a:lnTo>
                    <a:close/>
                    <a:moveTo>
                      <a:pt x="893" y="731"/>
                    </a:moveTo>
                    <a:cubicBezTo>
                      <a:pt x="893" y="722"/>
                      <a:pt x="893" y="722"/>
                      <a:pt x="893" y="722"/>
                    </a:cubicBezTo>
                    <a:cubicBezTo>
                      <a:pt x="930" y="722"/>
                      <a:pt x="930" y="722"/>
                      <a:pt x="930" y="722"/>
                    </a:cubicBezTo>
                    <a:cubicBezTo>
                      <a:pt x="930" y="731"/>
                      <a:pt x="930" y="731"/>
                      <a:pt x="930" y="731"/>
                    </a:cubicBezTo>
                    <a:lnTo>
                      <a:pt x="893" y="731"/>
                    </a:lnTo>
                    <a:close/>
                    <a:moveTo>
                      <a:pt x="922" y="9"/>
                    </a:moveTo>
                    <a:cubicBezTo>
                      <a:pt x="922" y="0"/>
                      <a:pt x="922" y="0"/>
                      <a:pt x="922" y="0"/>
                    </a:cubicBezTo>
                    <a:cubicBezTo>
                      <a:pt x="959" y="0"/>
                      <a:pt x="959" y="0"/>
                      <a:pt x="959" y="0"/>
                    </a:cubicBezTo>
                    <a:cubicBezTo>
                      <a:pt x="959" y="9"/>
                      <a:pt x="959" y="9"/>
                      <a:pt x="959" y="9"/>
                    </a:cubicBezTo>
                    <a:lnTo>
                      <a:pt x="922" y="9"/>
                    </a:lnTo>
                    <a:close/>
                    <a:moveTo>
                      <a:pt x="944" y="1502"/>
                    </a:moveTo>
                    <a:cubicBezTo>
                      <a:pt x="944" y="1493"/>
                      <a:pt x="944" y="1493"/>
                      <a:pt x="944" y="1493"/>
                    </a:cubicBezTo>
                    <a:cubicBezTo>
                      <a:pt x="981" y="1493"/>
                      <a:pt x="981" y="1493"/>
                      <a:pt x="981" y="1493"/>
                    </a:cubicBezTo>
                    <a:cubicBezTo>
                      <a:pt x="981" y="1502"/>
                      <a:pt x="981" y="1502"/>
                      <a:pt x="981" y="1502"/>
                    </a:cubicBezTo>
                    <a:lnTo>
                      <a:pt x="944" y="1502"/>
                    </a:lnTo>
                    <a:close/>
                    <a:moveTo>
                      <a:pt x="949" y="731"/>
                    </a:moveTo>
                    <a:cubicBezTo>
                      <a:pt x="949" y="722"/>
                      <a:pt x="949" y="722"/>
                      <a:pt x="949" y="722"/>
                    </a:cubicBezTo>
                    <a:cubicBezTo>
                      <a:pt x="986" y="722"/>
                      <a:pt x="986" y="722"/>
                      <a:pt x="986" y="722"/>
                    </a:cubicBezTo>
                    <a:cubicBezTo>
                      <a:pt x="986" y="731"/>
                      <a:pt x="986" y="731"/>
                      <a:pt x="986" y="731"/>
                    </a:cubicBezTo>
                    <a:lnTo>
                      <a:pt x="949" y="731"/>
                    </a:lnTo>
                    <a:close/>
                    <a:moveTo>
                      <a:pt x="977" y="9"/>
                    </a:moveTo>
                    <a:cubicBezTo>
                      <a:pt x="977" y="0"/>
                      <a:pt x="977" y="0"/>
                      <a:pt x="977" y="0"/>
                    </a:cubicBezTo>
                    <a:cubicBezTo>
                      <a:pt x="998" y="0"/>
                      <a:pt x="998" y="0"/>
                      <a:pt x="998" y="0"/>
                    </a:cubicBezTo>
                    <a:cubicBezTo>
                      <a:pt x="1002" y="0"/>
                      <a:pt x="1006" y="0"/>
                      <a:pt x="1011" y="1"/>
                    </a:cubicBezTo>
                    <a:cubicBezTo>
                      <a:pt x="1015" y="1"/>
                      <a:pt x="1015" y="1"/>
                      <a:pt x="1015" y="1"/>
                    </a:cubicBezTo>
                    <a:cubicBezTo>
                      <a:pt x="1014" y="10"/>
                      <a:pt x="1014" y="10"/>
                      <a:pt x="1014" y="10"/>
                    </a:cubicBezTo>
                    <a:cubicBezTo>
                      <a:pt x="1009" y="10"/>
                      <a:pt x="1009" y="10"/>
                      <a:pt x="1009" y="10"/>
                    </a:cubicBezTo>
                    <a:cubicBezTo>
                      <a:pt x="1005" y="9"/>
                      <a:pt x="1002" y="9"/>
                      <a:pt x="998" y="9"/>
                    </a:cubicBezTo>
                    <a:lnTo>
                      <a:pt x="977" y="9"/>
                    </a:lnTo>
                    <a:close/>
                    <a:moveTo>
                      <a:pt x="1000" y="1502"/>
                    </a:moveTo>
                    <a:cubicBezTo>
                      <a:pt x="1000" y="1493"/>
                      <a:pt x="1000" y="1493"/>
                      <a:pt x="1000" y="1493"/>
                    </a:cubicBezTo>
                    <a:cubicBezTo>
                      <a:pt x="1037" y="1493"/>
                      <a:pt x="1037" y="1493"/>
                      <a:pt x="1037" y="1493"/>
                    </a:cubicBezTo>
                    <a:cubicBezTo>
                      <a:pt x="1037" y="1502"/>
                      <a:pt x="1037" y="1502"/>
                      <a:pt x="1037" y="1502"/>
                    </a:cubicBezTo>
                    <a:lnTo>
                      <a:pt x="1000" y="1502"/>
                    </a:lnTo>
                    <a:close/>
                    <a:moveTo>
                      <a:pt x="1004" y="731"/>
                    </a:moveTo>
                    <a:cubicBezTo>
                      <a:pt x="1004" y="722"/>
                      <a:pt x="1004" y="722"/>
                      <a:pt x="1004" y="722"/>
                    </a:cubicBezTo>
                    <a:cubicBezTo>
                      <a:pt x="1041" y="722"/>
                      <a:pt x="1041" y="722"/>
                      <a:pt x="1041" y="722"/>
                    </a:cubicBezTo>
                    <a:cubicBezTo>
                      <a:pt x="1041" y="731"/>
                      <a:pt x="1041" y="731"/>
                      <a:pt x="1041" y="731"/>
                    </a:cubicBezTo>
                    <a:lnTo>
                      <a:pt x="1004" y="731"/>
                    </a:lnTo>
                    <a:close/>
                    <a:moveTo>
                      <a:pt x="1029" y="17"/>
                    </a:moveTo>
                    <a:cubicBezTo>
                      <a:pt x="1034" y="9"/>
                      <a:pt x="1034" y="9"/>
                      <a:pt x="1034" y="9"/>
                    </a:cubicBezTo>
                    <a:cubicBezTo>
                      <a:pt x="1038" y="11"/>
                      <a:pt x="1038" y="11"/>
                      <a:pt x="1038" y="11"/>
                    </a:cubicBezTo>
                    <a:cubicBezTo>
                      <a:pt x="1046" y="17"/>
                      <a:pt x="1053" y="23"/>
                      <a:pt x="1059" y="32"/>
                    </a:cubicBezTo>
                    <a:cubicBezTo>
                      <a:pt x="1062" y="35"/>
                      <a:pt x="1062" y="35"/>
                      <a:pt x="1062" y="35"/>
                    </a:cubicBezTo>
                    <a:cubicBezTo>
                      <a:pt x="1054" y="41"/>
                      <a:pt x="1054" y="41"/>
                      <a:pt x="1054" y="41"/>
                    </a:cubicBezTo>
                    <a:cubicBezTo>
                      <a:pt x="1052" y="37"/>
                      <a:pt x="1052" y="37"/>
                      <a:pt x="1052" y="37"/>
                    </a:cubicBezTo>
                    <a:cubicBezTo>
                      <a:pt x="1047" y="30"/>
                      <a:pt x="1040" y="24"/>
                      <a:pt x="1033" y="19"/>
                    </a:cubicBezTo>
                    <a:lnTo>
                      <a:pt x="1029" y="17"/>
                    </a:lnTo>
                    <a:close/>
                    <a:moveTo>
                      <a:pt x="1054" y="1491"/>
                    </a:moveTo>
                    <a:cubicBezTo>
                      <a:pt x="1058" y="1490"/>
                      <a:pt x="1058" y="1490"/>
                      <a:pt x="1058" y="1490"/>
                    </a:cubicBezTo>
                    <a:cubicBezTo>
                      <a:pt x="1067" y="1488"/>
                      <a:pt x="1074" y="1484"/>
                      <a:pt x="1081" y="1478"/>
                    </a:cubicBezTo>
                    <a:cubicBezTo>
                      <a:pt x="1085" y="1475"/>
                      <a:pt x="1085" y="1475"/>
                      <a:pt x="1085" y="1475"/>
                    </a:cubicBezTo>
                    <a:cubicBezTo>
                      <a:pt x="1090" y="1482"/>
                      <a:pt x="1090" y="1482"/>
                      <a:pt x="1090" y="1482"/>
                    </a:cubicBezTo>
                    <a:cubicBezTo>
                      <a:pt x="1087" y="1485"/>
                      <a:pt x="1087" y="1485"/>
                      <a:pt x="1087" y="1485"/>
                    </a:cubicBezTo>
                    <a:cubicBezTo>
                      <a:pt x="1079" y="1492"/>
                      <a:pt x="1070" y="1496"/>
                      <a:pt x="1061" y="1499"/>
                    </a:cubicBezTo>
                    <a:cubicBezTo>
                      <a:pt x="1056" y="1500"/>
                      <a:pt x="1056" y="1500"/>
                      <a:pt x="1056" y="1500"/>
                    </a:cubicBezTo>
                    <a:lnTo>
                      <a:pt x="1054" y="1491"/>
                    </a:lnTo>
                    <a:close/>
                    <a:moveTo>
                      <a:pt x="1058" y="734"/>
                    </a:moveTo>
                    <a:cubicBezTo>
                      <a:pt x="1061" y="725"/>
                      <a:pt x="1061" y="725"/>
                      <a:pt x="1061" y="725"/>
                    </a:cubicBezTo>
                    <a:cubicBezTo>
                      <a:pt x="1065" y="726"/>
                      <a:pt x="1065" y="726"/>
                      <a:pt x="1065" y="726"/>
                    </a:cubicBezTo>
                    <a:cubicBezTo>
                      <a:pt x="1075" y="730"/>
                      <a:pt x="1083" y="735"/>
                      <a:pt x="1090" y="742"/>
                    </a:cubicBezTo>
                    <a:cubicBezTo>
                      <a:pt x="1094" y="745"/>
                      <a:pt x="1094" y="745"/>
                      <a:pt x="1094" y="745"/>
                    </a:cubicBezTo>
                    <a:cubicBezTo>
                      <a:pt x="1088" y="752"/>
                      <a:pt x="1088" y="752"/>
                      <a:pt x="1088" y="752"/>
                    </a:cubicBezTo>
                    <a:cubicBezTo>
                      <a:pt x="1084" y="749"/>
                      <a:pt x="1084" y="749"/>
                      <a:pt x="1084" y="749"/>
                    </a:cubicBezTo>
                    <a:cubicBezTo>
                      <a:pt x="1078" y="743"/>
                      <a:pt x="1070" y="738"/>
                      <a:pt x="1062" y="735"/>
                    </a:cubicBezTo>
                    <a:lnTo>
                      <a:pt x="1058" y="734"/>
                    </a:lnTo>
                    <a:close/>
                    <a:moveTo>
                      <a:pt x="1061" y="56"/>
                    </a:moveTo>
                    <a:cubicBezTo>
                      <a:pt x="1070" y="54"/>
                      <a:pt x="1070" y="54"/>
                      <a:pt x="1070" y="54"/>
                    </a:cubicBezTo>
                    <a:cubicBezTo>
                      <a:pt x="1071" y="59"/>
                      <a:pt x="1071" y="59"/>
                      <a:pt x="1071" y="59"/>
                    </a:cubicBezTo>
                    <a:cubicBezTo>
                      <a:pt x="1072" y="64"/>
                      <a:pt x="1072" y="69"/>
                      <a:pt x="1072" y="74"/>
                    </a:cubicBezTo>
                    <a:cubicBezTo>
                      <a:pt x="1072" y="92"/>
                      <a:pt x="1072" y="92"/>
                      <a:pt x="1072" y="92"/>
                    </a:cubicBezTo>
                    <a:cubicBezTo>
                      <a:pt x="1063" y="92"/>
                      <a:pt x="1063" y="92"/>
                      <a:pt x="1063" y="92"/>
                    </a:cubicBezTo>
                    <a:cubicBezTo>
                      <a:pt x="1063" y="74"/>
                      <a:pt x="1063" y="74"/>
                      <a:pt x="1063" y="74"/>
                    </a:cubicBezTo>
                    <a:cubicBezTo>
                      <a:pt x="1063" y="69"/>
                      <a:pt x="1063" y="65"/>
                      <a:pt x="1062" y="61"/>
                    </a:cubicBezTo>
                    <a:lnTo>
                      <a:pt x="1061" y="56"/>
                    </a:lnTo>
                    <a:close/>
                    <a:moveTo>
                      <a:pt x="1063" y="203"/>
                    </a:moveTo>
                    <a:cubicBezTo>
                      <a:pt x="1063" y="166"/>
                      <a:pt x="1063" y="166"/>
                      <a:pt x="1063" y="166"/>
                    </a:cubicBezTo>
                    <a:cubicBezTo>
                      <a:pt x="1072" y="166"/>
                      <a:pt x="1072" y="166"/>
                      <a:pt x="1072" y="166"/>
                    </a:cubicBezTo>
                    <a:cubicBezTo>
                      <a:pt x="1072" y="203"/>
                      <a:pt x="1072" y="203"/>
                      <a:pt x="1072" y="203"/>
                    </a:cubicBezTo>
                    <a:lnTo>
                      <a:pt x="1063" y="203"/>
                    </a:lnTo>
                    <a:close/>
                    <a:moveTo>
                      <a:pt x="1063" y="148"/>
                    </a:moveTo>
                    <a:cubicBezTo>
                      <a:pt x="1063" y="110"/>
                      <a:pt x="1063" y="110"/>
                      <a:pt x="1063" y="110"/>
                    </a:cubicBezTo>
                    <a:cubicBezTo>
                      <a:pt x="1072" y="110"/>
                      <a:pt x="1072" y="110"/>
                      <a:pt x="1072" y="110"/>
                    </a:cubicBezTo>
                    <a:cubicBezTo>
                      <a:pt x="1072" y="148"/>
                      <a:pt x="1072" y="148"/>
                      <a:pt x="1072" y="148"/>
                    </a:cubicBezTo>
                    <a:lnTo>
                      <a:pt x="1063" y="148"/>
                    </a:lnTo>
                    <a:close/>
                    <a:moveTo>
                      <a:pt x="1095" y="1462"/>
                    </a:moveTo>
                    <a:cubicBezTo>
                      <a:pt x="1097" y="1458"/>
                      <a:pt x="1097" y="1458"/>
                      <a:pt x="1097" y="1458"/>
                    </a:cubicBezTo>
                    <a:cubicBezTo>
                      <a:pt x="1101" y="1450"/>
                      <a:pt x="1104" y="1442"/>
                      <a:pt x="1104" y="1433"/>
                    </a:cubicBezTo>
                    <a:cubicBezTo>
                      <a:pt x="1105" y="1429"/>
                      <a:pt x="1105" y="1429"/>
                      <a:pt x="1105" y="1429"/>
                    </a:cubicBezTo>
                    <a:cubicBezTo>
                      <a:pt x="1114" y="1429"/>
                      <a:pt x="1114" y="1429"/>
                      <a:pt x="1114" y="1429"/>
                    </a:cubicBezTo>
                    <a:cubicBezTo>
                      <a:pt x="1114" y="1434"/>
                      <a:pt x="1114" y="1434"/>
                      <a:pt x="1114" y="1434"/>
                    </a:cubicBezTo>
                    <a:cubicBezTo>
                      <a:pt x="1113" y="1444"/>
                      <a:pt x="1110" y="1454"/>
                      <a:pt x="1105" y="1462"/>
                    </a:cubicBezTo>
                    <a:cubicBezTo>
                      <a:pt x="1103" y="1466"/>
                      <a:pt x="1103" y="1466"/>
                      <a:pt x="1103" y="1466"/>
                    </a:cubicBezTo>
                    <a:lnTo>
                      <a:pt x="1095" y="1462"/>
                    </a:lnTo>
                    <a:close/>
                    <a:moveTo>
                      <a:pt x="1097" y="765"/>
                    </a:moveTo>
                    <a:cubicBezTo>
                      <a:pt x="1106" y="762"/>
                      <a:pt x="1106" y="762"/>
                      <a:pt x="1106" y="762"/>
                    </a:cubicBezTo>
                    <a:cubicBezTo>
                      <a:pt x="1108" y="766"/>
                      <a:pt x="1108" y="766"/>
                      <a:pt x="1108" y="766"/>
                    </a:cubicBezTo>
                    <a:cubicBezTo>
                      <a:pt x="1112" y="775"/>
                      <a:pt x="1114" y="785"/>
                      <a:pt x="1114" y="795"/>
                    </a:cubicBezTo>
                    <a:cubicBezTo>
                      <a:pt x="1114" y="799"/>
                      <a:pt x="1114" y="799"/>
                      <a:pt x="1114" y="799"/>
                    </a:cubicBezTo>
                    <a:cubicBezTo>
                      <a:pt x="1105" y="799"/>
                      <a:pt x="1105" y="799"/>
                      <a:pt x="1105" y="799"/>
                    </a:cubicBezTo>
                    <a:cubicBezTo>
                      <a:pt x="1105" y="795"/>
                      <a:pt x="1105" y="795"/>
                      <a:pt x="1105" y="795"/>
                    </a:cubicBezTo>
                    <a:cubicBezTo>
                      <a:pt x="1105" y="786"/>
                      <a:pt x="1103" y="778"/>
                      <a:pt x="1099" y="770"/>
                    </a:cubicBezTo>
                    <a:lnTo>
                      <a:pt x="1097" y="765"/>
                    </a:lnTo>
                    <a:close/>
                    <a:moveTo>
                      <a:pt x="1105" y="1411"/>
                    </a:moveTo>
                    <a:cubicBezTo>
                      <a:pt x="1105" y="1374"/>
                      <a:pt x="1105" y="1374"/>
                      <a:pt x="1105" y="1374"/>
                    </a:cubicBezTo>
                    <a:cubicBezTo>
                      <a:pt x="1114" y="1374"/>
                      <a:pt x="1114" y="1374"/>
                      <a:pt x="1114" y="1374"/>
                    </a:cubicBezTo>
                    <a:cubicBezTo>
                      <a:pt x="1114" y="1411"/>
                      <a:pt x="1114" y="1411"/>
                      <a:pt x="1114" y="1411"/>
                    </a:cubicBezTo>
                    <a:lnTo>
                      <a:pt x="1105" y="1411"/>
                    </a:lnTo>
                    <a:close/>
                    <a:moveTo>
                      <a:pt x="1105" y="1355"/>
                    </a:moveTo>
                    <a:cubicBezTo>
                      <a:pt x="1105" y="1318"/>
                      <a:pt x="1105" y="1318"/>
                      <a:pt x="1105" y="1318"/>
                    </a:cubicBezTo>
                    <a:cubicBezTo>
                      <a:pt x="1114" y="1318"/>
                      <a:pt x="1114" y="1318"/>
                      <a:pt x="1114" y="1318"/>
                    </a:cubicBezTo>
                    <a:cubicBezTo>
                      <a:pt x="1114" y="1355"/>
                      <a:pt x="1114" y="1355"/>
                      <a:pt x="1114" y="1355"/>
                    </a:cubicBezTo>
                    <a:lnTo>
                      <a:pt x="1105" y="1355"/>
                    </a:lnTo>
                    <a:close/>
                    <a:moveTo>
                      <a:pt x="1105" y="1299"/>
                    </a:moveTo>
                    <a:cubicBezTo>
                      <a:pt x="1105" y="1262"/>
                      <a:pt x="1105" y="1262"/>
                      <a:pt x="1105" y="1262"/>
                    </a:cubicBezTo>
                    <a:cubicBezTo>
                      <a:pt x="1114" y="1262"/>
                      <a:pt x="1114" y="1262"/>
                      <a:pt x="1114" y="1262"/>
                    </a:cubicBezTo>
                    <a:cubicBezTo>
                      <a:pt x="1114" y="1299"/>
                      <a:pt x="1114" y="1299"/>
                      <a:pt x="1114" y="1299"/>
                    </a:cubicBezTo>
                    <a:lnTo>
                      <a:pt x="1105" y="1299"/>
                    </a:lnTo>
                    <a:close/>
                    <a:moveTo>
                      <a:pt x="1105" y="1244"/>
                    </a:moveTo>
                    <a:cubicBezTo>
                      <a:pt x="1105" y="1207"/>
                      <a:pt x="1105" y="1207"/>
                      <a:pt x="1105" y="1207"/>
                    </a:cubicBezTo>
                    <a:cubicBezTo>
                      <a:pt x="1114" y="1207"/>
                      <a:pt x="1114" y="1207"/>
                      <a:pt x="1114" y="1207"/>
                    </a:cubicBezTo>
                    <a:cubicBezTo>
                      <a:pt x="1114" y="1244"/>
                      <a:pt x="1114" y="1244"/>
                      <a:pt x="1114" y="1244"/>
                    </a:cubicBezTo>
                    <a:lnTo>
                      <a:pt x="1105" y="1244"/>
                    </a:lnTo>
                    <a:close/>
                    <a:moveTo>
                      <a:pt x="1105" y="1188"/>
                    </a:moveTo>
                    <a:cubicBezTo>
                      <a:pt x="1105" y="1151"/>
                      <a:pt x="1105" y="1151"/>
                      <a:pt x="1105" y="1151"/>
                    </a:cubicBezTo>
                    <a:cubicBezTo>
                      <a:pt x="1114" y="1151"/>
                      <a:pt x="1114" y="1151"/>
                      <a:pt x="1114" y="1151"/>
                    </a:cubicBezTo>
                    <a:cubicBezTo>
                      <a:pt x="1114" y="1188"/>
                      <a:pt x="1114" y="1188"/>
                      <a:pt x="1114" y="1188"/>
                    </a:cubicBezTo>
                    <a:lnTo>
                      <a:pt x="1105" y="1188"/>
                    </a:lnTo>
                    <a:close/>
                    <a:moveTo>
                      <a:pt x="1105" y="1133"/>
                    </a:moveTo>
                    <a:cubicBezTo>
                      <a:pt x="1105" y="1096"/>
                      <a:pt x="1105" y="1096"/>
                      <a:pt x="1105" y="1096"/>
                    </a:cubicBezTo>
                    <a:cubicBezTo>
                      <a:pt x="1114" y="1096"/>
                      <a:pt x="1114" y="1096"/>
                      <a:pt x="1114" y="1096"/>
                    </a:cubicBezTo>
                    <a:cubicBezTo>
                      <a:pt x="1114" y="1133"/>
                      <a:pt x="1114" y="1133"/>
                      <a:pt x="1114" y="1133"/>
                    </a:cubicBezTo>
                    <a:lnTo>
                      <a:pt x="1105" y="1133"/>
                    </a:lnTo>
                    <a:close/>
                    <a:moveTo>
                      <a:pt x="1105" y="1077"/>
                    </a:moveTo>
                    <a:cubicBezTo>
                      <a:pt x="1105" y="1040"/>
                      <a:pt x="1105" y="1040"/>
                      <a:pt x="1105" y="1040"/>
                    </a:cubicBezTo>
                    <a:cubicBezTo>
                      <a:pt x="1114" y="1040"/>
                      <a:pt x="1114" y="1040"/>
                      <a:pt x="1114" y="1040"/>
                    </a:cubicBezTo>
                    <a:cubicBezTo>
                      <a:pt x="1114" y="1077"/>
                      <a:pt x="1114" y="1077"/>
                      <a:pt x="1114" y="1077"/>
                    </a:cubicBezTo>
                    <a:lnTo>
                      <a:pt x="1105" y="1077"/>
                    </a:lnTo>
                    <a:close/>
                    <a:moveTo>
                      <a:pt x="1105" y="1022"/>
                    </a:moveTo>
                    <a:cubicBezTo>
                      <a:pt x="1105" y="985"/>
                      <a:pt x="1105" y="985"/>
                      <a:pt x="1105" y="985"/>
                    </a:cubicBezTo>
                    <a:cubicBezTo>
                      <a:pt x="1114" y="985"/>
                      <a:pt x="1114" y="985"/>
                      <a:pt x="1114" y="985"/>
                    </a:cubicBezTo>
                    <a:cubicBezTo>
                      <a:pt x="1114" y="1022"/>
                      <a:pt x="1114" y="1022"/>
                      <a:pt x="1114" y="1022"/>
                    </a:cubicBezTo>
                    <a:lnTo>
                      <a:pt x="1105" y="1022"/>
                    </a:lnTo>
                    <a:close/>
                    <a:moveTo>
                      <a:pt x="1105" y="966"/>
                    </a:moveTo>
                    <a:cubicBezTo>
                      <a:pt x="1105" y="929"/>
                      <a:pt x="1105" y="929"/>
                      <a:pt x="1105" y="929"/>
                    </a:cubicBezTo>
                    <a:cubicBezTo>
                      <a:pt x="1114" y="929"/>
                      <a:pt x="1114" y="929"/>
                      <a:pt x="1114" y="929"/>
                    </a:cubicBezTo>
                    <a:cubicBezTo>
                      <a:pt x="1114" y="966"/>
                      <a:pt x="1114" y="966"/>
                      <a:pt x="1114" y="966"/>
                    </a:cubicBezTo>
                    <a:lnTo>
                      <a:pt x="1105" y="966"/>
                    </a:lnTo>
                    <a:close/>
                    <a:moveTo>
                      <a:pt x="1105" y="910"/>
                    </a:moveTo>
                    <a:cubicBezTo>
                      <a:pt x="1105" y="873"/>
                      <a:pt x="1105" y="873"/>
                      <a:pt x="1105" y="873"/>
                    </a:cubicBezTo>
                    <a:cubicBezTo>
                      <a:pt x="1114" y="873"/>
                      <a:pt x="1114" y="873"/>
                      <a:pt x="1114" y="873"/>
                    </a:cubicBezTo>
                    <a:cubicBezTo>
                      <a:pt x="1114" y="910"/>
                      <a:pt x="1114" y="910"/>
                      <a:pt x="1114" y="910"/>
                    </a:cubicBezTo>
                    <a:lnTo>
                      <a:pt x="1105" y="910"/>
                    </a:lnTo>
                    <a:close/>
                    <a:moveTo>
                      <a:pt x="1105" y="855"/>
                    </a:moveTo>
                    <a:cubicBezTo>
                      <a:pt x="1105" y="818"/>
                      <a:pt x="1105" y="818"/>
                      <a:pt x="1105" y="818"/>
                    </a:cubicBezTo>
                    <a:cubicBezTo>
                      <a:pt x="1114" y="818"/>
                      <a:pt x="1114" y="818"/>
                      <a:pt x="1114" y="818"/>
                    </a:cubicBezTo>
                    <a:cubicBezTo>
                      <a:pt x="1114" y="855"/>
                      <a:pt x="1114" y="855"/>
                      <a:pt x="1114" y="855"/>
                    </a:cubicBezTo>
                    <a:lnTo>
                      <a:pt x="1105" y="855"/>
                    </a:lnTo>
                    <a:close/>
                  </a:path>
                </a:pathLst>
              </a:cu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199" name="ïSľîḑe"/>
              <p:cNvSpPr>
                <a:spLocks noChangeArrowheads="1"/>
              </p:cNvSpPr>
              <p:nvPr/>
            </p:nvSpPr>
            <p:spPr bwMode="auto">
              <a:xfrm>
                <a:off x="3188" y="388"/>
                <a:ext cx="91" cy="81"/>
              </a:xfrm>
              <a:custGeom>
                <a:avLst/>
                <a:gdLst>
                  <a:gd name="T0" fmla="*/ 46 w 44"/>
                  <a:gd name="T1" fmla="*/ 81 h 39"/>
                  <a:gd name="T2" fmla="*/ 91 w 44"/>
                  <a:gd name="T3" fmla="*/ 0 h 39"/>
                  <a:gd name="T4" fmla="*/ 46 w 44"/>
                  <a:gd name="T5" fmla="*/ 17 h 39"/>
                  <a:gd name="T6" fmla="*/ 0 w 44"/>
                  <a:gd name="T7" fmla="*/ 0 h 39"/>
                  <a:gd name="T8" fmla="*/ 46 w 44"/>
                  <a:gd name="T9" fmla="*/ 81 h 39"/>
                  <a:gd name="T10" fmla="*/ 0 60000 65536"/>
                  <a:gd name="T11" fmla="*/ 0 60000 65536"/>
                  <a:gd name="T12" fmla="*/ 0 60000 65536"/>
                  <a:gd name="T13" fmla="*/ 0 60000 65536"/>
                  <a:gd name="T14" fmla="*/ 0 60000 65536"/>
                  <a:gd name="T15" fmla="*/ 0 w 44"/>
                  <a:gd name="T16" fmla="*/ 0 h 39"/>
                  <a:gd name="T17" fmla="*/ 44 w 44"/>
                  <a:gd name="T18" fmla="*/ 39 h 39"/>
                </a:gdLst>
                <a:ahLst/>
                <a:cxnLst>
                  <a:cxn ang="T10">
                    <a:pos x="T0" y="T1"/>
                  </a:cxn>
                  <a:cxn ang="T11">
                    <a:pos x="T2" y="T3"/>
                  </a:cxn>
                  <a:cxn ang="T12">
                    <a:pos x="T4" y="T5"/>
                  </a:cxn>
                  <a:cxn ang="T13">
                    <a:pos x="T6" y="T7"/>
                  </a:cxn>
                  <a:cxn ang="T14">
                    <a:pos x="T8" y="T9"/>
                  </a:cxn>
                </a:cxnLst>
                <a:rect l="T15" t="T16" r="T17" b="T18"/>
                <a:pathLst>
                  <a:path w="44" h="39">
                    <a:moveTo>
                      <a:pt x="22" y="39"/>
                    </a:moveTo>
                    <a:cubicBezTo>
                      <a:pt x="27" y="26"/>
                      <a:pt x="35" y="10"/>
                      <a:pt x="44" y="0"/>
                    </a:cubicBezTo>
                    <a:cubicBezTo>
                      <a:pt x="22" y="8"/>
                      <a:pt x="22" y="8"/>
                      <a:pt x="22" y="8"/>
                    </a:cubicBezTo>
                    <a:cubicBezTo>
                      <a:pt x="0" y="0"/>
                      <a:pt x="0" y="0"/>
                      <a:pt x="0" y="0"/>
                    </a:cubicBezTo>
                    <a:cubicBezTo>
                      <a:pt x="8" y="10"/>
                      <a:pt x="17" y="26"/>
                      <a:pt x="22" y="39"/>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0" name="iṡlîḍè"/>
              <p:cNvSpPr>
                <a:spLocks noChangeArrowheads="1"/>
              </p:cNvSpPr>
              <p:nvPr/>
            </p:nvSpPr>
            <p:spPr bwMode="auto">
              <a:xfrm>
                <a:off x="0" y="952"/>
                <a:ext cx="824" cy="737"/>
              </a:xfrm>
              <a:custGeom>
                <a:avLst/>
                <a:gdLst>
                  <a:gd name="T0" fmla="*/ 619 w 824"/>
                  <a:gd name="T1" fmla="*/ 0 h 737"/>
                  <a:gd name="T2" fmla="*/ 413 w 824"/>
                  <a:gd name="T3" fmla="*/ 114 h 737"/>
                  <a:gd name="T4" fmla="*/ 207 w 824"/>
                  <a:gd name="T5" fmla="*/ 0 h 737"/>
                  <a:gd name="T6" fmla="*/ 0 w 824"/>
                  <a:gd name="T7" fmla="*/ 102 h 737"/>
                  <a:gd name="T8" fmla="*/ 0 w 824"/>
                  <a:gd name="T9" fmla="*/ 737 h 737"/>
                  <a:gd name="T10" fmla="*/ 207 w 824"/>
                  <a:gd name="T11" fmla="*/ 637 h 737"/>
                  <a:gd name="T12" fmla="*/ 413 w 824"/>
                  <a:gd name="T13" fmla="*/ 737 h 737"/>
                  <a:gd name="T14" fmla="*/ 619 w 824"/>
                  <a:gd name="T15" fmla="*/ 637 h 737"/>
                  <a:gd name="T16" fmla="*/ 824 w 824"/>
                  <a:gd name="T17" fmla="*/ 737 h 737"/>
                  <a:gd name="T18" fmla="*/ 824 w 824"/>
                  <a:gd name="T19" fmla="*/ 114 h 737"/>
                  <a:gd name="T20" fmla="*/ 619 w 824"/>
                  <a:gd name="T21" fmla="*/ 0 h 7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4"/>
                  <a:gd name="T34" fmla="*/ 0 h 737"/>
                  <a:gd name="T35" fmla="*/ 824 w 824"/>
                  <a:gd name="T36" fmla="*/ 737 h 7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4" h="737">
                    <a:moveTo>
                      <a:pt x="619" y="0"/>
                    </a:moveTo>
                    <a:lnTo>
                      <a:pt x="413" y="114"/>
                    </a:lnTo>
                    <a:lnTo>
                      <a:pt x="207" y="0"/>
                    </a:lnTo>
                    <a:lnTo>
                      <a:pt x="0" y="102"/>
                    </a:lnTo>
                    <a:lnTo>
                      <a:pt x="0" y="737"/>
                    </a:lnTo>
                    <a:lnTo>
                      <a:pt x="207" y="637"/>
                    </a:lnTo>
                    <a:lnTo>
                      <a:pt x="413" y="737"/>
                    </a:lnTo>
                    <a:lnTo>
                      <a:pt x="619" y="637"/>
                    </a:lnTo>
                    <a:lnTo>
                      <a:pt x="824" y="737"/>
                    </a:lnTo>
                    <a:lnTo>
                      <a:pt x="824" y="114"/>
                    </a:lnTo>
                    <a:lnTo>
                      <a:pt x="619" y="0"/>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1" name="ïṧḷiḑè"/>
              <p:cNvSpPr>
                <a:spLocks noChangeArrowheads="1"/>
              </p:cNvSpPr>
              <p:nvPr/>
            </p:nvSpPr>
            <p:spPr bwMode="auto">
              <a:xfrm>
                <a:off x="207" y="952"/>
                <a:ext cx="206" cy="737"/>
              </a:xfrm>
              <a:custGeom>
                <a:avLst/>
                <a:gdLst>
                  <a:gd name="T0" fmla="*/ 0 w 206"/>
                  <a:gd name="T1" fmla="*/ 0 h 737"/>
                  <a:gd name="T2" fmla="*/ 0 w 206"/>
                  <a:gd name="T3" fmla="*/ 637 h 737"/>
                  <a:gd name="T4" fmla="*/ 206 w 206"/>
                  <a:gd name="T5" fmla="*/ 737 h 737"/>
                  <a:gd name="T6" fmla="*/ 206 w 206"/>
                  <a:gd name="T7" fmla="*/ 114 h 737"/>
                  <a:gd name="T8" fmla="*/ 0 w 206"/>
                  <a:gd name="T9" fmla="*/ 0 h 737"/>
                  <a:gd name="T10" fmla="*/ 0 60000 65536"/>
                  <a:gd name="T11" fmla="*/ 0 60000 65536"/>
                  <a:gd name="T12" fmla="*/ 0 60000 65536"/>
                  <a:gd name="T13" fmla="*/ 0 60000 65536"/>
                  <a:gd name="T14" fmla="*/ 0 60000 65536"/>
                  <a:gd name="T15" fmla="*/ 0 w 206"/>
                  <a:gd name="T16" fmla="*/ 0 h 737"/>
                  <a:gd name="T17" fmla="*/ 206 w 206"/>
                  <a:gd name="T18" fmla="*/ 737 h 737"/>
                </a:gdLst>
                <a:ahLst/>
                <a:cxnLst>
                  <a:cxn ang="T10">
                    <a:pos x="T0" y="T1"/>
                  </a:cxn>
                  <a:cxn ang="T11">
                    <a:pos x="T2" y="T3"/>
                  </a:cxn>
                  <a:cxn ang="T12">
                    <a:pos x="T4" y="T5"/>
                  </a:cxn>
                  <a:cxn ang="T13">
                    <a:pos x="T6" y="T7"/>
                  </a:cxn>
                  <a:cxn ang="T14">
                    <a:pos x="T8" y="T9"/>
                  </a:cxn>
                </a:cxnLst>
                <a:rect l="T15" t="T16" r="T17" b="T18"/>
                <a:pathLst>
                  <a:path w="206" h="737">
                    <a:moveTo>
                      <a:pt x="0" y="0"/>
                    </a:moveTo>
                    <a:lnTo>
                      <a:pt x="0" y="637"/>
                    </a:lnTo>
                    <a:lnTo>
                      <a:pt x="206" y="737"/>
                    </a:lnTo>
                    <a:lnTo>
                      <a:pt x="206" y="114"/>
                    </a:lnTo>
                    <a:lnTo>
                      <a:pt x="0" y="0"/>
                    </a:lnTo>
                    <a:close/>
                  </a:path>
                </a:pathLst>
              </a:custGeom>
              <a:solidFill>
                <a:srgbClr val="DD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2" name="iş1íďe"/>
              <p:cNvSpPr>
                <a:spLocks noChangeArrowheads="1"/>
              </p:cNvSpPr>
              <p:nvPr/>
            </p:nvSpPr>
            <p:spPr bwMode="auto">
              <a:xfrm>
                <a:off x="619" y="952"/>
                <a:ext cx="205" cy="737"/>
              </a:xfrm>
              <a:custGeom>
                <a:avLst/>
                <a:gdLst>
                  <a:gd name="T0" fmla="*/ 0 w 205"/>
                  <a:gd name="T1" fmla="*/ 0 h 737"/>
                  <a:gd name="T2" fmla="*/ 0 w 205"/>
                  <a:gd name="T3" fmla="*/ 637 h 737"/>
                  <a:gd name="T4" fmla="*/ 205 w 205"/>
                  <a:gd name="T5" fmla="*/ 737 h 737"/>
                  <a:gd name="T6" fmla="*/ 205 w 205"/>
                  <a:gd name="T7" fmla="*/ 114 h 737"/>
                  <a:gd name="T8" fmla="*/ 0 w 205"/>
                  <a:gd name="T9" fmla="*/ 0 h 737"/>
                  <a:gd name="T10" fmla="*/ 0 60000 65536"/>
                  <a:gd name="T11" fmla="*/ 0 60000 65536"/>
                  <a:gd name="T12" fmla="*/ 0 60000 65536"/>
                  <a:gd name="T13" fmla="*/ 0 60000 65536"/>
                  <a:gd name="T14" fmla="*/ 0 60000 65536"/>
                  <a:gd name="T15" fmla="*/ 0 w 205"/>
                  <a:gd name="T16" fmla="*/ 0 h 737"/>
                  <a:gd name="T17" fmla="*/ 205 w 205"/>
                  <a:gd name="T18" fmla="*/ 737 h 737"/>
                </a:gdLst>
                <a:ahLst/>
                <a:cxnLst>
                  <a:cxn ang="T10">
                    <a:pos x="T0" y="T1"/>
                  </a:cxn>
                  <a:cxn ang="T11">
                    <a:pos x="T2" y="T3"/>
                  </a:cxn>
                  <a:cxn ang="T12">
                    <a:pos x="T4" y="T5"/>
                  </a:cxn>
                  <a:cxn ang="T13">
                    <a:pos x="T6" y="T7"/>
                  </a:cxn>
                  <a:cxn ang="T14">
                    <a:pos x="T8" y="T9"/>
                  </a:cxn>
                </a:cxnLst>
                <a:rect l="T15" t="T16" r="T17" b="T18"/>
                <a:pathLst>
                  <a:path w="205" h="737">
                    <a:moveTo>
                      <a:pt x="0" y="0"/>
                    </a:moveTo>
                    <a:lnTo>
                      <a:pt x="0" y="637"/>
                    </a:lnTo>
                    <a:lnTo>
                      <a:pt x="205" y="737"/>
                    </a:lnTo>
                    <a:lnTo>
                      <a:pt x="205" y="114"/>
                    </a:lnTo>
                    <a:lnTo>
                      <a:pt x="0" y="0"/>
                    </a:lnTo>
                    <a:close/>
                  </a:path>
                </a:pathLst>
              </a:custGeom>
              <a:solidFill>
                <a:srgbClr val="DD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3" name="ïSļîďè"/>
              <p:cNvSpPr>
                <a:spLocks noChangeArrowheads="1"/>
              </p:cNvSpPr>
              <p:nvPr/>
            </p:nvSpPr>
            <p:spPr bwMode="auto">
              <a:xfrm>
                <a:off x="193" y="1434"/>
                <a:ext cx="1013" cy="1012"/>
              </a:xfrm>
              <a:prstGeom prst="ellipse">
                <a:avLst/>
              </a:prstGeom>
              <a:solidFill>
                <a:srgbClr val="508CB3"/>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204" name="ïś1íḋé"/>
              <p:cNvSpPr>
                <a:spLocks noChangeArrowheads="1"/>
              </p:cNvSpPr>
              <p:nvPr/>
            </p:nvSpPr>
            <p:spPr bwMode="auto">
              <a:xfrm>
                <a:off x="1154" y="218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5" name="íŝļíďé"/>
              <p:cNvSpPr>
                <a:spLocks noChangeArrowheads="1"/>
              </p:cNvSpPr>
              <p:nvPr/>
            </p:nvSpPr>
            <p:spPr bwMode="auto">
              <a:xfrm>
                <a:off x="1208" y="2006"/>
                <a:ext cx="2" cy="6"/>
              </a:xfrm>
              <a:custGeom>
                <a:avLst/>
                <a:gdLst>
                  <a:gd name="T0" fmla="*/ 2 w 1"/>
                  <a:gd name="T1" fmla="*/ 0 h 3"/>
                  <a:gd name="T2" fmla="*/ 2 w 1"/>
                  <a:gd name="T3" fmla="*/ 0 h 3"/>
                  <a:gd name="T4" fmla="*/ 2 w 1"/>
                  <a:gd name="T5" fmla="*/ 0 h 3"/>
                  <a:gd name="T6" fmla="*/ 0 w 1"/>
                  <a:gd name="T7" fmla="*/ 6 h 3"/>
                  <a:gd name="T8" fmla="*/ 2 w 1"/>
                  <a:gd name="T9" fmla="*/ 0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0"/>
                    </a:moveTo>
                    <a:cubicBezTo>
                      <a:pt x="1" y="0"/>
                      <a:pt x="1" y="0"/>
                      <a:pt x="1" y="0"/>
                    </a:cubicBezTo>
                    <a:cubicBezTo>
                      <a:pt x="1" y="0"/>
                      <a:pt x="1" y="0"/>
                      <a:pt x="1" y="0"/>
                    </a:cubicBezTo>
                    <a:cubicBezTo>
                      <a:pt x="0" y="1"/>
                      <a:pt x="0" y="2"/>
                      <a:pt x="0" y="3"/>
                    </a:cubicBezTo>
                    <a:cubicBezTo>
                      <a:pt x="0"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6" name="ïš1íḋe"/>
              <p:cNvSpPr>
                <a:spLocks noChangeArrowheads="1"/>
              </p:cNvSpPr>
              <p:nvPr/>
            </p:nvSpPr>
            <p:spPr bwMode="auto">
              <a:xfrm>
                <a:off x="857" y="1876"/>
                <a:ext cx="21" cy="12"/>
              </a:xfrm>
              <a:custGeom>
                <a:avLst/>
                <a:gdLst>
                  <a:gd name="T0" fmla="*/ 2 w 10"/>
                  <a:gd name="T1" fmla="*/ 10 h 6"/>
                  <a:gd name="T2" fmla="*/ 21 w 10"/>
                  <a:gd name="T3" fmla="*/ 10 h 6"/>
                  <a:gd name="T4" fmla="*/ 21 w 10"/>
                  <a:gd name="T5" fmla="*/ 8 h 6"/>
                  <a:gd name="T6" fmla="*/ 19 w 10"/>
                  <a:gd name="T7" fmla="*/ 6 h 6"/>
                  <a:gd name="T8" fmla="*/ 13 w 10"/>
                  <a:gd name="T9" fmla="*/ 4 h 6"/>
                  <a:gd name="T10" fmla="*/ 13 w 10"/>
                  <a:gd name="T11" fmla="*/ 2 h 6"/>
                  <a:gd name="T12" fmla="*/ 13 w 10"/>
                  <a:gd name="T13" fmla="*/ 2 h 6"/>
                  <a:gd name="T14" fmla="*/ 13 w 10"/>
                  <a:gd name="T15" fmla="*/ 2 h 6"/>
                  <a:gd name="T16" fmla="*/ 11 w 10"/>
                  <a:gd name="T17" fmla="*/ 0 h 6"/>
                  <a:gd name="T18" fmla="*/ 2 w 10"/>
                  <a:gd name="T19" fmla="*/ 6 h 6"/>
                  <a:gd name="T20" fmla="*/ 0 w 10"/>
                  <a:gd name="T21" fmla="*/ 10 h 6"/>
                  <a:gd name="T22" fmla="*/ 2 w 10"/>
                  <a:gd name="T23" fmla="*/ 1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1" y="5"/>
                    </a:moveTo>
                    <a:cubicBezTo>
                      <a:pt x="3" y="6"/>
                      <a:pt x="10" y="6"/>
                      <a:pt x="10" y="5"/>
                    </a:cubicBezTo>
                    <a:cubicBezTo>
                      <a:pt x="10" y="4"/>
                      <a:pt x="10" y="4"/>
                      <a:pt x="10" y="4"/>
                    </a:cubicBezTo>
                    <a:cubicBezTo>
                      <a:pt x="10" y="3"/>
                      <a:pt x="10" y="3"/>
                      <a:pt x="9" y="3"/>
                    </a:cubicBezTo>
                    <a:cubicBezTo>
                      <a:pt x="9" y="3"/>
                      <a:pt x="9" y="3"/>
                      <a:pt x="6" y="2"/>
                    </a:cubicBezTo>
                    <a:cubicBezTo>
                      <a:pt x="6" y="2"/>
                      <a:pt x="6" y="1"/>
                      <a:pt x="6" y="1"/>
                    </a:cubicBezTo>
                    <a:cubicBezTo>
                      <a:pt x="6" y="1"/>
                      <a:pt x="6" y="1"/>
                      <a:pt x="6" y="1"/>
                    </a:cubicBezTo>
                    <a:cubicBezTo>
                      <a:pt x="6" y="1"/>
                      <a:pt x="6" y="1"/>
                      <a:pt x="6" y="1"/>
                    </a:cubicBezTo>
                    <a:cubicBezTo>
                      <a:pt x="5" y="0"/>
                      <a:pt x="5" y="0"/>
                      <a:pt x="5" y="0"/>
                    </a:cubicBezTo>
                    <a:cubicBezTo>
                      <a:pt x="4" y="1"/>
                      <a:pt x="3" y="2"/>
                      <a:pt x="1" y="3"/>
                    </a:cubicBezTo>
                    <a:cubicBezTo>
                      <a:pt x="0" y="4"/>
                      <a:pt x="0" y="5"/>
                      <a:pt x="0" y="5"/>
                    </a:cubicBezTo>
                    <a:cubicBezTo>
                      <a:pt x="0" y="5"/>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7" name="ïsľîďé"/>
              <p:cNvSpPr>
                <a:spLocks noChangeArrowheads="1"/>
              </p:cNvSpPr>
              <p:nvPr/>
            </p:nvSpPr>
            <p:spPr bwMode="auto">
              <a:xfrm>
                <a:off x="1113" y="224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8" name="íṥ1íḓè"/>
              <p:cNvSpPr>
                <a:spLocks noChangeArrowheads="1"/>
              </p:cNvSpPr>
              <p:nvPr/>
            </p:nvSpPr>
            <p:spPr bwMode="auto">
              <a:xfrm>
                <a:off x="299" y="1542"/>
                <a:ext cx="99" cy="124"/>
              </a:xfrm>
              <a:custGeom>
                <a:avLst/>
                <a:gdLst>
                  <a:gd name="T0" fmla="*/ 29 w 48"/>
                  <a:gd name="T1" fmla="*/ 52 h 60"/>
                  <a:gd name="T2" fmla="*/ 25 w 48"/>
                  <a:gd name="T3" fmla="*/ 62 h 60"/>
                  <a:gd name="T4" fmla="*/ 29 w 48"/>
                  <a:gd name="T5" fmla="*/ 62 h 60"/>
                  <a:gd name="T6" fmla="*/ 27 w 48"/>
                  <a:gd name="T7" fmla="*/ 70 h 60"/>
                  <a:gd name="T8" fmla="*/ 33 w 48"/>
                  <a:gd name="T9" fmla="*/ 68 h 60"/>
                  <a:gd name="T10" fmla="*/ 21 w 48"/>
                  <a:gd name="T11" fmla="*/ 89 h 60"/>
                  <a:gd name="T12" fmla="*/ 17 w 48"/>
                  <a:gd name="T13" fmla="*/ 95 h 60"/>
                  <a:gd name="T14" fmla="*/ 14 w 48"/>
                  <a:gd name="T15" fmla="*/ 95 h 60"/>
                  <a:gd name="T16" fmla="*/ 8 w 48"/>
                  <a:gd name="T17" fmla="*/ 99 h 60"/>
                  <a:gd name="T18" fmla="*/ 2 w 48"/>
                  <a:gd name="T19" fmla="*/ 112 h 60"/>
                  <a:gd name="T20" fmla="*/ 8 w 48"/>
                  <a:gd name="T21" fmla="*/ 105 h 60"/>
                  <a:gd name="T22" fmla="*/ 10 w 48"/>
                  <a:gd name="T23" fmla="*/ 114 h 60"/>
                  <a:gd name="T24" fmla="*/ 19 w 48"/>
                  <a:gd name="T25" fmla="*/ 120 h 60"/>
                  <a:gd name="T26" fmla="*/ 33 w 48"/>
                  <a:gd name="T27" fmla="*/ 105 h 60"/>
                  <a:gd name="T28" fmla="*/ 35 w 48"/>
                  <a:gd name="T29" fmla="*/ 93 h 60"/>
                  <a:gd name="T30" fmla="*/ 39 w 48"/>
                  <a:gd name="T31" fmla="*/ 93 h 60"/>
                  <a:gd name="T32" fmla="*/ 56 w 48"/>
                  <a:gd name="T33" fmla="*/ 81 h 60"/>
                  <a:gd name="T34" fmla="*/ 50 w 48"/>
                  <a:gd name="T35" fmla="*/ 64 h 60"/>
                  <a:gd name="T36" fmla="*/ 62 w 48"/>
                  <a:gd name="T37" fmla="*/ 48 h 60"/>
                  <a:gd name="T38" fmla="*/ 60 w 48"/>
                  <a:gd name="T39" fmla="*/ 43 h 60"/>
                  <a:gd name="T40" fmla="*/ 85 w 48"/>
                  <a:gd name="T41" fmla="*/ 21 h 60"/>
                  <a:gd name="T42" fmla="*/ 83 w 48"/>
                  <a:gd name="T43" fmla="*/ 23 h 60"/>
                  <a:gd name="T44" fmla="*/ 99 w 48"/>
                  <a:gd name="T45" fmla="*/ 0 h 60"/>
                  <a:gd name="T46" fmla="*/ 99 w 48"/>
                  <a:gd name="T47" fmla="*/ 0 h 60"/>
                  <a:gd name="T48" fmla="*/ 60 w 48"/>
                  <a:gd name="T49" fmla="*/ 43 h 60"/>
                  <a:gd name="T50" fmla="*/ 64 w 48"/>
                  <a:gd name="T51" fmla="*/ 27 h 60"/>
                  <a:gd name="T52" fmla="*/ 43 w 48"/>
                  <a:gd name="T53" fmla="*/ 41 h 60"/>
                  <a:gd name="T54" fmla="*/ 58 w 48"/>
                  <a:gd name="T55" fmla="*/ 27 h 60"/>
                  <a:gd name="T56" fmla="*/ 29 w 48"/>
                  <a:gd name="T57" fmla="*/ 52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60"/>
                  <a:gd name="T89" fmla="*/ 48 w 48"/>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60">
                    <a:moveTo>
                      <a:pt x="14" y="25"/>
                    </a:moveTo>
                    <a:cubicBezTo>
                      <a:pt x="12" y="28"/>
                      <a:pt x="10" y="30"/>
                      <a:pt x="12" y="30"/>
                    </a:cubicBezTo>
                    <a:cubicBezTo>
                      <a:pt x="13" y="30"/>
                      <a:pt x="13" y="30"/>
                      <a:pt x="14" y="30"/>
                    </a:cubicBezTo>
                    <a:cubicBezTo>
                      <a:pt x="13" y="31"/>
                      <a:pt x="12" y="32"/>
                      <a:pt x="13" y="34"/>
                    </a:cubicBezTo>
                    <a:cubicBezTo>
                      <a:pt x="14" y="35"/>
                      <a:pt x="15" y="33"/>
                      <a:pt x="16" y="33"/>
                    </a:cubicBezTo>
                    <a:cubicBezTo>
                      <a:pt x="17" y="36"/>
                      <a:pt x="16" y="37"/>
                      <a:pt x="10" y="43"/>
                    </a:cubicBezTo>
                    <a:cubicBezTo>
                      <a:pt x="10" y="44"/>
                      <a:pt x="9" y="45"/>
                      <a:pt x="8" y="46"/>
                    </a:cubicBezTo>
                    <a:cubicBezTo>
                      <a:pt x="8" y="46"/>
                      <a:pt x="8" y="46"/>
                      <a:pt x="7" y="46"/>
                    </a:cubicBezTo>
                    <a:cubicBezTo>
                      <a:pt x="7" y="46"/>
                      <a:pt x="6" y="46"/>
                      <a:pt x="4" y="48"/>
                    </a:cubicBezTo>
                    <a:cubicBezTo>
                      <a:pt x="4" y="48"/>
                      <a:pt x="0" y="53"/>
                      <a:pt x="1" y="54"/>
                    </a:cubicBezTo>
                    <a:cubicBezTo>
                      <a:pt x="3" y="53"/>
                      <a:pt x="3" y="51"/>
                      <a:pt x="4" y="51"/>
                    </a:cubicBezTo>
                    <a:cubicBezTo>
                      <a:pt x="6" y="52"/>
                      <a:pt x="4" y="54"/>
                      <a:pt x="5" y="55"/>
                    </a:cubicBezTo>
                    <a:cubicBezTo>
                      <a:pt x="5" y="55"/>
                      <a:pt x="7" y="60"/>
                      <a:pt x="9" y="58"/>
                    </a:cubicBezTo>
                    <a:cubicBezTo>
                      <a:pt x="17" y="54"/>
                      <a:pt x="16" y="53"/>
                      <a:pt x="16" y="51"/>
                    </a:cubicBezTo>
                    <a:cubicBezTo>
                      <a:pt x="16" y="47"/>
                      <a:pt x="16" y="47"/>
                      <a:pt x="17" y="45"/>
                    </a:cubicBezTo>
                    <a:cubicBezTo>
                      <a:pt x="18" y="45"/>
                      <a:pt x="18" y="45"/>
                      <a:pt x="19" y="45"/>
                    </a:cubicBezTo>
                    <a:cubicBezTo>
                      <a:pt x="21" y="44"/>
                      <a:pt x="21" y="44"/>
                      <a:pt x="27" y="39"/>
                    </a:cubicBezTo>
                    <a:cubicBezTo>
                      <a:pt x="29" y="36"/>
                      <a:pt x="23" y="35"/>
                      <a:pt x="24" y="31"/>
                    </a:cubicBezTo>
                    <a:cubicBezTo>
                      <a:pt x="26" y="28"/>
                      <a:pt x="30" y="27"/>
                      <a:pt x="30" y="23"/>
                    </a:cubicBezTo>
                    <a:cubicBezTo>
                      <a:pt x="30" y="22"/>
                      <a:pt x="30" y="21"/>
                      <a:pt x="29" y="21"/>
                    </a:cubicBezTo>
                    <a:cubicBezTo>
                      <a:pt x="35" y="17"/>
                      <a:pt x="35" y="16"/>
                      <a:pt x="41" y="10"/>
                    </a:cubicBezTo>
                    <a:cubicBezTo>
                      <a:pt x="40" y="10"/>
                      <a:pt x="40" y="11"/>
                      <a:pt x="40" y="11"/>
                    </a:cubicBezTo>
                    <a:cubicBezTo>
                      <a:pt x="42" y="7"/>
                      <a:pt x="46" y="4"/>
                      <a:pt x="48" y="0"/>
                    </a:cubicBezTo>
                    <a:cubicBezTo>
                      <a:pt x="48" y="0"/>
                      <a:pt x="48" y="0"/>
                      <a:pt x="48" y="0"/>
                    </a:cubicBezTo>
                    <a:cubicBezTo>
                      <a:pt x="43" y="2"/>
                      <a:pt x="32" y="16"/>
                      <a:pt x="29" y="21"/>
                    </a:cubicBezTo>
                    <a:cubicBezTo>
                      <a:pt x="26" y="18"/>
                      <a:pt x="35" y="13"/>
                      <a:pt x="31" y="13"/>
                    </a:cubicBezTo>
                    <a:cubicBezTo>
                      <a:pt x="29" y="13"/>
                      <a:pt x="28" y="14"/>
                      <a:pt x="21" y="20"/>
                    </a:cubicBezTo>
                    <a:cubicBezTo>
                      <a:pt x="28" y="14"/>
                      <a:pt x="28" y="14"/>
                      <a:pt x="28" y="13"/>
                    </a:cubicBezTo>
                    <a:cubicBezTo>
                      <a:pt x="26" y="14"/>
                      <a:pt x="21" y="18"/>
                      <a:pt x="14" y="2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9" name="îṩľïḓe"/>
              <p:cNvSpPr>
                <a:spLocks noChangeArrowheads="1"/>
              </p:cNvSpPr>
              <p:nvPr/>
            </p:nvSpPr>
            <p:spPr bwMode="auto">
              <a:xfrm>
                <a:off x="361" y="1465"/>
                <a:ext cx="174" cy="97"/>
              </a:xfrm>
              <a:custGeom>
                <a:avLst/>
                <a:gdLst>
                  <a:gd name="T0" fmla="*/ 8 w 84"/>
                  <a:gd name="T1" fmla="*/ 93 h 47"/>
                  <a:gd name="T2" fmla="*/ 31 w 84"/>
                  <a:gd name="T3" fmla="*/ 80 h 47"/>
                  <a:gd name="T4" fmla="*/ 25 w 84"/>
                  <a:gd name="T5" fmla="*/ 80 h 47"/>
                  <a:gd name="T6" fmla="*/ 19 w 84"/>
                  <a:gd name="T7" fmla="*/ 83 h 47"/>
                  <a:gd name="T8" fmla="*/ 19 w 84"/>
                  <a:gd name="T9" fmla="*/ 83 h 47"/>
                  <a:gd name="T10" fmla="*/ 50 w 84"/>
                  <a:gd name="T11" fmla="*/ 66 h 47"/>
                  <a:gd name="T12" fmla="*/ 79 w 84"/>
                  <a:gd name="T13" fmla="*/ 47 h 47"/>
                  <a:gd name="T14" fmla="*/ 89 w 84"/>
                  <a:gd name="T15" fmla="*/ 41 h 47"/>
                  <a:gd name="T16" fmla="*/ 143 w 84"/>
                  <a:gd name="T17" fmla="*/ 14 h 47"/>
                  <a:gd name="T18" fmla="*/ 135 w 84"/>
                  <a:gd name="T19" fmla="*/ 17 h 47"/>
                  <a:gd name="T20" fmla="*/ 135 w 84"/>
                  <a:gd name="T21" fmla="*/ 17 h 47"/>
                  <a:gd name="T22" fmla="*/ 166 w 84"/>
                  <a:gd name="T23" fmla="*/ 4 h 47"/>
                  <a:gd name="T24" fmla="*/ 170 w 84"/>
                  <a:gd name="T25" fmla="*/ 2 h 47"/>
                  <a:gd name="T26" fmla="*/ 168 w 84"/>
                  <a:gd name="T27" fmla="*/ 2 h 47"/>
                  <a:gd name="T28" fmla="*/ 174 w 84"/>
                  <a:gd name="T29" fmla="*/ 0 h 47"/>
                  <a:gd name="T30" fmla="*/ 162 w 84"/>
                  <a:gd name="T31" fmla="*/ 4 h 47"/>
                  <a:gd name="T32" fmla="*/ 172 w 84"/>
                  <a:gd name="T33" fmla="*/ 0 h 47"/>
                  <a:gd name="T34" fmla="*/ 168 w 84"/>
                  <a:gd name="T35" fmla="*/ 0 h 47"/>
                  <a:gd name="T36" fmla="*/ 155 w 84"/>
                  <a:gd name="T37" fmla="*/ 6 h 47"/>
                  <a:gd name="T38" fmla="*/ 162 w 84"/>
                  <a:gd name="T39" fmla="*/ 2 h 47"/>
                  <a:gd name="T40" fmla="*/ 131 w 84"/>
                  <a:gd name="T41" fmla="*/ 14 h 47"/>
                  <a:gd name="T42" fmla="*/ 137 w 84"/>
                  <a:gd name="T43" fmla="*/ 12 h 47"/>
                  <a:gd name="T44" fmla="*/ 128 w 84"/>
                  <a:gd name="T45" fmla="*/ 17 h 47"/>
                  <a:gd name="T46" fmla="*/ 128 w 84"/>
                  <a:gd name="T47" fmla="*/ 17 h 47"/>
                  <a:gd name="T48" fmla="*/ 112 w 84"/>
                  <a:gd name="T49" fmla="*/ 23 h 47"/>
                  <a:gd name="T50" fmla="*/ 112 w 84"/>
                  <a:gd name="T51" fmla="*/ 23 h 47"/>
                  <a:gd name="T52" fmla="*/ 102 w 84"/>
                  <a:gd name="T53" fmla="*/ 29 h 47"/>
                  <a:gd name="T54" fmla="*/ 102 w 84"/>
                  <a:gd name="T55" fmla="*/ 29 h 47"/>
                  <a:gd name="T56" fmla="*/ 93 w 84"/>
                  <a:gd name="T57" fmla="*/ 33 h 47"/>
                  <a:gd name="T58" fmla="*/ 99 w 84"/>
                  <a:gd name="T59" fmla="*/ 31 h 47"/>
                  <a:gd name="T60" fmla="*/ 87 w 84"/>
                  <a:gd name="T61" fmla="*/ 37 h 47"/>
                  <a:gd name="T62" fmla="*/ 87 w 84"/>
                  <a:gd name="T63" fmla="*/ 35 h 47"/>
                  <a:gd name="T64" fmla="*/ 50 w 84"/>
                  <a:gd name="T65" fmla="*/ 58 h 47"/>
                  <a:gd name="T66" fmla="*/ 50 w 84"/>
                  <a:gd name="T67" fmla="*/ 60 h 47"/>
                  <a:gd name="T68" fmla="*/ 46 w 84"/>
                  <a:gd name="T69" fmla="*/ 62 h 47"/>
                  <a:gd name="T70" fmla="*/ 52 w 84"/>
                  <a:gd name="T71" fmla="*/ 60 h 47"/>
                  <a:gd name="T72" fmla="*/ 25 w 84"/>
                  <a:gd name="T73" fmla="*/ 76 h 47"/>
                  <a:gd name="T74" fmla="*/ 29 w 84"/>
                  <a:gd name="T75" fmla="*/ 74 h 47"/>
                  <a:gd name="T76" fmla="*/ 19 w 84"/>
                  <a:gd name="T77" fmla="*/ 80 h 47"/>
                  <a:gd name="T78" fmla="*/ 19 w 84"/>
                  <a:gd name="T79" fmla="*/ 80 h 47"/>
                  <a:gd name="T80" fmla="*/ 0 w 84"/>
                  <a:gd name="T81" fmla="*/ 97 h 47"/>
                  <a:gd name="T82" fmla="*/ 8 w 84"/>
                  <a:gd name="T83" fmla="*/ 93 h 47"/>
                  <a:gd name="T84" fmla="*/ 8 w 84"/>
                  <a:gd name="T85" fmla="*/ 93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47"/>
                  <a:gd name="T131" fmla="*/ 84 w 84"/>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47">
                    <a:moveTo>
                      <a:pt x="4" y="45"/>
                    </a:moveTo>
                    <a:cubicBezTo>
                      <a:pt x="11" y="43"/>
                      <a:pt x="11" y="43"/>
                      <a:pt x="15" y="39"/>
                    </a:cubicBezTo>
                    <a:cubicBezTo>
                      <a:pt x="14" y="39"/>
                      <a:pt x="13" y="40"/>
                      <a:pt x="12" y="39"/>
                    </a:cubicBezTo>
                    <a:cubicBezTo>
                      <a:pt x="11" y="39"/>
                      <a:pt x="10" y="40"/>
                      <a:pt x="9" y="40"/>
                    </a:cubicBezTo>
                    <a:cubicBezTo>
                      <a:pt x="9" y="40"/>
                      <a:pt x="9" y="40"/>
                      <a:pt x="9" y="40"/>
                    </a:cubicBezTo>
                    <a:cubicBezTo>
                      <a:pt x="13" y="36"/>
                      <a:pt x="19" y="35"/>
                      <a:pt x="24" y="32"/>
                    </a:cubicBezTo>
                    <a:cubicBezTo>
                      <a:pt x="24" y="32"/>
                      <a:pt x="31" y="27"/>
                      <a:pt x="38" y="23"/>
                    </a:cubicBezTo>
                    <a:cubicBezTo>
                      <a:pt x="39" y="22"/>
                      <a:pt x="39" y="22"/>
                      <a:pt x="43" y="20"/>
                    </a:cubicBezTo>
                    <a:cubicBezTo>
                      <a:pt x="51" y="14"/>
                      <a:pt x="61" y="11"/>
                      <a:pt x="69" y="7"/>
                    </a:cubicBezTo>
                    <a:cubicBezTo>
                      <a:pt x="68" y="7"/>
                      <a:pt x="68" y="7"/>
                      <a:pt x="65" y="8"/>
                    </a:cubicBezTo>
                    <a:cubicBezTo>
                      <a:pt x="65" y="8"/>
                      <a:pt x="65" y="8"/>
                      <a:pt x="65" y="8"/>
                    </a:cubicBezTo>
                    <a:cubicBezTo>
                      <a:pt x="65" y="8"/>
                      <a:pt x="65" y="8"/>
                      <a:pt x="80" y="2"/>
                    </a:cubicBezTo>
                    <a:cubicBezTo>
                      <a:pt x="81" y="2"/>
                      <a:pt x="82" y="1"/>
                      <a:pt x="82" y="1"/>
                    </a:cubicBezTo>
                    <a:cubicBezTo>
                      <a:pt x="82" y="1"/>
                      <a:pt x="82" y="1"/>
                      <a:pt x="81" y="1"/>
                    </a:cubicBezTo>
                    <a:cubicBezTo>
                      <a:pt x="82" y="1"/>
                      <a:pt x="82" y="1"/>
                      <a:pt x="84" y="0"/>
                    </a:cubicBezTo>
                    <a:cubicBezTo>
                      <a:pt x="83" y="0"/>
                      <a:pt x="83" y="0"/>
                      <a:pt x="78" y="2"/>
                    </a:cubicBezTo>
                    <a:cubicBezTo>
                      <a:pt x="80" y="1"/>
                      <a:pt x="82" y="1"/>
                      <a:pt x="83" y="0"/>
                    </a:cubicBezTo>
                    <a:cubicBezTo>
                      <a:pt x="83" y="0"/>
                      <a:pt x="81" y="0"/>
                      <a:pt x="81" y="0"/>
                    </a:cubicBezTo>
                    <a:cubicBezTo>
                      <a:pt x="80" y="1"/>
                      <a:pt x="80" y="1"/>
                      <a:pt x="75" y="3"/>
                    </a:cubicBezTo>
                    <a:cubicBezTo>
                      <a:pt x="76" y="2"/>
                      <a:pt x="76" y="2"/>
                      <a:pt x="78" y="1"/>
                    </a:cubicBezTo>
                    <a:cubicBezTo>
                      <a:pt x="78" y="1"/>
                      <a:pt x="73" y="3"/>
                      <a:pt x="63" y="7"/>
                    </a:cubicBezTo>
                    <a:cubicBezTo>
                      <a:pt x="64" y="7"/>
                      <a:pt x="65" y="6"/>
                      <a:pt x="66" y="6"/>
                    </a:cubicBezTo>
                    <a:cubicBezTo>
                      <a:pt x="62" y="8"/>
                      <a:pt x="62" y="8"/>
                      <a:pt x="62" y="8"/>
                    </a:cubicBezTo>
                    <a:cubicBezTo>
                      <a:pt x="62" y="8"/>
                      <a:pt x="62" y="8"/>
                      <a:pt x="62" y="8"/>
                    </a:cubicBezTo>
                    <a:cubicBezTo>
                      <a:pt x="59" y="9"/>
                      <a:pt x="56" y="10"/>
                      <a:pt x="54" y="11"/>
                    </a:cubicBezTo>
                    <a:cubicBezTo>
                      <a:pt x="54" y="11"/>
                      <a:pt x="54" y="11"/>
                      <a:pt x="54" y="11"/>
                    </a:cubicBezTo>
                    <a:cubicBezTo>
                      <a:pt x="51" y="13"/>
                      <a:pt x="51" y="13"/>
                      <a:pt x="49" y="14"/>
                    </a:cubicBezTo>
                    <a:cubicBezTo>
                      <a:pt x="49" y="14"/>
                      <a:pt x="49" y="14"/>
                      <a:pt x="49" y="14"/>
                    </a:cubicBezTo>
                    <a:cubicBezTo>
                      <a:pt x="48" y="15"/>
                      <a:pt x="47" y="15"/>
                      <a:pt x="45" y="16"/>
                    </a:cubicBezTo>
                    <a:cubicBezTo>
                      <a:pt x="46" y="15"/>
                      <a:pt x="47" y="15"/>
                      <a:pt x="48" y="15"/>
                    </a:cubicBezTo>
                    <a:cubicBezTo>
                      <a:pt x="46" y="16"/>
                      <a:pt x="44" y="17"/>
                      <a:pt x="42" y="18"/>
                    </a:cubicBezTo>
                    <a:cubicBezTo>
                      <a:pt x="42" y="17"/>
                      <a:pt x="42" y="17"/>
                      <a:pt x="42" y="17"/>
                    </a:cubicBezTo>
                    <a:cubicBezTo>
                      <a:pt x="37" y="21"/>
                      <a:pt x="30" y="25"/>
                      <a:pt x="24" y="28"/>
                    </a:cubicBezTo>
                    <a:cubicBezTo>
                      <a:pt x="24" y="29"/>
                      <a:pt x="24" y="29"/>
                      <a:pt x="24" y="29"/>
                    </a:cubicBezTo>
                    <a:cubicBezTo>
                      <a:pt x="23" y="29"/>
                      <a:pt x="23" y="29"/>
                      <a:pt x="22" y="30"/>
                    </a:cubicBezTo>
                    <a:cubicBezTo>
                      <a:pt x="24" y="29"/>
                      <a:pt x="24" y="29"/>
                      <a:pt x="25" y="29"/>
                    </a:cubicBezTo>
                    <a:cubicBezTo>
                      <a:pt x="21" y="31"/>
                      <a:pt x="17" y="34"/>
                      <a:pt x="12" y="37"/>
                    </a:cubicBezTo>
                    <a:cubicBezTo>
                      <a:pt x="13" y="37"/>
                      <a:pt x="13" y="37"/>
                      <a:pt x="14" y="36"/>
                    </a:cubicBezTo>
                    <a:cubicBezTo>
                      <a:pt x="12" y="37"/>
                      <a:pt x="11" y="38"/>
                      <a:pt x="9" y="39"/>
                    </a:cubicBezTo>
                    <a:cubicBezTo>
                      <a:pt x="9" y="39"/>
                      <a:pt x="9" y="39"/>
                      <a:pt x="9" y="39"/>
                    </a:cubicBezTo>
                    <a:cubicBezTo>
                      <a:pt x="6" y="42"/>
                      <a:pt x="3" y="44"/>
                      <a:pt x="0" y="47"/>
                    </a:cubicBezTo>
                    <a:cubicBezTo>
                      <a:pt x="1" y="46"/>
                      <a:pt x="2" y="45"/>
                      <a:pt x="4" y="45"/>
                    </a:cubicBezTo>
                    <a:cubicBezTo>
                      <a:pt x="4" y="45"/>
                      <a:pt x="4" y="45"/>
                      <a:pt x="4" y="4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0" name="iṩļiḓê"/>
              <p:cNvSpPr>
                <a:spLocks noChangeArrowheads="1"/>
              </p:cNvSpPr>
              <p:nvPr/>
            </p:nvSpPr>
            <p:spPr bwMode="auto">
              <a:xfrm>
                <a:off x="596" y="1681"/>
                <a:ext cx="91" cy="97"/>
              </a:xfrm>
              <a:custGeom>
                <a:avLst/>
                <a:gdLst>
                  <a:gd name="T0" fmla="*/ 19 w 44"/>
                  <a:gd name="T1" fmla="*/ 31 h 47"/>
                  <a:gd name="T2" fmla="*/ 31 w 44"/>
                  <a:gd name="T3" fmla="*/ 52 h 47"/>
                  <a:gd name="T4" fmla="*/ 41 w 44"/>
                  <a:gd name="T5" fmla="*/ 58 h 47"/>
                  <a:gd name="T6" fmla="*/ 43 w 44"/>
                  <a:gd name="T7" fmla="*/ 56 h 47"/>
                  <a:gd name="T8" fmla="*/ 43 w 44"/>
                  <a:gd name="T9" fmla="*/ 56 h 47"/>
                  <a:gd name="T10" fmla="*/ 43 w 44"/>
                  <a:gd name="T11" fmla="*/ 56 h 47"/>
                  <a:gd name="T12" fmla="*/ 43 w 44"/>
                  <a:gd name="T13" fmla="*/ 56 h 47"/>
                  <a:gd name="T14" fmla="*/ 43 w 44"/>
                  <a:gd name="T15" fmla="*/ 56 h 47"/>
                  <a:gd name="T16" fmla="*/ 43 w 44"/>
                  <a:gd name="T17" fmla="*/ 56 h 47"/>
                  <a:gd name="T18" fmla="*/ 43 w 44"/>
                  <a:gd name="T19" fmla="*/ 56 h 47"/>
                  <a:gd name="T20" fmla="*/ 43 w 44"/>
                  <a:gd name="T21" fmla="*/ 56 h 47"/>
                  <a:gd name="T22" fmla="*/ 52 w 44"/>
                  <a:gd name="T23" fmla="*/ 60 h 47"/>
                  <a:gd name="T24" fmla="*/ 39 w 44"/>
                  <a:gd name="T25" fmla="*/ 66 h 47"/>
                  <a:gd name="T26" fmla="*/ 39 w 44"/>
                  <a:gd name="T27" fmla="*/ 83 h 47"/>
                  <a:gd name="T28" fmla="*/ 43 w 44"/>
                  <a:gd name="T29" fmla="*/ 80 h 47"/>
                  <a:gd name="T30" fmla="*/ 39 w 44"/>
                  <a:gd name="T31" fmla="*/ 89 h 47"/>
                  <a:gd name="T32" fmla="*/ 37 w 44"/>
                  <a:gd name="T33" fmla="*/ 97 h 47"/>
                  <a:gd name="T34" fmla="*/ 48 w 44"/>
                  <a:gd name="T35" fmla="*/ 95 h 47"/>
                  <a:gd name="T36" fmla="*/ 52 w 44"/>
                  <a:gd name="T37" fmla="*/ 91 h 47"/>
                  <a:gd name="T38" fmla="*/ 54 w 44"/>
                  <a:gd name="T39" fmla="*/ 89 h 47"/>
                  <a:gd name="T40" fmla="*/ 70 w 44"/>
                  <a:gd name="T41" fmla="*/ 87 h 47"/>
                  <a:gd name="T42" fmla="*/ 79 w 44"/>
                  <a:gd name="T43" fmla="*/ 83 h 47"/>
                  <a:gd name="T44" fmla="*/ 89 w 44"/>
                  <a:gd name="T45" fmla="*/ 74 h 47"/>
                  <a:gd name="T46" fmla="*/ 89 w 44"/>
                  <a:gd name="T47" fmla="*/ 66 h 47"/>
                  <a:gd name="T48" fmla="*/ 81 w 44"/>
                  <a:gd name="T49" fmla="*/ 62 h 47"/>
                  <a:gd name="T50" fmla="*/ 74 w 44"/>
                  <a:gd name="T51" fmla="*/ 58 h 47"/>
                  <a:gd name="T52" fmla="*/ 68 w 44"/>
                  <a:gd name="T53" fmla="*/ 50 h 47"/>
                  <a:gd name="T54" fmla="*/ 64 w 44"/>
                  <a:gd name="T55" fmla="*/ 43 h 47"/>
                  <a:gd name="T56" fmla="*/ 64 w 44"/>
                  <a:gd name="T57" fmla="*/ 43 h 47"/>
                  <a:gd name="T58" fmla="*/ 58 w 44"/>
                  <a:gd name="T59" fmla="*/ 39 h 47"/>
                  <a:gd name="T60" fmla="*/ 54 w 44"/>
                  <a:gd name="T61" fmla="*/ 33 h 47"/>
                  <a:gd name="T62" fmla="*/ 56 w 44"/>
                  <a:gd name="T63" fmla="*/ 29 h 47"/>
                  <a:gd name="T64" fmla="*/ 52 w 44"/>
                  <a:gd name="T65" fmla="*/ 19 h 47"/>
                  <a:gd name="T66" fmla="*/ 46 w 44"/>
                  <a:gd name="T67" fmla="*/ 19 h 47"/>
                  <a:gd name="T68" fmla="*/ 52 w 44"/>
                  <a:gd name="T69" fmla="*/ 12 h 47"/>
                  <a:gd name="T70" fmla="*/ 52 w 44"/>
                  <a:gd name="T71" fmla="*/ 6 h 47"/>
                  <a:gd name="T72" fmla="*/ 54 w 44"/>
                  <a:gd name="T73" fmla="*/ 6 h 47"/>
                  <a:gd name="T74" fmla="*/ 60 w 44"/>
                  <a:gd name="T75" fmla="*/ 0 h 47"/>
                  <a:gd name="T76" fmla="*/ 56 w 44"/>
                  <a:gd name="T77" fmla="*/ 0 h 47"/>
                  <a:gd name="T78" fmla="*/ 56 w 44"/>
                  <a:gd name="T79" fmla="*/ 0 h 47"/>
                  <a:gd name="T80" fmla="*/ 54 w 44"/>
                  <a:gd name="T81" fmla="*/ 2 h 47"/>
                  <a:gd name="T82" fmla="*/ 43 w 44"/>
                  <a:gd name="T83" fmla="*/ 4 h 47"/>
                  <a:gd name="T84" fmla="*/ 46 w 44"/>
                  <a:gd name="T85" fmla="*/ 10 h 47"/>
                  <a:gd name="T86" fmla="*/ 35 w 44"/>
                  <a:gd name="T87" fmla="*/ 10 h 47"/>
                  <a:gd name="T88" fmla="*/ 33 w 44"/>
                  <a:gd name="T89" fmla="*/ 17 h 47"/>
                  <a:gd name="T90" fmla="*/ 27 w 44"/>
                  <a:gd name="T91" fmla="*/ 14 h 47"/>
                  <a:gd name="T92" fmla="*/ 21 w 44"/>
                  <a:gd name="T93" fmla="*/ 14 h 47"/>
                  <a:gd name="T94" fmla="*/ 14 w 44"/>
                  <a:gd name="T95" fmla="*/ 31 h 47"/>
                  <a:gd name="T96" fmla="*/ 19 w 44"/>
                  <a:gd name="T97" fmla="*/ 31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47"/>
                  <a:gd name="T149" fmla="*/ 44 w 44"/>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47">
                    <a:moveTo>
                      <a:pt x="9" y="15"/>
                    </a:moveTo>
                    <a:cubicBezTo>
                      <a:pt x="9" y="16"/>
                      <a:pt x="15" y="25"/>
                      <a:pt x="15" y="25"/>
                    </a:cubicBezTo>
                    <a:cubicBezTo>
                      <a:pt x="18" y="28"/>
                      <a:pt x="18" y="28"/>
                      <a:pt x="20" y="28"/>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4" y="27"/>
                      <a:pt x="24" y="28"/>
                      <a:pt x="25" y="29"/>
                    </a:cubicBezTo>
                    <a:cubicBezTo>
                      <a:pt x="23" y="31"/>
                      <a:pt x="20" y="30"/>
                      <a:pt x="19" y="32"/>
                    </a:cubicBezTo>
                    <a:cubicBezTo>
                      <a:pt x="17" y="35"/>
                      <a:pt x="17" y="40"/>
                      <a:pt x="19" y="40"/>
                    </a:cubicBezTo>
                    <a:cubicBezTo>
                      <a:pt x="21" y="39"/>
                      <a:pt x="21" y="39"/>
                      <a:pt x="21" y="39"/>
                    </a:cubicBezTo>
                    <a:cubicBezTo>
                      <a:pt x="21" y="40"/>
                      <a:pt x="21" y="41"/>
                      <a:pt x="19" y="43"/>
                    </a:cubicBezTo>
                    <a:cubicBezTo>
                      <a:pt x="15" y="46"/>
                      <a:pt x="16" y="47"/>
                      <a:pt x="18" y="47"/>
                    </a:cubicBezTo>
                    <a:cubicBezTo>
                      <a:pt x="23" y="46"/>
                      <a:pt x="23" y="46"/>
                      <a:pt x="23" y="46"/>
                    </a:cubicBezTo>
                    <a:cubicBezTo>
                      <a:pt x="24" y="45"/>
                      <a:pt x="24" y="45"/>
                      <a:pt x="25" y="44"/>
                    </a:cubicBezTo>
                    <a:cubicBezTo>
                      <a:pt x="26" y="43"/>
                      <a:pt x="26" y="43"/>
                      <a:pt x="26" y="43"/>
                    </a:cubicBezTo>
                    <a:cubicBezTo>
                      <a:pt x="29" y="43"/>
                      <a:pt x="32" y="43"/>
                      <a:pt x="34" y="42"/>
                    </a:cubicBezTo>
                    <a:cubicBezTo>
                      <a:pt x="38" y="40"/>
                      <a:pt x="38" y="40"/>
                      <a:pt x="38" y="40"/>
                    </a:cubicBezTo>
                    <a:cubicBezTo>
                      <a:pt x="43" y="36"/>
                      <a:pt x="43" y="36"/>
                      <a:pt x="43" y="36"/>
                    </a:cubicBezTo>
                    <a:cubicBezTo>
                      <a:pt x="44" y="35"/>
                      <a:pt x="43" y="33"/>
                      <a:pt x="43" y="32"/>
                    </a:cubicBezTo>
                    <a:cubicBezTo>
                      <a:pt x="43" y="31"/>
                      <a:pt x="40" y="32"/>
                      <a:pt x="39" y="30"/>
                    </a:cubicBezTo>
                    <a:cubicBezTo>
                      <a:pt x="39" y="29"/>
                      <a:pt x="37" y="30"/>
                      <a:pt x="36" y="28"/>
                    </a:cubicBezTo>
                    <a:cubicBezTo>
                      <a:pt x="36" y="26"/>
                      <a:pt x="33" y="26"/>
                      <a:pt x="33" y="24"/>
                    </a:cubicBezTo>
                    <a:cubicBezTo>
                      <a:pt x="33" y="23"/>
                      <a:pt x="31" y="21"/>
                      <a:pt x="31" y="21"/>
                    </a:cubicBezTo>
                    <a:cubicBezTo>
                      <a:pt x="31" y="21"/>
                      <a:pt x="31" y="21"/>
                      <a:pt x="31" y="21"/>
                    </a:cubicBezTo>
                    <a:cubicBezTo>
                      <a:pt x="30" y="20"/>
                      <a:pt x="29" y="19"/>
                      <a:pt x="28" y="19"/>
                    </a:cubicBezTo>
                    <a:cubicBezTo>
                      <a:pt x="28" y="18"/>
                      <a:pt x="27" y="17"/>
                      <a:pt x="26" y="16"/>
                    </a:cubicBezTo>
                    <a:cubicBezTo>
                      <a:pt x="25" y="16"/>
                      <a:pt x="26" y="15"/>
                      <a:pt x="27" y="14"/>
                    </a:cubicBezTo>
                    <a:cubicBezTo>
                      <a:pt x="28" y="13"/>
                      <a:pt x="33" y="8"/>
                      <a:pt x="25" y="9"/>
                    </a:cubicBezTo>
                    <a:cubicBezTo>
                      <a:pt x="23" y="9"/>
                      <a:pt x="22" y="9"/>
                      <a:pt x="22" y="9"/>
                    </a:cubicBezTo>
                    <a:cubicBezTo>
                      <a:pt x="22" y="7"/>
                      <a:pt x="24" y="8"/>
                      <a:pt x="25" y="6"/>
                    </a:cubicBezTo>
                    <a:cubicBezTo>
                      <a:pt x="25" y="5"/>
                      <a:pt x="25" y="4"/>
                      <a:pt x="25" y="3"/>
                    </a:cubicBezTo>
                    <a:cubicBezTo>
                      <a:pt x="26" y="2"/>
                      <a:pt x="26" y="3"/>
                      <a:pt x="26" y="3"/>
                    </a:cubicBezTo>
                    <a:cubicBezTo>
                      <a:pt x="26" y="3"/>
                      <a:pt x="32" y="2"/>
                      <a:pt x="29" y="0"/>
                    </a:cubicBezTo>
                    <a:cubicBezTo>
                      <a:pt x="28" y="0"/>
                      <a:pt x="28" y="0"/>
                      <a:pt x="27" y="0"/>
                    </a:cubicBezTo>
                    <a:cubicBezTo>
                      <a:pt x="27" y="0"/>
                      <a:pt x="27" y="0"/>
                      <a:pt x="27" y="0"/>
                    </a:cubicBezTo>
                    <a:cubicBezTo>
                      <a:pt x="26" y="1"/>
                      <a:pt x="26" y="1"/>
                      <a:pt x="26" y="1"/>
                    </a:cubicBezTo>
                    <a:cubicBezTo>
                      <a:pt x="24" y="1"/>
                      <a:pt x="24" y="1"/>
                      <a:pt x="21" y="2"/>
                    </a:cubicBezTo>
                    <a:cubicBezTo>
                      <a:pt x="21" y="3"/>
                      <a:pt x="22" y="4"/>
                      <a:pt x="22" y="5"/>
                    </a:cubicBezTo>
                    <a:cubicBezTo>
                      <a:pt x="20" y="5"/>
                      <a:pt x="18" y="5"/>
                      <a:pt x="17" y="5"/>
                    </a:cubicBezTo>
                    <a:cubicBezTo>
                      <a:pt x="16" y="8"/>
                      <a:pt x="16" y="8"/>
                      <a:pt x="16" y="8"/>
                    </a:cubicBezTo>
                    <a:cubicBezTo>
                      <a:pt x="15" y="8"/>
                      <a:pt x="14" y="7"/>
                      <a:pt x="13" y="7"/>
                    </a:cubicBezTo>
                    <a:cubicBezTo>
                      <a:pt x="12" y="7"/>
                      <a:pt x="11" y="7"/>
                      <a:pt x="10" y="7"/>
                    </a:cubicBezTo>
                    <a:cubicBezTo>
                      <a:pt x="0" y="7"/>
                      <a:pt x="5" y="12"/>
                      <a:pt x="7" y="15"/>
                    </a:cubicBezTo>
                    <a:lnTo>
                      <a:pt x="9" y="15"/>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1" name="ïṣḻíḍe"/>
              <p:cNvSpPr>
                <a:spLocks noChangeArrowheads="1"/>
              </p:cNvSpPr>
              <p:nvPr/>
            </p:nvSpPr>
            <p:spPr bwMode="auto">
              <a:xfrm>
                <a:off x="336" y="1571"/>
                <a:ext cx="15" cy="14"/>
              </a:xfrm>
              <a:custGeom>
                <a:avLst/>
                <a:gdLst>
                  <a:gd name="T0" fmla="*/ 0 w 7"/>
                  <a:gd name="T1" fmla="*/ 14 h 7"/>
                  <a:gd name="T2" fmla="*/ 15 w 7"/>
                  <a:gd name="T3" fmla="*/ 0 h 7"/>
                  <a:gd name="T4" fmla="*/ 0 w 7"/>
                  <a:gd name="T5" fmla="*/ 14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7"/>
                    </a:moveTo>
                    <a:cubicBezTo>
                      <a:pt x="2" y="5"/>
                      <a:pt x="5" y="2"/>
                      <a:pt x="7" y="0"/>
                    </a:cubicBezTo>
                    <a:cubicBezTo>
                      <a:pt x="5" y="2"/>
                      <a:pt x="5" y="2"/>
                      <a:pt x="0" y="7"/>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2" name="ïṩḷíďê"/>
              <p:cNvSpPr>
                <a:spLocks noChangeArrowheads="1"/>
              </p:cNvSpPr>
              <p:nvPr/>
            </p:nvSpPr>
            <p:spPr bwMode="auto">
              <a:xfrm>
                <a:off x="278" y="1625"/>
                <a:ext cx="21" cy="26"/>
              </a:xfrm>
              <a:custGeom>
                <a:avLst/>
                <a:gdLst>
                  <a:gd name="T0" fmla="*/ 0 w 10"/>
                  <a:gd name="T1" fmla="*/ 26 h 13"/>
                  <a:gd name="T2" fmla="*/ 0 w 10"/>
                  <a:gd name="T3" fmla="*/ 26 h 13"/>
                  <a:gd name="T4" fmla="*/ 21 w 10"/>
                  <a:gd name="T5" fmla="*/ 0 h 13"/>
                  <a:gd name="T6" fmla="*/ 21 w 10"/>
                  <a:gd name="T7" fmla="*/ 0 h 13"/>
                  <a:gd name="T8" fmla="*/ 21 w 10"/>
                  <a:gd name="T9" fmla="*/ 0 h 13"/>
                  <a:gd name="T10" fmla="*/ 17 w 10"/>
                  <a:gd name="T11" fmla="*/ 6 h 13"/>
                  <a:gd name="T12" fmla="*/ 17 w 10"/>
                  <a:gd name="T13" fmla="*/ 6 h 13"/>
                  <a:gd name="T14" fmla="*/ 17 w 10"/>
                  <a:gd name="T15" fmla="*/ 6 h 13"/>
                  <a:gd name="T16" fmla="*/ 17 w 10"/>
                  <a:gd name="T17" fmla="*/ 4 h 13"/>
                  <a:gd name="T18" fmla="*/ 13 w 10"/>
                  <a:gd name="T19" fmla="*/ 10 h 13"/>
                  <a:gd name="T20" fmla="*/ 0 w 10"/>
                  <a:gd name="T21" fmla="*/ 26 h 13"/>
                  <a:gd name="T22" fmla="*/ 0 w 10"/>
                  <a:gd name="T23" fmla="*/ 26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3"/>
                  <a:gd name="T38" fmla="*/ 10 w 10"/>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3">
                    <a:moveTo>
                      <a:pt x="0" y="13"/>
                    </a:moveTo>
                    <a:cubicBezTo>
                      <a:pt x="0" y="13"/>
                      <a:pt x="0" y="13"/>
                      <a:pt x="0" y="13"/>
                    </a:cubicBezTo>
                    <a:cubicBezTo>
                      <a:pt x="3" y="9"/>
                      <a:pt x="7" y="4"/>
                      <a:pt x="10" y="0"/>
                    </a:cubicBezTo>
                    <a:cubicBezTo>
                      <a:pt x="10" y="0"/>
                      <a:pt x="10" y="0"/>
                      <a:pt x="10" y="0"/>
                    </a:cubicBezTo>
                    <a:cubicBezTo>
                      <a:pt x="10" y="0"/>
                      <a:pt x="10" y="0"/>
                      <a:pt x="10" y="0"/>
                    </a:cubicBezTo>
                    <a:cubicBezTo>
                      <a:pt x="8" y="2"/>
                      <a:pt x="8" y="3"/>
                      <a:pt x="8" y="3"/>
                    </a:cubicBezTo>
                    <a:cubicBezTo>
                      <a:pt x="8" y="3"/>
                      <a:pt x="8" y="3"/>
                      <a:pt x="8" y="3"/>
                    </a:cubicBezTo>
                    <a:cubicBezTo>
                      <a:pt x="8" y="3"/>
                      <a:pt x="8" y="3"/>
                      <a:pt x="8" y="3"/>
                    </a:cubicBezTo>
                    <a:cubicBezTo>
                      <a:pt x="8" y="3"/>
                      <a:pt x="8" y="2"/>
                      <a:pt x="8" y="2"/>
                    </a:cubicBezTo>
                    <a:cubicBezTo>
                      <a:pt x="8" y="3"/>
                      <a:pt x="7" y="5"/>
                      <a:pt x="6" y="5"/>
                    </a:cubicBezTo>
                    <a:cubicBezTo>
                      <a:pt x="3" y="9"/>
                      <a:pt x="3" y="9"/>
                      <a:pt x="0" y="13"/>
                    </a:cubicBezTo>
                    <a:cubicBezTo>
                      <a:pt x="0" y="13"/>
                      <a:pt x="0" y="13"/>
                      <a:pt x="0" y="1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3" name="ï$ľídé"/>
              <p:cNvSpPr>
                <a:spLocks noChangeArrowheads="1"/>
              </p:cNvSpPr>
              <p:nvPr/>
            </p:nvSpPr>
            <p:spPr bwMode="auto">
              <a:xfrm>
                <a:off x="592" y="1726"/>
                <a:ext cx="37" cy="44"/>
              </a:xfrm>
              <a:custGeom>
                <a:avLst/>
                <a:gdLst>
                  <a:gd name="T0" fmla="*/ 6 w 18"/>
                  <a:gd name="T1" fmla="*/ 40 h 21"/>
                  <a:gd name="T2" fmla="*/ 8 w 18"/>
                  <a:gd name="T3" fmla="*/ 44 h 21"/>
                  <a:gd name="T4" fmla="*/ 16 w 18"/>
                  <a:gd name="T5" fmla="*/ 42 h 21"/>
                  <a:gd name="T6" fmla="*/ 25 w 18"/>
                  <a:gd name="T7" fmla="*/ 36 h 21"/>
                  <a:gd name="T8" fmla="*/ 33 w 18"/>
                  <a:gd name="T9" fmla="*/ 31 h 21"/>
                  <a:gd name="T10" fmla="*/ 35 w 18"/>
                  <a:gd name="T11" fmla="*/ 29 h 21"/>
                  <a:gd name="T12" fmla="*/ 35 w 18"/>
                  <a:gd name="T13" fmla="*/ 25 h 21"/>
                  <a:gd name="T14" fmla="*/ 37 w 18"/>
                  <a:gd name="T15" fmla="*/ 23 h 21"/>
                  <a:gd name="T16" fmla="*/ 35 w 18"/>
                  <a:gd name="T17" fmla="*/ 17 h 21"/>
                  <a:gd name="T18" fmla="*/ 33 w 18"/>
                  <a:gd name="T19" fmla="*/ 13 h 21"/>
                  <a:gd name="T20" fmla="*/ 29 w 18"/>
                  <a:gd name="T21" fmla="*/ 8 h 21"/>
                  <a:gd name="T22" fmla="*/ 27 w 18"/>
                  <a:gd name="T23" fmla="*/ 2 h 21"/>
                  <a:gd name="T24" fmla="*/ 19 w 18"/>
                  <a:gd name="T25" fmla="*/ 2 h 21"/>
                  <a:gd name="T26" fmla="*/ 14 w 18"/>
                  <a:gd name="T27" fmla="*/ 6 h 21"/>
                  <a:gd name="T28" fmla="*/ 12 w 18"/>
                  <a:gd name="T29" fmla="*/ 8 h 21"/>
                  <a:gd name="T30" fmla="*/ 8 w 18"/>
                  <a:gd name="T31" fmla="*/ 10 h 21"/>
                  <a:gd name="T32" fmla="*/ 4 w 18"/>
                  <a:gd name="T33" fmla="*/ 13 h 21"/>
                  <a:gd name="T34" fmla="*/ 4 w 18"/>
                  <a:gd name="T35" fmla="*/ 17 h 21"/>
                  <a:gd name="T36" fmla="*/ 4 w 18"/>
                  <a:gd name="T37" fmla="*/ 23 h 21"/>
                  <a:gd name="T38" fmla="*/ 4 w 18"/>
                  <a:gd name="T39" fmla="*/ 25 h 21"/>
                  <a:gd name="T40" fmla="*/ 2 w 18"/>
                  <a:gd name="T41" fmla="*/ 27 h 21"/>
                  <a:gd name="T42" fmla="*/ 0 w 18"/>
                  <a:gd name="T43" fmla="*/ 34 h 21"/>
                  <a:gd name="T44" fmla="*/ 2 w 18"/>
                  <a:gd name="T45" fmla="*/ 38 h 21"/>
                  <a:gd name="T46" fmla="*/ 6 w 18"/>
                  <a:gd name="T47" fmla="*/ 40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1"/>
                  <a:gd name="T74" fmla="*/ 18 w 18"/>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1">
                    <a:moveTo>
                      <a:pt x="3" y="19"/>
                    </a:moveTo>
                    <a:cubicBezTo>
                      <a:pt x="3" y="20"/>
                      <a:pt x="4" y="21"/>
                      <a:pt x="4" y="21"/>
                    </a:cubicBezTo>
                    <a:cubicBezTo>
                      <a:pt x="5" y="21"/>
                      <a:pt x="8" y="20"/>
                      <a:pt x="8" y="20"/>
                    </a:cubicBezTo>
                    <a:cubicBezTo>
                      <a:pt x="9" y="20"/>
                      <a:pt x="9" y="20"/>
                      <a:pt x="12" y="17"/>
                    </a:cubicBezTo>
                    <a:cubicBezTo>
                      <a:pt x="13" y="16"/>
                      <a:pt x="15" y="16"/>
                      <a:pt x="16" y="15"/>
                    </a:cubicBezTo>
                    <a:cubicBezTo>
                      <a:pt x="16" y="14"/>
                      <a:pt x="17" y="14"/>
                      <a:pt x="17" y="14"/>
                    </a:cubicBezTo>
                    <a:cubicBezTo>
                      <a:pt x="17" y="13"/>
                      <a:pt x="17" y="13"/>
                      <a:pt x="17" y="12"/>
                    </a:cubicBezTo>
                    <a:cubicBezTo>
                      <a:pt x="18" y="11"/>
                      <a:pt x="18" y="11"/>
                      <a:pt x="18" y="11"/>
                    </a:cubicBezTo>
                    <a:cubicBezTo>
                      <a:pt x="17" y="8"/>
                      <a:pt x="17" y="8"/>
                      <a:pt x="17" y="8"/>
                    </a:cubicBezTo>
                    <a:cubicBezTo>
                      <a:pt x="16" y="6"/>
                      <a:pt x="16" y="6"/>
                      <a:pt x="16" y="6"/>
                    </a:cubicBezTo>
                    <a:cubicBezTo>
                      <a:pt x="14" y="4"/>
                      <a:pt x="14" y="4"/>
                      <a:pt x="14" y="4"/>
                    </a:cubicBezTo>
                    <a:cubicBezTo>
                      <a:pt x="13" y="1"/>
                      <a:pt x="13" y="1"/>
                      <a:pt x="13" y="1"/>
                    </a:cubicBezTo>
                    <a:cubicBezTo>
                      <a:pt x="12" y="0"/>
                      <a:pt x="9" y="1"/>
                      <a:pt x="9" y="1"/>
                    </a:cubicBezTo>
                    <a:cubicBezTo>
                      <a:pt x="9" y="1"/>
                      <a:pt x="8" y="2"/>
                      <a:pt x="7" y="3"/>
                    </a:cubicBezTo>
                    <a:cubicBezTo>
                      <a:pt x="6" y="4"/>
                      <a:pt x="6" y="4"/>
                      <a:pt x="6" y="4"/>
                    </a:cubicBezTo>
                    <a:cubicBezTo>
                      <a:pt x="5" y="5"/>
                      <a:pt x="5" y="5"/>
                      <a:pt x="4" y="5"/>
                    </a:cubicBezTo>
                    <a:cubicBezTo>
                      <a:pt x="3" y="5"/>
                      <a:pt x="2" y="5"/>
                      <a:pt x="2" y="6"/>
                    </a:cubicBezTo>
                    <a:cubicBezTo>
                      <a:pt x="2" y="6"/>
                      <a:pt x="2" y="7"/>
                      <a:pt x="2" y="8"/>
                    </a:cubicBezTo>
                    <a:cubicBezTo>
                      <a:pt x="2" y="9"/>
                      <a:pt x="2" y="9"/>
                      <a:pt x="2" y="11"/>
                    </a:cubicBezTo>
                    <a:cubicBezTo>
                      <a:pt x="2" y="11"/>
                      <a:pt x="2" y="12"/>
                      <a:pt x="2" y="12"/>
                    </a:cubicBezTo>
                    <a:cubicBezTo>
                      <a:pt x="1" y="13"/>
                      <a:pt x="1" y="13"/>
                      <a:pt x="1" y="13"/>
                    </a:cubicBezTo>
                    <a:cubicBezTo>
                      <a:pt x="0" y="16"/>
                      <a:pt x="0" y="16"/>
                      <a:pt x="0" y="16"/>
                    </a:cubicBezTo>
                    <a:cubicBezTo>
                      <a:pt x="1" y="18"/>
                      <a:pt x="1" y="18"/>
                      <a:pt x="1" y="18"/>
                    </a:cubicBezTo>
                    <a:lnTo>
                      <a:pt x="3" y="1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4" name="ísḻiḓè"/>
              <p:cNvSpPr>
                <a:spLocks noChangeArrowheads="1"/>
              </p:cNvSpPr>
              <p:nvPr/>
            </p:nvSpPr>
            <p:spPr bwMode="auto">
              <a:xfrm>
                <a:off x="184" y="1606"/>
                <a:ext cx="439" cy="826"/>
              </a:xfrm>
              <a:custGeom>
                <a:avLst/>
                <a:gdLst>
                  <a:gd name="T0" fmla="*/ 347 w 211"/>
                  <a:gd name="T1" fmla="*/ 770 h 398"/>
                  <a:gd name="T2" fmla="*/ 337 w 211"/>
                  <a:gd name="T3" fmla="*/ 760 h 398"/>
                  <a:gd name="T4" fmla="*/ 337 w 211"/>
                  <a:gd name="T5" fmla="*/ 749 h 398"/>
                  <a:gd name="T6" fmla="*/ 329 w 211"/>
                  <a:gd name="T7" fmla="*/ 733 h 398"/>
                  <a:gd name="T8" fmla="*/ 329 w 211"/>
                  <a:gd name="T9" fmla="*/ 710 h 398"/>
                  <a:gd name="T10" fmla="*/ 329 w 211"/>
                  <a:gd name="T11" fmla="*/ 635 h 398"/>
                  <a:gd name="T12" fmla="*/ 310 w 211"/>
                  <a:gd name="T13" fmla="*/ 569 h 398"/>
                  <a:gd name="T14" fmla="*/ 252 w 211"/>
                  <a:gd name="T15" fmla="*/ 552 h 398"/>
                  <a:gd name="T16" fmla="*/ 210 w 211"/>
                  <a:gd name="T17" fmla="*/ 523 h 398"/>
                  <a:gd name="T18" fmla="*/ 110 w 211"/>
                  <a:gd name="T19" fmla="*/ 511 h 398"/>
                  <a:gd name="T20" fmla="*/ 94 w 211"/>
                  <a:gd name="T21" fmla="*/ 529 h 398"/>
                  <a:gd name="T22" fmla="*/ 54 w 211"/>
                  <a:gd name="T23" fmla="*/ 475 h 398"/>
                  <a:gd name="T24" fmla="*/ 42 w 211"/>
                  <a:gd name="T25" fmla="*/ 465 h 398"/>
                  <a:gd name="T26" fmla="*/ 25 w 211"/>
                  <a:gd name="T27" fmla="*/ 417 h 398"/>
                  <a:gd name="T28" fmla="*/ 50 w 211"/>
                  <a:gd name="T29" fmla="*/ 419 h 398"/>
                  <a:gd name="T30" fmla="*/ 64 w 211"/>
                  <a:gd name="T31" fmla="*/ 330 h 398"/>
                  <a:gd name="T32" fmla="*/ 94 w 211"/>
                  <a:gd name="T33" fmla="*/ 278 h 398"/>
                  <a:gd name="T34" fmla="*/ 121 w 211"/>
                  <a:gd name="T35" fmla="*/ 245 h 398"/>
                  <a:gd name="T36" fmla="*/ 102 w 211"/>
                  <a:gd name="T37" fmla="*/ 251 h 398"/>
                  <a:gd name="T38" fmla="*/ 100 w 211"/>
                  <a:gd name="T39" fmla="*/ 218 h 398"/>
                  <a:gd name="T40" fmla="*/ 112 w 211"/>
                  <a:gd name="T41" fmla="*/ 218 h 398"/>
                  <a:gd name="T42" fmla="*/ 125 w 211"/>
                  <a:gd name="T43" fmla="*/ 228 h 398"/>
                  <a:gd name="T44" fmla="*/ 144 w 211"/>
                  <a:gd name="T45" fmla="*/ 245 h 398"/>
                  <a:gd name="T46" fmla="*/ 156 w 211"/>
                  <a:gd name="T47" fmla="*/ 241 h 398"/>
                  <a:gd name="T48" fmla="*/ 144 w 211"/>
                  <a:gd name="T49" fmla="*/ 174 h 398"/>
                  <a:gd name="T50" fmla="*/ 129 w 211"/>
                  <a:gd name="T51" fmla="*/ 116 h 398"/>
                  <a:gd name="T52" fmla="*/ 125 w 211"/>
                  <a:gd name="T53" fmla="*/ 120 h 398"/>
                  <a:gd name="T54" fmla="*/ 106 w 211"/>
                  <a:gd name="T55" fmla="*/ 135 h 398"/>
                  <a:gd name="T56" fmla="*/ 112 w 211"/>
                  <a:gd name="T57" fmla="*/ 116 h 398"/>
                  <a:gd name="T58" fmla="*/ 106 w 211"/>
                  <a:gd name="T59" fmla="*/ 108 h 398"/>
                  <a:gd name="T60" fmla="*/ 104 w 211"/>
                  <a:gd name="T61" fmla="*/ 95 h 398"/>
                  <a:gd name="T62" fmla="*/ 89 w 211"/>
                  <a:gd name="T63" fmla="*/ 104 h 398"/>
                  <a:gd name="T64" fmla="*/ 81 w 211"/>
                  <a:gd name="T65" fmla="*/ 122 h 398"/>
                  <a:gd name="T66" fmla="*/ 81 w 211"/>
                  <a:gd name="T67" fmla="*/ 127 h 398"/>
                  <a:gd name="T68" fmla="*/ 81 w 211"/>
                  <a:gd name="T69" fmla="*/ 127 h 398"/>
                  <a:gd name="T70" fmla="*/ 75 w 211"/>
                  <a:gd name="T71" fmla="*/ 164 h 398"/>
                  <a:gd name="T72" fmla="*/ 52 w 211"/>
                  <a:gd name="T73" fmla="*/ 193 h 398"/>
                  <a:gd name="T74" fmla="*/ 40 w 211"/>
                  <a:gd name="T75" fmla="*/ 174 h 398"/>
                  <a:gd name="T76" fmla="*/ 40 w 211"/>
                  <a:gd name="T77" fmla="*/ 160 h 398"/>
                  <a:gd name="T78" fmla="*/ 75 w 211"/>
                  <a:gd name="T79" fmla="*/ 102 h 398"/>
                  <a:gd name="T80" fmla="*/ 89 w 211"/>
                  <a:gd name="T81" fmla="*/ 93 h 398"/>
                  <a:gd name="T82" fmla="*/ 129 w 211"/>
                  <a:gd name="T83" fmla="*/ 25 h 398"/>
                  <a:gd name="T84" fmla="*/ 121 w 211"/>
                  <a:gd name="T85" fmla="*/ 25 h 398"/>
                  <a:gd name="T86" fmla="*/ 114 w 211"/>
                  <a:gd name="T87" fmla="*/ 29 h 398"/>
                  <a:gd name="T88" fmla="*/ 102 w 211"/>
                  <a:gd name="T89" fmla="*/ 44 h 398"/>
                  <a:gd name="T90" fmla="*/ 133 w 211"/>
                  <a:gd name="T91" fmla="*/ 0 h 398"/>
                  <a:gd name="T92" fmla="*/ 96 w 211"/>
                  <a:gd name="T93" fmla="*/ 44 h 398"/>
                  <a:gd name="T94" fmla="*/ 40 w 211"/>
                  <a:gd name="T95" fmla="*/ 143 h 398"/>
                  <a:gd name="T96" fmla="*/ 2 w 211"/>
                  <a:gd name="T97" fmla="*/ 382 h 398"/>
                  <a:gd name="T98" fmla="*/ 25 w 211"/>
                  <a:gd name="T99" fmla="*/ 490 h 398"/>
                  <a:gd name="T100" fmla="*/ 37 w 211"/>
                  <a:gd name="T101" fmla="*/ 506 h 398"/>
                  <a:gd name="T102" fmla="*/ 50 w 211"/>
                  <a:gd name="T103" fmla="*/ 508 h 398"/>
                  <a:gd name="T104" fmla="*/ 81 w 211"/>
                  <a:gd name="T105" fmla="*/ 535 h 398"/>
                  <a:gd name="T106" fmla="*/ 89 w 211"/>
                  <a:gd name="T107" fmla="*/ 540 h 398"/>
                  <a:gd name="T108" fmla="*/ 98 w 211"/>
                  <a:gd name="T109" fmla="*/ 533 h 398"/>
                  <a:gd name="T110" fmla="*/ 114 w 211"/>
                  <a:gd name="T111" fmla="*/ 562 h 398"/>
                  <a:gd name="T112" fmla="*/ 169 w 211"/>
                  <a:gd name="T113" fmla="*/ 637 h 398"/>
                  <a:gd name="T114" fmla="*/ 270 w 211"/>
                  <a:gd name="T115" fmla="*/ 728 h 398"/>
                  <a:gd name="T116" fmla="*/ 393 w 211"/>
                  <a:gd name="T117" fmla="*/ 801 h 3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1"/>
                  <a:gd name="T178" fmla="*/ 0 h 398"/>
                  <a:gd name="T179" fmla="*/ 211 w 211"/>
                  <a:gd name="T180" fmla="*/ 398 h 3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1" h="398">
                    <a:moveTo>
                      <a:pt x="189" y="386"/>
                    </a:moveTo>
                    <a:cubicBezTo>
                      <a:pt x="187" y="385"/>
                      <a:pt x="185" y="383"/>
                      <a:pt x="183" y="382"/>
                    </a:cubicBezTo>
                    <a:cubicBezTo>
                      <a:pt x="180" y="380"/>
                      <a:pt x="173" y="381"/>
                      <a:pt x="172" y="375"/>
                    </a:cubicBezTo>
                    <a:cubicBezTo>
                      <a:pt x="171" y="374"/>
                      <a:pt x="169" y="373"/>
                      <a:pt x="167" y="371"/>
                    </a:cubicBezTo>
                    <a:cubicBezTo>
                      <a:pt x="167" y="371"/>
                      <a:pt x="168" y="371"/>
                      <a:pt x="168" y="370"/>
                    </a:cubicBezTo>
                    <a:cubicBezTo>
                      <a:pt x="166" y="369"/>
                      <a:pt x="164" y="368"/>
                      <a:pt x="163" y="367"/>
                    </a:cubicBezTo>
                    <a:cubicBezTo>
                      <a:pt x="162" y="367"/>
                      <a:pt x="162" y="367"/>
                      <a:pt x="162" y="366"/>
                    </a:cubicBezTo>
                    <a:cubicBezTo>
                      <a:pt x="162" y="366"/>
                      <a:pt x="162" y="366"/>
                      <a:pt x="162" y="366"/>
                    </a:cubicBezTo>
                    <a:cubicBezTo>
                      <a:pt x="163" y="366"/>
                      <a:pt x="163" y="366"/>
                      <a:pt x="163" y="366"/>
                    </a:cubicBezTo>
                    <a:cubicBezTo>
                      <a:pt x="163" y="366"/>
                      <a:pt x="163" y="366"/>
                      <a:pt x="160" y="362"/>
                    </a:cubicBezTo>
                    <a:cubicBezTo>
                      <a:pt x="160" y="362"/>
                      <a:pt x="160" y="362"/>
                      <a:pt x="160" y="361"/>
                    </a:cubicBezTo>
                    <a:cubicBezTo>
                      <a:pt x="161" y="361"/>
                      <a:pt x="161" y="361"/>
                      <a:pt x="162" y="361"/>
                    </a:cubicBezTo>
                    <a:cubicBezTo>
                      <a:pt x="162" y="361"/>
                      <a:pt x="162" y="360"/>
                      <a:pt x="161" y="360"/>
                    </a:cubicBezTo>
                    <a:cubicBezTo>
                      <a:pt x="162" y="360"/>
                      <a:pt x="163" y="360"/>
                      <a:pt x="163" y="360"/>
                    </a:cubicBezTo>
                    <a:cubicBezTo>
                      <a:pt x="163" y="359"/>
                      <a:pt x="160" y="355"/>
                      <a:pt x="158" y="354"/>
                    </a:cubicBezTo>
                    <a:cubicBezTo>
                      <a:pt x="158" y="353"/>
                      <a:pt x="158" y="353"/>
                      <a:pt x="158" y="353"/>
                    </a:cubicBezTo>
                    <a:cubicBezTo>
                      <a:pt x="158" y="353"/>
                      <a:pt x="159" y="352"/>
                      <a:pt x="159" y="352"/>
                    </a:cubicBezTo>
                    <a:cubicBezTo>
                      <a:pt x="159" y="350"/>
                      <a:pt x="159" y="350"/>
                      <a:pt x="159" y="349"/>
                    </a:cubicBezTo>
                    <a:cubicBezTo>
                      <a:pt x="155" y="344"/>
                      <a:pt x="155" y="344"/>
                      <a:pt x="157" y="343"/>
                    </a:cubicBezTo>
                    <a:cubicBezTo>
                      <a:pt x="157" y="343"/>
                      <a:pt x="157" y="342"/>
                      <a:pt x="158" y="342"/>
                    </a:cubicBezTo>
                    <a:cubicBezTo>
                      <a:pt x="159" y="335"/>
                      <a:pt x="148" y="330"/>
                      <a:pt x="152" y="322"/>
                    </a:cubicBezTo>
                    <a:cubicBezTo>
                      <a:pt x="155" y="321"/>
                      <a:pt x="157" y="320"/>
                      <a:pt x="158" y="316"/>
                    </a:cubicBezTo>
                    <a:cubicBezTo>
                      <a:pt x="158" y="315"/>
                      <a:pt x="159" y="314"/>
                      <a:pt x="159" y="313"/>
                    </a:cubicBezTo>
                    <a:cubicBezTo>
                      <a:pt x="159" y="313"/>
                      <a:pt x="158" y="306"/>
                      <a:pt x="158" y="306"/>
                    </a:cubicBezTo>
                    <a:cubicBezTo>
                      <a:pt x="157" y="303"/>
                      <a:pt x="155" y="301"/>
                      <a:pt x="153" y="298"/>
                    </a:cubicBezTo>
                    <a:cubicBezTo>
                      <a:pt x="153" y="296"/>
                      <a:pt x="153" y="296"/>
                      <a:pt x="153" y="295"/>
                    </a:cubicBezTo>
                    <a:cubicBezTo>
                      <a:pt x="154" y="293"/>
                      <a:pt x="157" y="287"/>
                      <a:pt x="156" y="284"/>
                    </a:cubicBezTo>
                    <a:cubicBezTo>
                      <a:pt x="156" y="282"/>
                      <a:pt x="151" y="275"/>
                      <a:pt x="149" y="274"/>
                    </a:cubicBezTo>
                    <a:cubicBezTo>
                      <a:pt x="146" y="273"/>
                      <a:pt x="144" y="271"/>
                      <a:pt x="141" y="270"/>
                    </a:cubicBezTo>
                    <a:cubicBezTo>
                      <a:pt x="141" y="270"/>
                      <a:pt x="140" y="270"/>
                      <a:pt x="140" y="270"/>
                    </a:cubicBezTo>
                    <a:cubicBezTo>
                      <a:pt x="137" y="269"/>
                      <a:pt x="134" y="271"/>
                      <a:pt x="131" y="271"/>
                    </a:cubicBezTo>
                    <a:cubicBezTo>
                      <a:pt x="127" y="270"/>
                      <a:pt x="124" y="267"/>
                      <a:pt x="121" y="266"/>
                    </a:cubicBezTo>
                    <a:cubicBezTo>
                      <a:pt x="120" y="266"/>
                      <a:pt x="120" y="266"/>
                      <a:pt x="119" y="266"/>
                    </a:cubicBezTo>
                    <a:cubicBezTo>
                      <a:pt x="111" y="266"/>
                      <a:pt x="111" y="266"/>
                      <a:pt x="108" y="261"/>
                    </a:cubicBezTo>
                    <a:cubicBezTo>
                      <a:pt x="107" y="260"/>
                      <a:pt x="107" y="260"/>
                      <a:pt x="107" y="258"/>
                    </a:cubicBezTo>
                    <a:cubicBezTo>
                      <a:pt x="106" y="256"/>
                      <a:pt x="103" y="254"/>
                      <a:pt x="101" y="252"/>
                    </a:cubicBezTo>
                    <a:cubicBezTo>
                      <a:pt x="97" y="252"/>
                      <a:pt x="93" y="254"/>
                      <a:pt x="88" y="252"/>
                    </a:cubicBezTo>
                    <a:cubicBezTo>
                      <a:pt x="69" y="240"/>
                      <a:pt x="69" y="240"/>
                      <a:pt x="69" y="240"/>
                    </a:cubicBezTo>
                    <a:cubicBezTo>
                      <a:pt x="62" y="246"/>
                      <a:pt x="62" y="246"/>
                      <a:pt x="56" y="243"/>
                    </a:cubicBezTo>
                    <a:cubicBezTo>
                      <a:pt x="53" y="243"/>
                      <a:pt x="53" y="244"/>
                      <a:pt x="53" y="246"/>
                    </a:cubicBezTo>
                    <a:cubicBezTo>
                      <a:pt x="51" y="247"/>
                      <a:pt x="49" y="248"/>
                      <a:pt x="47" y="255"/>
                    </a:cubicBezTo>
                    <a:cubicBezTo>
                      <a:pt x="47" y="254"/>
                      <a:pt x="47" y="254"/>
                      <a:pt x="47" y="254"/>
                    </a:cubicBezTo>
                    <a:cubicBezTo>
                      <a:pt x="46" y="254"/>
                      <a:pt x="46" y="254"/>
                      <a:pt x="45" y="254"/>
                    </a:cubicBezTo>
                    <a:cubicBezTo>
                      <a:pt x="45" y="254"/>
                      <a:pt x="45" y="255"/>
                      <a:pt x="45" y="255"/>
                    </a:cubicBezTo>
                    <a:cubicBezTo>
                      <a:pt x="45" y="256"/>
                      <a:pt x="45" y="256"/>
                      <a:pt x="45" y="256"/>
                    </a:cubicBezTo>
                    <a:cubicBezTo>
                      <a:pt x="41" y="255"/>
                      <a:pt x="41" y="255"/>
                      <a:pt x="35" y="237"/>
                    </a:cubicBezTo>
                    <a:cubicBezTo>
                      <a:pt x="32" y="237"/>
                      <a:pt x="31" y="237"/>
                      <a:pt x="30" y="240"/>
                    </a:cubicBezTo>
                    <a:cubicBezTo>
                      <a:pt x="26" y="237"/>
                      <a:pt x="26" y="232"/>
                      <a:pt x="26" y="229"/>
                    </a:cubicBezTo>
                    <a:cubicBezTo>
                      <a:pt x="24" y="221"/>
                      <a:pt x="24" y="221"/>
                      <a:pt x="22" y="218"/>
                    </a:cubicBezTo>
                    <a:cubicBezTo>
                      <a:pt x="22" y="219"/>
                      <a:pt x="22" y="219"/>
                      <a:pt x="22" y="224"/>
                    </a:cubicBezTo>
                    <a:cubicBezTo>
                      <a:pt x="22" y="224"/>
                      <a:pt x="21" y="224"/>
                      <a:pt x="21" y="224"/>
                    </a:cubicBezTo>
                    <a:cubicBezTo>
                      <a:pt x="21" y="224"/>
                      <a:pt x="20" y="224"/>
                      <a:pt x="20" y="224"/>
                    </a:cubicBezTo>
                    <a:cubicBezTo>
                      <a:pt x="19" y="228"/>
                      <a:pt x="22" y="231"/>
                      <a:pt x="22" y="235"/>
                    </a:cubicBezTo>
                    <a:cubicBezTo>
                      <a:pt x="13" y="236"/>
                      <a:pt x="9" y="205"/>
                      <a:pt x="9" y="205"/>
                    </a:cubicBezTo>
                    <a:cubicBezTo>
                      <a:pt x="10" y="205"/>
                      <a:pt x="10" y="205"/>
                      <a:pt x="10" y="206"/>
                    </a:cubicBezTo>
                    <a:cubicBezTo>
                      <a:pt x="11" y="202"/>
                      <a:pt x="11" y="202"/>
                      <a:pt x="12" y="201"/>
                    </a:cubicBezTo>
                    <a:cubicBezTo>
                      <a:pt x="12" y="201"/>
                      <a:pt x="12" y="201"/>
                      <a:pt x="13" y="201"/>
                    </a:cubicBezTo>
                    <a:cubicBezTo>
                      <a:pt x="14" y="202"/>
                      <a:pt x="14" y="202"/>
                      <a:pt x="16" y="202"/>
                    </a:cubicBezTo>
                    <a:cubicBezTo>
                      <a:pt x="16" y="197"/>
                      <a:pt x="16" y="196"/>
                      <a:pt x="17" y="196"/>
                    </a:cubicBezTo>
                    <a:cubicBezTo>
                      <a:pt x="19" y="197"/>
                      <a:pt x="24" y="201"/>
                      <a:pt x="24" y="202"/>
                    </a:cubicBezTo>
                    <a:cubicBezTo>
                      <a:pt x="24" y="203"/>
                      <a:pt x="26" y="207"/>
                      <a:pt x="28" y="210"/>
                    </a:cubicBezTo>
                    <a:cubicBezTo>
                      <a:pt x="30" y="210"/>
                      <a:pt x="30" y="210"/>
                      <a:pt x="25" y="193"/>
                    </a:cubicBezTo>
                    <a:cubicBezTo>
                      <a:pt x="24" y="187"/>
                      <a:pt x="27" y="182"/>
                      <a:pt x="28" y="177"/>
                    </a:cubicBezTo>
                    <a:cubicBezTo>
                      <a:pt x="29" y="171"/>
                      <a:pt x="31" y="165"/>
                      <a:pt x="31" y="159"/>
                    </a:cubicBezTo>
                    <a:cubicBezTo>
                      <a:pt x="31" y="157"/>
                      <a:pt x="31" y="157"/>
                      <a:pt x="38" y="145"/>
                    </a:cubicBezTo>
                    <a:cubicBezTo>
                      <a:pt x="38" y="145"/>
                      <a:pt x="39" y="145"/>
                      <a:pt x="39" y="145"/>
                    </a:cubicBezTo>
                    <a:cubicBezTo>
                      <a:pt x="39" y="134"/>
                      <a:pt x="39" y="133"/>
                      <a:pt x="48" y="127"/>
                    </a:cubicBezTo>
                    <a:cubicBezTo>
                      <a:pt x="48" y="130"/>
                      <a:pt x="46" y="132"/>
                      <a:pt x="45" y="134"/>
                    </a:cubicBezTo>
                    <a:cubicBezTo>
                      <a:pt x="45" y="134"/>
                      <a:pt x="46" y="135"/>
                      <a:pt x="46" y="135"/>
                    </a:cubicBezTo>
                    <a:cubicBezTo>
                      <a:pt x="47" y="135"/>
                      <a:pt x="59" y="124"/>
                      <a:pt x="59" y="124"/>
                    </a:cubicBezTo>
                    <a:cubicBezTo>
                      <a:pt x="61" y="121"/>
                      <a:pt x="59" y="117"/>
                      <a:pt x="59" y="117"/>
                    </a:cubicBezTo>
                    <a:cubicBezTo>
                      <a:pt x="58" y="118"/>
                      <a:pt x="58" y="118"/>
                      <a:pt x="58" y="118"/>
                    </a:cubicBezTo>
                    <a:cubicBezTo>
                      <a:pt x="58" y="119"/>
                      <a:pt x="58" y="120"/>
                      <a:pt x="57" y="121"/>
                    </a:cubicBezTo>
                    <a:cubicBezTo>
                      <a:pt x="55" y="121"/>
                      <a:pt x="54" y="121"/>
                      <a:pt x="53" y="118"/>
                    </a:cubicBezTo>
                    <a:cubicBezTo>
                      <a:pt x="53" y="118"/>
                      <a:pt x="52" y="118"/>
                      <a:pt x="52" y="118"/>
                    </a:cubicBezTo>
                    <a:cubicBezTo>
                      <a:pt x="51" y="119"/>
                      <a:pt x="50" y="120"/>
                      <a:pt x="49" y="121"/>
                    </a:cubicBezTo>
                    <a:cubicBezTo>
                      <a:pt x="49" y="118"/>
                      <a:pt x="51" y="116"/>
                      <a:pt x="51" y="113"/>
                    </a:cubicBezTo>
                    <a:cubicBezTo>
                      <a:pt x="50" y="112"/>
                      <a:pt x="50" y="112"/>
                      <a:pt x="51" y="110"/>
                    </a:cubicBezTo>
                    <a:cubicBezTo>
                      <a:pt x="47" y="110"/>
                      <a:pt x="47" y="110"/>
                      <a:pt x="39" y="121"/>
                    </a:cubicBezTo>
                    <a:cubicBezTo>
                      <a:pt x="36" y="113"/>
                      <a:pt x="47" y="111"/>
                      <a:pt x="48" y="105"/>
                    </a:cubicBezTo>
                    <a:cubicBezTo>
                      <a:pt x="50" y="106"/>
                      <a:pt x="51" y="108"/>
                      <a:pt x="54" y="110"/>
                    </a:cubicBezTo>
                    <a:cubicBezTo>
                      <a:pt x="54" y="110"/>
                      <a:pt x="55" y="109"/>
                      <a:pt x="55" y="109"/>
                    </a:cubicBezTo>
                    <a:cubicBezTo>
                      <a:pt x="55" y="108"/>
                      <a:pt x="54" y="107"/>
                      <a:pt x="54" y="105"/>
                    </a:cubicBezTo>
                    <a:cubicBezTo>
                      <a:pt x="54" y="105"/>
                      <a:pt x="54" y="105"/>
                      <a:pt x="54" y="105"/>
                    </a:cubicBezTo>
                    <a:cubicBezTo>
                      <a:pt x="56" y="104"/>
                      <a:pt x="56" y="104"/>
                      <a:pt x="65" y="96"/>
                    </a:cubicBezTo>
                    <a:cubicBezTo>
                      <a:pt x="65" y="96"/>
                      <a:pt x="65" y="97"/>
                      <a:pt x="65" y="97"/>
                    </a:cubicBezTo>
                    <a:cubicBezTo>
                      <a:pt x="66" y="97"/>
                      <a:pt x="66" y="97"/>
                      <a:pt x="67" y="97"/>
                    </a:cubicBezTo>
                    <a:cubicBezTo>
                      <a:pt x="65" y="102"/>
                      <a:pt x="61" y="105"/>
                      <a:pt x="60" y="110"/>
                    </a:cubicBezTo>
                    <a:cubicBezTo>
                      <a:pt x="60" y="110"/>
                      <a:pt x="60" y="110"/>
                      <a:pt x="62" y="114"/>
                    </a:cubicBezTo>
                    <a:cubicBezTo>
                      <a:pt x="64" y="114"/>
                      <a:pt x="65" y="112"/>
                      <a:pt x="67" y="113"/>
                    </a:cubicBezTo>
                    <a:cubicBezTo>
                      <a:pt x="68" y="115"/>
                      <a:pt x="68" y="115"/>
                      <a:pt x="68" y="118"/>
                    </a:cubicBezTo>
                    <a:cubicBezTo>
                      <a:pt x="68" y="118"/>
                      <a:pt x="69" y="118"/>
                      <a:pt x="69" y="118"/>
                    </a:cubicBezTo>
                    <a:cubicBezTo>
                      <a:pt x="71" y="115"/>
                      <a:pt x="71" y="115"/>
                      <a:pt x="71" y="114"/>
                    </a:cubicBezTo>
                    <a:cubicBezTo>
                      <a:pt x="72" y="114"/>
                      <a:pt x="72" y="114"/>
                      <a:pt x="74" y="116"/>
                    </a:cubicBezTo>
                    <a:cubicBezTo>
                      <a:pt x="75" y="116"/>
                      <a:pt x="75" y="116"/>
                      <a:pt x="75" y="116"/>
                    </a:cubicBezTo>
                    <a:cubicBezTo>
                      <a:pt x="75" y="116"/>
                      <a:pt x="75" y="116"/>
                      <a:pt x="75" y="116"/>
                    </a:cubicBezTo>
                    <a:cubicBezTo>
                      <a:pt x="81" y="110"/>
                      <a:pt x="76" y="104"/>
                      <a:pt x="70" y="104"/>
                    </a:cubicBezTo>
                    <a:cubicBezTo>
                      <a:pt x="70" y="103"/>
                      <a:pt x="70" y="103"/>
                      <a:pt x="72" y="85"/>
                    </a:cubicBezTo>
                    <a:cubicBezTo>
                      <a:pt x="72" y="85"/>
                      <a:pt x="71" y="85"/>
                      <a:pt x="70" y="85"/>
                    </a:cubicBezTo>
                    <a:cubicBezTo>
                      <a:pt x="70" y="84"/>
                      <a:pt x="70" y="84"/>
                      <a:pt x="69" y="84"/>
                    </a:cubicBezTo>
                    <a:cubicBezTo>
                      <a:pt x="70" y="83"/>
                      <a:pt x="70" y="81"/>
                      <a:pt x="70" y="80"/>
                    </a:cubicBezTo>
                    <a:cubicBezTo>
                      <a:pt x="63" y="77"/>
                      <a:pt x="63" y="77"/>
                      <a:pt x="62" y="75"/>
                    </a:cubicBezTo>
                    <a:cubicBezTo>
                      <a:pt x="60" y="70"/>
                      <a:pt x="63" y="64"/>
                      <a:pt x="61" y="59"/>
                    </a:cubicBezTo>
                    <a:cubicBezTo>
                      <a:pt x="61" y="59"/>
                      <a:pt x="62" y="59"/>
                      <a:pt x="62" y="56"/>
                    </a:cubicBezTo>
                    <a:cubicBezTo>
                      <a:pt x="63" y="53"/>
                      <a:pt x="63" y="52"/>
                      <a:pt x="62" y="53"/>
                    </a:cubicBezTo>
                    <a:cubicBezTo>
                      <a:pt x="62" y="53"/>
                      <a:pt x="61" y="54"/>
                      <a:pt x="61" y="54"/>
                    </a:cubicBezTo>
                    <a:cubicBezTo>
                      <a:pt x="61" y="54"/>
                      <a:pt x="61" y="55"/>
                      <a:pt x="60" y="55"/>
                    </a:cubicBezTo>
                    <a:cubicBezTo>
                      <a:pt x="60" y="56"/>
                      <a:pt x="60" y="57"/>
                      <a:pt x="60" y="58"/>
                    </a:cubicBezTo>
                    <a:cubicBezTo>
                      <a:pt x="59" y="59"/>
                      <a:pt x="59" y="59"/>
                      <a:pt x="59" y="59"/>
                    </a:cubicBezTo>
                    <a:cubicBezTo>
                      <a:pt x="59" y="59"/>
                      <a:pt x="59" y="60"/>
                      <a:pt x="58" y="60"/>
                    </a:cubicBezTo>
                    <a:cubicBezTo>
                      <a:pt x="56" y="66"/>
                      <a:pt x="56" y="66"/>
                      <a:pt x="54" y="67"/>
                    </a:cubicBezTo>
                    <a:cubicBezTo>
                      <a:pt x="53" y="67"/>
                      <a:pt x="52" y="66"/>
                      <a:pt x="51" y="65"/>
                    </a:cubicBezTo>
                    <a:cubicBezTo>
                      <a:pt x="51" y="64"/>
                      <a:pt x="51" y="62"/>
                      <a:pt x="51" y="62"/>
                    </a:cubicBezTo>
                    <a:cubicBezTo>
                      <a:pt x="51" y="62"/>
                      <a:pt x="51" y="62"/>
                      <a:pt x="51" y="62"/>
                    </a:cubicBezTo>
                    <a:cubicBezTo>
                      <a:pt x="51" y="61"/>
                      <a:pt x="51" y="60"/>
                      <a:pt x="52" y="59"/>
                    </a:cubicBezTo>
                    <a:cubicBezTo>
                      <a:pt x="52" y="58"/>
                      <a:pt x="53" y="57"/>
                      <a:pt x="54" y="56"/>
                    </a:cubicBezTo>
                    <a:cubicBezTo>
                      <a:pt x="54" y="55"/>
                      <a:pt x="54" y="55"/>
                      <a:pt x="54" y="54"/>
                    </a:cubicBezTo>
                    <a:cubicBezTo>
                      <a:pt x="54" y="54"/>
                      <a:pt x="54" y="54"/>
                      <a:pt x="53" y="54"/>
                    </a:cubicBezTo>
                    <a:cubicBezTo>
                      <a:pt x="53" y="54"/>
                      <a:pt x="52" y="54"/>
                      <a:pt x="51" y="53"/>
                    </a:cubicBezTo>
                    <a:cubicBezTo>
                      <a:pt x="51" y="53"/>
                      <a:pt x="51" y="53"/>
                      <a:pt x="51" y="52"/>
                    </a:cubicBezTo>
                    <a:cubicBezTo>
                      <a:pt x="51" y="52"/>
                      <a:pt x="51" y="49"/>
                      <a:pt x="51" y="48"/>
                    </a:cubicBezTo>
                    <a:cubicBezTo>
                      <a:pt x="51" y="48"/>
                      <a:pt x="51" y="47"/>
                      <a:pt x="51" y="47"/>
                    </a:cubicBezTo>
                    <a:cubicBezTo>
                      <a:pt x="50" y="47"/>
                      <a:pt x="50" y="46"/>
                      <a:pt x="50" y="46"/>
                    </a:cubicBezTo>
                    <a:cubicBezTo>
                      <a:pt x="50" y="46"/>
                      <a:pt x="50" y="46"/>
                      <a:pt x="50" y="46"/>
                    </a:cubicBezTo>
                    <a:cubicBezTo>
                      <a:pt x="49" y="47"/>
                      <a:pt x="49" y="47"/>
                      <a:pt x="49" y="47"/>
                    </a:cubicBezTo>
                    <a:cubicBezTo>
                      <a:pt x="48" y="49"/>
                      <a:pt x="47" y="52"/>
                      <a:pt x="46" y="51"/>
                    </a:cubicBezTo>
                    <a:cubicBezTo>
                      <a:pt x="46" y="50"/>
                      <a:pt x="46" y="49"/>
                      <a:pt x="45" y="49"/>
                    </a:cubicBezTo>
                    <a:cubicBezTo>
                      <a:pt x="45" y="49"/>
                      <a:pt x="44" y="50"/>
                      <a:pt x="43" y="50"/>
                    </a:cubicBezTo>
                    <a:cubicBezTo>
                      <a:pt x="43" y="50"/>
                      <a:pt x="43" y="51"/>
                      <a:pt x="43" y="51"/>
                    </a:cubicBezTo>
                    <a:cubicBezTo>
                      <a:pt x="42" y="51"/>
                      <a:pt x="42" y="52"/>
                      <a:pt x="42" y="52"/>
                    </a:cubicBezTo>
                    <a:cubicBezTo>
                      <a:pt x="42" y="53"/>
                      <a:pt x="42" y="53"/>
                      <a:pt x="41" y="57"/>
                    </a:cubicBezTo>
                    <a:cubicBezTo>
                      <a:pt x="40" y="58"/>
                      <a:pt x="40" y="59"/>
                      <a:pt x="39" y="59"/>
                    </a:cubicBezTo>
                    <a:cubicBezTo>
                      <a:pt x="39" y="59"/>
                      <a:pt x="39" y="60"/>
                      <a:pt x="38" y="60"/>
                    </a:cubicBezTo>
                    <a:cubicBezTo>
                      <a:pt x="38" y="60"/>
                      <a:pt x="38"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40" y="61"/>
                    </a:cubicBezTo>
                    <a:cubicBezTo>
                      <a:pt x="40" y="62"/>
                      <a:pt x="38" y="64"/>
                      <a:pt x="37" y="66"/>
                    </a:cubicBezTo>
                    <a:cubicBezTo>
                      <a:pt x="36" y="68"/>
                      <a:pt x="36" y="70"/>
                      <a:pt x="35" y="72"/>
                    </a:cubicBezTo>
                    <a:cubicBezTo>
                      <a:pt x="36" y="74"/>
                      <a:pt x="36" y="79"/>
                      <a:pt x="36" y="79"/>
                    </a:cubicBezTo>
                    <a:cubicBezTo>
                      <a:pt x="34" y="83"/>
                      <a:pt x="30" y="86"/>
                      <a:pt x="29" y="91"/>
                    </a:cubicBezTo>
                    <a:cubicBezTo>
                      <a:pt x="27" y="96"/>
                      <a:pt x="29" y="101"/>
                      <a:pt x="27" y="106"/>
                    </a:cubicBezTo>
                    <a:cubicBezTo>
                      <a:pt x="26" y="107"/>
                      <a:pt x="26" y="107"/>
                      <a:pt x="25" y="108"/>
                    </a:cubicBezTo>
                    <a:cubicBezTo>
                      <a:pt x="21" y="106"/>
                      <a:pt x="25" y="93"/>
                      <a:pt x="25" y="93"/>
                    </a:cubicBezTo>
                    <a:cubicBezTo>
                      <a:pt x="26" y="92"/>
                      <a:pt x="26" y="91"/>
                      <a:pt x="26" y="90"/>
                    </a:cubicBezTo>
                    <a:cubicBezTo>
                      <a:pt x="26" y="90"/>
                      <a:pt x="25" y="90"/>
                      <a:pt x="25" y="90"/>
                    </a:cubicBezTo>
                    <a:cubicBezTo>
                      <a:pt x="22" y="90"/>
                      <a:pt x="22" y="90"/>
                      <a:pt x="21" y="90"/>
                    </a:cubicBezTo>
                    <a:cubicBezTo>
                      <a:pt x="20" y="85"/>
                      <a:pt x="20" y="85"/>
                      <a:pt x="19" y="84"/>
                    </a:cubicBezTo>
                    <a:cubicBezTo>
                      <a:pt x="19" y="84"/>
                      <a:pt x="19" y="84"/>
                      <a:pt x="18" y="84"/>
                    </a:cubicBezTo>
                    <a:cubicBezTo>
                      <a:pt x="18" y="82"/>
                      <a:pt x="19" y="79"/>
                      <a:pt x="20" y="77"/>
                    </a:cubicBezTo>
                    <a:cubicBezTo>
                      <a:pt x="20" y="77"/>
                      <a:pt x="19" y="77"/>
                      <a:pt x="19" y="77"/>
                    </a:cubicBezTo>
                    <a:cubicBezTo>
                      <a:pt x="19" y="77"/>
                      <a:pt x="19" y="77"/>
                      <a:pt x="19" y="77"/>
                    </a:cubicBezTo>
                    <a:cubicBezTo>
                      <a:pt x="19" y="76"/>
                      <a:pt x="19" y="75"/>
                      <a:pt x="20" y="73"/>
                    </a:cubicBezTo>
                    <a:cubicBezTo>
                      <a:pt x="25" y="61"/>
                      <a:pt x="38" y="41"/>
                      <a:pt x="41" y="38"/>
                    </a:cubicBezTo>
                    <a:cubicBezTo>
                      <a:pt x="41" y="43"/>
                      <a:pt x="37" y="45"/>
                      <a:pt x="35" y="49"/>
                    </a:cubicBezTo>
                    <a:cubicBezTo>
                      <a:pt x="35" y="49"/>
                      <a:pt x="36" y="49"/>
                      <a:pt x="36" y="49"/>
                    </a:cubicBezTo>
                    <a:cubicBezTo>
                      <a:pt x="36" y="50"/>
                      <a:pt x="36" y="50"/>
                      <a:pt x="36" y="51"/>
                    </a:cubicBezTo>
                    <a:cubicBezTo>
                      <a:pt x="39" y="50"/>
                      <a:pt x="38" y="46"/>
                      <a:pt x="41" y="44"/>
                    </a:cubicBezTo>
                    <a:cubicBezTo>
                      <a:pt x="41" y="45"/>
                      <a:pt x="41" y="46"/>
                      <a:pt x="41" y="46"/>
                    </a:cubicBezTo>
                    <a:cubicBezTo>
                      <a:pt x="41" y="46"/>
                      <a:pt x="42" y="47"/>
                      <a:pt x="43" y="45"/>
                    </a:cubicBezTo>
                    <a:cubicBezTo>
                      <a:pt x="45" y="42"/>
                      <a:pt x="42" y="33"/>
                      <a:pt x="46" y="35"/>
                    </a:cubicBezTo>
                    <a:cubicBezTo>
                      <a:pt x="48" y="33"/>
                      <a:pt x="48" y="30"/>
                      <a:pt x="50" y="29"/>
                    </a:cubicBezTo>
                    <a:cubicBezTo>
                      <a:pt x="50" y="29"/>
                      <a:pt x="50" y="29"/>
                      <a:pt x="50" y="29"/>
                    </a:cubicBezTo>
                    <a:cubicBezTo>
                      <a:pt x="62" y="12"/>
                      <a:pt x="62" y="12"/>
                      <a:pt x="62" y="12"/>
                    </a:cubicBezTo>
                    <a:cubicBezTo>
                      <a:pt x="62" y="12"/>
                      <a:pt x="62" y="12"/>
                      <a:pt x="62" y="12"/>
                    </a:cubicBezTo>
                    <a:cubicBezTo>
                      <a:pt x="62" y="11"/>
                      <a:pt x="62" y="10"/>
                      <a:pt x="61" y="9"/>
                    </a:cubicBezTo>
                    <a:cubicBezTo>
                      <a:pt x="61" y="9"/>
                      <a:pt x="60" y="10"/>
                      <a:pt x="58" y="12"/>
                    </a:cubicBezTo>
                    <a:cubicBezTo>
                      <a:pt x="58" y="12"/>
                      <a:pt x="58" y="12"/>
                      <a:pt x="58" y="12"/>
                    </a:cubicBezTo>
                    <a:cubicBezTo>
                      <a:pt x="57" y="14"/>
                      <a:pt x="49" y="26"/>
                      <a:pt x="48" y="26"/>
                    </a:cubicBezTo>
                    <a:cubicBezTo>
                      <a:pt x="48" y="26"/>
                      <a:pt x="48" y="25"/>
                      <a:pt x="51" y="21"/>
                    </a:cubicBezTo>
                    <a:cubicBezTo>
                      <a:pt x="51" y="20"/>
                      <a:pt x="55" y="15"/>
                      <a:pt x="55" y="14"/>
                    </a:cubicBezTo>
                    <a:cubicBezTo>
                      <a:pt x="55" y="14"/>
                      <a:pt x="55" y="14"/>
                      <a:pt x="55" y="14"/>
                    </a:cubicBezTo>
                    <a:cubicBezTo>
                      <a:pt x="55" y="14"/>
                      <a:pt x="55" y="14"/>
                      <a:pt x="55" y="14"/>
                    </a:cubicBezTo>
                    <a:cubicBezTo>
                      <a:pt x="55" y="14"/>
                      <a:pt x="55" y="14"/>
                      <a:pt x="55" y="14"/>
                    </a:cubicBezTo>
                    <a:cubicBezTo>
                      <a:pt x="55" y="14"/>
                      <a:pt x="55" y="14"/>
                      <a:pt x="55" y="14"/>
                    </a:cubicBezTo>
                    <a:cubicBezTo>
                      <a:pt x="55" y="14"/>
                      <a:pt x="55" y="14"/>
                      <a:pt x="49" y="21"/>
                    </a:cubicBezTo>
                    <a:cubicBezTo>
                      <a:pt x="50" y="20"/>
                      <a:pt x="50" y="20"/>
                      <a:pt x="59" y="7"/>
                    </a:cubicBezTo>
                    <a:cubicBezTo>
                      <a:pt x="58" y="7"/>
                      <a:pt x="58" y="8"/>
                      <a:pt x="58" y="8"/>
                    </a:cubicBezTo>
                    <a:cubicBezTo>
                      <a:pt x="60" y="5"/>
                      <a:pt x="62" y="3"/>
                      <a:pt x="63" y="1"/>
                    </a:cubicBezTo>
                    <a:cubicBezTo>
                      <a:pt x="64" y="1"/>
                      <a:pt x="64" y="0"/>
                      <a:pt x="64" y="0"/>
                    </a:cubicBezTo>
                    <a:cubicBezTo>
                      <a:pt x="61" y="3"/>
                      <a:pt x="59" y="5"/>
                      <a:pt x="57" y="8"/>
                    </a:cubicBezTo>
                    <a:cubicBezTo>
                      <a:pt x="55" y="9"/>
                      <a:pt x="54" y="11"/>
                      <a:pt x="54" y="12"/>
                    </a:cubicBezTo>
                    <a:cubicBezTo>
                      <a:pt x="51" y="15"/>
                      <a:pt x="48" y="18"/>
                      <a:pt x="46" y="22"/>
                    </a:cubicBezTo>
                    <a:cubicBezTo>
                      <a:pt x="46" y="22"/>
                      <a:pt x="46" y="22"/>
                      <a:pt x="46" y="21"/>
                    </a:cubicBezTo>
                    <a:cubicBezTo>
                      <a:pt x="46" y="22"/>
                      <a:pt x="45" y="23"/>
                      <a:pt x="41" y="28"/>
                    </a:cubicBezTo>
                    <a:cubicBezTo>
                      <a:pt x="41" y="28"/>
                      <a:pt x="41" y="28"/>
                      <a:pt x="42" y="28"/>
                    </a:cubicBezTo>
                    <a:cubicBezTo>
                      <a:pt x="41" y="28"/>
                      <a:pt x="41" y="28"/>
                      <a:pt x="36" y="35"/>
                    </a:cubicBezTo>
                    <a:cubicBezTo>
                      <a:pt x="24" y="56"/>
                      <a:pt x="24" y="57"/>
                      <a:pt x="19" y="69"/>
                    </a:cubicBezTo>
                    <a:cubicBezTo>
                      <a:pt x="15" y="78"/>
                      <a:pt x="15" y="78"/>
                      <a:pt x="15" y="78"/>
                    </a:cubicBezTo>
                    <a:cubicBezTo>
                      <a:pt x="12" y="86"/>
                      <a:pt x="9" y="97"/>
                      <a:pt x="7" y="105"/>
                    </a:cubicBezTo>
                    <a:cubicBezTo>
                      <a:pt x="2" y="130"/>
                      <a:pt x="2" y="130"/>
                      <a:pt x="1" y="144"/>
                    </a:cubicBezTo>
                    <a:cubicBezTo>
                      <a:pt x="0" y="170"/>
                      <a:pt x="0" y="170"/>
                      <a:pt x="1" y="184"/>
                    </a:cubicBezTo>
                    <a:cubicBezTo>
                      <a:pt x="2" y="193"/>
                      <a:pt x="4" y="205"/>
                      <a:pt x="5" y="213"/>
                    </a:cubicBezTo>
                    <a:cubicBezTo>
                      <a:pt x="5" y="214"/>
                      <a:pt x="5" y="214"/>
                      <a:pt x="5" y="214"/>
                    </a:cubicBezTo>
                    <a:cubicBezTo>
                      <a:pt x="6" y="215"/>
                      <a:pt x="6" y="215"/>
                      <a:pt x="9" y="226"/>
                    </a:cubicBezTo>
                    <a:cubicBezTo>
                      <a:pt x="10" y="229"/>
                      <a:pt x="11" y="232"/>
                      <a:pt x="12" y="236"/>
                    </a:cubicBezTo>
                    <a:cubicBezTo>
                      <a:pt x="13" y="236"/>
                      <a:pt x="13" y="236"/>
                      <a:pt x="13" y="236"/>
                    </a:cubicBezTo>
                    <a:cubicBezTo>
                      <a:pt x="13" y="238"/>
                      <a:pt x="13" y="238"/>
                      <a:pt x="15" y="240"/>
                    </a:cubicBezTo>
                    <a:cubicBezTo>
                      <a:pt x="15" y="241"/>
                      <a:pt x="15" y="241"/>
                      <a:pt x="15" y="241"/>
                    </a:cubicBezTo>
                    <a:cubicBezTo>
                      <a:pt x="17" y="243"/>
                      <a:pt x="17" y="243"/>
                      <a:pt x="18" y="244"/>
                    </a:cubicBezTo>
                    <a:cubicBezTo>
                      <a:pt x="18" y="244"/>
                      <a:pt x="18" y="244"/>
                      <a:pt x="19" y="244"/>
                    </a:cubicBezTo>
                    <a:cubicBezTo>
                      <a:pt x="19" y="245"/>
                      <a:pt x="20" y="245"/>
                      <a:pt x="21" y="244"/>
                    </a:cubicBezTo>
                    <a:cubicBezTo>
                      <a:pt x="21" y="245"/>
                      <a:pt x="21" y="245"/>
                      <a:pt x="22" y="245"/>
                    </a:cubicBezTo>
                    <a:cubicBezTo>
                      <a:pt x="22" y="245"/>
                      <a:pt x="23" y="245"/>
                      <a:pt x="24" y="245"/>
                    </a:cubicBezTo>
                    <a:cubicBezTo>
                      <a:pt x="24" y="245"/>
                      <a:pt x="25" y="245"/>
                      <a:pt x="25" y="245"/>
                    </a:cubicBezTo>
                    <a:cubicBezTo>
                      <a:pt x="26" y="245"/>
                      <a:pt x="26" y="245"/>
                      <a:pt x="30" y="252"/>
                    </a:cubicBezTo>
                    <a:cubicBezTo>
                      <a:pt x="31" y="251"/>
                      <a:pt x="31" y="251"/>
                      <a:pt x="30" y="248"/>
                    </a:cubicBezTo>
                    <a:cubicBezTo>
                      <a:pt x="34" y="250"/>
                      <a:pt x="36" y="255"/>
                      <a:pt x="39" y="258"/>
                    </a:cubicBezTo>
                    <a:cubicBezTo>
                      <a:pt x="39" y="258"/>
                      <a:pt x="40" y="257"/>
                      <a:pt x="40" y="257"/>
                    </a:cubicBezTo>
                    <a:cubicBezTo>
                      <a:pt x="40" y="257"/>
                      <a:pt x="40" y="257"/>
                      <a:pt x="42" y="260"/>
                    </a:cubicBezTo>
                    <a:cubicBezTo>
                      <a:pt x="43" y="260"/>
                      <a:pt x="43" y="260"/>
                      <a:pt x="43" y="260"/>
                    </a:cubicBezTo>
                    <a:cubicBezTo>
                      <a:pt x="43" y="260"/>
                      <a:pt x="43" y="260"/>
                      <a:pt x="43" y="260"/>
                    </a:cubicBezTo>
                    <a:cubicBezTo>
                      <a:pt x="44" y="261"/>
                      <a:pt x="45" y="262"/>
                      <a:pt x="46" y="263"/>
                    </a:cubicBezTo>
                    <a:cubicBezTo>
                      <a:pt x="46" y="262"/>
                      <a:pt x="46" y="262"/>
                      <a:pt x="46" y="262"/>
                    </a:cubicBezTo>
                    <a:cubicBezTo>
                      <a:pt x="47" y="262"/>
                      <a:pt x="48" y="261"/>
                      <a:pt x="48" y="261"/>
                    </a:cubicBezTo>
                    <a:cubicBezTo>
                      <a:pt x="48" y="259"/>
                      <a:pt x="48" y="259"/>
                      <a:pt x="47" y="257"/>
                    </a:cubicBezTo>
                    <a:cubicBezTo>
                      <a:pt x="47" y="257"/>
                      <a:pt x="47" y="257"/>
                      <a:pt x="47" y="257"/>
                    </a:cubicBezTo>
                    <a:cubicBezTo>
                      <a:pt x="47" y="257"/>
                      <a:pt x="47" y="256"/>
                      <a:pt x="47" y="256"/>
                    </a:cubicBezTo>
                    <a:cubicBezTo>
                      <a:pt x="55" y="266"/>
                      <a:pt x="55" y="267"/>
                      <a:pt x="55" y="270"/>
                    </a:cubicBezTo>
                    <a:cubicBezTo>
                      <a:pt x="55" y="270"/>
                      <a:pt x="55" y="270"/>
                      <a:pt x="55" y="271"/>
                    </a:cubicBezTo>
                    <a:cubicBezTo>
                      <a:pt x="57" y="274"/>
                      <a:pt x="57" y="274"/>
                      <a:pt x="58" y="276"/>
                    </a:cubicBezTo>
                    <a:cubicBezTo>
                      <a:pt x="56" y="279"/>
                      <a:pt x="56" y="279"/>
                      <a:pt x="57" y="281"/>
                    </a:cubicBezTo>
                    <a:cubicBezTo>
                      <a:pt x="65" y="295"/>
                      <a:pt x="65" y="295"/>
                      <a:pt x="65" y="295"/>
                    </a:cubicBezTo>
                    <a:cubicBezTo>
                      <a:pt x="70" y="300"/>
                      <a:pt x="76" y="302"/>
                      <a:pt x="81" y="307"/>
                    </a:cubicBezTo>
                    <a:cubicBezTo>
                      <a:pt x="84" y="311"/>
                      <a:pt x="89" y="316"/>
                      <a:pt x="98" y="319"/>
                    </a:cubicBezTo>
                    <a:cubicBezTo>
                      <a:pt x="101" y="319"/>
                      <a:pt x="102" y="320"/>
                      <a:pt x="104" y="322"/>
                    </a:cubicBezTo>
                    <a:cubicBezTo>
                      <a:pt x="105" y="323"/>
                      <a:pt x="105" y="323"/>
                      <a:pt x="117" y="338"/>
                    </a:cubicBezTo>
                    <a:cubicBezTo>
                      <a:pt x="120" y="341"/>
                      <a:pt x="130" y="351"/>
                      <a:pt x="130" y="351"/>
                    </a:cubicBezTo>
                    <a:cubicBezTo>
                      <a:pt x="146" y="366"/>
                      <a:pt x="146" y="366"/>
                      <a:pt x="167" y="379"/>
                    </a:cubicBezTo>
                    <a:cubicBezTo>
                      <a:pt x="203" y="398"/>
                      <a:pt x="210" y="393"/>
                      <a:pt x="211" y="393"/>
                    </a:cubicBezTo>
                    <a:cubicBezTo>
                      <a:pt x="210" y="393"/>
                      <a:pt x="210" y="393"/>
                      <a:pt x="210" y="392"/>
                    </a:cubicBezTo>
                    <a:cubicBezTo>
                      <a:pt x="191" y="387"/>
                      <a:pt x="191" y="387"/>
                      <a:pt x="189" y="386"/>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5" name="íş1iḋê"/>
              <p:cNvSpPr>
                <a:spLocks noChangeArrowheads="1"/>
              </p:cNvSpPr>
              <p:nvPr/>
            </p:nvSpPr>
            <p:spPr bwMode="auto">
              <a:xfrm>
                <a:off x="448" y="1498"/>
                <a:ext cx="6" cy="2"/>
              </a:xfrm>
              <a:custGeom>
                <a:avLst/>
                <a:gdLst>
                  <a:gd name="T0" fmla="*/ 0 w 3"/>
                  <a:gd name="T1" fmla="*/ 2 h 1"/>
                  <a:gd name="T2" fmla="*/ 6 w 3"/>
                  <a:gd name="T3" fmla="*/ 0 h 1"/>
                  <a:gd name="T4" fmla="*/ 0 w 3"/>
                  <a:gd name="T5" fmla="*/ 2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cubicBezTo>
                      <a:pt x="1" y="1"/>
                      <a:pt x="2" y="0"/>
                      <a:pt x="3" y="0"/>
                    </a:cubicBezTo>
                    <a:cubicBezTo>
                      <a:pt x="1"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6" name="îŝľíḓè"/>
              <p:cNvSpPr>
                <a:spLocks noChangeArrowheads="1"/>
              </p:cNvSpPr>
              <p:nvPr/>
            </p:nvSpPr>
            <p:spPr bwMode="auto">
              <a:xfrm>
                <a:off x="371" y="1459"/>
                <a:ext cx="204" cy="224"/>
              </a:xfrm>
              <a:custGeom>
                <a:avLst/>
                <a:gdLst>
                  <a:gd name="T0" fmla="*/ 156 w 98"/>
                  <a:gd name="T1" fmla="*/ 15 h 108"/>
                  <a:gd name="T2" fmla="*/ 156 w 98"/>
                  <a:gd name="T3" fmla="*/ 17 h 108"/>
                  <a:gd name="T4" fmla="*/ 152 w 98"/>
                  <a:gd name="T5" fmla="*/ 19 h 108"/>
                  <a:gd name="T6" fmla="*/ 150 w 98"/>
                  <a:gd name="T7" fmla="*/ 19 h 108"/>
                  <a:gd name="T8" fmla="*/ 146 w 98"/>
                  <a:gd name="T9" fmla="*/ 23 h 108"/>
                  <a:gd name="T10" fmla="*/ 148 w 98"/>
                  <a:gd name="T11" fmla="*/ 21 h 108"/>
                  <a:gd name="T12" fmla="*/ 146 w 98"/>
                  <a:gd name="T13" fmla="*/ 21 h 108"/>
                  <a:gd name="T14" fmla="*/ 137 w 98"/>
                  <a:gd name="T15" fmla="*/ 25 h 108"/>
                  <a:gd name="T16" fmla="*/ 117 w 98"/>
                  <a:gd name="T17" fmla="*/ 31 h 108"/>
                  <a:gd name="T18" fmla="*/ 81 w 98"/>
                  <a:gd name="T19" fmla="*/ 54 h 108"/>
                  <a:gd name="T20" fmla="*/ 46 w 98"/>
                  <a:gd name="T21" fmla="*/ 79 h 108"/>
                  <a:gd name="T22" fmla="*/ 48 w 98"/>
                  <a:gd name="T23" fmla="*/ 79 h 108"/>
                  <a:gd name="T24" fmla="*/ 33 w 98"/>
                  <a:gd name="T25" fmla="*/ 95 h 108"/>
                  <a:gd name="T26" fmla="*/ 35 w 98"/>
                  <a:gd name="T27" fmla="*/ 95 h 108"/>
                  <a:gd name="T28" fmla="*/ 35 w 98"/>
                  <a:gd name="T29" fmla="*/ 95 h 108"/>
                  <a:gd name="T30" fmla="*/ 35 w 98"/>
                  <a:gd name="T31" fmla="*/ 95 h 108"/>
                  <a:gd name="T32" fmla="*/ 44 w 98"/>
                  <a:gd name="T33" fmla="*/ 93 h 108"/>
                  <a:gd name="T34" fmla="*/ 46 w 98"/>
                  <a:gd name="T35" fmla="*/ 93 h 108"/>
                  <a:gd name="T36" fmla="*/ 29 w 98"/>
                  <a:gd name="T37" fmla="*/ 133 h 108"/>
                  <a:gd name="T38" fmla="*/ 19 w 98"/>
                  <a:gd name="T39" fmla="*/ 149 h 108"/>
                  <a:gd name="T40" fmla="*/ 6 w 98"/>
                  <a:gd name="T41" fmla="*/ 170 h 108"/>
                  <a:gd name="T42" fmla="*/ 10 w 98"/>
                  <a:gd name="T43" fmla="*/ 214 h 108"/>
                  <a:gd name="T44" fmla="*/ 23 w 98"/>
                  <a:gd name="T45" fmla="*/ 214 h 108"/>
                  <a:gd name="T46" fmla="*/ 40 w 98"/>
                  <a:gd name="T47" fmla="*/ 178 h 108"/>
                  <a:gd name="T48" fmla="*/ 92 w 98"/>
                  <a:gd name="T49" fmla="*/ 141 h 108"/>
                  <a:gd name="T50" fmla="*/ 108 w 98"/>
                  <a:gd name="T51" fmla="*/ 131 h 108"/>
                  <a:gd name="T52" fmla="*/ 106 w 98"/>
                  <a:gd name="T53" fmla="*/ 124 h 108"/>
                  <a:gd name="T54" fmla="*/ 121 w 98"/>
                  <a:gd name="T55" fmla="*/ 114 h 108"/>
                  <a:gd name="T56" fmla="*/ 123 w 98"/>
                  <a:gd name="T57" fmla="*/ 102 h 108"/>
                  <a:gd name="T58" fmla="*/ 146 w 98"/>
                  <a:gd name="T59" fmla="*/ 83 h 108"/>
                  <a:gd name="T60" fmla="*/ 154 w 98"/>
                  <a:gd name="T61" fmla="*/ 66 h 108"/>
                  <a:gd name="T62" fmla="*/ 152 w 98"/>
                  <a:gd name="T63" fmla="*/ 62 h 108"/>
                  <a:gd name="T64" fmla="*/ 164 w 98"/>
                  <a:gd name="T65" fmla="*/ 44 h 108"/>
                  <a:gd name="T66" fmla="*/ 198 w 98"/>
                  <a:gd name="T67" fmla="*/ 17 h 108"/>
                  <a:gd name="T68" fmla="*/ 185 w 98"/>
                  <a:gd name="T69" fmla="*/ 17 h 108"/>
                  <a:gd name="T70" fmla="*/ 181 w 98"/>
                  <a:gd name="T71" fmla="*/ 19 h 108"/>
                  <a:gd name="T72" fmla="*/ 185 w 98"/>
                  <a:gd name="T73" fmla="*/ 15 h 108"/>
                  <a:gd name="T74" fmla="*/ 175 w 98"/>
                  <a:gd name="T75" fmla="*/ 19 h 108"/>
                  <a:gd name="T76" fmla="*/ 173 w 98"/>
                  <a:gd name="T77" fmla="*/ 17 h 108"/>
                  <a:gd name="T78" fmla="*/ 179 w 98"/>
                  <a:gd name="T79" fmla="*/ 15 h 108"/>
                  <a:gd name="T80" fmla="*/ 179 w 98"/>
                  <a:gd name="T81" fmla="*/ 15 h 108"/>
                  <a:gd name="T82" fmla="*/ 179 w 98"/>
                  <a:gd name="T83" fmla="*/ 15 h 108"/>
                  <a:gd name="T84" fmla="*/ 192 w 98"/>
                  <a:gd name="T85" fmla="*/ 10 h 108"/>
                  <a:gd name="T86" fmla="*/ 198 w 98"/>
                  <a:gd name="T87" fmla="*/ 4 h 108"/>
                  <a:gd name="T88" fmla="*/ 198 w 98"/>
                  <a:gd name="T89" fmla="*/ 2 h 108"/>
                  <a:gd name="T90" fmla="*/ 194 w 98"/>
                  <a:gd name="T91" fmla="*/ 2 h 108"/>
                  <a:gd name="T92" fmla="*/ 185 w 98"/>
                  <a:gd name="T93" fmla="*/ 4 h 108"/>
                  <a:gd name="T94" fmla="*/ 185 w 98"/>
                  <a:gd name="T95" fmla="*/ 2 h 108"/>
                  <a:gd name="T96" fmla="*/ 177 w 98"/>
                  <a:gd name="T97" fmla="*/ 6 h 108"/>
                  <a:gd name="T98" fmla="*/ 175 w 98"/>
                  <a:gd name="T99" fmla="*/ 6 h 1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8"/>
                  <a:gd name="T152" fmla="*/ 98 w 98"/>
                  <a:gd name="T153" fmla="*/ 108 h 1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8">
                    <a:moveTo>
                      <a:pt x="78" y="5"/>
                    </a:moveTo>
                    <a:cubicBezTo>
                      <a:pt x="75" y="6"/>
                      <a:pt x="75" y="6"/>
                      <a:pt x="74" y="7"/>
                    </a:cubicBezTo>
                    <a:cubicBezTo>
                      <a:pt x="74" y="7"/>
                      <a:pt x="74" y="7"/>
                      <a:pt x="75" y="7"/>
                    </a:cubicBezTo>
                    <a:cubicBezTo>
                      <a:pt x="75" y="7"/>
                      <a:pt x="76" y="7"/>
                      <a:pt x="76" y="7"/>
                    </a:cubicBezTo>
                    <a:cubicBezTo>
                      <a:pt x="76" y="7"/>
                      <a:pt x="76" y="7"/>
                      <a:pt x="75" y="8"/>
                    </a:cubicBezTo>
                    <a:cubicBezTo>
                      <a:pt x="75" y="8"/>
                      <a:pt x="75" y="8"/>
                      <a:pt x="75" y="8"/>
                    </a:cubicBezTo>
                    <a:cubicBezTo>
                      <a:pt x="74" y="9"/>
                      <a:pt x="74" y="9"/>
                      <a:pt x="73" y="9"/>
                    </a:cubicBezTo>
                    <a:cubicBezTo>
                      <a:pt x="73" y="9"/>
                      <a:pt x="72" y="9"/>
                      <a:pt x="72" y="9"/>
                    </a:cubicBezTo>
                    <a:cubicBezTo>
                      <a:pt x="72" y="9"/>
                      <a:pt x="73" y="9"/>
                      <a:pt x="73" y="9"/>
                    </a:cubicBezTo>
                    <a:cubicBezTo>
                      <a:pt x="73" y="9"/>
                      <a:pt x="73" y="9"/>
                      <a:pt x="73" y="9"/>
                    </a:cubicBezTo>
                    <a:cubicBezTo>
                      <a:pt x="73" y="9"/>
                      <a:pt x="73" y="9"/>
                      <a:pt x="73" y="9"/>
                    </a:cubicBezTo>
                    <a:cubicBezTo>
                      <a:pt x="73" y="9"/>
                      <a:pt x="72" y="9"/>
                      <a:pt x="72" y="9"/>
                    </a:cubicBezTo>
                    <a:cubicBezTo>
                      <a:pt x="72" y="9"/>
                      <a:pt x="72" y="10"/>
                      <a:pt x="72" y="10"/>
                    </a:cubicBezTo>
                    <a:cubicBezTo>
                      <a:pt x="71" y="10"/>
                      <a:pt x="71" y="10"/>
                      <a:pt x="70" y="11"/>
                    </a:cubicBezTo>
                    <a:cubicBezTo>
                      <a:pt x="70" y="11"/>
                      <a:pt x="70" y="11"/>
                      <a:pt x="70" y="11"/>
                    </a:cubicBezTo>
                    <a:cubicBezTo>
                      <a:pt x="70" y="11"/>
                      <a:pt x="70" y="11"/>
                      <a:pt x="70" y="11"/>
                    </a:cubicBezTo>
                    <a:cubicBezTo>
                      <a:pt x="70" y="11"/>
                      <a:pt x="70" y="11"/>
                      <a:pt x="70" y="11"/>
                    </a:cubicBezTo>
                    <a:cubicBezTo>
                      <a:pt x="70" y="11"/>
                      <a:pt x="70" y="10"/>
                      <a:pt x="71" y="10"/>
                    </a:cubicBezTo>
                    <a:cubicBezTo>
                      <a:pt x="71" y="10"/>
                      <a:pt x="71" y="10"/>
                      <a:pt x="71" y="10"/>
                    </a:cubicBezTo>
                    <a:cubicBezTo>
                      <a:pt x="71" y="10"/>
                      <a:pt x="71" y="10"/>
                      <a:pt x="71" y="10"/>
                    </a:cubicBezTo>
                    <a:cubicBezTo>
                      <a:pt x="71" y="10"/>
                      <a:pt x="70" y="10"/>
                      <a:pt x="70" y="10"/>
                    </a:cubicBezTo>
                    <a:cubicBezTo>
                      <a:pt x="70" y="10"/>
                      <a:pt x="70" y="10"/>
                      <a:pt x="73" y="8"/>
                    </a:cubicBezTo>
                    <a:cubicBezTo>
                      <a:pt x="73" y="8"/>
                      <a:pt x="72" y="8"/>
                      <a:pt x="72" y="8"/>
                    </a:cubicBezTo>
                    <a:cubicBezTo>
                      <a:pt x="72" y="8"/>
                      <a:pt x="72" y="8"/>
                      <a:pt x="66" y="12"/>
                    </a:cubicBezTo>
                    <a:cubicBezTo>
                      <a:pt x="66" y="11"/>
                      <a:pt x="66" y="11"/>
                      <a:pt x="68" y="10"/>
                    </a:cubicBezTo>
                    <a:cubicBezTo>
                      <a:pt x="68" y="10"/>
                      <a:pt x="67" y="10"/>
                      <a:pt x="67" y="10"/>
                    </a:cubicBezTo>
                    <a:cubicBezTo>
                      <a:pt x="60" y="12"/>
                      <a:pt x="57" y="14"/>
                      <a:pt x="56" y="15"/>
                    </a:cubicBezTo>
                    <a:cubicBezTo>
                      <a:pt x="51" y="18"/>
                      <a:pt x="44" y="20"/>
                      <a:pt x="39" y="24"/>
                    </a:cubicBezTo>
                    <a:cubicBezTo>
                      <a:pt x="40" y="24"/>
                      <a:pt x="40" y="24"/>
                      <a:pt x="41" y="24"/>
                    </a:cubicBezTo>
                    <a:cubicBezTo>
                      <a:pt x="40" y="25"/>
                      <a:pt x="39" y="25"/>
                      <a:pt x="39" y="26"/>
                    </a:cubicBezTo>
                    <a:cubicBezTo>
                      <a:pt x="39" y="25"/>
                      <a:pt x="40" y="25"/>
                      <a:pt x="40" y="25"/>
                    </a:cubicBezTo>
                    <a:cubicBezTo>
                      <a:pt x="34" y="30"/>
                      <a:pt x="27" y="33"/>
                      <a:pt x="22" y="37"/>
                    </a:cubicBezTo>
                    <a:cubicBezTo>
                      <a:pt x="22" y="37"/>
                      <a:pt x="22" y="38"/>
                      <a:pt x="22" y="38"/>
                    </a:cubicBezTo>
                    <a:cubicBezTo>
                      <a:pt x="22" y="38"/>
                      <a:pt x="22" y="38"/>
                      <a:pt x="22" y="38"/>
                    </a:cubicBezTo>
                    <a:cubicBezTo>
                      <a:pt x="22" y="38"/>
                      <a:pt x="22" y="38"/>
                      <a:pt x="22" y="38"/>
                    </a:cubicBezTo>
                    <a:cubicBezTo>
                      <a:pt x="22" y="38"/>
                      <a:pt x="23" y="38"/>
                      <a:pt x="23" y="38"/>
                    </a:cubicBezTo>
                    <a:cubicBezTo>
                      <a:pt x="22" y="40"/>
                      <a:pt x="21" y="40"/>
                      <a:pt x="20" y="39"/>
                    </a:cubicBezTo>
                    <a:cubicBezTo>
                      <a:pt x="17" y="41"/>
                      <a:pt x="15" y="46"/>
                      <a:pt x="15" y="46"/>
                    </a:cubicBezTo>
                    <a:cubicBezTo>
                      <a:pt x="15" y="47"/>
                      <a:pt x="15" y="47"/>
                      <a:pt x="16" y="46"/>
                    </a:cubicBezTo>
                    <a:cubicBezTo>
                      <a:pt x="16" y="46"/>
                      <a:pt x="16" y="46"/>
                      <a:pt x="16" y="46"/>
                    </a:cubicBezTo>
                    <a:cubicBezTo>
                      <a:pt x="16"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8" y="46"/>
                      <a:pt x="19" y="45"/>
                      <a:pt x="19" y="45"/>
                    </a:cubicBezTo>
                    <a:cubicBezTo>
                      <a:pt x="20" y="45"/>
                      <a:pt x="20" y="45"/>
                      <a:pt x="20" y="45"/>
                    </a:cubicBezTo>
                    <a:cubicBezTo>
                      <a:pt x="20" y="45"/>
                      <a:pt x="21" y="45"/>
                      <a:pt x="21" y="45"/>
                    </a:cubicBezTo>
                    <a:cubicBezTo>
                      <a:pt x="20" y="45"/>
                      <a:pt x="20" y="46"/>
                      <a:pt x="19" y="47"/>
                    </a:cubicBezTo>
                    <a:cubicBezTo>
                      <a:pt x="20" y="46"/>
                      <a:pt x="21" y="45"/>
                      <a:pt x="21" y="45"/>
                    </a:cubicBezTo>
                    <a:cubicBezTo>
                      <a:pt x="22" y="45"/>
                      <a:pt x="22" y="45"/>
                      <a:pt x="22" y="45"/>
                    </a:cubicBezTo>
                    <a:cubicBezTo>
                      <a:pt x="22" y="46"/>
                      <a:pt x="21" y="50"/>
                      <a:pt x="17" y="55"/>
                    </a:cubicBezTo>
                    <a:cubicBezTo>
                      <a:pt x="15" y="57"/>
                      <a:pt x="14" y="60"/>
                      <a:pt x="12" y="64"/>
                    </a:cubicBezTo>
                    <a:cubicBezTo>
                      <a:pt x="14" y="64"/>
                      <a:pt x="14" y="64"/>
                      <a:pt x="14" y="64"/>
                    </a:cubicBezTo>
                    <a:cubicBezTo>
                      <a:pt x="14" y="64"/>
                      <a:pt x="14" y="65"/>
                      <a:pt x="13" y="66"/>
                    </a:cubicBezTo>
                    <a:cubicBezTo>
                      <a:pt x="13" y="66"/>
                      <a:pt x="8" y="69"/>
                      <a:pt x="9" y="72"/>
                    </a:cubicBezTo>
                    <a:cubicBezTo>
                      <a:pt x="9" y="72"/>
                      <a:pt x="9" y="72"/>
                      <a:pt x="9" y="72"/>
                    </a:cubicBezTo>
                    <a:cubicBezTo>
                      <a:pt x="10" y="71"/>
                      <a:pt x="11" y="71"/>
                      <a:pt x="12" y="71"/>
                    </a:cubicBezTo>
                    <a:cubicBezTo>
                      <a:pt x="12" y="71"/>
                      <a:pt x="12" y="71"/>
                      <a:pt x="12" y="71"/>
                    </a:cubicBezTo>
                    <a:cubicBezTo>
                      <a:pt x="4" y="79"/>
                      <a:pt x="4" y="79"/>
                      <a:pt x="3" y="82"/>
                    </a:cubicBezTo>
                    <a:cubicBezTo>
                      <a:pt x="0" y="95"/>
                      <a:pt x="0" y="101"/>
                      <a:pt x="3" y="101"/>
                    </a:cubicBezTo>
                    <a:cubicBezTo>
                      <a:pt x="3" y="101"/>
                      <a:pt x="4" y="101"/>
                      <a:pt x="4" y="101"/>
                    </a:cubicBezTo>
                    <a:cubicBezTo>
                      <a:pt x="5" y="102"/>
                      <a:pt x="4" y="103"/>
                      <a:pt x="5" y="103"/>
                    </a:cubicBezTo>
                    <a:cubicBezTo>
                      <a:pt x="8" y="103"/>
                      <a:pt x="8" y="106"/>
                      <a:pt x="9" y="108"/>
                    </a:cubicBezTo>
                    <a:cubicBezTo>
                      <a:pt x="10" y="107"/>
                      <a:pt x="10" y="106"/>
                      <a:pt x="10" y="104"/>
                    </a:cubicBezTo>
                    <a:cubicBezTo>
                      <a:pt x="11" y="103"/>
                      <a:pt x="11" y="103"/>
                      <a:pt x="11" y="103"/>
                    </a:cubicBezTo>
                    <a:cubicBezTo>
                      <a:pt x="11" y="101"/>
                      <a:pt x="13" y="101"/>
                      <a:pt x="14" y="100"/>
                    </a:cubicBezTo>
                    <a:cubicBezTo>
                      <a:pt x="14" y="98"/>
                      <a:pt x="13" y="97"/>
                      <a:pt x="13" y="96"/>
                    </a:cubicBezTo>
                    <a:cubicBezTo>
                      <a:pt x="19" y="86"/>
                      <a:pt x="19" y="86"/>
                      <a:pt x="19" y="86"/>
                    </a:cubicBezTo>
                    <a:cubicBezTo>
                      <a:pt x="22" y="83"/>
                      <a:pt x="22" y="83"/>
                      <a:pt x="22" y="83"/>
                    </a:cubicBezTo>
                    <a:cubicBezTo>
                      <a:pt x="25" y="80"/>
                      <a:pt x="30" y="80"/>
                      <a:pt x="33" y="76"/>
                    </a:cubicBezTo>
                    <a:cubicBezTo>
                      <a:pt x="35" y="73"/>
                      <a:pt x="35" y="73"/>
                      <a:pt x="44" y="68"/>
                    </a:cubicBezTo>
                    <a:cubicBezTo>
                      <a:pt x="46" y="68"/>
                      <a:pt x="46" y="68"/>
                      <a:pt x="48" y="66"/>
                    </a:cubicBezTo>
                    <a:cubicBezTo>
                      <a:pt x="50" y="64"/>
                      <a:pt x="50" y="64"/>
                      <a:pt x="51" y="64"/>
                    </a:cubicBezTo>
                    <a:cubicBezTo>
                      <a:pt x="52" y="63"/>
                      <a:pt x="52" y="63"/>
                      <a:pt x="52" y="63"/>
                    </a:cubicBezTo>
                    <a:cubicBezTo>
                      <a:pt x="53" y="63"/>
                      <a:pt x="53" y="63"/>
                      <a:pt x="53" y="62"/>
                    </a:cubicBezTo>
                    <a:cubicBezTo>
                      <a:pt x="53" y="61"/>
                      <a:pt x="52" y="61"/>
                      <a:pt x="51" y="61"/>
                    </a:cubicBezTo>
                    <a:cubicBezTo>
                      <a:pt x="51" y="60"/>
                      <a:pt x="51" y="60"/>
                      <a:pt x="51" y="60"/>
                    </a:cubicBezTo>
                    <a:cubicBezTo>
                      <a:pt x="51" y="60"/>
                      <a:pt x="52" y="59"/>
                      <a:pt x="52" y="59"/>
                    </a:cubicBezTo>
                    <a:cubicBezTo>
                      <a:pt x="52" y="59"/>
                      <a:pt x="52" y="59"/>
                      <a:pt x="53" y="59"/>
                    </a:cubicBezTo>
                    <a:cubicBezTo>
                      <a:pt x="56" y="62"/>
                      <a:pt x="57" y="58"/>
                      <a:pt x="58" y="55"/>
                    </a:cubicBezTo>
                    <a:cubicBezTo>
                      <a:pt x="57" y="55"/>
                      <a:pt x="57" y="55"/>
                      <a:pt x="56" y="55"/>
                    </a:cubicBezTo>
                    <a:cubicBezTo>
                      <a:pt x="56" y="54"/>
                      <a:pt x="56" y="54"/>
                      <a:pt x="59" y="51"/>
                    </a:cubicBezTo>
                    <a:cubicBezTo>
                      <a:pt x="59" y="50"/>
                      <a:pt x="59" y="49"/>
                      <a:pt x="59" y="49"/>
                    </a:cubicBezTo>
                    <a:cubicBezTo>
                      <a:pt x="66" y="46"/>
                      <a:pt x="67" y="43"/>
                      <a:pt x="68" y="42"/>
                    </a:cubicBezTo>
                    <a:cubicBezTo>
                      <a:pt x="67" y="41"/>
                      <a:pt x="67" y="41"/>
                      <a:pt x="66" y="41"/>
                    </a:cubicBezTo>
                    <a:cubicBezTo>
                      <a:pt x="68" y="40"/>
                      <a:pt x="69" y="41"/>
                      <a:pt x="70" y="40"/>
                    </a:cubicBezTo>
                    <a:cubicBezTo>
                      <a:pt x="70" y="40"/>
                      <a:pt x="71" y="39"/>
                      <a:pt x="70" y="38"/>
                    </a:cubicBezTo>
                    <a:cubicBezTo>
                      <a:pt x="68" y="38"/>
                      <a:pt x="68" y="37"/>
                      <a:pt x="68" y="37"/>
                    </a:cubicBezTo>
                    <a:cubicBezTo>
                      <a:pt x="70" y="36"/>
                      <a:pt x="70" y="36"/>
                      <a:pt x="74" y="32"/>
                    </a:cubicBezTo>
                    <a:cubicBezTo>
                      <a:pt x="73" y="32"/>
                      <a:pt x="73" y="32"/>
                      <a:pt x="73" y="32"/>
                    </a:cubicBezTo>
                    <a:cubicBezTo>
                      <a:pt x="73" y="32"/>
                      <a:pt x="73" y="31"/>
                      <a:pt x="74" y="30"/>
                    </a:cubicBezTo>
                    <a:cubicBezTo>
                      <a:pt x="74" y="30"/>
                      <a:pt x="73" y="30"/>
                      <a:pt x="73" y="30"/>
                    </a:cubicBezTo>
                    <a:cubicBezTo>
                      <a:pt x="73" y="30"/>
                      <a:pt x="72" y="30"/>
                      <a:pt x="72" y="29"/>
                    </a:cubicBezTo>
                    <a:cubicBezTo>
                      <a:pt x="81" y="21"/>
                      <a:pt x="81" y="21"/>
                      <a:pt x="81" y="21"/>
                    </a:cubicBezTo>
                    <a:cubicBezTo>
                      <a:pt x="80" y="21"/>
                      <a:pt x="80" y="21"/>
                      <a:pt x="79" y="21"/>
                    </a:cubicBezTo>
                    <a:cubicBezTo>
                      <a:pt x="80" y="19"/>
                      <a:pt x="83" y="19"/>
                      <a:pt x="84" y="17"/>
                    </a:cubicBezTo>
                    <a:cubicBezTo>
                      <a:pt x="84" y="17"/>
                      <a:pt x="83" y="16"/>
                      <a:pt x="83" y="16"/>
                    </a:cubicBezTo>
                    <a:cubicBezTo>
                      <a:pt x="87" y="13"/>
                      <a:pt x="92" y="12"/>
                      <a:pt x="95" y="8"/>
                    </a:cubicBezTo>
                    <a:cubicBezTo>
                      <a:pt x="96" y="8"/>
                      <a:pt x="96" y="8"/>
                      <a:pt x="96" y="8"/>
                    </a:cubicBezTo>
                    <a:cubicBezTo>
                      <a:pt x="95" y="7"/>
                      <a:pt x="95" y="6"/>
                      <a:pt x="89" y="9"/>
                    </a:cubicBezTo>
                    <a:cubicBezTo>
                      <a:pt x="89" y="9"/>
                      <a:pt x="89" y="9"/>
                      <a:pt x="89" y="8"/>
                    </a:cubicBezTo>
                    <a:cubicBezTo>
                      <a:pt x="88" y="8"/>
                      <a:pt x="88" y="9"/>
                      <a:pt x="87" y="9"/>
                    </a:cubicBezTo>
                    <a:cubicBezTo>
                      <a:pt x="87" y="9"/>
                      <a:pt x="87" y="9"/>
                      <a:pt x="87" y="9"/>
                    </a:cubicBezTo>
                    <a:cubicBezTo>
                      <a:pt x="87" y="9"/>
                      <a:pt x="87" y="9"/>
                      <a:pt x="87" y="9"/>
                    </a:cubicBezTo>
                    <a:cubicBezTo>
                      <a:pt x="85" y="11"/>
                      <a:pt x="83" y="13"/>
                      <a:pt x="80" y="14"/>
                    </a:cubicBezTo>
                    <a:cubicBezTo>
                      <a:pt x="80" y="14"/>
                      <a:pt x="80" y="13"/>
                      <a:pt x="86" y="10"/>
                    </a:cubicBezTo>
                    <a:cubicBezTo>
                      <a:pt x="87" y="9"/>
                      <a:pt x="88" y="8"/>
                      <a:pt x="89" y="7"/>
                    </a:cubicBezTo>
                    <a:cubicBezTo>
                      <a:pt x="89" y="7"/>
                      <a:pt x="89" y="7"/>
                      <a:pt x="88" y="7"/>
                    </a:cubicBezTo>
                    <a:cubicBezTo>
                      <a:pt x="87" y="8"/>
                      <a:pt x="86" y="8"/>
                      <a:pt x="85" y="9"/>
                    </a:cubicBezTo>
                    <a:cubicBezTo>
                      <a:pt x="85" y="9"/>
                      <a:pt x="84" y="9"/>
                      <a:pt x="84" y="9"/>
                    </a:cubicBezTo>
                    <a:cubicBezTo>
                      <a:pt x="84" y="9"/>
                      <a:pt x="85" y="9"/>
                      <a:pt x="85" y="8"/>
                    </a:cubicBezTo>
                    <a:cubicBezTo>
                      <a:pt x="85" y="8"/>
                      <a:pt x="84" y="8"/>
                      <a:pt x="84" y="8"/>
                    </a:cubicBezTo>
                    <a:cubicBezTo>
                      <a:pt x="84" y="8"/>
                      <a:pt x="83" y="8"/>
                      <a:pt x="83" y="8"/>
                    </a:cubicBezTo>
                    <a:cubicBezTo>
                      <a:pt x="83" y="8"/>
                      <a:pt x="82" y="8"/>
                      <a:pt x="78" y="10"/>
                    </a:cubicBezTo>
                    <a:cubicBezTo>
                      <a:pt x="79" y="9"/>
                      <a:pt x="85"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7" y="7"/>
                      <a:pt x="88" y="7"/>
                      <a:pt x="92" y="5"/>
                    </a:cubicBezTo>
                    <a:cubicBezTo>
                      <a:pt x="92" y="5"/>
                      <a:pt x="92" y="5"/>
                      <a:pt x="92" y="5"/>
                    </a:cubicBezTo>
                    <a:cubicBezTo>
                      <a:pt x="93" y="4"/>
                      <a:pt x="93" y="4"/>
                      <a:pt x="93" y="4"/>
                    </a:cubicBezTo>
                    <a:cubicBezTo>
                      <a:pt x="93" y="4"/>
                      <a:pt x="93" y="3"/>
                      <a:pt x="93" y="3"/>
                    </a:cubicBezTo>
                    <a:cubicBezTo>
                      <a:pt x="93" y="3"/>
                      <a:pt x="94" y="2"/>
                      <a:pt x="95" y="2"/>
                    </a:cubicBezTo>
                    <a:cubicBezTo>
                      <a:pt x="95" y="2"/>
                      <a:pt x="94" y="2"/>
                      <a:pt x="94" y="2"/>
                    </a:cubicBezTo>
                    <a:cubicBezTo>
                      <a:pt x="95" y="2"/>
                      <a:pt x="96" y="1"/>
                      <a:pt x="96" y="1"/>
                    </a:cubicBezTo>
                    <a:cubicBezTo>
                      <a:pt x="96" y="1"/>
                      <a:pt x="96" y="1"/>
                      <a:pt x="95" y="1"/>
                    </a:cubicBezTo>
                    <a:cubicBezTo>
                      <a:pt x="96" y="0"/>
                      <a:pt x="97" y="0"/>
                      <a:pt x="98" y="0"/>
                    </a:cubicBezTo>
                    <a:cubicBezTo>
                      <a:pt x="98" y="0"/>
                      <a:pt x="98" y="0"/>
                      <a:pt x="98" y="0"/>
                    </a:cubicBezTo>
                    <a:cubicBezTo>
                      <a:pt x="96" y="0"/>
                      <a:pt x="95" y="0"/>
                      <a:pt x="93" y="1"/>
                    </a:cubicBezTo>
                    <a:cubicBezTo>
                      <a:pt x="93" y="1"/>
                      <a:pt x="93" y="1"/>
                      <a:pt x="93" y="0"/>
                    </a:cubicBezTo>
                    <a:cubicBezTo>
                      <a:pt x="92" y="1"/>
                      <a:pt x="89" y="2"/>
                      <a:pt x="89" y="2"/>
                    </a:cubicBezTo>
                    <a:cubicBezTo>
                      <a:pt x="89" y="2"/>
                      <a:pt x="89" y="2"/>
                      <a:pt x="89" y="2"/>
                    </a:cubicBezTo>
                    <a:cubicBezTo>
                      <a:pt x="89" y="2"/>
                      <a:pt x="89" y="2"/>
                      <a:pt x="89" y="2"/>
                    </a:cubicBezTo>
                    <a:cubicBezTo>
                      <a:pt x="89" y="1"/>
                      <a:pt x="89" y="1"/>
                      <a:pt x="89" y="1"/>
                    </a:cubicBezTo>
                    <a:cubicBezTo>
                      <a:pt x="89" y="1"/>
                      <a:pt x="89" y="1"/>
                      <a:pt x="89" y="1"/>
                    </a:cubicBezTo>
                    <a:cubicBezTo>
                      <a:pt x="88" y="2"/>
                      <a:pt x="87" y="2"/>
                      <a:pt x="86" y="3"/>
                    </a:cubicBezTo>
                    <a:cubicBezTo>
                      <a:pt x="86" y="2"/>
                      <a:pt x="86" y="2"/>
                      <a:pt x="87" y="2"/>
                    </a:cubicBezTo>
                    <a:cubicBezTo>
                      <a:pt x="87" y="2"/>
                      <a:pt x="86" y="2"/>
                      <a:pt x="85" y="3"/>
                    </a:cubicBezTo>
                    <a:cubicBezTo>
                      <a:pt x="83" y="4"/>
                      <a:pt x="81" y="5"/>
                      <a:pt x="79" y="6"/>
                    </a:cubicBezTo>
                    <a:cubicBezTo>
                      <a:pt x="81" y="5"/>
                      <a:pt x="83" y="4"/>
                      <a:pt x="85" y="3"/>
                    </a:cubicBezTo>
                    <a:cubicBezTo>
                      <a:pt x="84" y="3"/>
                      <a:pt x="84" y="3"/>
                      <a:pt x="84" y="3"/>
                    </a:cubicBezTo>
                    <a:cubicBezTo>
                      <a:pt x="83" y="3"/>
                      <a:pt x="80" y="4"/>
                      <a:pt x="79" y="5"/>
                    </a:cubicBezTo>
                    <a:cubicBezTo>
                      <a:pt x="79" y="5"/>
                      <a:pt x="79" y="5"/>
                      <a:pt x="78" y="5"/>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7" name="îş1iḍè"/>
              <p:cNvSpPr>
                <a:spLocks noChangeArrowheads="1"/>
              </p:cNvSpPr>
              <p:nvPr/>
            </p:nvSpPr>
            <p:spPr bwMode="auto">
              <a:xfrm>
                <a:off x="301" y="1585"/>
                <a:ext cx="35" cy="35"/>
              </a:xfrm>
              <a:custGeom>
                <a:avLst/>
                <a:gdLst>
                  <a:gd name="T0" fmla="*/ 10 w 17"/>
                  <a:gd name="T1" fmla="*/ 27 h 17"/>
                  <a:gd name="T2" fmla="*/ 35 w 17"/>
                  <a:gd name="T3" fmla="*/ 0 h 17"/>
                  <a:gd name="T4" fmla="*/ 31 w 17"/>
                  <a:gd name="T5" fmla="*/ 4 h 17"/>
                  <a:gd name="T6" fmla="*/ 19 w 17"/>
                  <a:gd name="T7" fmla="*/ 16 h 17"/>
                  <a:gd name="T8" fmla="*/ 8 w 17"/>
                  <a:gd name="T9" fmla="*/ 27 h 17"/>
                  <a:gd name="T10" fmla="*/ 6 w 17"/>
                  <a:gd name="T11" fmla="*/ 29 h 17"/>
                  <a:gd name="T12" fmla="*/ 0 w 17"/>
                  <a:gd name="T13" fmla="*/ 35 h 17"/>
                  <a:gd name="T14" fmla="*/ 2 w 17"/>
                  <a:gd name="T15" fmla="*/ 35 h 17"/>
                  <a:gd name="T16" fmla="*/ 10 w 17"/>
                  <a:gd name="T17" fmla="*/ 2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3"/>
                    </a:moveTo>
                    <a:cubicBezTo>
                      <a:pt x="9" y="9"/>
                      <a:pt x="12" y="4"/>
                      <a:pt x="17" y="0"/>
                    </a:cubicBezTo>
                    <a:cubicBezTo>
                      <a:pt x="16" y="1"/>
                      <a:pt x="15" y="1"/>
                      <a:pt x="15" y="2"/>
                    </a:cubicBezTo>
                    <a:cubicBezTo>
                      <a:pt x="13" y="4"/>
                      <a:pt x="11" y="6"/>
                      <a:pt x="9" y="8"/>
                    </a:cubicBezTo>
                    <a:cubicBezTo>
                      <a:pt x="4" y="13"/>
                      <a:pt x="4" y="13"/>
                      <a:pt x="4" y="13"/>
                    </a:cubicBezTo>
                    <a:cubicBezTo>
                      <a:pt x="3" y="14"/>
                      <a:pt x="3" y="14"/>
                      <a:pt x="3" y="14"/>
                    </a:cubicBezTo>
                    <a:cubicBezTo>
                      <a:pt x="2" y="16"/>
                      <a:pt x="2" y="16"/>
                      <a:pt x="0" y="17"/>
                    </a:cubicBezTo>
                    <a:cubicBezTo>
                      <a:pt x="1" y="17"/>
                      <a:pt x="1" y="17"/>
                      <a:pt x="1" y="17"/>
                    </a:cubicBezTo>
                    <a:cubicBezTo>
                      <a:pt x="2" y="15"/>
                      <a:pt x="4" y="14"/>
                      <a:pt x="5" y="1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8" name="î$ļîďé"/>
              <p:cNvSpPr>
                <a:spLocks noChangeArrowheads="1"/>
              </p:cNvSpPr>
              <p:nvPr/>
            </p:nvSpPr>
            <p:spPr bwMode="auto">
              <a:xfrm>
                <a:off x="336" y="158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9" name="îšľïḓé"/>
              <p:cNvSpPr>
                <a:spLocks noChangeArrowheads="1"/>
              </p:cNvSpPr>
              <p:nvPr/>
            </p:nvSpPr>
            <p:spPr bwMode="auto">
              <a:xfrm>
                <a:off x="567" y="1456"/>
                <a:ext cx="8" cy="3"/>
              </a:xfrm>
              <a:custGeom>
                <a:avLst/>
                <a:gdLst>
                  <a:gd name="T0" fmla="*/ 0 w 4"/>
                  <a:gd name="T1" fmla="*/ 3 h 1"/>
                  <a:gd name="T2" fmla="*/ 0 w 4"/>
                  <a:gd name="T3" fmla="*/ 3 h 1"/>
                  <a:gd name="T4" fmla="*/ 0 w 4"/>
                  <a:gd name="T5" fmla="*/ 3 h 1"/>
                  <a:gd name="T6" fmla="*/ 4 w 4"/>
                  <a:gd name="T7" fmla="*/ 3 h 1"/>
                  <a:gd name="T8" fmla="*/ 6 w 4"/>
                  <a:gd name="T9" fmla="*/ 3 h 1"/>
                  <a:gd name="T10" fmla="*/ 6 w 4"/>
                  <a:gd name="T11" fmla="*/ 0 h 1"/>
                  <a:gd name="T12" fmla="*/ 8 w 4"/>
                  <a:gd name="T13" fmla="*/ 0 h 1"/>
                  <a:gd name="T14" fmla="*/ 8 w 4"/>
                  <a:gd name="T15" fmla="*/ 0 h 1"/>
                  <a:gd name="T16" fmla="*/ 8 w 4"/>
                  <a:gd name="T17" fmla="*/ 0 h 1"/>
                  <a:gd name="T18" fmla="*/ 8 w 4"/>
                  <a:gd name="T19" fmla="*/ 0 h 1"/>
                  <a:gd name="T20" fmla="*/ 4 w 4"/>
                  <a:gd name="T21" fmla="*/ 3 h 1"/>
                  <a:gd name="T22" fmla="*/ 6 w 4"/>
                  <a:gd name="T23" fmla="*/ 0 h 1"/>
                  <a:gd name="T24" fmla="*/ 4 w 4"/>
                  <a:gd name="T25" fmla="*/ 3 h 1"/>
                  <a:gd name="T26" fmla="*/ 4 w 4"/>
                  <a:gd name="T27" fmla="*/ 0 h 1"/>
                  <a:gd name="T28" fmla="*/ 4 w 4"/>
                  <a:gd name="T29" fmla="*/ 0 h 1"/>
                  <a:gd name="T30" fmla="*/ 4 w 4"/>
                  <a:gd name="T31" fmla="*/ 0 h 1"/>
                  <a:gd name="T32" fmla="*/ 4 w 4"/>
                  <a:gd name="T33" fmla="*/ 3 h 1"/>
                  <a:gd name="T34" fmla="*/ 2 w 4"/>
                  <a:gd name="T35" fmla="*/ 3 h 1"/>
                  <a:gd name="T36" fmla="*/ 2 w 4"/>
                  <a:gd name="T37" fmla="*/ 3 h 1"/>
                  <a:gd name="T38" fmla="*/ 2 w 4"/>
                  <a:gd name="T39" fmla="*/ 3 h 1"/>
                  <a:gd name="T40" fmla="*/ 2 w 4"/>
                  <a:gd name="T41" fmla="*/ 3 h 1"/>
                  <a:gd name="T42" fmla="*/ 2 w 4"/>
                  <a:gd name="T43" fmla="*/ 3 h 1"/>
                  <a:gd name="T44" fmla="*/ 0 w 4"/>
                  <a:gd name="T45" fmla="*/ 3 h 1"/>
                  <a:gd name="T46" fmla="*/ 0 w 4"/>
                  <a:gd name="T47" fmla="*/ 3 h 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1"/>
                  <a:gd name="T74" fmla="*/ 4 w 4"/>
                  <a:gd name="T75" fmla="*/ 1 h 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1">
                    <a:moveTo>
                      <a:pt x="0" y="1"/>
                    </a:moveTo>
                    <a:cubicBezTo>
                      <a:pt x="0" y="1"/>
                      <a:pt x="0" y="1"/>
                      <a:pt x="0" y="1"/>
                    </a:cubicBezTo>
                    <a:cubicBezTo>
                      <a:pt x="0" y="1"/>
                      <a:pt x="0" y="1"/>
                      <a:pt x="0" y="1"/>
                    </a:cubicBezTo>
                    <a:cubicBezTo>
                      <a:pt x="1" y="1"/>
                      <a:pt x="1" y="1"/>
                      <a:pt x="2" y="1"/>
                    </a:cubicBezTo>
                    <a:cubicBezTo>
                      <a:pt x="3" y="1"/>
                      <a:pt x="3" y="1"/>
                      <a:pt x="3" y="1"/>
                    </a:cubicBezTo>
                    <a:cubicBezTo>
                      <a:pt x="3" y="1"/>
                      <a:pt x="3" y="0"/>
                      <a:pt x="3" y="0"/>
                    </a:cubicBezTo>
                    <a:cubicBezTo>
                      <a:pt x="4" y="0"/>
                      <a:pt x="4" y="0"/>
                      <a:pt x="4" y="0"/>
                    </a:cubicBezTo>
                    <a:cubicBezTo>
                      <a:pt x="4" y="0"/>
                      <a:pt x="4" y="0"/>
                      <a:pt x="4" y="0"/>
                    </a:cubicBezTo>
                    <a:cubicBezTo>
                      <a:pt x="4" y="0"/>
                      <a:pt x="4" y="0"/>
                      <a:pt x="4" y="0"/>
                    </a:cubicBezTo>
                    <a:cubicBezTo>
                      <a:pt x="4" y="0"/>
                      <a:pt x="4" y="0"/>
                      <a:pt x="4" y="0"/>
                    </a:cubicBezTo>
                    <a:cubicBezTo>
                      <a:pt x="3" y="0"/>
                      <a:pt x="3" y="0"/>
                      <a:pt x="2" y="1"/>
                    </a:cubicBezTo>
                    <a:cubicBezTo>
                      <a:pt x="2" y="0"/>
                      <a:pt x="3" y="0"/>
                      <a:pt x="3" y="0"/>
                    </a:cubicBezTo>
                    <a:cubicBezTo>
                      <a:pt x="3" y="0"/>
                      <a:pt x="3" y="0"/>
                      <a:pt x="2" y="1"/>
                    </a:cubicBezTo>
                    <a:cubicBezTo>
                      <a:pt x="2" y="0"/>
                      <a:pt x="2" y="0"/>
                      <a:pt x="2" y="0"/>
                    </a:cubicBezTo>
                    <a:cubicBezTo>
                      <a:pt x="2" y="0"/>
                      <a:pt x="2" y="0"/>
                      <a:pt x="2" y="0"/>
                    </a:cubicBezTo>
                    <a:cubicBezTo>
                      <a:pt x="2" y="0"/>
                      <a:pt x="2" y="0"/>
                      <a:pt x="2" y="0"/>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0" name="ïṧḷîdé"/>
              <p:cNvSpPr>
                <a:spLocks noChangeArrowheads="1"/>
              </p:cNvSpPr>
              <p:nvPr/>
            </p:nvSpPr>
            <p:spPr bwMode="auto">
              <a:xfrm>
                <a:off x="683" y="1461"/>
                <a:ext cx="17" cy="10"/>
              </a:xfrm>
              <a:custGeom>
                <a:avLst/>
                <a:gdLst>
                  <a:gd name="T0" fmla="*/ 2 w 8"/>
                  <a:gd name="T1" fmla="*/ 4 h 5"/>
                  <a:gd name="T2" fmla="*/ 4 w 8"/>
                  <a:gd name="T3" fmla="*/ 6 h 5"/>
                  <a:gd name="T4" fmla="*/ 9 w 8"/>
                  <a:gd name="T5" fmla="*/ 8 h 5"/>
                  <a:gd name="T6" fmla="*/ 11 w 8"/>
                  <a:gd name="T7" fmla="*/ 10 h 5"/>
                  <a:gd name="T8" fmla="*/ 15 w 8"/>
                  <a:gd name="T9" fmla="*/ 10 h 5"/>
                  <a:gd name="T10" fmla="*/ 17 w 8"/>
                  <a:gd name="T11" fmla="*/ 10 h 5"/>
                  <a:gd name="T12" fmla="*/ 15 w 8"/>
                  <a:gd name="T13" fmla="*/ 6 h 5"/>
                  <a:gd name="T14" fmla="*/ 15 w 8"/>
                  <a:gd name="T15" fmla="*/ 2 h 5"/>
                  <a:gd name="T16" fmla="*/ 17 w 8"/>
                  <a:gd name="T17" fmla="*/ 0 h 5"/>
                  <a:gd name="T18" fmla="*/ 15 w 8"/>
                  <a:gd name="T19" fmla="*/ 0 h 5"/>
                  <a:gd name="T20" fmla="*/ 15 w 8"/>
                  <a:gd name="T21" fmla="*/ 0 h 5"/>
                  <a:gd name="T22" fmla="*/ 15 w 8"/>
                  <a:gd name="T23" fmla="*/ 0 h 5"/>
                  <a:gd name="T24" fmla="*/ 15 w 8"/>
                  <a:gd name="T25" fmla="*/ 0 h 5"/>
                  <a:gd name="T26" fmla="*/ 13 w 8"/>
                  <a:gd name="T27" fmla="*/ 2 h 5"/>
                  <a:gd name="T28" fmla="*/ 11 w 8"/>
                  <a:gd name="T29" fmla="*/ 2 h 5"/>
                  <a:gd name="T30" fmla="*/ 6 w 8"/>
                  <a:gd name="T31" fmla="*/ 0 h 5"/>
                  <a:gd name="T32" fmla="*/ 6 w 8"/>
                  <a:gd name="T33" fmla="*/ 0 h 5"/>
                  <a:gd name="T34" fmla="*/ 4 w 8"/>
                  <a:gd name="T35" fmla="*/ 2 h 5"/>
                  <a:gd name="T36" fmla="*/ 2 w 8"/>
                  <a:gd name="T37" fmla="*/ 2 h 5"/>
                  <a:gd name="T38" fmla="*/ 0 w 8"/>
                  <a:gd name="T39" fmla="*/ 2 h 5"/>
                  <a:gd name="T40" fmla="*/ 2 w 8"/>
                  <a:gd name="T41" fmla="*/ 4 h 5"/>
                  <a:gd name="T42" fmla="*/ 2 w 8"/>
                  <a:gd name="T43" fmla="*/ 4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5"/>
                  <a:gd name="T68" fmla="*/ 8 w 8"/>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5">
                    <a:moveTo>
                      <a:pt x="1" y="2"/>
                    </a:moveTo>
                    <a:cubicBezTo>
                      <a:pt x="1" y="3"/>
                      <a:pt x="1" y="3"/>
                      <a:pt x="2" y="3"/>
                    </a:cubicBezTo>
                    <a:cubicBezTo>
                      <a:pt x="2" y="4"/>
                      <a:pt x="2" y="4"/>
                      <a:pt x="4" y="4"/>
                    </a:cubicBezTo>
                    <a:cubicBezTo>
                      <a:pt x="4" y="4"/>
                      <a:pt x="5" y="4"/>
                      <a:pt x="5" y="5"/>
                    </a:cubicBezTo>
                    <a:cubicBezTo>
                      <a:pt x="6" y="5"/>
                      <a:pt x="6" y="5"/>
                      <a:pt x="7" y="5"/>
                    </a:cubicBezTo>
                    <a:cubicBezTo>
                      <a:pt x="8" y="5"/>
                      <a:pt x="8" y="5"/>
                      <a:pt x="8" y="5"/>
                    </a:cubicBezTo>
                    <a:cubicBezTo>
                      <a:pt x="8" y="4"/>
                      <a:pt x="8" y="4"/>
                      <a:pt x="7" y="3"/>
                    </a:cubicBezTo>
                    <a:cubicBezTo>
                      <a:pt x="7" y="1"/>
                      <a:pt x="7" y="1"/>
                      <a:pt x="7" y="1"/>
                    </a:cubicBezTo>
                    <a:cubicBezTo>
                      <a:pt x="7" y="1"/>
                      <a:pt x="8" y="1"/>
                      <a:pt x="8" y="0"/>
                    </a:cubicBezTo>
                    <a:cubicBezTo>
                      <a:pt x="8" y="0"/>
                      <a:pt x="8" y="0"/>
                      <a:pt x="7" y="0"/>
                    </a:cubicBezTo>
                    <a:cubicBezTo>
                      <a:pt x="7" y="0"/>
                      <a:pt x="7" y="0"/>
                      <a:pt x="7" y="0"/>
                    </a:cubicBezTo>
                    <a:cubicBezTo>
                      <a:pt x="7" y="0"/>
                      <a:pt x="7" y="0"/>
                      <a:pt x="7" y="0"/>
                    </a:cubicBezTo>
                    <a:cubicBezTo>
                      <a:pt x="7" y="0"/>
                      <a:pt x="7" y="0"/>
                      <a:pt x="7" y="0"/>
                    </a:cubicBezTo>
                    <a:cubicBezTo>
                      <a:pt x="7" y="0"/>
                      <a:pt x="6" y="0"/>
                      <a:pt x="6" y="1"/>
                    </a:cubicBezTo>
                    <a:cubicBezTo>
                      <a:pt x="6" y="1"/>
                      <a:pt x="6" y="1"/>
                      <a:pt x="5" y="1"/>
                    </a:cubicBezTo>
                    <a:cubicBezTo>
                      <a:pt x="4" y="1"/>
                      <a:pt x="4" y="0"/>
                      <a:pt x="3" y="0"/>
                    </a:cubicBezTo>
                    <a:cubicBezTo>
                      <a:pt x="3" y="0"/>
                      <a:pt x="3" y="0"/>
                      <a:pt x="3" y="0"/>
                    </a:cubicBezTo>
                    <a:cubicBezTo>
                      <a:pt x="3" y="1"/>
                      <a:pt x="2" y="1"/>
                      <a:pt x="2" y="1"/>
                    </a:cubicBezTo>
                    <a:cubicBezTo>
                      <a:pt x="2" y="1"/>
                      <a:pt x="1" y="1"/>
                      <a:pt x="1" y="1"/>
                    </a:cubicBezTo>
                    <a:cubicBezTo>
                      <a:pt x="1" y="1"/>
                      <a:pt x="0" y="1"/>
                      <a:pt x="0" y="1"/>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1" name="ïṧlïďe"/>
              <p:cNvSpPr>
                <a:spLocks noChangeArrowheads="1"/>
              </p:cNvSpPr>
              <p:nvPr/>
            </p:nvSpPr>
            <p:spPr bwMode="auto">
              <a:xfrm>
                <a:off x="668" y="1467"/>
                <a:ext cx="34" cy="29"/>
              </a:xfrm>
              <a:custGeom>
                <a:avLst/>
                <a:gdLst>
                  <a:gd name="T0" fmla="*/ 6 w 16"/>
                  <a:gd name="T1" fmla="*/ 8 h 14"/>
                  <a:gd name="T2" fmla="*/ 11 w 16"/>
                  <a:gd name="T3" fmla="*/ 10 h 14"/>
                  <a:gd name="T4" fmla="*/ 6 w 16"/>
                  <a:gd name="T5" fmla="*/ 15 h 14"/>
                  <a:gd name="T6" fmla="*/ 6 w 16"/>
                  <a:gd name="T7" fmla="*/ 15 h 14"/>
                  <a:gd name="T8" fmla="*/ 6 w 16"/>
                  <a:gd name="T9" fmla="*/ 15 h 14"/>
                  <a:gd name="T10" fmla="*/ 6 w 16"/>
                  <a:gd name="T11" fmla="*/ 15 h 14"/>
                  <a:gd name="T12" fmla="*/ 6 w 16"/>
                  <a:gd name="T13" fmla="*/ 15 h 14"/>
                  <a:gd name="T14" fmla="*/ 13 w 16"/>
                  <a:gd name="T15" fmla="*/ 15 h 14"/>
                  <a:gd name="T16" fmla="*/ 11 w 16"/>
                  <a:gd name="T17" fmla="*/ 21 h 14"/>
                  <a:gd name="T18" fmla="*/ 15 w 16"/>
                  <a:gd name="T19" fmla="*/ 21 h 14"/>
                  <a:gd name="T20" fmla="*/ 11 w 16"/>
                  <a:gd name="T21" fmla="*/ 23 h 14"/>
                  <a:gd name="T22" fmla="*/ 15 w 16"/>
                  <a:gd name="T23" fmla="*/ 29 h 14"/>
                  <a:gd name="T24" fmla="*/ 21 w 16"/>
                  <a:gd name="T25" fmla="*/ 21 h 14"/>
                  <a:gd name="T26" fmla="*/ 23 w 16"/>
                  <a:gd name="T27" fmla="*/ 15 h 14"/>
                  <a:gd name="T28" fmla="*/ 28 w 16"/>
                  <a:gd name="T29" fmla="*/ 21 h 14"/>
                  <a:gd name="T30" fmla="*/ 30 w 16"/>
                  <a:gd name="T31" fmla="*/ 23 h 14"/>
                  <a:gd name="T32" fmla="*/ 30 w 16"/>
                  <a:gd name="T33" fmla="*/ 23 h 14"/>
                  <a:gd name="T34" fmla="*/ 34 w 16"/>
                  <a:gd name="T35" fmla="*/ 21 h 14"/>
                  <a:gd name="T36" fmla="*/ 32 w 16"/>
                  <a:gd name="T37" fmla="*/ 17 h 14"/>
                  <a:gd name="T38" fmla="*/ 30 w 16"/>
                  <a:gd name="T39" fmla="*/ 12 h 14"/>
                  <a:gd name="T40" fmla="*/ 23 w 16"/>
                  <a:gd name="T41" fmla="*/ 8 h 14"/>
                  <a:gd name="T42" fmla="*/ 21 w 16"/>
                  <a:gd name="T43" fmla="*/ 8 h 14"/>
                  <a:gd name="T44" fmla="*/ 17 w 16"/>
                  <a:gd name="T45" fmla="*/ 2 h 14"/>
                  <a:gd name="T46" fmla="*/ 13 w 16"/>
                  <a:gd name="T47" fmla="*/ 0 h 14"/>
                  <a:gd name="T48" fmla="*/ 11 w 16"/>
                  <a:gd name="T49" fmla="*/ 0 h 14"/>
                  <a:gd name="T50" fmla="*/ 11 w 16"/>
                  <a:gd name="T51" fmla="*/ 0 h 14"/>
                  <a:gd name="T52" fmla="*/ 6 w 16"/>
                  <a:gd name="T53" fmla="*/ 0 h 14"/>
                  <a:gd name="T54" fmla="*/ 6 w 16"/>
                  <a:gd name="T55" fmla="*/ 2 h 14"/>
                  <a:gd name="T56" fmla="*/ 4 w 16"/>
                  <a:gd name="T57" fmla="*/ 2 h 14"/>
                  <a:gd name="T58" fmla="*/ 2 w 16"/>
                  <a:gd name="T59" fmla="*/ 6 h 14"/>
                  <a:gd name="T60" fmla="*/ 0 w 16"/>
                  <a:gd name="T61" fmla="*/ 6 h 14"/>
                  <a:gd name="T62" fmla="*/ 6 w 16"/>
                  <a:gd name="T63" fmla="*/ 8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14"/>
                  <a:gd name="T98" fmla="*/ 16 w 16"/>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14">
                    <a:moveTo>
                      <a:pt x="3" y="4"/>
                    </a:moveTo>
                    <a:cubicBezTo>
                      <a:pt x="4" y="3"/>
                      <a:pt x="5" y="4"/>
                      <a:pt x="5" y="5"/>
                    </a:cubicBezTo>
                    <a:cubicBezTo>
                      <a:pt x="5" y="5"/>
                      <a:pt x="5" y="6"/>
                      <a:pt x="3" y="7"/>
                    </a:cubicBezTo>
                    <a:cubicBezTo>
                      <a:pt x="3" y="7"/>
                      <a:pt x="3" y="7"/>
                      <a:pt x="3" y="7"/>
                    </a:cubicBezTo>
                    <a:cubicBezTo>
                      <a:pt x="3" y="7"/>
                      <a:pt x="3" y="7"/>
                      <a:pt x="3" y="7"/>
                    </a:cubicBezTo>
                    <a:cubicBezTo>
                      <a:pt x="3" y="7"/>
                      <a:pt x="3" y="7"/>
                      <a:pt x="3" y="7"/>
                    </a:cubicBezTo>
                    <a:cubicBezTo>
                      <a:pt x="3" y="7"/>
                      <a:pt x="3" y="7"/>
                      <a:pt x="3" y="7"/>
                    </a:cubicBezTo>
                    <a:cubicBezTo>
                      <a:pt x="5" y="7"/>
                      <a:pt x="5" y="7"/>
                      <a:pt x="6" y="7"/>
                    </a:cubicBezTo>
                    <a:cubicBezTo>
                      <a:pt x="5" y="8"/>
                      <a:pt x="5" y="9"/>
                      <a:pt x="5" y="10"/>
                    </a:cubicBezTo>
                    <a:cubicBezTo>
                      <a:pt x="6" y="10"/>
                      <a:pt x="7" y="10"/>
                      <a:pt x="7" y="10"/>
                    </a:cubicBezTo>
                    <a:cubicBezTo>
                      <a:pt x="7" y="11"/>
                      <a:pt x="7" y="11"/>
                      <a:pt x="5" y="11"/>
                    </a:cubicBezTo>
                    <a:cubicBezTo>
                      <a:pt x="6" y="13"/>
                      <a:pt x="7" y="14"/>
                      <a:pt x="7" y="14"/>
                    </a:cubicBezTo>
                    <a:cubicBezTo>
                      <a:pt x="9" y="14"/>
                      <a:pt x="10" y="13"/>
                      <a:pt x="10" y="10"/>
                    </a:cubicBezTo>
                    <a:cubicBezTo>
                      <a:pt x="10" y="8"/>
                      <a:pt x="10" y="7"/>
                      <a:pt x="11" y="7"/>
                    </a:cubicBezTo>
                    <a:cubicBezTo>
                      <a:pt x="11" y="7"/>
                      <a:pt x="12" y="9"/>
                      <a:pt x="13" y="10"/>
                    </a:cubicBezTo>
                    <a:cubicBezTo>
                      <a:pt x="13" y="11"/>
                      <a:pt x="13" y="11"/>
                      <a:pt x="14" y="11"/>
                    </a:cubicBezTo>
                    <a:cubicBezTo>
                      <a:pt x="14" y="11"/>
                      <a:pt x="14" y="11"/>
                      <a:pt x="14" y="11"/>
                    </a:cubicBezTo>
                    <a:cubicBezTo>
                      <a:pt x="15" y="11"/>
                      <a:pt x="16" y="11"/>
                      <a:pt x="16" y="10"/>
                    </a:cubicBezTo>
                    <a:cubicBezTo>
                      <a:pt x="16" y="10"/>
                      <a:pt x="16" y="9"/>
                      <a:pt x="15" y="8"/>
                    </a:cubicBezTo>
                    <a:cubicBezTo>
                      <a:pt x="15" y="7"/>
                      <a:pt x="15" y="7"/>
                      <a:pt x="14" y="6"/>
                    </a:cubicBezTo>
                    <a:cubicBezTo>
                      <a:pt x="14" y="5"/>
                      <a:pt x="13" y="5"/>
                      <a:pt x="11" y="4"/>
                    </a:cubicBezTo>
                    <a:cubicBezTo>
                      <a:pt x="11" y="4"/>
                      <a:pt x="10" y="4"/>
                      <a:pt x="10" y="4"/>
                    </a:cubicBezTo>
                    <a:cubicBezTo>
                      <a:pt x="9" y="3"/>
                      <a:pt x="9" y="2"/>
                      <a:pt x="8" y="1"/>
                    </a:cubicBezTo>
                    <a:cubicBezTo>
                      <a:pt x="7" y="1"/>
                      <a:pt x="7" y="0"/>
                      <a:pt x="6" y="0"/>
                    </a:cubicBezTo>
                    <a:cubicBezTo>
                      <a:pt x="5" y="0"/>
                      <a:pt x="5" y="0"/>
                      <a:pt x="5" y="0"/>
                    </a:cubicBezTo>
                    <a:cubicBezTo>
                      <a:pt x="5" y="0"/>
                      <a:pt x="5" y="0"/>
                      <a:pt x="5" y="0"/>
                    </a:cubicBezTo>
                    <a:cubicBezTo>
                      <a:pt x="4" y="0"/>
                      <a:pt x="4" y="0"/>
                      <a:pt x="3" y="0"/>
                    </a:cubicBezTo>
                    <a:cubicBezTo>
                      <a:pt x="3" y="1"/>
                      <a:pt x="3" y="1"/>
                      <a:pt x="3" y="1"/>
                    </a:cubicBezTo>
                    <a:cubicBezTo>
                      <a:pt x="3" y="1"/>
                      <a:pt x="2" y="1"/>
                      <a:pt x="2" y="1"/>
                    </a:cubicBezTo>
                    <a:cubicBezTo>
                      <a:pt x="2" y="2"/>
                      <a:pt x="1" y="2"/>
                      <a:pt x="1" y="3"/>
                    </a:cubicBezTo>
                    <a:cubicBezTo>
                      <a:pt x="1" y="3"/>
                      <a:pt x="0" y="3"/>
                      <a:pt x="0" y="3"/>
                    </a:cubicBezTo>
                    <a:cubicBezTo>
                      <a:pt x="0" y="4"/>
                      <a:pt x="0" y="4"/>
                      <a:pt x="3"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2" name="íṥľiḑe"/>
              <p:cNvSpPr>
                <a:spLocks noChangeArrowheads="1"/>
              </p:cNvSpPr>
              <p:nvPr/>
            </p:nvSpPr>
            <p:spPr bwMode="auto">
              <a:xfrm>
                <a:off x="652" y="1678"/>
                <a:ext cx="4" cy="3"/>
              </a:xfrm>
              <a:custGeom>
                <a:avLst/>
                <a:gdLst>
                  <a:gd name="T0" fmla="*/ 2 w 2"/>
                  <a:gd name="T1" fmla="*/ 0 h 1"/>
                  <a:gd name="T2" fmla="*/ 0 w 2"/>
                  <a:gd name="T3" fmla="*/ 3 h 1"/>
                  <a:gd name="T4" fmla="*/ 4 w 2"/>
                  <a:gd name="T5" fmla="*/ 3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0" y="1"/>
                      <a:pt x="0" y="1"/>
                    </a:cubicBezTo>
                    <a:cubicBezTo>
                      <a:pt x="1" y="1"/>
                      <a:pt x="1" y="1"/>
                      <a:pt x="2"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3" name="îṡļîḋé"/>
              <p:cNvSpPr>
                <a:spLocks noChangeArrowheads="1"/>
              </p:cNvSpPr>
              <p:nvPr/>
            </p:nvSpPr>
            <p:spPr bwMode="auto">
              <a:xfrm>
                <a:off x="513" y="1614"/>
                <a:ext cx="66" cy="40"/>
              </a:xfrm>
              <a:custGeom>
                <a:avLst/>
                <a:gdLst>
                  <a:gd name="T0" fmla="*/ 25 w 32"/>
                  <a:gd name="T1" fmla="*/ 40 h 19"/>
                  <a:gd name="T2" fmla="*/ 37 w 32"/>
                  <a:gd name="T3" fmla="*/ 38 h 19"/>
                  <a:gd name="T4" fmla="*/ 47 w 32"/>
                  <a:gd name="T5" fmla="*/ 34 h 19"/>
                  <a:gd name="T6" fmla="*/ 47 w 32"/>
                  <a:gd name="T7" fmla="*/ 32 h 19"/>
                  <a:gd name="T8" fmla="*/ 54 w 32"/>
                  <a:gd name="T9" fmla="*/ 27 h 19"/>
                  <a:gd name="T10" fmla="*/ 58 w 32"/>
                  <a:gd name="T11" fmla="*/ 25 h 19"/>
                  <a:gd name="T12" fmla="*/ 60 w 32"/>
                  <a:gd name="T13" fmla="*/ 25 h 19"/>
                  <a:gd name="T14" fmla="*/ 62 w 32"/>
                  <a:gd name="T15" fmla="*/ 23 h 19"/>
                  <a:gd name="T16" fmla="*/ 62 w 32"/>
                  <a:gd name="T17" fmla="*/ 19 h 19"/>
                  <a:gd name="T18" fmla="*/ 66 w 32"/>
                  <a:gd name="T19" fmla="*/ 11 h 19"/>
                  <a:gd name="T20" fmla="*/ 56 w 32"/>
                  <a:gd name="T21" fmla="*/ 0 h 19"/>
                  <a:gd name="T22" fmla="*/ 52 w 32"/>
                  <a:gd name="T23" fmla="*/ 4 h 19"/>
                  <a:gd name="T24" fmla="*/ 47 w 32"/>
                  <a:gd name="T25" fmla="*/ 4 h 19"/>
                  <a:gd name="T26" fmla="*/ 41 w 32"/>
                  <a:gd name="T27" fmla="*/ 8 h 19"/>
                  <a:gd name="T28" fmla="*/ 37 w 32"/>
                  <a:gd name="T29" fmla="*/ 6 h 19"/>
                  <a:gd name="T30" fmla="*/ 27 w 32"/>
                  <a:gd name="T31" fmla="*/ 8 h 19"/>
                  <a:gd name="T32" fmla="*/ 23 w 32"/>
                  <a:gd name="T33" fmla="*/ 8 h 19"/>
                  <a:gd name="T34" fmla="*/ 21 w 32"/>
                  <a:gd name="T35" fmla="*/ 6 h 19"/>
                  <a:gd name="T36" fmla="*/ 19 w 32"/>
                  <a:gd name="T37" fmla="*/ 4 h 19"/>
                  <a:gd name="T38" fmla="*/ 19 w 32"/>
                  <a:gd name="T39" fmla="*/ 4 h 19"/>
                  <a:gd name="T40" fmla="*/ 12 w 32"/>
                  <a:gd name="T41" fmla="*/ 8 h 19"/>
                  <a:gd name="T42" fmla="*/ 8 w 32"/>
                  <a:gd name="T43" fmla="*/ 13 h 19"/>
                  <a:gd name="T44" fmla="*/ 10 w 32"/>
                  <a:gd name="T45" fmla="*/ 19 h 19"/>
                  <a:gd name="T46" fmla="*/ 12 w 32"/>
                  <a:gd name="T47" fmla="*/ 21 h 19"/>
                  <a:gd name="T48" fmla="*/ 17 w 32"/>
                  <a:gd name="T49" fmla="*/ 21 h 19"/>
                  <a:gd name="T50" fmla="*/ 12 w 32"/>
                  <a:gd name="T51" fmla="*/ 23 h 19"/>
                  <a:gd name="T52" fmla="*/ 6 w 32"/>
                  <a:gd name="T53" fmla="*/ 29 h 19"/>
                  <a:gd name="T54" fmla="*/ 12 w 32"/>
                  <a:gd name="T55" fmla="*/ 27 h 19"/>
                  <a:gd name="T56" fmla="*/ 14 w 32"/>
                  <a:gd name="T57" fmla="*/ 32 h 19"/>
                  <a:gd name="T58" fmla="*/ 10 w 32"/>
                  <a:gd name="T59" fmla="*/ 40 h 19"/>
                  <a:gd name="T60" fmla="*/ 21 w 32"/>
                  <a:gd name="T61" fmla="*/ 36 h 19"/>
                  <a:gd name="T62" fmla="*/ 23 w 32"/>
                  <a:gd name="T63" fmla="*/ 38 h 19"/>
                  <a:gd name="T64" fmla="*/ 25 w 32"/>
                  <a:gd name="T65" fmla="*/ 4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9"/>
                  <a:gd name="T101" fmla="*/ 32 w 32"/>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9">
                    <a:moveTo>
                      <a:pt x="12" y="19"/>
                    </a:moveTo>
                    <a:cubicBezTo>
                      <a:pt x="18" y="18"/>
                      <a:pt x="18" y="18"/>
                      <a:pt x="18" y="18"/>
                    </a:cubicBezTo>
                    <a:cubicBezTo>
                      <a:pt x="19" y="18"/>
                      <a:pt x="20" y="18"/>
                      <a:pt x="23" y="16"/>
                    </a:cubicBezTo>
                    <a:cubicBezTo>
                      <a:pt x="23" y="16"/>
                      <a:pt x="23" y="15"/>
                      <a:pt x="23" y="15"/>
                    </a:cubicBezTo>
                    <a:cubicBezTo>
                      <a:pt x="24" y="14"/>
                      <a:pt x="24" y="14"/>
                      <a:pt x="26" y="13"/>
                    </a:cubicBezTo>
                    <a:cubicBezTo>
                      <a:pt x="26" y="12"/>
                      <a:pt x="27" y="12"/>
                      <a:pt x="28" y="12"/>
                    </a:cubicBezTo>
                    <a:cubicBezTo>
                      <a:pt x="28" y="12"/>
                      <a:pt x="29" y="12"/>
                      <a:pt x="29" y="12"/>
                    </a:cubicBezTo>
                    <a:cubicBezTo>
                      <a:pt x="29" y="12"/>
                      <a:pt x="29" y="12"/>
                      <a:pt x="30" y="11"/>
                    </a:cubicBezTo>
                    <a:cubicBezTo>
                      <a:pt x="30" y="9"/>
                      <a:pt x="30" y="9"/>
                      <a:pt x="30" y="9"/>
                    </a:cubicBezTo>
                    <a:cubicBezTo>
                      <a:pt x="32" y="5"/>
                      <a:pt x="32" y="5"/>
                      <a:pt x="32" y="5"/>
                    </a:cubicBezTo>
                    <a:cubicBezTo>
                      <a:pt x="30" y="3"/>
                      <a:pt x="30" y="2"/>
                      <a:pt x="27" y="0"/>
                    </a:cubicBezTo>
                    <a:cubicBezTo>
                      <a:pt x="26" y="0"/>
                      <a:pt x="26" y="0"/>
                      <a:pt x="25" y="2"/>
                    </a:cubicBezTo>
                    <a:cubicBezTo>
                      <a:pt x="25" y="2"/>
                      <a:pt x="25" y="2"/>
                      <a:pt x="23" y="2"/>
                    </a:cubicBezTo>
                    <a:cubicBezTo>
                      <a:pt x="22" y="3"/>
                      <a:pt x="21" y="4"/>
                      <a:pt x="20" y="4"/>
                    </a:cubicBezTo>
                    <a:cubicBezTo>
                      <a:pt x="19" y="4"/>
                      <a:pt x="19" y="3"/>
                      <a:pt x="18" y="3"/>
                    </a:cubicBezTo>
                    <a:cubicBezTo>
                      <a:pt x="16" y="3"/>
                      <a:pt x="15" y="4"/>
                      <a:pt x="13" y="4"/>
                    </a:cubicBezTo>
                    <a:cubicBezTo>
                      <a:pt x="13" y="4"/>
                      <a:pt x="13" y="4"/>
                      <a:pt x="11" y="4"/>
                    </a:cubicBezTo>
                    <a:cubicBezTo>
                      <a:pt x="10" y="3"/>
                      <a:pt x="10" y="3"/>
                      <a:pt x="10" y="3"/>
                    </a:cubicBezTo>
                    <a:cubicBezTo>
                      <a:pt x="9" y="2"/>
                      <a:pt x="9" y="2"/>
                      <a:pt x="9" y="2"/>
                    </a:cubicBezTo>
                    <a:cubicBezTo>
                      <a:pt x="9" y="2"/>
                      <a:pt x="9" y="2"/>
                      <a:pt x="9" y="2"/>
                    </a:cubicBezTo>
                    <a:cubicBezTo>
                      <a:pt x="8" y="2"/>
                      <a:pt x="8" y="2"/>
                      <a:pt x="6" y="4"/>
                    </a:cubicBezTo>
                    <a:cubicBezTo>
                      <a:pt x="6" y="5"/>
                      <a:pt x="6" y="5"/>
                      <a:pt x="4" y="6"/>
                    </a:cubicBezTo>
                    <a:cubicBezTo>
                      <a:pt x="2" y="8"/>
                      <a:pt x="3" y="9"/>
                      <a:pt x="5" y="9"/>
                    </a:cubicBezTo>
                    <a:cubicBezTo>
                      <a:pt x="6" y="9"/>
                      <a:pt x="6" y="10"/>
                      <a:pt x="6" y="10"/>
                    </a:cubicBezTo>
                    <a:cubicBezTo>
                      <a:pt x="7" y="10"/>
                      <a:pt x="7" y="9"/>
                      <a:pt x="8" y="10"/>
                    </a:cubicBezTo>
                    <a:cubicBezTo>
                      <a:pt x="7" y="10"/>
                      <a:pt x="7" y="10"/>
                      <a:pt x="6" y="11"/>
                    </a:cubicBezTo>
                    <a:cubicBezTo>
                      <a:pt x="0" y="13"/>
                      <a:pt x="3" y="14"/>
                      <a:pt x="3" y="14"/>
                    </a:cubicBezTo>
                    <a:cubicBezTo>
                      <a:pt x="4" y="13"/>
                      <a:pt x="5" y="13"/>
                      <a:pt x="6" y="13"/>
                    </a:cubicBezTo>
                    <a:cubicBezTo>
                      <a:pt x="7" y="15"/>
                      <a:pt x="7" y="15"/>
                      <a:pt x="7" y="15"/>
                    </a:cubicBezTo>
                    <a:cubicBezTo>
                      <a:pt x="6" y="17"/>
                      <a:pt x="5" y="18"/>
                      <a:pt x="5" y="19"/>
                    </a:cubicBezTo>
                    <a:cubicBezTo>
                      <a:pt x="5" y="19"/>
                      <a:pt x="5" y="19"/>
                      <a:pt x="10" y="17"/>
                    </a:cubicBezTo>
                    <a:cubicBezTo>
                      <a:pt x="11" y="16"/>
                      <a:pt x="11" y="17"/>
                      <a:pt x="11" y="18"/>
                    </a:cubicBezTo>
                    <a:cubicBezTo>
                      <a:pt x="11" y="18"/>
                      <a:pt x="11" y="19"/>
                      <a:pt x="12" y="19"/>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4" name="ïŝ1îḍè"/>
              <p:cNvSpPr>
                <a:spLocks noChangeArrowheads="1"/>
              </p:cNvSpPr>
              <p:nvPr/>
            </p:nvSpPr>
            <p:spPr bwMode="auto">
              <a:xfrm>
                <a:off x="236" y="2042"/>
                <a:ext cx="29" cy="26"/>
              </a:xfrm>
              <a:custGeom>
                <a:avLst/>
                <a:gdLst>
                  <a:gd name="T0" fmla="*/ 2 w 14"/>
                  <a:gd name="T1" fmla="*/ 8 h 13"/>
                  <a:gd name="T2" fmla="*/ 4 w 14"/>
                  <a:gd name="T3" fmla="*/ 24 h 13"/>
                  <a:gd name="T4" fmla="*/ 10 w 14"/>
                  <a:gd name="T5" fmla="*/ 26 h 13"/>
                  <a:gd name="T6" fmla="*/ 19 w 14"/>
                  <a:gd name="T7" fmla="*/ 22 h 13"/>
                  <a:gd name="T8" fmla="*/ 27 w 14"/>
                  <a:gd name="T9" fmla="*/ 20 h 13"/>
                  <a:gd name="T10" fmla="*/ 27 w 14"/>
                  <a:gd name="T11" fmla="*/ 20 h 13"/>
                  <a:gd name="T12" fmla="*/ 29 w 14"/>
                  <a:gd name="T13" fmla="*/ 16 h 13"/>
                  <a:gd name="T14" fmla="*/ 2 w 14"/>
                  <a:gd name="T15" fmla="*/ 8 h 1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3"/>
                  <a:gd name="T26" fmla="*/ 14 w 1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3">
                    <a:moveTo>
                      <a:pt x="1" y="4"/>
                    </a:moveTo>
                    <a:cubicBezTo>
                      <a:pt x="1" y="5"/>
                      <a:pt x="0" y="7"/>
                      <a:pt x="2" y="12"/>
                    </a:cubicBezTo>
                    <a:cubicBezTo>
                      <a:pt x="2" y="12"/>
                      <a:pt x="3" y="13"/>
                      <a:pt x="5" y="13"/>
                    </a:cubicBezTo>
                    <a:cubicBezTo>
                      <a:pt x="7" y="12"/>
                      <a:pt x="8" y="11"/>
                      <a:pt x="9" y="11"/>
                    </a:cubicBezTo>
                    <a:cubicBezTo>
                      <a:pt x="10" y="10"/>
                      <a:pt x="12" y="10"/>
                      <a:pt x="13" y="10"/>
                    </a:cubicBezTo>
                    <a:cubicBezTo>
                      <a:pt x="13" y="10"/>
                      <a:pt x="13" y="10"/>
                      <a:pt x="13" y="10"/>
                    </a:cubicBezTo>
                    <a:cubicBezTo>
                      <a:pt x="14" y="10"/>
                      <a:pt x="14" y="9"/>
                      <a:pt x="14" y="8"/>
                    </a:cubicBezTo>
                    <a:cubicBezTo>
                      <a:pt x="14" y="6"/>
                      <a:pt x="7" y="0"/>
                      <a:pt x="1"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5" name="îṣḻïḑê"/>
              <p:cNvSpPr>
                <a:spLocks noChangeArrowheads="1"/>
              </p:cNvSpPr>
              <p:nvPr/>
            </p:nvSpPr>
            <p:spPr bwMode="auto">
              <a:xfrm>
                <a:off x="274" y="2062"/>
                <a:ext cx="25" cy="21"/>
              </a:xfrm>
              <a:custGeom>
                <a:avLst/>
                <a:gdLst>
                  <a:gd name="T0" fmla="*/ 0 w 12"/>
                  <a:gd name="T1" fmla="*/ 17 h 10"/>
                  <a:gd name="T2" fmla="*/ 6 w 12"/>
                  <a:gd name="T3" fmla="*/ 21 h 10"/>
                  <a:gd name="T4" fmla="*/ 15 w 12"/>
                  <a:gd name="T5" fmla="*/ 19 h 10"/>
                  <a:gd name="T6" fmla="*/ 15 w 12"/>
                  <a:gd name="T7" fmla="*/ 19 h 10"/>
                  <a:gd name="T8" fmla="*/ 19 w 12"/>
                  <a:gd name="T9" fmla="*/ 13 h 10"/>
                  <a:gd name="T10" fmla="*/ 21 w 12"/>
                  <a:gd name="T11" fmla="*/ 11 h 10"/>
                  <a:gd name="T12" fmla="*/ 25 w 12"/>
                  <a:gd name="T13" fmla="*/ 8 h 10"/>
                  <a:gd name="T14" fmla="*/ 23 w 12"/>
                  <a:gd name="T15" fmla="*/ 4 h 10"/>
                  <a:gd name="T16" fmla="*/ 21 w 12"/>
                  <a:gd name="T17" fmla="*/ 4 h 10"/>
                  <a:gd name="T18" fmla="*/ 21 w 12"/>
                  <a:gd name="T19" fmla="*/ 4 h 10"/>
                  <a:gd name="T20" fmla="*/ 17 w 12"/>
                  <a:gd name="T21" fmla="*/ 4 h 10"/>
                  <a:gd name="T22" fmla="*/ 10 w 12"/>
                  <a:gd name="T23" fmla="*/ 0 h 10"/>
                  <a:gd name="T24" fmla="*/ 10 w 12"/>
                  <a:gd name="T25" fmla="*/ 2 h 10"/>
                  <a:gd name="T26" fmla="*/ 10 w 12"/>
                  <a:gd name="T27" fmla="*/ 2 h 10"/>
                  <a:gd name="T28" fmla="*/ 6 w 12"/>
                  <a:gd name="T29" fmla="*/ 6 h 10"/>
                  <a:gd name="T30" fmla="*/ 2 w 12"/>
                  <a:gd name="T31" fmla="*/ 11 h 10"/>
                  <a:gd name="T32" fmla="*/ 2 w 12"/>
                  <a:gd name="T33" fmla="*/ 11 h 10"/>
                  <a:gd name="T34" fmla="*/ 2 w 12"/>
                  <a:gd name="T35" fmla="*/ 13 h 10"/>
                  <a:gd name="T36" fmla="*/ 2 w 12"/>
                  <a:gd name="T37" fmla="*/ 15 h 10"/>
                  <a:gd name="T38" fmla="*/ 0 w 12"/>
                  <a:gd name="T39" fmla="*/ 1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0"/>
                  <a:gd name="T62" fmla="*/ 12 w 12"/>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0">
                    <a:moveTo>
                      <a:pt x="0" y="8"/>
                    </a:moveTo>
                    <a:cubicBezTo>
                      <a:pt x="0" y="8"/>
                      <a:pt x="0" y="10"/>
                      <a:pt x="3" y="10"/>
                    </a:cubicBezTo>
                    <a:cubicBezTo>
                      <a:pt x="4" y="10"/>
                      <a:pt x="7" y="9"/>
                      <a:pt x="7" y="9"/>
                    </a:cubicBezTo>
                    <a:cubicBezTo>
                      <a:pt x="7" y="9"/>
                      <a:pt x="7" y="9"/>
                      <a:pt x="7" y="9"/>
                    </a:cubicBezTo>
                    <a:cubicBezTo>
                      <a:pt x="8" y="8"/>
                      <a:pt x="8" y="7"/>
                      <a:pt x="9" y="6"/>
                    </a:cubicBezTo>
                    <a:cubicBezTo>
                      <a:pt x="9" y="6"/>
                      <a:pt x="10" y="6"/>
                      <a:pt x="10" y="5"/>
                    </a:cubicBezTo>
                    <a:cubicBezTo>
                      <a:pt x="11" y="5"/>
                      <a:pt x="12" y="4"/>
                      <a:pt x="12" y="4"/>
                    </a:cubicBezTo>
                    <a:cubicBezTo>
                      <a:pt x="12" y="3"/>
                      <a:pt x="12" y="3"/>
                      <a:pt x="11" y="2"/>
                    </a:cubicBezTo>
                    <a:cubicBezTo>
                      <a:pt x="11" y="2"/>
                      <a:pt x="11" y="2"/>
                      <a:pt x="10" y="2"/>
                    </a:cubicBezTo>
                    <a:cubicBezTo>
                      <a:pt x="10" y="2"/>
                      <a:pt x="10" y="2"/>
                      <a:pt x="10" y="2"/>
                    </a:cubicBezTo>
                    <a:cubicBezTo>
                      <a:pt x="9" y="2"/>
                      <a:pt x="9" y="2"/>
                      <a:pt x="8" y="2"/>
                    </a:cubicBezTo>
                    <a:cubicBezTo>
                      <a:pt x="7" y="1"/>
                      <a:pt x="7" y="0"/>
                      <a:pt x="5" y="0"/>
                    </a:cubicBezTo>
                    <a:cubicBezTo>
                      <a:pt x="5" y="0"/>
                      <a:pt x="5" y="0"/>
                      <a:pt x="5" y="1"/>
                    </a:cubicBezTo>
                    <a:cubicBezTo>
                      <a:pt x="5" y="1"/>
                      <a:pt x="5" y="1"/>
                      <a:pt x="5" y="1"/>
                    </a:cubicBezTo>
                    <a:cubicBezTo>
                      <a:pt x="4" y="1"/>
                      <a:pt x="4" y="2"/>
                      <a:pt x="3" y="3"/>
                    </a:cubicBezTo>
                    <a:cubicBezTo>
                      <a:pt x="3" y="3"/>
                      <a:pt x="2" y="4"/>
                      <a:pt x="1" y="5"/>
                    </a:cubicBezTo>
                    <a:cubicBezTo>
                      <a:pt x="1" y="5"/>
                      <a:pt x="1" y="5"/>
                      <a:pt x="1" y="5"/>
                    </a:cubicBezTo>
                    <a:cubicBezTo>
                      <a:pt x="1" y="5"/>
                      <a:pt x="1" y="5"/>
                      <a:pt x="1" y="6"/>
                    </a:cubicBezTo>
                    <a:cubicBezTo>
                      <a:pt x="1" y="6"/>
                      <a:pt x="1" y="6"/>
                      <a:pt x="1" y="7"/>
                    </a:cubicBezTo>
                    <a:cubicBezTo>
                      <a:pt x="1" y="7"/>
                      <a:pt x="0" y="7"/>
                      <a:pt x="0" y="8"/>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6" name="î$ḻîdé"/>
              <p:cNvSpPr>
                <a:spLocks noChangeArrowheads="1"/>
              </p:cNvSpPr>
              <p:nvPr/>
            </p:nvSpPr>
            <p:spPr bwMode="auto">
              <a:xfrm>
                <a:off x="577" y="1876"/>
                <a:ext cx="459" cy="429"/>
              </a:xfrm>
              <a:custGeom>
                <a:avLst/>
                <a:gdLst>
                  <a:gd name="T0" fmla="*/ 424 w 221"/>
                  <a:gd name="T1" fmla="*/ 176 h 207"/>
                  <a:gd name="T2" fmla="*/ 397 w 221"/>
                  <a:gd name="T3" fmla="*/ 139 h 207"/>
                  <a:gd name="T4" fmla="*/ 370 w 221"/>
                  <a:gd name="T5" fmla="*/ 81 h 207"/>
                  <a:gd name="T6" fmla="*/ 339 w 221"/>
                  <a:gd name="T7" fmla="*/ 37 h 207"/>
                  <a:gd name="T8" fmla="*/ 336 w 221"/>
                  <a:gd name="T9" fmla="*/ 37 h 207"/>
                  <a:gd name="T10" fmla="*/ 336 w 221"/>
                  <a:gd name="T11" fmla="*/ 37 h 207"/>
                  <a:gd name="T12" fmla="*/ 336 w 221"/>
                  <a:gd name="T13" fmla="*/ 37 h 207"/>
                  <a:gd name="T14" fmla="*/ 336 w 221"/>
                  <a:gd name="T15" fmla="*/ 37 h 207"/>
                  <a:gd name="T16" fmla="*/ 276 w 221"/>
                  <a:gd name="T17" fmla="*/ 29 h 207"/>
                  <a:gd name="T18" fmla="*/ 264 w 221"/>
                  <a:gd name="T19" fmla="*/ 37 h 207"/>
                  <a:gd name="T20" fmla="*/ 247 w 221"/>
                  <a:gd name="T21" fmla="*/ 48 h 207"/>
                  <a:gd name="T22" fmla="*/ 218 w 221"/>
                  <a:gd name="T23" fmla="*/ 37 h 207"/>
                  <a:gd name="T24" fmla="*/ 216 w 221"/>
                  <a:gd name="T25" fmla="*/ 37 h 207"/>
                  <a:gd name="T26" fmla="*/ 216 w 221"/>
                  <a:gd name="T27" fmla="*/ 37 h 207"/>
                  <a:gd name="T28" fmla="*/ 216 w 221"/>
                  <a:gd name="T29" fmla="*/ 37 h 207"/>
                  <a:gd name="T30" fmla="*/ 216 w 221"/>
                  <a:gd name="T31" fmla="*/ 37 h 207"/>
                  <a:gd name="T32" fmla="*/ 197 w 221"/>
                  <a:gd name="T33" fmla="*/ 19 h 207"/>
                  <a:gd name="T34" fmla="*/ 166 w 221"/>
                  <a:gd name="T35" fmla="*/ 0 h 207"/>
                  <a:gd name="T36" fmla="*/ 116 w 221"/>
                  <a:gd name="T37" fmla="*/ 12 h 207"/>
                  <a:gd name="T38" fmla="*/ 69 w 221"/>
                  <a:gd name="T39" fmla="*/ 25 h 207"/>
                  <a:gd name="T40" fmla="*/ 6 w 221"/>
                  <a:gd name="T41" fmla="*/ 120 h 207"/>
                  <a:gd name="T42" fmla="*/ 8 w 221"/>
                  <a:gd name="T43" fmla="*/ 158 h 207"/>
                  <a:gd name="T44" fmla="*/ 77 w 221"/>
                  <a:gd name="T45" fmla="*/ 232 h 207"/>
                  <a:gd name="T46" fmla="*/ 87 w 221"/>
                  <a:gd name="T47" fmla="*/ 230 h 207"/>
                  <a:gd name="T48" fmla="*/ 123 w 221"/>
                  <a:gd name="T49" fmla="*/ 226 h 207"/>
                  <a:gd name="T50" fmla="*/ 170 w 221"/>
                  <a:gd name="T51" fmla="*/ 224 h 207"/>
                  <a:gd name="T52" fmla="*/ 170 w 221"/>
                  <a:gd name="T53" fmla="*/ 224 h 207"/>
                  <a:gd name="T54" fmla="*/ 195 w 221"/>
                  <a:gd name="T55" fmla="*/ 238 h 207"/>
                  <a:gd name="T56" fmla="*/ 199 w 221"/>
                  <a:gd name="T57" fmla="*/ 261 h 207"/>
                  <a:gd name="T58" fmla="*/ 222 w 221"/>
                  <a:gd name="T59" fmla="*/ 311 h 207"/>
                  <a:gd name="T60" fmla="*/ 216 w 221"/>
                  <a:gd name="T61" fmla="*/ 348 h 207"/>
                  <a:gd name="T62" fmla="*/ 218 w 221"/>
                  <a:gd name="T63" fmla="*/ 352 h 207"/>
                  <a:gd name="T64" fmla="*/ 222 w 221"/>
                  <a:gd name="T65" fmla="*/ 369 h 207"/>
                  <a:gd name="T66" fmla="*/ 231 w 221"/>
                  <a:gd name="T67" fmla="*/ 396 h 207"/>
                  <a:gd name="T68" fmla="*/ 233 w 221"/>
                  <a:gd name="T69" fmla="*/ 400 h 207"/>
                  <a:gd name="T70" fmla="*/ 239 w 221"/>
                  <a:gd name="T71" fmla="*/ 423 h 207"/>
                  <a:gd name="T72" fmla="*/ 243 w 221"/>
                  <a:gd name="T73" fmla="*/ 429 h 207"/>
                  <a:gd name="T74" fmla="*/ 264 w 221"/>
                  <a:gd name="T75" fmla="*/ 425 h 207"/>
                  <a:gd name="T76" fmla="*/ 301 w 221"/>
                  <a:gd name="T77" fmla="*/ 396 h 207"/>
                  <a:gd name="T78" fmla="*/ 322 w 221"/>
                  <a:gd name="T79" fmla="*/ 373 h 207"/>
                  <a:gd name="T80" fmla="*/ 357 w 221"/>
                  <a:gd name="T81" fmla="*/ 332 h 207"/>
                  <a:gd name="T82" fmla="*/ 363 w 221"/>
                  <a:gd name="T83" fmla="*/ 325 h 207"/>
                  <a:gd name="T84" fmla="*/ 370 w 221"/>
                  <a:gd name="T85" fmla="*/ 309 h 207"/>
                  <a:gd name="T86" fmla="*/ 376 w 221"/>
                  <a:gd name="T87" fmla="*/ 261 h 207"/>
                  <a:gd name="T88" fmla="*/ 401 w 221"/>
                  <a:gd name="T89" fmla="*/ 240 h 207"/>
                  <a:gd name="T90" fmla="*/ 428 w 221"/>
                  <a:gd name="T91" fmla="*/ 213 h 207"/>
                  <a:gd name="T92" fmla="*/ 430 w 221"/>
                  <a:gd name="T93" fmla="*/ 211 h 207"/>
                  <a:gd name="T94" fmla="*/ 430 w 221"/>
                  <a:gd name="T95" fmla="*/ 209 h 207"/>
                  <a:gd name="T96" fmla="*/ 459 w 221"/>
                  <a:gd name="T97" fmla="*/ 168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1"/>
                  <a:gd name="T148" fmla="*/ 0 h 207"/>
                  <a:gd name="T149" fmla="*/ 221 w 221"/>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1" h="207">
                    <a:moveTo>
                      <a:pt x="207" y="83"/>
                    </a:moveTo>
                    <a:cubicBezTo>
                      <a:pt x="206" y="83"/>
                      <a:pt x="206" y="83"/>
                      <a:pt x="204" y="85"/>
                    </a:cubicBezTo>
                    <a:cubicBezTo>
                      <a:pt x="198" y="81"/>
                      <a:pt x="198" y="81"/>
                      <a:pt x="191" y="70"/>
                    </a:cubicBezTo>
                    <a:cubicBezTo>
                      <a:pt x="191" y="69"/>
                      <a:pt x="191" y="68"/>
                      <a:pt x="191" y="67"/>
                    </a:cubicBezTo>
                    <a:cubicBezTo>
                      <a:pt x="183" y="63"/>
                      <a:pt x="187" y="54"/>
                      <a:pt x="181" y="49"/>
                    </a:cubicBezTo>
                    <a:cubicBezTo>
                      <a:pt x="179" y="46"/>
                      <a:pt x="179" y="42"/>
                      <a:pt x="178" y="39"/>
                    </a:cubicBezTo>
                    <a:cubicBezTo>
                      <a:pt x="178" y="39"/>
                      <a:pt x="169" y="22"/>
                      <a:pt x="168" y="20"/>
                    </a:cubicBezTo>
                    <a:cubicBezTo>
                      <a:pt x="166" y="18"/>
                      <a:pt x="164" y="18"/>
                      <a:pt x="163"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1" y="19"/>
                      <a:pt x="161" y="19"/>
                      <a:pt x="160" y="20"/>
                    </a:cubicBezTo>
                    <a:cubicBezTo>
                      <a:pt x="155" y="20"/>
                      <a:pt x="155" y="20"/>
                      <a:pt x="133" y="14"/>
                    </a:cubicBezTo>
                    <a:cubicBezTo>
                      <a:pt x="133" y="14"/>
                      <a:pt x="132" y="15"/>
                      <a:pt x="132" y="16"/>
                    </a:cubicBezTo>
                    <a:cubicBezTo>
                      <a:pt x="131" y="15"/>
                      <a:pt x="131" y="15"/>
                      <a:pt x="127" y="18"/>
                    </a:cubicBezTo>
                    <a:cubicBezTo>
                      <a:pt x="126" y="20"/>
                      <a:pt x="128" y="23"/>
                      <a:pt x="126" y="25"/>
                    </a:cubicBezTo>
                    <a:cubicBezTo>
                      <a:pt x="119" y="23"/>
                      <a:pt x="119" y="23"/>
                      <a:pt x="119" y="23"/>
                    </a:cubicBezTo>
                    <a:cubicBezTo>
                      <a:pt x="119" y="23"/>
                      <a:pt x="119" y="23"/>
                      <a:pt x="119" y="23"/>
                    </a:cubicBezTo>
                    <a:cubicBezTo>
                      <a:pt x="109" y="19"/>
                      <a:pt x="109" y="19"/>
                      <a:pt x="105"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3" y="18"/>
                      <a:pt x="103" y="18"/>
                      <a:pt x="102" y="18"/>
                    </a:cubicBezTo>
                    <a:cubicBezTo>
                      <a:pt x="99" y="12"/>
                      <a:pt x="99" y="12"/>
                      <a:pt x="95" y="9"/>
                    </a:cubicBezTo>
                    <a:cubicBezTo>
                      <a:pt x="91" y="7"/>
                      <a:pt x="95" y="3"/>
                      <a:pt x="92" y="0"/>
                    </a:cubicBezTo>
                    <a:cubicBezTo>
                      <a:pt x="91" y="0"/>
                      <a:pt x="91" y="0"/>
                      <a:pt x="80" y="0"/>
                    </a:cubicBezTo>
                    <a:cubicBezTo>
                      <a:pt x="73" y="2"/>
                      <a:pt x="65" y="0"/>
                      <a:pt x="59" y="4"/>
                    </a:cubicBezTo>
                    <a:cubicBezTo>
                      <a:pt x="58" y="5"/>
                      <a:pt x="57" y="5"/>
                      <a:pt x="56" y="6"/>
                    </a:cubicBezTo>
                    <a:cubicBezTo>
                      <a:pt x="50" y="13"/>
                      <a:pt x="49" y="12"/>
                      <a:pt x="44" y="9"/>
                    </a:cubicBezTo>
                    <a:cubicBezTo>
                      <a:pt x="40" y="7"/>
                      <a:pt x="40" y="7"/>
                      <a:pt x="33" y="12"/>
                    </a:cubicBezTo>
                    <a:cubicBezTo>
                      <a:pt x="32" y="13"/>
                      <a:pt x="32" y="14"/>
                      <a:pt x="32" y="15"/>
                    </a:cubicBezTo>
                    <a:cubicBezTo>
                      <a:pt x="3" y="58"/>
                      <a:pt x="3" y="58"/>
                      <a:pt x="3" y="58"/>
                    </a:cubicBezTo>
                    <a:cubicBezTo>
                      <a:pt x="1" y="60"/>
                      <a:pt x="0" y="60"/>
                      <a:pt x="1" y="64"/>
                    </a:cubicBezTo>
                    <a:cubicBezTo>
                      <a:pt x="1" y="68"/>
                      <a:pt x="4" y="72"/>
                      <a:pt x="4" y="76"/>
                    </a:cubicBezTo>
                    <a:cubicBezTo>
                      <a:pt x="5" y="81"/>
                      <a:pt x="1" y="86"/>
                      <a:pt x="4" y="91"/>
                    </a:cubicBezTo>
                    <a:cubicBezTo>
                      <a:pt x="5" y="93"/>
                      <a:pt x="5" y="93"/>
                      <a:pt x="37" y="112"/>
                    </a:cubicBezTo>
                    <a:cubicBezTo>
                      <a:pt x="38" y="113"/>
                      <a:pt x="40" y="113"/>
                      <a:pt x="42" y="112"/>
                    </a:cubicBezTo>
                    <a:cubicBezTo>
                      <a:pt x="42" y="112"/>
                      <a:pt x="42" y="111"/>
                      <a:pt x="42" y="111"/>
                    </a:cubicBezTo>
                    <a:cubicBezTo>
                      <a:pt x="42" y="111"/>
                      <a:pt x="51" y="107"/>
                      <a:pt x="56" y="110"/>
                    </a:cubicBezTo>
                    <a:cubicBezTo>
                      <a:pt x="57" y="110"/>
                      <a:pt x="58" y="109"/>
                      <a:pt x="59" y="109"/>
                    </a:cubicBezTo>
                    <a:cubicBezTo>
                      <a:pt x="64" y="106"/>
                      <a:pt x="69" y="103"/>
                      <a:pt x="75" y="103"/>
                    </a:cubicBezTo>
                    <a:cubicBezTo>
                      <a:pt x="75" y="102"/>
                      <a:pt x="75" y="102"/>
                      <a:pt x="82" y="108"/>
                    </a:cubicBezTo>
                    <a:cubicBezTo>
                      <a:pt x="82" y="108"/>
                      <a:pt x="83" y="108"/>
                      <a:pt x="83" y="108"/>
                    </a:cubicBezTo>
                    <a:cubicBezTo>
                      <a:pt x="83" y="108"/>
                      <a:pt x="83" y="108"/>
                      <a:pt x="82" y="108"/>
                    </a:cubicBezTo>
                    <a:cubicBezTo>
                      <a:pt x="86" y="110"/>
                      <a:pt x="90" y="107"/>
                      <a:pt x="93" y="111"/>
                    </a:cubicBezTo>
                    <a:cubicBezTo>
                      <a:pt x="94" y="112"/>
                      <a:pt x="95" y="114"/>
                      <a:pt x="94" y="115"/>
                    </a:cubicBezTo>
                    <a:cubicBezTo>
                      <a:pt x="94" y="117"/>
                      <a:pt x="92" y="118"/>
                      <a:pt x="91" y="120"/>
                    </a:cubicBezTo>
                    <a:cubicBezTo>
                      <a:pt x="92" y="123"/>
                      <a:pt x="92" y="124"/>
                      <a:pt x="96" y="126"/>
                    </a:cubicBezTo>
                    <a:cubicBezTo>
                      <a:pt x="101" y="128"/>
                      <a:pt x="106" y="138"/>
                      <a:pt x="105" y="142"/>
                    </a:cubicBezTo>
                    <a:cubicBezTo>
                      <a:pt x="105" y="145"/>
                      <a:pt x="110" y="148"/>
                      <a:pt x="107" y="150"/>
                    </a:cubicBezTo>
                    <a:cubicBezTo>
                      <a:pt x="102" y="154"/>
                      <a:pt x="101" y="164"/>
                      <a:pt x="101" y="164"/>
                    </a:cubicBezTo>
                    <a:cubicBezTo>
                      <a:pt x="101" y="166"/>
                      <a:pt x="104" y="166"/>
                      <a:pt x="104" y="168"/>
                    </a:cubicBezTo>
                    <a:cubicBezTo>
                      <a:pt x="105" y="168"/>
                      <a:pt x="105" y="169"/>
                      <a:pt x="105" y="169"/>
                    </a:cubicBezTo>
                    <a:cubicBezTo>
                      <a:pt x="105" y="169"/>
                      <a:pt x="105" y="170"/>
                      <a:pt x="105" y="170"/>
                    </a:cubicBezTo>
                    <a:cubicBezTo>
                      <a:pt x="105" y="170"/>
                      <a:pt x="105" y="171"/>
                      <a:pt x="105" y="172"/>
                    </a:cubicBezTo>
                    <a:cubicBezTo>
                      <a:pt x="106" y="174"/>
                      <a:pt x="108" y="175"/>
                      <a:pt x="107" y="178"/>
                    </a:cubicBezTo>
                    <a:cubicBezTo>
                      <a:pt x="107" y="179"/>
                      <a:pt x="106" y="180"/>
                      <a:pt x="107" y="181"/>
                    </a:cubicBezTo>
                    <a:cubicBezTo>
                      <a:pt x="111" y="191"/>
                      <a:pt x="111" y="191"/>
                      <a:pt x="111" y="191"/>
                    </a:cubicBezTo>
                    <a:cubicBezTo>
                      <a:pt x="111" y="191"/>
                      <a:pt x="111" y="192"/>
                      <a:pt x="111" y="193"/>
                    </a:cubicBezTo>
                    <a:cubicBezTo>
                      <a:pt x="111" y="193"/>
                      <a:pt x="112" y="193"/>
                      <a:pt x="112" y="193"/>
                    </a:cubicBezTo>
                    <a:cubicBezTo>
                      <a:pt x="111" y="195"/>
                      <a:pt x="111" y="195"/>
                      <a:pt x="114" y="199"/>
                    </a:cubicBezTo>
                    <a:cubicBezTo>
                      <a:pt x="112" y="204"/>
                      <a:pt x="112" y="204"/>
                      <a:pt x="115" y="204"/>
                    </a:cubicBezTo>
                    <a:cubicBezTo>
                      <a:pt x="115" y="205"/>
                      <a:pt x="115" y="206"/>
                      <a:pt x="116" y="207"/>
                    </a:cubicBezTo>
                    <a:cubicBezTo>
                      <a:pt x="116" y="207"/>
                      <a:pt x="116" y="207"/>
                      <a:pt x="117" y="207"/>
                    </a:cubicBezTo>
                    <a:cubicBezTo>
                      <a:pt x="119" y="206"/>
                      <a:pt x="120" y="204"/>
                      <a:pt x="123" y="204"/>
                    </a:cubicBezTo>
                    <a:cubicBezTo>
                      <a:pt x="124" y="203"/>
                      <a:pt x="125" y="205"/>
                      <a:pt x="127" y="205"/>
                    </a:cubicBezTo>
                    <a:cubicBezTo>
                      <a:pt x="127" y="205"/>
                      <a:pt x="132" y="203"/>
                      <a:pt x="132" y="203"/>
                    </a:cubicBezTo>
                    <a:cubicBezTo>
                      <a:pt x="139" y="199"/>
                      <a:pt x="140" y="197"/>
                      <a:pt x="145" y="191"/>
                    </a:cubicBezTo>
                    <a:cubicBezTo>
                      <a:pt x="149" y="184"/>
                      <a:pt x="149" y="184"/>
                      <a:pt x="149" y="184"/>
                    </a:cubicBezTo>
                    <a:cubicBezTo>
                      <a:pt x="150" y="181"/>
                      <a:pt x="153" y="182"/>
                      <a:pt x="155" y="180"/>
                    </a:cubicBezTo>
                    <a:cubicBezTo>
                      <a:pt x="161" y="176"/>
                      <a:pt x="159" y="167"/>
                      <a:pt x="166" y="164"/>
                    </a:cubicBezTo>
                    <a:cubicBezTo>
                      <a:pt x="167" y="161"/>
                      <a:pt x="170" y="162"/>
                      <a:pt x="172" y="160"/>
                    </a:cubicBezTo>
                    <a:cubicBezTo>
                      <a:pt x="172" y="160"/>
                      <a:pt x="172" y="160"/>
                      <a:pt x="172" y="160"/>
                    </a:cubicBezTo>
                    <a:cubicBezTo>
                      <a:pt x="174" y="159"/>
                      <a:pt x="175" y="157"/>
                      <a:pt x="175" y="157"/>
                    </a:cubicBezTo>
                    <a:cubicBezTo>
                      <a:pt x="175" y="157"/>
                      <a:pt x="175" y="157"/>
                      <a:pt x="176" y="157"/>
                    </a:cubicBezTo>
                    <a:cubicBezTo>
                      <a:pt x="177" y="154"/>
                      <a:pt x="176" y="151"/>
                      <a:pt x="178" y="149"/>
                    </a:cubicBezTo>
                    <a:cubicBezTo>
                      <a:pt x="179" y="146"/>
                      <a:pt x="182" y="146"/>
                      <a:pt x="183" y="143"/>
                    </a:cubicBezTo>
                    <a:cubicBezTo>
                      <a:pt x="178" y="139"/>
                      <a:pt x="175" y="137"/>
                      <a:pt x="181" y="126"/>
                    </a:cubicBezTo>
                    <a:cubicBezTo>
                      <a:pt x="183" y="123"/>
                      <a:pt x="186" y="121"/>
                      <a:pt x="187" y="121"/>
                    </a:cubicBezTo>
                    <a:cubicBezTo>
                      <a:pt x="189" y="120"/>
                      <a:pt x="191" y="117"/>
                      <a:pt x="193" y="116"/>
                    </a:cubicBezTo>
                    <a:cubicBezTo>
                      <a:pt x="195" y="114"/>
                      <a:pt x="196" y="110"/>
                      <a:pt x="199" y="109"/>
                    </a:cubicBezTo>
                    <a:cubicBezTo>
                      <a:pt x="201" y="109"/>
                      <a:pt x="204" y="105"/>
                      <a:pt x="206" y="103"/>
                    </a:cubicBezTo>
                    <a:cubicBezTo>
                      <a:pt x="206" y="103"/>
                      <a:pt x="207" y="103"/>
                      <a:pt x="207" y="103"/>
                    </a:cubicBezTo>
                    <a:cubicBezTo>
                      <a:pt x="207" y="103"/>
                      <a:pt x="207" y="102"/>
                      <a:pt x="207" y="102"/>
                    </a:cubicBezTo>
                    <a:cubicBezTo>
                      <a:pt x="208" y="102"/>
                      <a:pt x="208" y="101"/>
                      <a:pt x="208" y="101"/>
                    </a:cubicBezTo>
                    <a:cubicBezTo>
                      <a:pt x="208" y="101"/>
                      <a:pt x="208" y="101"/>
                      <a:pt x="207" y="101"/>
                    </a:cubicBezTo>
                    <a:cubicBezTo>
                      <a:pt x="210" y="94"/>
                      <a:pt x="218" y="90"/>
                      <a:pt x="221" y="82"/>
                    </a:cubicBezTo>
                    <a:cubicBezTo>
                      <a:pt x="221" y="82"/>
                      <a:pt x="221" y="82"/>
                      <a:pt x="221" y="81"/>
                    </a:cubicBezTo>
                    <a:cubicBezTo>
                      <a:pt x="219" y="80"/>
                      <a:pt x="219" y="80"/>
                      <a:pt x="207" y="83"/>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7" name="išlíḋè"/>
              <p:cNvSpPr>
                <a:spLocks noChangeArrowheads="1"/>
              </p:cNvSpPr>
              <p:nvPr/>
            </p:nvSpPr>
            <p:spPr bwMode="auto">
              <a:xfrm>
                <a:off x="1113" y="224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8" name="iṥlíḋè"/>
              <p:cNvSpPr>
                <a:spLocks noChangeArrowheads="1"/>
              </p:cNvSpPr>
              <p:nvPr/>
            </p:nvSpPr>
            <p:spPr bwMode="auto">
              <a:xfrm>
                <a:off x="1040" y="2245"/>
                <a:ext cx="73" cy="75"/>
              </a:xfrm>
              <a:custGeom>
                <a:avLst/>
                <a:gdLst>
                  <a:gd name="T0" fmla="*/ 71 w 35"/>
                  <a:gd name="T1" fmla="*/ 0 h 36"/>
                  <a:gd name="T2" fmla="*/ 67 w 35"/>
                  <a:gd name="T3" fmla="*/ 6 h 36"/>
                  <a:gd name="T4" fmla="*/ 69 w 35"/>
                  <a:gd name="T5" fmla="*/ 4 h 36"/>
                  <a:gd name="T6" fmla="*/ 67 w 35"/>
                  <a:gd name="T7" fmla="*/ 4 h 36"/>
                  <a:gd name="T8" fmla="*/ 52 w 35"/>
                  <a:gd name="T9" fmla="*/ 21 h 36"/>
                  <a:gd name="T10" fmla="*/ 29 w 35"/>
                  <a:gd name="T11" fmla="*/ 48 h 36"/>
                  <a:gd name="T12" fmla="*/ 27 w 35"/>
                  <a:gd name="T13" fmla="*/ 50 h 36"/>
                  <a:gd name="T14" fmla="*/ 25 w 35"/>
                  <a:gd name="T15" fmla="*/ 54 h 36"/>
                  <a:gd name="T16" fmla="*/ 23 w 35"/>
                  <a:gd name="T17" fmla="*/ 54 h 36"/>
                  <a:gd name="T18" fmla="*/ 13 w 35"/>
                  <a:gd name="T19" fmla="*/ 65 h 36"/>
                  <a:gd name="T20" fmla="*/ 2 w 35"/>
                  <a:gd name="T21" fmla="*/ 75 h 36"/>
                  <a:gd name="T22" fmla="*/ 0 w 35"/>
                  <a:gd name="T23" fmla="*/ 75 h 36"/>
                  <a:gd name="T24" fmla="*/ 8 w 35"/>
                  <a:gd name="T25" fmla="*/ 71 h 36"/>
                  <a:gd name="T26" fmla="*/ 4 w 35"/>
                  <a:gd name="T27" fmla="*/ 75 h 36"/>
                  <a:gd name="T28" fmla="*/ 6 w 35"/>
                  <a:gd name="T29" fmla="*/ 73 h 36"/>
                  <a:gd name="T30" fmla="*/ 8 w 35"/>
                  <a:gd name="T31" fmla="*/ 71 h 36"/>
                  <a:gd name="T32" fmla="*/ 8 w 35"/>
                  <a:gd name="T33" fmla="*/ 71 h 36"/>
                  <a:gd name="T34" fmla="*/ 8 w 35"/>
                  <a:gd name="T35" fmla="*/ 71 h 36"/>
                  <a:gd name="T36" fmla="*/ 21 w 35"/>
                  <a:gd name="T37" fmla="*/ 58 h 36"/>
                  <a:gd name="T38" fmla="*/ 38 w 35"/>
                  <a:gd name="T39" fmla="*/ 42 h 36"/>
                  <a:gd name="T40" fmla="*/ 40 w 35"/>
                  <a:gd name="T41" fmla="*/ 42 h 36"/>
                  <a:gd name="T42" fmla="*/ 40 w 35"/>
                  <a:gd name="T43" fmla="*/ 40 h 36"/>
                  <a:gd name="T44" fmla="*/ 54 w 35"/>
                  <a:gd name="T45" fmla="*/ 21 h 36"/>
                  <a:gd name="T46" fmla="*/ 56 w 35"/>
                  <a:gd name="T47" fmla="*/ 21 h 36"/>
                  <a:gd name="T48" fmla="*/ 56 w 35"/>
                  <a:gd name="T49" fmla="*/ 19 h 36"/>
                  <a:gd name="T50" fmla="*/ 73 w 35"/>
                  <a:gd name="T51" fmla="*/ 0 h 36"/>
                  <a:gd name="T52" fmla="*/ 73 w 35"/>
                  <a:gd name="T53" fmla="*/ 0 h 36"/>
                  <a:gd name="T54" fmla="*/ 73 w 35"/>
                  <a:gd name="T55" fmla="*/ 0 h 36"/>
                  <a:gd name="T56" fmla="*/ 69 w 35"/>
                  <a:gd name="T57" fmla="*/ 6 h 36"/>
                  <a:gd name="T58" fmla="*/ 71 w 35"/>
                  <a:gd name="T59" fmla="*/ 0 h 36"/>
                  <a:gd name="T60" fmla="*/ 6 w 35"/>
                  <a:gd name="T61" fmla="*/ 71 h 36"/>
                  <a:gd name="T62" fmla="*/ 8 w 35"/>
                  <a:gd name="T63" fmla="*/ 71 h 36"/>
                  <a:gd name="T64" fmla="*/ 6 w 35"/>
                  <a:gd name="T65" fmla="*/ 71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36"/>
                  <a:gd name="T101" fmla="*/ 35 w 35"/>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36">
                    <a:moveTo>
                      <a:pt x="34" y="0"/>
                    </a:moveTo>
                    <a:cubicBezTo>
                      <a:pt x="34" y="1"/>
                      <a:pt x="33" y="2"/>
                      <a:pt x="32" y="3"/>
                    </a:cubicBezTo>
                    <a:cubicBezTo>
                      <a:pt x="32" y="2"/>
                      <a:pt x="32" y="2"/>
                      <a:pt x="33" y="2"/>
                    </a:cubicBezTo>
                    <a:cubicBezTo>
                      <a:pt x="32" y="2"/>
                      <a:pt x="32" y="2"/>
                      <a:pt x="32" y="2"/>
                    </a:cubicBezTo>
                    <a:cubicBezTo>
                      <a:pt x="30" y="5"/>
                      <a:pt x="27" y="8"/>
                      <a:pt x="25" y="10"/>
                    </a:cubicBezTo>
                    <a:cubicBezTo>
                      <a:pt x="22" y="15"/>
                      <a:pt x="18" y="19"/>
                      <a:pt x="14" y="23"/>
                    </a:cubicBezTo>
                    <a:cubicBezTo>
                      <a:pt x="14" y="23"/>
                      <a:pt x="13" y="24"/>
                      <a:pt x="13" y="24"/>
                    </a:cubicBezTo>
                    <a:cubicBezTo>
                      <a:pt x="13" y="25"/>
                      <a:pt x="12" y="25"/>
                      <a:pt x="12" y="26"/>
                    </a:cubicBezTo>
                    <a:cubicBezTo>
                      <a:pt x="12" y="26"/>
                      <a:pt x="12" y="26"/>
                      <a:pt x="11" y="26"/>
                    </a:cubicBezTo>
                    <a:cubicBezTo>
                      <a:pt x="10" y="28"/>
                      <a:pt x="8" y="29"/>
                      <a:pt x="6" y="31"/>
                    </a:cubicBezTo>
                    <a:cubicBezTo>
                      <a:pt x="4" y="33"/>
                      <a:pt x="2" y="34"/>
                      <a:pt x="1" y="36"/>
                    </a:cubicBezTo>
                    <a:cubicBezTo>
                      <a:pt x="0" y="36"/>
                      <a:pt x="0" y="36"/>
                      <a:pt x="0" y="36"/>
                    </a:cubicBezTo>
                    <a:cubicBezTo>
                      <a:pt x="0" y="36"/>
                      <a:pt x="2" y="35"/>
                      <a:pt x="4" y="34"/>
                    </a:cubicBezTo>
                    <a:cubicBezTo>
                      <a:pt x="3" y="34"/>
                      <a:pt x="3" y="35"/>
                      <a:pt x="2" y="36"/>
                    </a:cubicBezTo>
                    <a:cubicBezTo>
                      <a:pt x="2" y="36"/>
                      <a:pt x="2" y="36"/>
                      <a:pt x="3" y="35"/>
                    </a:cubicBezTo>
                    <a:cubicBezTo>
                      <a:pt x="3" y="35"/>
                      <a:pt x="3" y="35"/>
                      <a:pt x="4" y="34"/>
                    </a:cubicBezTo>
                    <a:cubicBezTo>
                      <a:pt x="4" y="34"/>
                      <a:pt x="4" y="34"/>
                      <a:pt x="4" y="34"/>
                    </a:cubicBezTo>
                    <a:cubicBezTo>
                      <a:pt x="4" y="34"/>
                      <a:pt x="4" y="34"/>
                      <a:pt x="4" y="34"/>
                    </a:cubicBezTo>
                    <a:cubicBezTo>
                      <a:pt x="6" y="32"/>
                      <a:pt x="8" y="30"/>
                      <a:pt x="10" y="28"/>
                    </a:cubicBezTo>
                    <a:cubicBezTo>
                      <a:pt x="13" y="25"/>
                      <a:pt x="16" y="22"/>
                      <a:pt x="18" y="20"/>
                    </a:cubicBezTo>
                    <a:cubicBezTo>
                      <a:pt x="18" y="20"/>
                      <a:pt x="18" y="20"/>
                      <a:pt x="19" y="20"/>
                    </a:cubicBezTo>
                    <a:cubicBezTo>
                      <a:pt x="19" y="19"/>
                      <a:pt x="19" y="19"/>
                      <a:pt x="19" y="19"/>
                    </a:cubicBezTo>
                    <a:cubicBezTo>
                      <a:pt x="21" y="17"/>
                      <a:pt x="24" y="13"/>
                      <a:pt x="26" y="10"/>
                    </a:cubicBezTo>
                    <a:cubicBezTo>
                      <a:pt x="27" y="10"/>
                      <a:pt x="27" y="10"/>
                      <a:pt x="27" y="10"/>
                    </a:cubicBezTo>
                    <a:cubicBezTo>
                      <a:pt x="27" y="10"/>
                      <a:pt x="27" y="10"/>
                      <a:pt x="27" y="9"/>
                    </a:cubicBezTo>
                    <a:cubicBezTo>
                      <a:pt x="30" y="6"/>
                      <a:pt x="33" y="3"/>
                      <a:pt x="35" y="0"/>
                    </a:cubicBezTo>
                    <a:cubicBezTo>
                      <a:pt x="35" y="0"/>
                      <a:pt x="35" y="0"/>
                      <a:pt x="35" y="0"/>
                    </a:cubicBezTo>
                    <a:cubicBezTo>
                      <a:pt x="35" y="0"/>
                      <a:pt x="35" y="0"/>
                      <a:pt x="35" y="0"/>
                    </a:cubicBezTo>
                    <a:cubicBezTo>
                      <a:pt x="34" y="1"/>
                      <a:pt x="33" y="2"/>
                      <a:pt x="33" y="3"/>
                    </a:cubicBezTo>
                    <a:cubicBezTo>
                      <a:pt x="33" y="2"/>
                      <a:pt x="34" y="1"/>
                      <a:pt x="34" y="0"/>
                    </a:cubicBezTo>
                    <a:close/>
                    <a:moveTo>
                      <a:pt x="3" y="34"/>
                    </a:moveTo>
                    <a:cubicBezTo>
                      <a:pt x="3" y="34"/>
                      <a:pt x="4" y="34"/>
                      <a:pt x="4" y="34"/>
                    </a:cubicBezTo>
                    <a:cubicBezTo>
                      <a:pt x="4" y="34"/>
                      <a:pt x="3" y="34"/>
                      <a:pt x="3" y="3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9" name="ïśľiḑè"/>
              <p:cNvSpPr>
                <a:spLocks noChangeArrowheads="1"/>
              </p:cNvSpPr>
              <p:nvPr/>
            </p:nvSpPr>
            <p:spPr bwMode="auto">
              <a:xfrm>
                <a:off x="862" y="1463"/>
                <a:ext cx="10" cy="4"/>
              </a:xfrm>
              <a:custGeom>
                <a:avLst/>
                <a:gdLst>
                  <a:gd name="T0" fmla="*/ 0 w 5"/>
                  <a:gd name="T1" fmla="*/ 0 h 2"/>
                  <a:gd name="T2" fmla="*/ 10 w 5"/>
                  <a:gd name="T3" fmla="*/ 4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cubicBezTo>
                      <a:pt x="2" y="1"/>
                      <a:pt x="3" y="1"/>
                      <a:pt x="5"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0" name="îṩlïḋe"/>
              <p:cNvSpPr>
                <a:spLocks noChangeArrowheads="1"/>
              </p:cNvSpPr>
              <p:nvPr/>
            </p:nvSpPr>
            <p:spPr bwMode="auto">
              <a:xfrm>
                <a:off x="1175" y="2108"/>
                <a:ext cx="4" cy="8"/>
              </a:xfrm>
              <a:custGeom>
                <a:avLst/>
                <a:gdLst>
                  <a:gd name="T0" fmla="*/ 0 w 2"/>
                  <a:gd name="T1" fmla="*/ 4 h 4"/>
                  <a:gd name="T2" fmla="*/ 2 w 2"/>
                  <a:gd name="T3" fmla="*/ 6 h 4"/>
                  <a:gd name="T4" fmla="*/ 2 w 2"/>
                  <a:gd name="T5" fmla="*/ 8 h 4"/>
                  <a:gd name="T6" fmla="*/ 4 w 2"/>
                  <a:gd name="T7" fmla="*/ 2 h 4"/>
                  <a:gd name="T8" fmla="*/ 2 w 2"/>
                  <a:gd name="T9" fmla="*/ 0 h 4"/>
                  <a:gd name="T10" fmla="*/ 0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2"/>
                    </a:moveTo>
                    <a:cubicBezTo>
                      <a:pt x="1" y="2"/>
                      <a:pt x="1" y="2"/>
                      <a:pt x="1" y="3"/>
                    </a:cubicBezTo>
                    <a:cubicBezTo>
                      <a:pt x="1" y="4"/>
                      <a:pt x="1" y="4"/>
                      <a:pt x="1" y="4"/>
                    </a:cubicBezTo>
                    <a:cubicBezTo>
                      <a:pt x="1" y="4"/>
                      <a:pt x="2" y="1"/>
                      <a:pt x="2" y="1"/>
                    </a:cubicBezTo>
                    <a:cubicBezTo>
                      <a:pt x="2" y="1"/>
                      <a:pt x="1" y="1"/>
                      <a:pt x="1" y="0"/>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1" name="iṣḻíḑè"/>
              <p:cNvSpPr>
                <a:spLocks noChangeArrowheads="1"/>
              </p:cNvSpPr>
              <p:nvPr/>
            </p:nvSpPr>
            <p:spPr bwMode="auto">
              <a:xfrm>
                <a:off x="932" y="149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2" name="isliḍè"/>
              <p:cNvSpPr>
                <a:spLocks noChangeArrowheads="1"/>
              </p:cNvSpPr>
              <p:nvPr/>
            </p:nvSpPr>
            <p:spPr bwMode="auto">
              <a:xfrm>
                <a:off x="932" y="149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3" name="íṩļîḍê"/>
              <p:cNvSpPr>
                <a:spLocks noChangeArrowheads="1"/>
              </p:cNvSpPr>
              <p:nvPr/>
            </p:nvSpPr>
            <p:spPr bwMode="auto">
              <a:xfrm>
                <a:off x="932" y="1492"/>
                <a:ext cx="11" cy="6"/>
              </a:xfrm>
              <a:custGeom>
                <a:avLst/>
                <a:gdLst>
                  <a:gd name="T0" fmla="*/ 0 w 5"/>
                  <a:gd name="T1" fmla="*/ 0 h 3"/>
                  <a:gd name="T2" fmla="*/ 2 w 5"/>
                  <a:gd name="T3" fmla="*/ 2 h 3"/>
                  <a:gd name="T4" fmla="*/ 11 w 5"/>
                  <a:gd name="T5" fmla="*/ 6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0"/>
                    </a:moveTo>
                    <a:cubicBezTo>
                      <a:pt x="1" y="1"/>
                      <a:pt x="1" y="1"/>
                      <a:pt x="1" y="1"/>
                    </a:cubicBezTo>
                    <a:cubicBezTo>
                      <a:pt x="2" y="1"/>
                      <a:pt x="4" y="2"/>
                      <a:pt x="5" y="3"/>
                    </a:cubicBezTo>
                    <a:cubicBezTo>
                      <a:pt x="3" y="2"/>
                      <a:pt x="3" y="1"/>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4" name="i$ľîďè"/>
              <p:cNvSpPr>
                <a:spLocks noChangeArrowheads="1"/>
              </p:cNvSpPr>
              <p:nvPr/>
            </p:nvSpPr>
            <p:spPr bwMode="auto">
              <a:xfrm>
                <a:off x="1146" y="2193"/>
                <a:ext cx="2" cy="2"/>
              </a:xfrm>
              <a:custGeom>
                <a:avLst/>
                <a:gdLst>
                  <a:gd name="T0" fmla="*/ 2 w 1"/>
                  <a:gd name="T1" fmla="*/ 0 h 1"/>
                  <a:gd name="T2" fmla="*/ 0 w 1"/>
                  <a:gd name="T3" fmla="*/ 2 h 1"/>
                  <a:gd name="T4" fmla="*/ 2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0" y="1"/>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5" name="îṡļîďé"/>
              <p:cNvSpPr>
                <a:spLocks noChangeArrowheads="1"/>
              </p:cNvSpPr>
              <p:nvPr/>
            </p:nvSpPr>
            <p:spPr bwMode="auto">
              <a:xfrm>
                <a:off x="1148" y="2083"/>
                <a:ext cx="27" cy="110"/>
              </a:xfrm>
              <a:custGeom>
                <a:avLst/>
                <a:gdLst>
                  <a:gd name="T0" fmla="*/ 17 w 13"/>
                  <a:gd name="T1" fmla="*/ 71 h 53"/>
                  <a:gd name="T2" fmla="*/ 21 w 13"/>
                  <a:gd name="T3" fmla="*/ 60 h 53"/>
                  <a:gd name="T4" fmla="*/ 21 w 13"/>
                  <a:gd name="T5" fmla="*/ 60 h 53"/>
                  <a:gd name="T6" fmla="*/ 19 w 13"/>
                  <a:gd name="T7" fmla="*/ 60 h 53"/>
                  <a:gd name="T8" fmla="*/ 25 w 13"/>
                  <a:gd name="T9" fmla="*/ 46 h 53"/>
                  <a:gd name="T10" fmla="*/ 23 w 13"/>
                  <a:gd name="T11" fmla="*/ 46 h 53"/>
                  <a:gd name="T12" fmla="*/ 23 w 13"/>
                  <a:gd name="T13" fmla="*/ 42 h 53"/>
                  <a:gd name="T14" fmla="*/ 23 w 13"/>
                  <a:gd name="T15" fmla="*/ 44 h 53"/>
                  <a:gd name="T16" fmla="*/ 23 w 13"/>
                  <a:gd name="T17" fmla="*/ 37 h 53"/>
                  <a:gd name="T18" fmla="*/ 23 w 13"/>
                  <a:gd name="T19" fmla="*/ 37 h 53"/>
                  <a:gd name="T20" fmla="*/ 25 w 13"/>
                  <a:gd name="T21" fmla="*/ 23 h 53"/>
                  <a:gd name="T22" fmla="*/ 25 w 13"/>
                  <a:gd name="T23" fmla="*/ 17 h 53"/>
                  <a:gd name="T24" fmla="*/ 25 w 13"/>
                  <a:gd name="T25" fmla="*/ 12 h 53"/>
                  <a:gd name="T26" fmla="*/ 27 w 13"/>
                  <a:gd name="T27" fmla="*/ 0 h 53"/>
                  <a:gd name="T28" fmla="*/ 27 w 13"/>
                  <a:gd name="T29" fmla="*/ 0 h 53"/>
                  <a:gd name="T30" fmla="*/ 27 w 13"/>
                  <a:gd name="T31" fmla="*/ 0 h 53"/>
                  <a:gd name="T32" fmla="*/ 23 w 13"/>
                  <a:gd name="T33" fmla="*/ 4 h 53"/>
                  <a:gd name="T34" fmla="*/ 21 w 13"/>
                  <a:gd name="T35" fmla="*/ 12 h 53"/>
                  <a:gd name="T36" fmla="*/ 19 w 13"/>
                  <a:gd name="T37" fmla="*/ 19 h 53"/>
                  <a:gd name="T38" fmla="*/ 19 w 13"/>
                  <a:gd name="T39" fmla="*/ 21 h 53"/>
                  <a:gd name="T40" fmla="*/ 15 w 13"/>
                  <a:gd name="T41" fmla="*/ 44 h 53"/>
                  <a:gd name="T42" fmla="*/ 10 w 13"/>
                  <a:gd name="T43" fmla="*/ 54 h 53"/>
                  <a:gd name="T44" fmla="*/ 10 w 13"/>
                  <a:gd name="T45" fmla="*/ 60 h 53"/>
                  <a:gd name="T46" fmla="*/ 4 w 13"/>
                  <a:gd name="T47" fmla="*/ 75 h 53"/>
                  <a:gd name="T48" fmla="*/ 4 w 13"/>
                  <a:gd name="T49" fmla="*/ 75 h 53"/>
                  <a:gd name="T50" fmla="*/ 4 w 13"/>
                  <a:gd name="T51" fmla="*/ 75 h 53"/>
                  <a:gd name="T52" fmla="*/ 10 w 13"/>
                  <a:gd name="T53" fmla="*/ 64 h 53"/>
                  <a:gd name="T54" fmla="*/ 8 w 13"/>
                  <a:gd name="T55" fmla="*/ 79 h 53"/>
                  <a:gd name="T56" fmla="*/ 2 w 13"/>
                  <a:gd name="T57" fmla="*/ 100 h 53"/>
                  <a:gd name="T58" fmla="*/ 4 w 13"/>
                  <a:gd name="T59" fmla="*/ 98 h 53"/>
                  <a:gd name="T60" fmla="*/ 2 w 13"/>
                  <a:gd name="T61" fmla="*/ 102 h 53"/>
                  <a:gd name="T62" fmla="*/ 0 w 13"/>
                  <a:gd name="T63" fmla="*/ 110 h 53"/>
                  <a:gd name="T64" fmla="*/ 2 w 13"/>
                  <a:gd name="T65" fmla="*/ 104 h 53"/>
                  <a:gd name="T66" fmla="*/ 8 w 13"/>
                  <a:gd name="T67" fmla="*/ 91 h 53"/>
                  <a:gd name="T68" fmla="*/ 8 w 13"/>
                  <a:gd name="T69" fmla="*/ 91 h 53"/>
                  <a:gd name="T70" fmla="*/ 10 w 13"/>
                  <a:gd name="T71" fmla="*/ 85 h 53"/>
                  <a:gd name="T72" fmla="*/ 12 w 13"/>
                  <a:gd name="T73" fmla="*/ 81 h 53"/>
                  <a:gd name="T74" fmla="*/ 10 w 13"/>
                  <a:gd name="T75" fmla="*/ 83 h 53"/>
                  <a:gd name="T76" fmla="*/ 12 w 13"/>
                  <a:gd name="T77" fmla="*/ 73 h 53"/>
                  <a:gd name="T78" fmla="*/ 17 w 13"/>
                  <a:gd name="T79" fmla="*/ 71 h 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
                  <a:gd name="T121" fmla="*/ 0 h 53"/>
                  <a:gd name="T122" fmla="*/ 13 w 13"/>
                  <a:gd name="T123" fmla="*/ 53 h 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 h="53">
                    <a:moveTo>
                      <a:pt x="8" y="34"/>
                    </a:moveTo>
                    <a:cubicBezTo>
                      <a:pt x="8" y="34"/>
                      <a:pt x="8" y="34"/>
                      <a:pt x="10" y="29"/>
                    </a:cubicBezTo>
                    <a:cubicBezTo>
                      <a:pt x="10" y="29"/>
                      <a:pt x="10" y="29"/>
                      <a:pt x="10" y="29"/>
                    </a:cubicBezTo>
                    <a:cubicBezTo>
                      <a:pt x="10" y="29"/>
                      <a:pt x="9" y="29"/>
                      <a:pt x="9" y="29"/>
                    </a:cubicBezTo>
                    <a:cubicBezTo>
                      <a:pt x="9" y="26"/>
                      <a:pt x="11" y="24"/>
                      <a:pt x="12" y="22"/>
                    </a:cubicBezTo>
                    <a:cubicBezTo>
                      <a:pt x="12" y="22"/>
                      <a:pt x="12" y="22"/>
                      <a:pt x="11" y="22"/>
                    </a:cubicBezTo>
                    <a:cubicBezTo>
                      <a:pt x="11" y="22"/>
                      <a:pt x="11" y="21"/>
                      <a:pt x="11" y="20"/>
                    </a:cubicBezTo>
                    <a:cubicBezTo>
                      <a:pt x="11" y="20"/>
                      <a:pt x="11" y="21"/>
                      <a:pt x="11" y="21"/>
                    </a:cubicBezTo>
                    <a:cubicBezTo>
                      <a:pt x="11" y="20"/>
                      <a:pt x="11" y="19"/>
                      <a:pt x="11" y="18"/>
                    </a:cubicBezTo>
                    <a:cubicBezTo>
                      <a:pt x="11" y="18"/>
                      <a:pt x="11" y="18"/>
                      <a:pt x="11" y="18"/>
                    </a:cubicBezTo>
                    <a:cubicBezTo>
                      <a:pt x="11" y="16"/>
                      <a:pt x="12" y="13"/>
                      <a:pt x="12" y="11"/>
                    </a:cubicBezTo>
                    <a:cubicBezTo>
                      <a:pt x="12" y="11"/>
                      <a:pt x="12" y="8"/>
                      <a:pt x="12" y="8"/>
                    </a:cubicBezTo>
                    <a:cubicBezTo>
                      <a:pt x="12" y="8"/>
                      <a:pt x="12" y="7"/>
                      <a:pt x="12" y="6"/>
                    </a:cubicBezTo>
                    <a:cubicBezTo>
                      <a:pt x="12" y="4"/>
                      <a:pt x="13" y="2"/>
                      <a:pt x="13" y="0"/>
                    </a:cubicBezTo>
                    <a:cubicBezTo>
                      <a:pt x="13" y="0"/>
                      <a:pt x="13" y="0"/>
                      <a:pt x="13" y="0"/>
                    </a:cubicBezTo>
                    <a:cubicBezTo>
                      <a:pt x="13" y="0"/>
                      <a:pt x="13" y="0"/>
                      <a:pt x="13" y="0"/>
                    </a:cubicBezTo>
                    <a:cubicBezTo>
                      <a:pt x="12" y="0"/>
                      <a:pt x="11" y="2"/>
                      <a:pt x="11" y="2"/>
                    </a:cubicBezTo>
                    <a:cubicBezTo>
                      <a:pt x="11" y="3"/>
                      <a:pt x="11" y="5"/>
                      <a:pt x="10" y="6"/>
                    </a:cubicBezTo>
                    <a:cubicBezTo>
                      <a:pt x="9" y="8"/>
                      <a:pt x="9" y="8"/>
                      <a:pt x="9" y="9"/>
                    </a:cubicBezTo>
                    <a:cubicBezTo>
                      <a:pt x="9" y="10"/>
                      <a:pt x="9" y="10"/>
                      <a:pt x="9" y="10"/>
                    </a:cubicBezTo>
                    <a:cubicBezTo>
                      <a:pt x="7" y="14"/>
                      <a:pt x="8" y="17"/>
                      <a:pt x="7" y="21"/>
                    </a:cubicBezTo>
                    <a:cubicBezTo>
                      <a:pt x="6" y="23"/>
                      <a:pt x="6" y="24"/>
                      <a:pt x="5" y="26"/>
                    </a:cubicBezTo>
                    <a:cubicBezTo>
                      <a:pt x="5" y="27"/>
                      <a:pt x="5" y="28"/>
                      <a:pt x="5" y="29"/>
                    </a:cubicBezTo>
                    <a:cubicBezTo>
                      <a:pt x="4" y="31"/>
                      <a:pt x="3" y="34"/>
                      <a:pt x="2" y="36"/>
                    </a:cubicBezTo>
                    <a:cubicBezTo>
                      <a:pt x="2" y="36"/>
                      <a:pt x="2" y="36"/>
                      <a:pt x="2" y="36"/>
                    </a:cubicBezTo>
                    <a:cubicBezTo>
                      <a:pt x="2" y="36"/>
                      <a:pt x="2" y="36"/>
                      <a:pt x="2" y="36"/>
                    </a:cubicBezTo>
                    <a:cubicBezTo>
                      <a:pt x="3" y="34"/>
                      <a:pt x="4" y="32"/>
                      <a:pt x="5" y="31"/>
                    </a:cubicBezTo>
                    <a:cubicBezTo>
                      <a:pt x="5" y="31"/>
                      <a:pt x="4" y="38"/>
                      <a:pt x="4" y="38"/>
                    </a:cubicBezTo>
                    <a:cubicBezTo>
                      <a:pt x="4" y="38"/>
                      <a:pt x="1" y="48"/>
                      <a:pt x="1" y="48"/>
                    </a:cubicBezTo>
                    <a:cubicBezTo>
                      <a:pt x="1" y="48"/>
                      <a:pt x="1" y="48"/>
                      <a:pt x="2" y="47"/>
                    </a:cubicBezTo>
                    <a:cubicBezTo>
                      <a:pt x="2" y="48"/>
                      <a:pt x="1" y="48"/>
                      <a:pt x="1" y="49"/>
                    </a:cubicBezTo>
                    <a:cubicBezTo>
                      <a:pt x="1" y="50"/>
                      <a:pt x="1" y="51"/>
                      <a:pt x="0" y="53"/>
                    </a:cubicBezTo>
                    <a:cubicBezTo>
                      <a:pt x="1" y="50"/>
                      <a:pt x="1" y="50"/>
                      <a:pt x="1" y="50"/>
                    </a:cubicBezTo>
                    <a:cubicBezTo>
                      <a:pt x="2" y="48"/>
                      <a:pt x="3" y="46"/>
                      <a:pt x="4" y="44"/>
                    </a:cubicBezTo>
                    <a:cubicBezTo>
                      <a:pt x="4" y="44"/>
                      <a:pt x="4" y="44"/>
                      <a:pt x="4" y="44"/>
                    </a:cubicBezTo>
                    <a:cubicBezTo>
                      <a:pt x="4" y="43"/>
                      <a:pt x="5" y="42"/>
                      <a:pt x="5" y="41"/>
                    </a:cubicBezTo>
                    <a:cubicBezTo>
                      <a:pt x="5" y="40"/>
                      <a:pt x="6" y="40"/>
                      <a:pt x="6" y="39"/>
                    </a:cubicBezTo>
                    <a:cubicBezTo>
                      <a:pt x="5" y="40"/>
                      <a:pt x="5" y="40"/>
                      <a:pt x="5" y="40"/>
                    </a:cubicBezTo>
                    <a:cubicBezTo>
                      <a:pt x="5" y="39"/>
                      <a:pt x="6" y="36"/>
                      <a:pt x="6" y="35"/>
                    </a:cubicBezTo>
                    <a:cubicBezTo>
                      <a:pt x="7" y="35"/>
                      <a:pt x="8" y="35"/>
                      <a:pt x="8" y="3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6" name="íṡļiḋé"/>
              <p:cNvSpPr>
                <a:spLocks noChangeArrowheads="1"/>
              </p:cNvSpPr>
              <p:nvPr/>
            </p:nvSpPr>
            <p:spPr bwMode="auto">
              <a:xfrm>
                <a:off x="1150" y="2183"/>
                <a:ext cx="4" cy="4"/>
              </a:xfrm>
              <a:custGeom>
                <a:avLst/>
                <a:gdLst>
                  <a:gd name="T0" fmla="*/ 0 w 2"/>
                  <a:gd name="T1" fmla="*/ 4 h 2"/>
                  <a:gd name="T2" fmla="*/ 0 w 2"/>
                  <a:gd name="T3" fmla="*/ 4 h 2"/>
                  <a:gd name="T4" fmla="*/ 4 w 2"/>
                  <a:gd name="T5" fmla="*/ 0 h 2"/>
                  <a:gd name="T6" fmla="*/ 2 w 2"/>
                  <a:gd name="T7" fmla="*/ 0 h 2"/>
                  <a:gd name="T8" fmla="*/ 4 w 2"/>
                  <a:gd name="T9" fmla="*/ 0 h 2"/>
                  <a:gd name="T10" fmla="*/ 0 w 2"/>
                  <a:gd name="T11" fmla="*/ 4 h 2"/>
                  <a:gd name="T12" fmla="*/ 0 w 2"/>
                  <a:gd name="T13" fmla="*/ 4 h 2"/>
                  <a:gd name="T14" fmla="*/ 0 w 2"/>
                  <a:gd name="T15" fmla="*/ 4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2"/>
                    </a:moveTo>
                    <a:cubicBezTo>
                      <a:pt x="0" y="2"/>
                      <a:pt x="0" y="2"/>
                      <a:pt x="0" y="2"/>
                    </a:cubicBezTo>
                    <a:cubicBezTo>
                      <a:pt x="1" y="1"/>
                      <a:pt x="1" y="0"/>
                      <a:pt x="2" y="0"/>
                    </a:cubicBezTo>
                    <a:cubicBezTo>
                      <a:pt x="1" y="0"/>
                      <a:pt x="1" y="0"/>
                      <a:pt x="1" y="0"/>
                    </a:cubicBezTo>
                    <a:cubicBezTo>
                      <a:pt x="1" y="0"/>
                      <a:pt x="1" y="0"/>
                      <a:pt x="2" y="0"/>
                    </a:cubicBezTo>
                    <a:cubicBezTo>
                      <a:pt x="0" y="2"/>
                      <a:pt x="0" y="2"/>
                      <a:pt x="0" y="2"/>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7" name="íṣ1îḋe"/>
              <p:cNvSpPr>
                <a:spLocks noChangeArrowheads="1"/>
              </p:cNvSpPr>
              <p:nvPr/>
            </p:nvSpPr>
            <p:spPr bwMode="auto">
              <a:xfrm>
                <a:off x="862" y="1463"/>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8" name="işḷiďe"/>
              <p:cNvSpPr>
                <a:spLocks noChangeArrowheads="1"/>
              </p:cNvSpPr>
              <p:nvPr/>
            </p:nvSpPr>
            <p:spPr bwMode="auto">
              <a:xfrm>
                <a:off x="909" y="1552"/>
                <a:ext cx="11" cy="10"/>
              </a:xfrm>
              <a:custGeom>
                <a:avLst/>
                <a:gdLst>
                  <a:gd name="T0" fmla="*/ 4 w 5"/>
                  <a:gd name="T1" fmla="*/ 8 h 5"/>
                  <a:gd name="T2" fmla="*/ 11 w 5"/>
                  <a:gd name="T3" fmla="*/ 8 h 5"/>
                  <a:gd name="T4" fmla="*/ 9 w 5"/>
                  <a:gd name="T5" fmla="*/ 6 h 5"/>
                  <a:gd name="T6" fmla="*/ 0 w 5"/>
                  <a:gd name="T7" fmla="*/ 0 h 5"/>
                  <a:gd name="T8" fmla="*/ 0 w 5"/>
                  <a:gd name="T9" fmla="*/ 2 h 5"/>
                  <a:gd name="T10" fmla="*/ 0 w 5"/>
                  <a:gd name="T11" fmla="*/ 0 h 5"/>
                  <a:gd name="T12" fmla="*/ 4 w 5"/>
                  <a:gd name="T13" fmla="*/ 8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2" y="4"/>
                    </a:moveTo>
                    <a:cubicBezTo>
                      <a:pt x="2" y="4"/>
                      <a:pt x="4" y="5"/>
                      <a:pt x="5" y="4"/>
                    </a:cubicBezTo>
                    <a:cubicBezTo>
                      <a:pt x="5" y="4"/>
                      <a:pt x="5" y="3"/>
                      <a:pt x="4" y="3"/>
                    </a:cubicBezTo>
                    <a:cubicBezTo>
                      <a:pt x="3" y="2"/>
                      <a:pt x="1" y="0"/>
                      <a:pt x="0" y="0"/>
                    </a:cubicBezTo>
                    <a:cubicBezTo>
                      <a:pt x="0" y="0"/>
                      <a:pt x="0" y="0"/>
                      <a:pt x="0" y="1"/>
                    </a:cubicBezTo>
                    <a:cubicBezTo>
                      <a:pt x="0" y="0"/>
                      <a:pt x="0" y="0"/>
                      <a:pt x="0" y="0"/>
                    </a:cubicBezTo>
                    <a:cubicBezTo>
                      <a:pt x="1" y="2"/>
                      <a:pt x="2" y="4"/>
                      <a:pt x="2"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9" name="ïş1íḑe"/>
              <p:cNvSpPr>
                <a:spLocks noChangeArrowheads="1"/>
              </p:cNvSpPr>
              <p:nvPr/>
            </p:nvSpPr>
            <p:spPr bwMode="auto">
              <a:xfrm>
                <a:off x="870" y="1479"/>
                <a:ext cx="64" cy="73"/>
              </a:xfrm>
              <a:custGeom>
                <a:avLst/>
                <a:gdLst>
                  <a:gd name="T0" fmla="*/ 6 w 31"/>
                  <a:gd name="T1" fmla="*/ 2 h 35"/>
                  <a:gd name="T2" fmla="*/ 6 w 31"/>
                  <a:gd name="T3" fmla="*/ 6 h 35"/>
                  <a:gd name="T4" fmla="*/ 0 w 31"/>
                  <a:gd name="T5" fmla="*/ 8 h 35"/>
                  <a:gd name="T6" fmla="*/ 4 w 31"/>
                  <a:gd name="T7" fmla="*/ 17 h 35"/>
                  <a:gd name="T8" fmla="*/ 2 w 31"/>
                  <a:gd name="T9" fmla="*/ 19 h 35"/>
                  <a:gd name="T10" fmla="*/ 10 w 31"/>
                  <a:gd name="T11" fmla="*/ 25 h 35"/>
                  <a:gd name="T12" fmla="*/ 12 w 31"/>
                  <a:gd name="T13" fmla="*/ 31 h 35"/>
                  <a:gd name="T14" fmla="*/ 17 w 31"/>
                  <a:gd name="T15" fmla="*/ 35 h 35"/>
                  <a:gd name="T16" fmla="*/ 23 w 31"/>
                  <a:gd name="T17" fmla="*/ 42 h 35"/>
                  <a:gd name="T18" fmla="*/ 19 w 31"/>
                  <a:gd name="T19" fmla="*/ 44 h 35"/>
                  <a:gd name="T20" fmla="*/ 19 w 31"/>
                  <a:gd name="T21" fmla="*/ 44 h 35"/>
                  <a:gd name="T22" fmla="*/ 27 w 31"/>
                  <a:gd name="T23" fmla="*/ 48 h 35"/>
                  <a:gd name="T24" fmla="*/ 27 w 31"/>
                  <a:gd name="T25" fmla="*/ 50 h 35"/>
                  <a:gd name="T26" fmla="*/ 25 w 31"/>
                  <a:gd name="T27" fmla="*/ 50 h 35"/>
                  <a:gd name="T28" fmla="*/ 29 w 31"/>
                  <a:gd name="T29" fmla="*/ 58 h 35"/>
                  <a:gd name="T30" fmla="*/ 35 w 31"/>
                  <a:gd name="T31" fmla="*/ 63 h 35"/>
                  <a:gd name="T32" fmla="*/ 43 w 31"/>
                  <a:gd name="T33" fmla="*/ 65 h 35"/>
                  <a:gd name="T34" fmla="*/ 54 w 31"/>
                  <a:gd name="T35" fmla="*/ 71 h 35"/>
                  <a:gd name="T36" fmla="*/ 64 w 31"/>
                  <a:gd name="T37" fmla="*/ 71 h 35"/>
                  <a:gd name="T38" fmla="*/ 64 w 31"/>
                  <a:gd name="T39" fmla="*/ 71 h 35"/>
                  <a:gd name="T40" fmla="*/ 60 w 31"/>
                  <a:gd name="T41" fmla="*/ 67 h 35"/>
                  <a:gd name="T42" fmla="*/ 35 w 31"/>
                  <a:gd name="T43" fmla="*/ 46 h 35"/>
                  <a:gd name="T44" fmla="*/ 35 w 31"/>
                  <a:gd name="T45" fmla="*/ 44 h 35"/>
                  <a:gd name="T46" fmla="*/ 33 w 31"/>
                  <a:gd name="T47" fmla="*/ 40 h 35"/>
                  <a:gd name="T48" fmla="*/ 33 w 31"/>
                  <a:gd name="T49" fmla="*/ 40 h 35"/>
                  <a:gd name="T50" fmla="*/ 27 w 31"/>
                  <a:gd name="T51" fmla="*/ 31 h 35"/>
                  <a:gd name="T52" fmla="*/ 27 w 31"/>
                  <a:gd name="T53" fmla="*/ 29 h 35"/>
                  <a:gd name="T54" fmla="*/ 23 w 31"/>
                  <a:gd name="T55" fmla="*/ 21 h 35"/>
                  <a:gd name="T56" fmla="*/ 29 w 31"/>
                  <a:gd name="T57" fmla="*/ 21 h 35"/>
                  <a:gd name="T58" fmla="*/ 19 w 31"/>
                  <a:gd name="T59" fmla="*/ 15 h 35"/>
                  <a:gd name="T60" fmla="*/ 19 w 31"/>
                  <a:gd name="T61" fmla="*/ 13 h 35"/>
                  <a:gd name="T62" fmla="*/ 23 w 31"/>
                  <a:gd name="T63" fmla="*/ 13 h 35"/>
                  <a:gd name="T64" fmla="*/ 21 w 31"/>
                  <a:gd name="T65" fmla="*/ 10 h 35"/>
                  <a:gd name="T66" fmla="*/ 21 w 31"/>
                  <a:gd name="T67" fmla="*/ 10 h 35"/>
                  <a:gd name="T68" fmla="*/ 19 w 31"/>
                  <a:gd name="T69" fmla="*/ 6 h 35"/>
                  <a:gd name="T70" fmla="*/ 4 w 31"/>
                  <a:gd name="T71" fmla="*/ 0 h 35"/>
                  <a:gd name="T72" fmla="*/ 2 w 31"/>
                  <a:gd name="T73" fmla="*/ 0 h 35"/>
                  <a:gd name="T74" fmla="*/ 6 w 31"/>
                  <a:gd name="T75" fmla="*/ 2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
                  <a:gd name="T115" fmla="*/ 0 h 35"/>
                  <a:gd name="T116" fmla="*/ 31 w 3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 h="35">
                    <a:moveTo>
                      <a:pt x="3" y="1"/>
                    </a:moveTo>
                    <a:cubicBezTo>
                      <a:pt x="3" y="3"/>
                      <a:pt x="3" y="3"/>
                      <a:pt x="3" y="3"/>
                    </a:cubicBezTo>
                    <a:cubicBezTo>
                      <a:pt x="0" y="3"/>
                      <a:pt x="0" y="3"/>
                      <a:pt x="0" y="4"/>
                    </a:cubicBezTo>
                    <a:cubicBezTo>
                      <a:pt x="0" y="5"/>
                      <a:pt x="2" y="7"/>
                      <a:pt x="2" y="8"/>
                    </a:cubicBezTo>
                    <a:cubicBezTo>
                      <a:pt x="2" y="9"/>
                      <a:pt x="2" y="9"/>
                      <a:pt x="1" y="9"/>
                    </a:cubicBezTo>
                    <a:cubicBezTo>
                      <a:pt x="2" y="11"/>
                      <a:pt x="4" y="11"/>
                      <a:pt x="5" y="12"/>
                    </a:cubicBezTo>
                    <a:cubicBezTo>
                      <a:pt x="5" y="13"/>
                      <a:pt x="6" y="15"/>
                      <a:pt x="6" y="15"/>
                    </a:cubicBezTo>
                    <a:cubicBezTo>
                      <a:pt x="6" y="15"/>
                      <a:pt x="7" y="16"/>
                      <a:pt x="8" y="17"/>
                    </a:cubicBezTo>
                    <a:cubicBezTo>
                      <a:pt x="10" y="18"/>
                      <a:pt x="10" y="18"/>
                      <a:pt x="11" y="20"/>
                    </a:cubicBezTo>
                    <a:cubicBezTo>
                      <a:pt x="10" y="21"/>
                      <a:pt x="10" y="21"/>
                      <a:pt x="9" y="21"/>
                    </a:cubicBezTo>
                    <a:cubicBezTo>
                      <a:pt x="9" y="21"/>
                      <a:pt x="9" y="21"/>
                      <a:pt x="9" y="21"/>
                    </a:cubicBezTo>
                    <a:cubicBezTo>
                      <a:pt x="10" y="22"/>
                      <a:pt x="12" y="22"/>
                      <a:pt x="13" y="23"/>
                    </a:cubicBezTo>
                    <a:cubicBezTo>
                      <a:pt x="13" y="23"/>
                      <a:pt x="13" y="24"/>
                      <a:pt x="13" y="24"/>
                    </a:cubicBezTo>
                    <a:cubicBezTo>
                      <a:pt x="12" y="24"/>
                      <a:pt x="12" y="24"/>
                      <a:pt x="12" y="24"/>
                    </a:cubicBezTo>
                    <a:cubicBezTo>
                      <a:pt x="11" y="27"/>
                      <a:pt x="13" y="28"/>
                      <a:pt x="14" y="28"/>
                    </a:cubicBezTo>
                    <a:cubicBezTo>
                      <a:pt x="14" y="28"/>
                      <a:pt x="17" y="30"/>
                      <a:pt x="17" y="30"/>
                    </a:cubicBezTo>
                    <a:cubicBezTo>
                      <a:pt x="18" y="30"/>
                      <a:pt x="20" y="30"/>
                      <a:pt x="21" y="31"/>
                    </a:cubicBezTo>
                    <a:cubicBezTo>
                      <a:pt x="23" y="32"/>
                      <a:pt x="24" y="33"/>
                      <a:pt x="26" y="34"/>
                    </a:cubicBezTo>
                    <a:cubicBezTo>
                      <a:pt x="26" y="34"/>
                      <a:pt x="29" y="35"/>
                      <a:pt x="31" y="34"/>
                    </a:cubicBezTo>
                    <a:cubicBezTo>
                      <a:pt x="31" y="34"/>
                      <a:pt x="31" y="34"/>
                      <a:pt x="31" y="34"/>
                    </a:cubicBezTo>
                    <a:cubicBezTo>
                      <a:pt x="31" y="34"/>
                      <a:pt x="30" y="33"/>
                      <a:pt x="29" y="32"/>
                    </a:cubicBezTo>
                    <a:cubicBezTo>
                      <a:pt x="22" y="27"/>
                      <a:pt x="17" y="22"/>
                      <a:pt x="17" y="22"/>
                    </a:cubicBezTo>
                    <a:cubicBezTo>
                      <a:pt x="17" y="22"/>
                      <a:pt x="17" y="22"/>
                      <a:pt x="17" y="21"/>
                    </a:cubicBezTo>
                    <a:cubicBezTo>
                      <a:pt x="16" y="20"/>
                      <a:pt x="16" y="20"/>
                      <a:pt x="16" y="19"/>
                    </a:cubicBezTo>
                    <a:cubicBezTo>
                      <a:pt x="16" y="19"/>
                      <a:pt x="16" y="19"/>
                      <a:pt x="16" y="19"/>
                    </a:cubicBezTo>
                    <a:cubicBezTo>
                      <a:pt x="15" y="17"/>
                      <a:pt x="14" y="16"/>
                      <a:pt x="13" y="15"/>
                    </a:cubicBezTo>
                    <a:cubicBezTo>
                      <a:pt x="13" y="15"/>
                      <a:pt x="13" y="15"/>
                      <a:pt x="13" y="14"/>
                    </a:cubicBezTo>
                    <a:cubicBezTo>
                      <a:pt x="13" y="13"/>
                      <a:pt x="13" y="13"/>
                      <a:pt x="11" y="10"/>
                    </a:cubicBezTo>
                    <a:cubicBezTo>
                      <a:pt x="12" y="10"/>
                      <a:pt x="13" y="11"/>
                      <a:pt x="14" y="10"/>
                    </a:cubicBezTo>
                    <a:cubicBezTo>
                      <a:pt x="9" y="7"/>
                      <a:pt x="9" y="7"/>
                      <a:pt x="9" y="7"/>
                    </a:cubicBezTo>
                    <a:cubicBezTo>
                      <a:pt x="9" y="7"/>
                      <a:pt x="9" y="7"/>
                      <a:pt x="9" y="6"/>
                    </a:cubicBezTo>
                    <a:cubicBezTo>
                      <a:pt x="10" y="6"/>
                      <a:pt x="10" y="7"/>
                      <a:pt x="11" y="6"/>
                    </a:cubicBezTo>
                    <a:cubicBezTo>
                      <a:pt x="11" y="6"/>
                      <a:pt x="10" y="6"/>
                      <a:pt x="10" y="5"/>
                    </a:cubicBezTo>
                    <a:cubicBezTo>
                      <a:pt x="10" y="5"/>
                      <a:pt x="10" y="5"/>
                      <a:pt x="10" y="5"/>
                    </a:cubicBezTo>
                    <a:cubicBezTo>
                      <a:pt x="10" y="4"/>
                      <a:pt x="9" y="4"/>
                      <a:pt x="9" y="3"/>
                    </a:cubicBezTo>
                    <a:cubicBezTo>
                      <a:pt x="8" y="2"/>
                      <a:pt x="4" y="0"/>
                      <a:pt x="2" y="0"/>
                    </a:cubicBezTo>
                    <a:cubicBezTo>
                      <a:pt x="2" y="0"/>
                      <a:pt x="1" y="0"/>
                      <a:pt x="1" y="0"/>
                    </a:cubicBezTo>
                    <a:cubicBezTo>
                      <a:pt x="1" y="0"/>
                      <a:pt x="2" y="1"/>
                      <a:pt x="3" y="1"/>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0" name="ïṥḷîďe"/>
              <p:cNvSpPr>
                <a:spLocks noChangeArrowheads="1"/>
              </p:cNvSpPr>
              <p:nvPr/>
            </p:nvSpPr>
            <p:spPr bwMode="auto">
              <a:xfrm>
                <a:off x="1138" y="2060"/>
                <a:ext cx="10" cy="23"/>
              </a:xfrm>
              <a:custGeom>
                <a:avLst/>
                <a:gdLst>
                  <a:gd name="T0" fmla="*/ 6 w 5"/>
                  <a:gd name="T1" fmla="*/ 13 h 11"/>
                  <a:gd name="T2" fmla="*/ 6 w 5"/>
                  <a:gd name="T3" fmla="*/ 13 h 11"/>
                  <a:gd name="T4" fmla="*/ 8 w 5"/>
                  <a:gd name="T5" fmla="*/ 6 h 11"/>
                  <a:gd name="T6" fmla="*/ 8 w 5"/>
                  <a:gd name="T7" fmla="*/ 0 h 11"/>
                  <a:gd name="T8" fmla="*/ 2 w 5"/>
                  <a:gd name="T9" fmla="*/ 6 h 11"/>
                  <a:gd name="T10" fmla="*/ 2 w 5"/>
                  <a:gd name="T11" fmla="*/ 8 h 11"/>
                  <a:gd name="T12" fmla="*/ 0 w 5"/>
                  <a:gd name="T13" fmla="*/ 21 h 11"/>
                  <a:gd name="T14" fmla="*/ 0 w 5"/>
                  <a:gd name="T15" fmla="*/ 23 h 11"/>
                  <a:gd name="T16" fmla="*/ 6 w 5"/>
                  <a:gd name="T17" fmla="*/ 15 h 11"/>
                  <a:gd name="T18" fmla="*/ 6 w 5"/>
                  <a:gd name="T19" fmla="*/ 13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1"/>
                  <a:gd name="T32" fmla="*/ 5 w 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1">
                    <a:moveTo>
                      <a:pt x="3" y="6"/>
                    </a:moveTo>
                    <a:cubicBezTo>
                      <a:pt x="3" y="6"/>
                      <a:pt x="3" y="6"/>
                      <a:pt x="3" y="6"/>
                    </a:cubicBezTo>
                    <a:cubicBezTo>
                      <a:pt x="4" y="5"/>
                      <a:pt x="4" y="4"/>
                      <a:pt x="4" y="3"/>
                    </a:cubicBezTo>
                    <a:cubicBezTo>
                      <a:pt x="5" y="0"/>
                      <a:pt x="5" y="0"/>
                      <a:pt x="4" y="0"/>
                    </a:cubicBezTo>
                    <a:cubicBezTo>
                      <a:pt x="3" y="0"/>
                      <a:pt x="2" y="2"/>
                      <a:pt x="1" y="3"/>
                    </a:cubicBezTo>
                    <a:cubicBezTo>
                      <a:pt x="1" y="4"/>
                      <a:pt x="1" y="4"/>
                      <a:pt x="1" y="4"/>
                    </a:cubicBezTo>
                    <a:cubicBezTo>
                      <a:pt x="1" y="5"/>
                      <a:pt x="1" y="5"/>
                      <a:pt x="0" y="10"/>
                    </a:cubicBezTo>
                    <a:cubicBezTo>
                      <a:pt x="0" y="10"/>
                      <a:pt x="0" y="11"/>
                      <a:pt x="0" y="11"/>
                    </a:cubicBezTo>
                    <a:cubicBezTo>
                      <a:pt x="1" y="11"/>
                      <a:pt x="2" y="9"/>
                      <a:pt x="3" y="7"/>
                    </a:cubicBezTo>
                    <a:cubicBezTo>
                      <a:pt x="3" y="7"/>
                      <a:pt x="3" y="7"/>
                      <a:pt x="3"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1" name="ïṣ1íḓe"/>
              <p:cNvSpPr>
                <a:spLocks noChangeArrowheads="1"/>
              </p:cNvSpPr>
              <p:nvPr/>
            </p:nvSpPr>
            <p:spPr bwMode="auto">
              <a:xfrm>
                <a:off x="1163" y="2104"/>
                <a:ext cx="25" cy="60"/>
              </a:xfrm>
              <a:custGeom>
                <a:avLst/>
                <a:gdLst>
                  <a:gd name="T0" fmla="*/ 21 w 12"/>
                  <a:gd name="T1" fmla="*/ 12 h 29"/>
                  <a:gd name="T2" fmla="*/ 19 w 12"/>
                  <a:gd name="T3" fmla="*/ 17 h 29"/>
                  <a:gd name="T4" fmla="*/ 19 w 12"/>
                  <a:gd name="T5" fmla="*/ 17 h 29"/>
                  <a:gd name="T6" fmla="*/ 17 w 12"/>
                  <a:gd name="T7" fmla="*/ 21 h 29"/>
                  <a:gd name="T8" fmla="*/ 15 w 12"/>
                  <a:gd name="T9" fmla="*/ 25 h 29"/>
                  <a:gd name="T10" fmla="*/ 10 w 12"/>
                  <a:gd name="T11" fmla="*/ 29 h 29"/>
                  <a:gd name="T12" fmla="*/ 4 w 12"/>
                  <a:gd name="T13" fmla="*/ 48 h 29"/>
                  <a:gd name="T14" fmla="*/ 0 w 12"/>
                  <a:gd name="T15" fmla="*/ 60 h 29"/>
                  <a:gd name="T16" fmla="*/ 0 w 12"/>
                  <a:gd name="T17" fmla="*/ 58 h 29"/>
                  <a:gd name="T18" fmla="*/ 0 w 12"/>
                  <a:gd name="T19" fmla="*/ 58 h 29"/>
                  <a:gd name="T20" fmla="*/ 8 w 12"/>
                  <a:gd name="T21" fmla="*/ 41 h 29"/>
                  <a:gd name="T22" fmla="*/ 19 w 12"/>
                  <a:gd name="T23" fmla="*/ 17 h 29"/>
                  <a:gd name="T24" fmla="*/ 25 w 12"/>
                  <a:gd name="T25" fmla="*/ 0 h 29"/>
                  <a:gd name="T26" fmla="*/ 21 w 12"/>
                  <a:gd name="T27" fmla="*/ 8 h 29"/>
                  <a:gd name="T28" fmla="*/ 21 w 12"/>
                  <a:gd name="T29" fmla="*/ 12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29"/>
                  <a:gd name="T47" fmla="*/ 12 w 12"/>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29">
                    <a:moveTo>
                      <a:pt x="10" y="6"/>
                    </a:moveTo>
                    <a:cubicBezTo>
                      <a:pt x="9" y="7"/>
                      <a:pt x="9" y="7"/>
                      <a:pt x="9" y="8"/>
                    </a:cubicBezTo>
                    <a:cubicBezTo>
                      <a:pt x="9" y="8"/>
                      <a:pt x="9" y="8"/>
                      <a:pt x="9" y="8"/>
                    </a:cubicBezTo>
                    <a:cubicBezTo>
                      <a:pt x="8" y="9"/>
                      <a:pt x="8" y="9"/>
                      <a:pt x="8" y="10"/>
                    </a:cubicBezTo>
                    <a:cubicBezTo>
                      <a:pt x="7" y="11"/>
                      <a:pt x="7" y="11"/>
                      <a:pt x="7" y="12"/>
                    </a:cubicBezTo>
                    <a:cubicBezTo>
                      <a:pt x="6" y="12"/>
                      <a:pt x="6" y="13"/>
                      <a:pt x="5" y="14"/>
                    </a:cubicBezTo>
                    <a:cubicBezTo>
                      <a:pt x="4" y="17"/>
                      <a:pt x="3" y="20"/>
                      <a:pt x="2" y="23"/>
                    </a:cubicBezTo>
                    <a:cubicBezTo>
                      <a:pt x="1" y="25"/>
                      <a:pt x="1" y="27"/>
                      <a:pt x="0" y="29"/>
                    </a:cubicBezTo>
                    <a:cubicBezTo>
                      <a:pt x="0" y="28"/>
                      <a:pt x="0" y="28"/>
                      <a:pt x="0" y="28"/>
                    </a:cubicBezTo>
                    <a:cubicBezTo>
                      <a:pt x="0" y="28"/>
                      <a:pt x="0" y="28"/>
                      <a:pt x="0" y="28"/>
                    </a:cubicBezTo>
                    <a:cubicBezTo>
                      <a:pt x="4" y="20"/>
                      <a:pt x="4" y="20"/>
                      <a:pt x="4" y="20"/>
                    </a:cubicBezTo>
                    <a:cubicBezTo>
                      <a:pt x="6" y="16"/>
                      <a:pt x="8" y="11"/>
                      <a:pt x="9" y="8"/>
                    </a:cubicBezTo>
                    <a:cubicBezTo>
                      <a:pt x="12" y="0"/>
                      <a:pt x="12" y="0"/>
                      <a:pt x="12" y="0"/>
                    </a:cubicBezTo>
                    <a:cubicBezTo>
                      <a:pt x="11" y="1"/>
                      <a:pt x="11" y="3"/>
                      <a:pt x="10" y="4"/>
                    </a:cubicBezTo>
                    <a:cubicBezTo>
                      <a:pt x="10" y="5"/>
                      <a:pt x="10" y="6"/>
                      <a:pt x="10"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2" name="ï$lïdê"/>
              <p:cNvSpPr>
                <a:spLocks noChangeArrowheads="1"/>
              </p:cNvSpPr>
              <p:nvPr/>
            </p:nvSpPr>
            <p:spPr bwMode="auto">
              <a:xfrm>
                <a:off x="1206" y="2012"/>
                <a:ext cx="2" cy="13"/>
              </a:xfrm>
              <a:custGeom>
                <a:avLst/>
                <a:gdLst>
                  <a:gd name="T0" fmla="*/ 0 w 1"/>
                  <a:gd name="T1" fmla="*/ 13 h 6"/>
                  <a:gd name="T2" fmla="*/ 0 w 1"/>
                  <a:gd name="T3" fmla="*/ 13 h 6"/>
                  <a:gd name="T4" fmla="*/ 2 w 1"/>
                  <a:gd name="T5" fmla="*/ 0 h 6"/>
                  <a:gd name="T6" fmla="*/ 0 w 1"/>
                  <a:gd name="T7" fmla="*/ 13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6"/>
                    </a:moveTo>
                    <a:cubicBezTo>
                      <a:pt x="0" y="6"/>
                      <a:pt x="0" y="6"/>
                      <a:pt x="0" y="6"/>
                    </a:cubicBezTo>
                    <a:cubicBezTo>
                      <a:pt x="1" y="4"/>
                      <a:pt x="1" y="2"/>
                      <a:pt x="1" y="0"/>
                    </a:cubicBezTo>
                    <a:cubicBezTo>
                      <a:pt x="1" y="2"/>
                      <a:pt x="0" y="4"/>
                      <a:pt x="0"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3" name="ïṩ1íḍê"/>
              <p:cNvSpPr>
                <a:spLocks noChangeArrowheads="1"/>
              </p:cNvSpPr>
              <p:nvPr/>
            </p:nvSpPr>
            <p:spPr bwMode="auto">
              <a:xfrm>
                <a:off x="1188" y="2091"/>
                <a:ext cx="4" cy="13"/>
              </a:xfrm>
              <a:custGeom>
                <a:avLst/>
                <a:gdLst>
                  <a:gd name="T0" fmla="*/ 0 w 2"/>
                  <a:gd name="T1" fmla="*/ 13 h 6"/>
                  <a:gd name="T2" fmla="*/ 0 w 2"/>
                  <a:gd name="T3" fmla="*/ 13 h 6"/>
                  <a:gd name="T4" fmla="*/ 0 w 2"/>
                  <a:gd name="T5" fmla="*/ 13 h 6"/>
                  <a:gd name="T6" fmla="*/ 4 w 2"/>
                  <a:gd name="T7" fmla="*/ 0 h 6"/>
                  <a:gd name="T8" fmla="*/ 4 w 2"/>
                  <a:gd name="T9" fmla="*/ 0 h 6"/>
                  <a:gd name="T10" fmla="*/ 4 w 2"/>
                  <a:gd name="T11" fmla="*/ 0 h 6"/>
                  <a:gd name="T12" fmla="*/ 4 w 2"/>
                  <a:gd name="T13" fmla="*/ 0 h 6"/>
                  <a:gd name="T14" fmla="*/ 0 w 2"/>
                  <a:gd name="T15" fmla="*/ 13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6"/>
                    </a:moveTo>
                    <a:cubicBezTo>
                      <a:pt x="0" y="6"/>
                      <a:pt x="0" y="6"/>
                      <a:pt x="0" y="6"/>
                    </a:cubicBezTo>
                    <a:cubicBezTo>
                      <a:pt x="0" y="6"/>
                      <a:pt x="0" y="6"/>
                      <a:pt x="0" y="6"/>
                    </a:cubicBezTo>
                    <a:cubicBezTo>
                      <a:pt x="1" y="3"/>
                      <a:pt x="2" y="0"/>
                      <a:pt x="2" y="0"/>
                    </a:cubicBezTo>
                    <a:cubicBezTo>
                      <a:pt x="2" y="0"/>
                      <a:pt x="2" y="0"/>
                      <a:pt x="2" y="0"/>
                    </a:cubicBezTo>
                    <a:cubicBezTo>
                      <a:pt x="2" y="0"/>
                      <a:pt x="2" y="0"/>
                      <a:pt x="2" y="0"/>
                    </a:cubicBezTo>
                    <a:cubicBezTo>
                      <a:pt x="2" y="0"/>
                      <a:pt x="2" y="0"/>
                      <a:pt x="2" y="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4" name="îṩľíḓe"/>
              <p:cNvSpPr>
                <a:spLocks noChangeArrowheads="1"/>
              </p:cNvSpPr>
              <p:nvPr/>
            </p:nvSpPr>
            <p:spPr bwMode="auto">
              <a:xfrm>
                <a:off x="621" y="1481"/>
                <a:ext cx="594" cy="629"/>
              </a:xfrm>
              <a:custGeom>
                <a:avLst/>
                <a:gdLst>
                  <a:gd name="T0" fmla="*/ 397 w 286"/>
                  <a:gd name="T1" fmla="*/ 64 h 303"/>
                  <a:gd name="T2" fmla="*/ 312 w 286"/>
                  <a:gd name="T3" fmla="*/ 10 h 303"/>
                  <a:gd name="T4" fmla="*/ 372 w 286"/>
                  <a:gd name="T5" fmla="*/ 58 h 303"/>
                  <a:gd name="T6" fmla="*/ 357 w 286"/>
                  <a:gd name="T7" fmla="*/ 60 h 303"/>
                  <a:gd name="T8" fmla="*/ 388 w 286"/>
                  <a:gd name="T9" fmla="*/ 89 h 303"/>
                  <a:gd name="T10" fmla="*/ 399 w 286"/>
                  <a:gd name="T11" fmla="*/ 116 h 303"/>
                  <a:gd name="T12" fmla="*/ 378 w 286"/>
                  <a:gd name="T13" fmla="*/ 83 h 303"/>
                  <a:gd name="T14" fmla="*/ 320 w 286"/>
                  <a:gd name="T15" fmla="*/ 37 h 303"/>
                  <a:gd name="T16" fmla="*/ 374 w 286"/>
                  <a:gd name="T17" fmla="*/ 93 h 303"/>
                  <a:gd name="T18" fmla="*/ 368 w 286"/>
                  <a:gd name="T19" fmla="*/ 87 h 303"/>
                  <a:gd name="T20" fmla="*/ 330 w 286"/>
                  <a:gd name="T21" fmla="*/ 79 h 303"/>
                  <a:gd name="T22" fmla="*/ 307 w 286"/>
                  <a:gd name="T23" fmla="*/ 89 h 303"/>
                  <a:gd name="T24" fmla="*/ 280 w 286"/>
                  <a:gd name="T25" fmla="*/ 89 h 303"/>
                  <a:gd name="T26" fmla="*/ 270 w 286"/>
                  <a:gd name="T27" fmla="*/ 125 h 303"/>
                  <a:gd name="T28" fmla="*/ 255 w 286"/>
                  <a:gd name="T29" fmla="*/ 110 h 303"/>
                  <a:gd name="T30" fmla="*/ 208 w 286"/>
                  <a:gd name="T31" fmla="*/ 69 h 303"/>
                  <a:gd name="T32" fmla="*/ 160 w 286"/>
                  <a:gd name="T33" fmla="*/ 69 h 303"/>
                  <a:gd name="T34" fmla="*/ 143 w 286"/>
                  <a:gd name="T35" fmla="*/ 75 h 303"/>
                  <a:gd name="T36" fmla="*/ 127 w 286"/>
                  <a:gd name="T37" fmla="*/ 95 h 303"/>
                  <a:gd name="T38" fmla="*/ 135 w 286"/>
                  <a:gd name="T39" fmla="*/ 104 h 303"/>
                  <a:gd name="T40" fmla="*/ 87 w 286"/>
                  <a:gd name="T41" fmla="*/ 199 h 303"/>
                  <a:gd name="T42" fmla="*/ 137 w 286"/>
                  <a:gd name="T43" fmla="*/ 214 h 303"/>
                  <a:gd name="T44" fmla="*/ 172 w 286"/>
                  <a:gd name="T45" fmla="*/ 206 h 303"/>
                  <a:gd name="T46" fmla="*/ 166 w 286"/>
                  <a:gd name="T47" fmla="*/ 176 h 303"/>
                  <a:gd name="T48" fmla="*/ 170 w 286"/>
                  <a:gd name="T49" fmla="*/ 149 h 303"/>
                  <a:gd name="T50" fmla="*/ 193 w 286"/>
                  <a:gd name="T51" fmla="*/ 174 h 303"/>
                  <a:gd name="T52" fmla="*/ 201 w 286"/>
                  <a:gd name="T53" fmla="*/ 179 h 303"/>
                  <a:gd name="T54" fmla="*/ 218 w 286"/>
                  <a:gd name="T55" fmla="*/ 208 h 303"/>
                  <a:gd name="T56" fmla="*/ 189 w 286"/>
                  <a:gd name="T57" fmla="*/ 235 h 303"/>
                  <a:gd name="T58" fmla="*/ 112 w 286"/>
                  <a:gd name="T59" fmla="*/ 237 h 303"/>
                  <a:gd name="T60" fmla="*/ 73 w 286"/>
                  <a:gd name="T61" fmla="*/ 274 h 303"/>
                  <a:gd name="T62" fmla="*/ 35 w 286"/>
                  <a:gd name="T63" fmla="*/ 299 h 303"/>
                  <a:gd name="T64" fmla="*/ 4 w 286"/>
                  <a:gd name="T65" fmla="*/ 399 h 303"/>
                  <a:gd name="T66" fmla="*/ 31 w 286"/>
                  <a:gd name="T67" fmla="*/ 407 h 303"/>
                  <a:gd name="T68" fmla="*/ 46 w 286"/>
                  <a:gd name="T69" fmla="*/ 403 h 303"/>
                  <a:gd name="T70" fmla="*/ 73 w 286"/>
                  <a:gd name="T71" fmla="*/ 370 h 303"/>
                  <a:gd name="T72" fmla="*/ 79 w 286"/>
                  <a:gd name="T73" fmla="*/ 367 h 303"/>
                  <a:gd name="T74" fmla="*/ 120 w 286"/>
                  <a:gd name="T75" fmla="*/ 340 h 303"/>
                  <a:gd name="T76" fmla="*/ 125 w 286"/>
                  <a:gd name="T77" fmla="*/ 334 h 303"/>
                  <a:gd name="T78" fmla="*/ 162 w 286"/>
                  <a:gd name="T79" fmla="*/ 355 h 303"/>
                  <a:gd name="T80" fmla="*/ 160 w 286"/>
                  <a:gd name="T81" fmla="*/ 382 h 303"/>
                  <a:gd name="T82" fmla="*/ 195 w 286"/>
                  <a:gd name="T83" fmla="*/ 361 h 303"/>
                  <a:gd name="T84" fmla="*/ 204 w 286"/>
                  <a:gd name="T85" fmla="*/ 355 h 303"/>
                  <a:gd name="T86" fmla="*/ 162 w 286"/>
                  <a:gd name="T87" fmla="*/ 324 h 303"/>
                  <a:gd name="T88" fmla="*/ 233 w 286"/>
                  <a:gd name="T89" fmla="*/ 388 h 303"/>
                  <a:gd name="T90" fmla="*/ 251 w 286"/>
                  <a:gd name="T91" fmla="*/ 365 h 303"/>
                  <a:gd name="T92" fmla="*/ 303 w 286"/>
                  <a:gd name="T93" fmla="*/ 401 h 303"/>
                  <a:gd name="T94" fmla="*/ 351 w 286"/>
                  <a:gd name="T95" fmla="*/ 500 h 303"/>
                  <a:gd name="T96" fmla="*/ 403 w 286"/>
                  <a:gd name="T97" fmla="*/ 542 h 303"/>
                  <a:gd name="T98" fmla="*/ 409 w 286"/>
                  <a:gd name="T99" fmla="*/ 538 h 303"/>
                  <a:gd name="T100" fmla="*/ 430 w 286"/>
                  <a:gd name="T101" fmla="*/ 473 h 303"/>
                  <a:gd name="T102" fmla="*/ 463 w 286"/>
                  <a:gd name="T103" fmla="*/ 473 h 303"/>
                  <a:gd name="T104" fmla="*/ 511 w 286"/>
                  <a:gd name="T105" fmla="*/ 563 h 303"/>
                  <a:gd name="T106" fmla="*/ 536 w 286"/>
                  <a:gd name="T107" fmla="*/ 540 h 303"/>
                  <a:gd name="T108" fmla="*/ 567 w 286"/>
                  <a:gd name="T109" fmla="*/ 548 h 303"/>
                  <a:gd name="T110" fmla="*/ 571 w 286"/>
                  <a:gd name="T111" fmla="*/ 590 h 303"/>
                  <a:gd name="T112" fmla="*/ 590 w 286"/>
                  <a:gd name="T113" fmla="*/ 521 h 3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6"/>
                  <a:gd name="T172" fmla="*/ 0 h 303"/>
                  <a:gd name="T173" fmla="*/ 286 w 286"/>
                  <a:gd name="T174" fmla="*/ 303 h 3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6" h="303">
                    <a:moveTo>
                      <a:pt x="285" y="201"/>
                    </a:moveTo>
                    <a:cubicBezTo>
                      <a:pt x="282" y="175"/>
                      <a:pt x="282" y="175"/>
                      <a:pt x="278" y="162"/>
                    </a:cubicBezTo>
                    <a:cubicBezTo>
                      <a:pt x="271" y="137"/>
                      <a:pt x="271" y="137"/>
                      <a:pt x="265" y="125"/>
                    </a:cubicBezTo>
                    <a:cubicBezTo>
                      <a:pt x="262" y="118"/>
                      <a:pt x="257" y="107"/>
                      <a:pt x="253" y="100"/>
                    </a:cubicBezTo>
                    <a:cubicBezTo>
                      <a:pt x="247" y="91"/>
                      <a:pt x="247" y="91"/>
                      <a:pt x="247" y="91"/>
                    </a:cubicBezTo>
                    <a:cubicBezTo>
                      <a:pt x="233" y="71"/>
                      <a:pt x="233" y="71"/>
                      <a:pt x="224" y="61"/>
                    </a:cubicBezTo>
                    <a:cubicBezTo>
                      <a:pt x="207" y="43"/>
                      <a:pt x="206" y="43"/>
                      <a:pt x="196" y="35"/>
                    </a:cubicBezTo>
                    <a:cubicBezTo>
                      <a:pt x="194" y="33"/>
                      <a:pt x="192" y="32"/>
                      <a:pt x="191" y="31"/>
                    </a:cubicBezTo>
                    <a:cubicBezTo>
                      <a:pt x="176" y="20"/>
                      <a:pt x="175" y="19"/>
                      <a:pt x="165" y="13"/>
                    </a:cubicBezTo>
                    <a:cubicBezTo>
                      <a:pt x="151" y="6"/>
                      <a:pt x="151" y="6"/>
                      <a:pt x="151" y="6"/>
                    </a:cubicBezTo>
                    <a:cubicBezTo>
                      <a:pt x="148" y="4"/>
                      <a:pt x="145" y="2"/>
                      <a:pt x="140" y="0"/>
                    </a:cubicBezTo>
                    <a:cubicBezTo>
                      <a:pt x="143" y="2"/>
                      <a:pt x="144" y="2"/>
                      <a:pt x="145" y="3"/>
                    </a:cubicBezTo>
                    <a:cubicBezTo>
                      <a:pt x="148" y="4"/>
                      <a:pt x="151" y="6"/>
                      <a:pt x="154" y="8"/>
                    </a:cubicBezTo>
                    <a:cubicBezTo>
                      <a:pt x="152" y="6"/>
                      <a:pt x="152" y="6"/>
                      <a:pt x="152" y="6"/>
                    </a:cubicBezTo>
                    <a:cubicBezTo>
                      <a:pt x="151" y="6"/>
                      <a:pt x="151" y="6"/>
                      <a:pt x="150" y="6"/>
                    </a:cubicBezTo>
                    <a:cubicBezTo>
                      <a:pt x="150" y="5"/>
                      <a:pt x="150" y="5"/>
                      <a:pt x="150" y="5"/>
                    </a:cubicBezTo>
                    <a:cubicBezTo>
                      <a:pt x="150" y="5"/>
                      <a:pt x="150" y="5"/>
                      <a:pt x="150" y="5"/>
                    </a:cubicBezTo>
                    <a:cubicBezTo>
                      <a:pt x="149" y="5"/>
                      <a:pt x="149" y="5"/>
                      <a:pt x="148" y="5"/>
                    </a:cubicBezTo>
                    <a:cubicBezTo>
                      <a:pt x="149" y="6"/>
                      <a:pt x="149" y="6"/>
                      <a:pt x="154" y="8"/>
                    </a:cubicBezTo>
                    <a:cubicBezTo>
                      <a:pt x="155" y="9"/>
                      <a:pt x="155" y="9"/>
                      <a:pt x="162" y="14"/>
                    </a:cubicBezTo>
                    <a:cubicBezTo>
                      <a:pt x="166" y="16"/>
                      <a:pt x="166" y="16"/>
                      <a:pt x="166" y="17"/>
                    </a:cubicBezTo>
                    <a:cubicBezTo>
                      <a:pt x="166" y="17"/>
                      <a:pt x="166" y="17"/>
                      <a:pt x="165" y="17"/>
                    </a:cubicBezTo>
                    <a:cubicBezTo>
                      <a:pt x="165" y="17"/>
                      <a:pt x="165" y="18"/>
                      <a:pt x="165" y="18"/>
                    </a:cubicBezTo>
                    <a:cubicBezTo>
                      <a:pt x="169" y="22"/>
                      <a:pt x="176" y="23"/>
                      <a:pt x="179" y="28"/>
                    </a:cubicBezTo>
                    <a:cubicBezTo>
                      <a:pt x="178" y="28"/>
                      <a:pt x="172" y="24"/>
                      <a:pt x="171" y="24"/>
                    </a:cubicBezTo>
                    <a:cubicBezTo>
                      <a:pt x="170" y="23"/>
                      <a:pt x="170" y="23"/>
                      <a:pt x="169" y="23"/>
                    </a:cubicBezTo>
                    <a:cubicBezTo>
                      <a:pt x="169" y="23"/>
                      <a:pt x="169" y="23"/>
                      <a:pt x="169" y="23"/>
                    </a:cubicBezTo>
                    <a:cubicBezTo>
                      <a:pt x="169" y="23"/>
                      <a:pt x="169" y="23"/>
                      <a:pt x="172" y="27"/>
                    </a:cubicBezTo>
                    <a:cubicBezTo>
                      <a:pt x="169" y="25"/>
                      <a:pt x="167" y="20"/>
                      <a:pt x="162" y="20"/>
                    </a:cubicBezTo>
                    <a:cubicBezTo>
                      <a:pt x="164" y="22"/>
                      <a:pt x="168" y="23"/>
                      <a:pt x="169" y="26"/>
                    </a:cubicBezTo>
                    <a:cubicBezTo>
                      <a:pt x="169" y="26"/>
                      <a:pt x="169" y="26"/>
                      <a:pt x="169" y="27"/>
                    </a:cubicBezTo>
                    <a:cubicBezTo>
                      <a:pt x="170" y="27"/>
                      <a:pt x="171" y="28"/>
                      <a:pt x="172" y="29"/>
                    </a:cubicBezTo>
                    <a:cubicBezTo>
                      <a:pt x="175" y="31"/>
                      <a:pt x="175" y="31"/>
                      <a:pt x="175" y="31"/>
                    </a:cubicBezTo>
                    <a:cubicBezTo>
                      <a:pt x="182" y="40"/>
                      <a:pt x="184" y="41"/>
                      <a:pt x="185" y="41"/>
                    </a:cubicBezTo>
                    <a:cubicBezTo>
                      <a:pt x="185" y="41"/>
                      <a:pt x="186" y="41"/>
                      <a:pt x="186" y="41"/>
                    </a:cubicBezTo>
                    <a:cubicBezTo>
                      <a:pt x="186" y="41"/>
                      <a:pt x="186" y="41"/>
                      <a:pt x="186" y="41"/>
                    </a:cubicBezTo>
                    <a:cubicBezTo>
                      <a:pt x="186" y="41"/>
                      <a:pt x="188" y="41"/>
                      <a:pt x="189" y="43"/>
                    </a:cubicBezTo>
                    <a:cubicBezTo>
                      <a:pt x="188" y="43"/>
                      <a:pt x="188" y="43"/>
                      <a:pt x="187" y="43"/>
                    </a:cubicBezTo>
                    <a:cubicBezTo>
                      <a:pt x="187" y="43"/>
                      <a:pt x="187" y="43"/>
                      <a:pt x="187" y="43"/>
                    </a:cubicBezTo>
                    <a:cubicBezTo>
                      <a:pt x="187" y="43"/>
                      <a:pt x="187" y="43"/>
                      <a:pt x="187" y="43"/>
                    </a:cubicBezTo>
                    <a:cubicBezTo>
                      <a:pt x="189" y="45"/>
                      <a:pt x="192" y="47"/>
                      <a:pt x="193" y="49"/>
                    </a:cubicBezTo>
                    <a:cubicBezTo>
                      <a:pt x="193" y="49"/>
                      <a:pt x="192" y="49"/>
                      <a:pt x="192" y="49"/>
                    </a:cubicBezTo>
                    <a:cubicBezTo>
                      <a:pt x="193" y="50"/>
                      <a:pt x="193" y="50"/>
                      <a:pt x="193" y="51"/>
                    </a:cubicBezTo>
                    <a:cubicBezTo>
                      <a:pt x="194" y="52"/>
                      <a:pt x="195" y="52"/>
                      <a:pt x="195" y="53"/>
                    </a:cubicBezTo>
                    <a:cubicBezTo>
                      <a:pt x="195" y="53"/>
                      <a:pt x="195" y="53"/>
                      <a:pt x="195" y="54"/>
                    </a:cubicBezTo>
                    <a:cubicBezTo>
                      <a:pt x="195" y="54"/>
                      <a:pt x="195" y="54"/>
                      <a:pt x="195" y="56"/>
                    </a:cubicBezTo>
                    <a:cubicBezTo>
                      <a:pt x="195" y="56"/>
                      <a:pt x="194" y="56"/>
                      <a:pt x="194" y="56"/>
                    </a:cubicBezTo>
                    <a:cubicBezTo>
                      <a:pt x="193" y="56"/>
                      <a:pt x="193" y="55"/>
                      <a:pt x="192" y="56"/>
                    </a:cubicBezTo>
                    <a:cubicBezTo>
                      <a:pt x="192" y="56"/>
                      <a:pt x="192" y="55"/>
                      <a:pt x="192" y="55"/>
                    </a:cubicBezTo>
                    <a:cubicBezTo>
                      <a:pt x="198" y="64"/>
                      <a:pt x="202" y="67"/>
                      <a:pt x="207" y="74"/>
                    </a:cubicBezTo>
                    <a:cubicBezTo>
                      <a:pt x="202" y="67"/>
                      <a:pt x="198" y="64"/>
                      <a:pt x="191" y="55"/>
                    </a:cubicBezTo>
                    <a:cubicBezTo>
                      <a:pt x="190" y="55"/>
                      <a:pt x="188" y="54"/>
                      <a:pt x="189" y="53"/>
                    </a:cubicBezTo>
                    <a:cubicBezTo>
                      <a:pt x="190" y="53"/>
                      <a:pt x="191" y="54"/>
                      <a:pt x="193" y="53"/>
                    </a:cubicBezTo>
                    <a:cubicBezTo>
                      <a:pt x="193" y="53"/>
                      <a:pt x="192" y="52"/>
                      <a:pt x="191" y="51"/>
                    </a:cubicBezTo>
                    <a:cubicBezTo>
                      <a:pt x="191" y="50"/>
                      <a:pt x="191" y="48"/>
                      <a:pt x="184" y="42"/>
                    </a:cubicBezTo>
                    <a:cubicBezTo>
                      <a:pt x="182" y="40"/>
                      <a:pt x="182" y="40"/>
                      <a:pt x="182" y="40"/>
                    </a:cubicBezTo>
                    <a:cubicBezTo>
                      <a:pt x="180" y="38"/>
                      <a:pt x="179" y="36"/>
                      <a:pt x="177" y="35"/>
                    </a:cubicBezTo>
                    <a:cubicBezTo>
                      <a:pt x="175" y="33"/>
                      <a:pt x="173" y="31"/>
                      <a:pt x="171" y="30"/>
                    </a:cubicBezTo>
                    <a:cubicBezTo>
                      <a:pt x="170" y="29"/>
                      <a:pt x="169" y="27"/>
                      <a:pt x="167" y="25"/>
                    </a:cubicBezTo>
                    <a:cubicBezTo>
                      <a:pt x="164" y="23"/>
                      <a:pt x="164" y="23"/>
                      <a:pt x="164" y="23"/>
                    </a:cubicBezTo>
                    <a:cubicBezTo>
                      <a:pt x="161" y="21"/>
                      <a:pt x="158" y="18"/>
                      <a:pt x="155" y="17"/>
                    </a:cubicBezTo>
                    <a:cubicBezTo>
                      <a:pt x="154" y="17"/>
                      <a:pt x="154" y="17"/>
                      <a:pt x="154" y="17"/>
                    </a:cubicBezTo>
                    <a:cubicBezTo>
                      <a:pt x="154" y="17"/>
                      <a:pt x="154" y="17"/>
                      <a:pt x="154" y="18"/>
                    </a:cubicBezTo>
                    <a:cubicBezTo>
                      <a:pt x="154" y="18"/>
                      <a:pt x="154" y="18"/>
                      <a:pt x="154" y="18"/>
                    </a:cubicBezTo>
                    <a:cubicBezTo>
                      <a:pt x="160" y="24"/>
                      <a:pt x="160" y="24"/>
                      <a:pt x="162" y="25"/>
                    </a:cubicBezTo>
                    <a:cubicBezTo>
                      <a:pt x="162" y="25"/>
                      <a:pt x="161" y="25"/>
                      <a:pt x="161" y="26"/>
                    </a:cubicBezTo>
                    <a:cubicBezTo>
                      <a:pt x="163" y="27"/>
                      <a:pt x="163" y="27"/>
                      <a:pt x="164" y="28"/>
                    </a:cubicBezTo>
                    <a:cubicBezTo>
                      <a:pt x="163" y="28"/>
                      <a:pt x="163" y="28"/>
                      <a:pt x="163" y="29"/>
                    </a:cubicBezTo>
                    <a:cubicBezTo>
                      <a:pt x="163" y="29"/>
                      <a:pt x="169" y="39"/>
                      <a:pt x="178" y="41"/>
                    </a:cubicBezTo>
                    <a:cubicBezTo>
                      <a:pt x="179" y="41"/>
                      <a:pt x="181" y="42"/>
                      <a:pt x="180" y="45"/>
                    </a:cubicBezTo>
                    <a:cubicBezTo>
                      <a:pt x="180" y="45"/>
                      <a:pt x="180" y="45"/>
                      <a:pt x="180" y="45"/>
                    </a:cubicBezTo>
                    <a:cubicBezTo>
                      <a:pt x="180" y="45"/>
                      <a:pt x="180" y="45"/>
                      <a:pt x="180" y="45"/>
                    </a:cubicBezTo>
                    <a:cubicBezTo>
                      <a:pt x="179" y="44"/>
                      <a:pt x="178" y="43"/>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6" y="42"/>
                      <a:pt x="176" y="42"/>
                      <a:pt x="173" y="40"/>
                    </a:cubicBezTo>
                    <a:cubicBezTo>
                      <a:pt x="172" y="40"/>
                      <a:pt x="172" y="40"/>
                      <a:pt x="172" y="40"/>
                    </a:cubicBezTo>
                    <a:cubicBezTo>
                      <a:pt x="166" y="38"/>
                      <a:pt x="160" y="35"/>
                      <a:pt x="154" y="32"/>
                    </a:cubicBezTo>
                    <a:cubicBezTo>
                      <a:pt x="154" y="32"/>
                      <a:pt x="154" y="32"/>
                      <a:pt x="154" y="32"/>
                    </a:cubicBezTo>
                    <a:cubicBezTo>
                      <a:pt x="154" y="32"/>
                      <a:pt x="154" y="32"/>
                      <a:pt x="154" y="32"/>
                    </a:cubicBezTo>
                    <a:cubicBezTo>
                      <a:pt x="154" y="32"/>
                      <a:pt x="154" y="32"/>
                      <a:pt x="154" y="32"/>
                    </a:cubicBezTo>
                    <a:cubicBezTo>
                      <a:pt x="157" y="36"/>
                      <a:pt x="162" y="38"/>
                      <a:pt x="165" y="41"/>
                    </a:cubicBezTo>
                    <a:cubicBezTo>
                      <a:pt x="165" y="41"/>
                      <a:pt x="165" y="41"/>
                      <a:pt x="159" y="38"/>
                    </a:cubicBezTo>
                    <a:cubicBezTo>
                      <a:pt x="160" y="38"/>
                      <a:pt x="160" y="39"/>
                      <a:pt x="161" y="40"/>
                    </a:cubicBezTo>
                    <a:cubicBezTo>
                      <a:pt x="160" y="40"/>
                      <a:pt x="160" y="40"/>
                      <a:pt x="160" y="41"/>
                    </a:cubicBezTo>
                    <a:cubicBezTo>
                      <a:pt x="160" y="41"/>
                      <a:pt x="160" y="41"/>
                      <a:pt x="160" y="41"/>
                    </a:cubicBezTo>
                    <a:cubicBezTo>
                      <a:pt x="159" y="40"/>
                      <a:pt x="159" y="40"/>
                      <a:pt x="156" y="39"/>
                    </a:cubicBezTo>
                    <a:cubicBezTo>
                      <a:pt x="156" y="40"/>
                      <a:pt x="156" y="41"/>
                      <a:pt x="156" y="43"/>
                    </a:cubicBezTo>
                    <a:cubicBezTo>
                      <a:pt x="156" y="43"/>
                      <a:pt x="156" y="43"/>
                      <a:pt x="156" y="43"/>
                    </a:cubicBezTo>
                    <a:cubicBezTo>
                      <a:pt x="154" y="42"/>
                      <a:pt x="153" y="39"/>
                      <a:pt x="150" y="40"/>
                    </a:cubicBezTo>
                    <a:cubicBezTo>
                      <a:pt x="148" y="43"/>
                      <a:pt x="148" y="43"/>
                      <a:pt x="148" y="43"/>
                    </a:cubicBezTo>
                    <a:cubicBezTo>
                      <a:pt x="147" y="44"/>
                      <a:pt x="146" y="45"/>
                      <a:pt x="146" y="46"/>
                    </a:cubicBezTo>
                    <a:cubicBezTo>
                      <a:pt x="147" y="47"/>
                      <a:pt x="147" y="47"/>
                      <a:pt x="146" y="48"/>
                    </a:cubicBezTo>
                    <a:cubicBezTo>
                      <a:pt x="147" y="49"/>
                      <a:pt x="147" y="49"/>
                      <a:pt x="148" y="52"/>
                    </a:cubicBezTo>
                    <a:cubicBezTo>
                      <a:pt x="142" y="51"/>
                      <a:pt x="141" y="49"/>
                      <a:pt x="141" y="47"/>
                    </a:cubicBezTo>
                    <a:cubicBezTo>
                      <a:pt x="142" y="47"/>
                      <a:pt x="143" y="47"/>
                      <a:pt x="143" y="47"/>
                    </a:cubicBezTo>
                    <a:cubicBezTo>
                      <a:pt x="143" y="46"/>
                      <a:pt x="143" y="46"/>
                      <a:pt x="144" y="46"/>
                    </a:cubicBezTo>
                    <a:cubicBezTo>
                      <a:pt x="138" y="41"/>
                      <a:pt x="137" y="41"/>
                      <a:pt x="134" y="42"/>
                    </a:cubicBezTo>
                    <a:cubicBezTo>
                      <a:pt x="134" y="42"/>
                      <a:pt x="135" y="43"/>
                      <a:pt x="135" y="43"/>
                    </a:cubicBezTo>
                    <a:cubicBezTo>
                      <a:pt x="135" y="44"/>
                      <a:pt x="135" y="44"/>
                      <a:pt x="135" y="44"/>
                    </a:cubicBezTo>
                    <a:cubicBezTo>
                      <a:pt x="135" y="45"/>
                      <a:pt x="135" y="45"/>
                      <a:pt x="135" y="45"/>
                    </a:cubicBezTo>
                    <a:cubicBezTo>
                      <a:pt x="135" y="47"/>
                      <a:pt x="135" y="47"/>
                      <a:pt x="139" y="50"/>
                    </a:cubicBezTo>
                    <a:cubicBezTo>
                      <a:pt x="140" y="51"/>
                      <a:pt x="140" y="51"/>
                      <a:pt x="141" y="53"/>
                    </a:cubicBezTo>
                    <a:cubicBezTo>
                      <a:pt x="135" y="55"/>
                      <a:pt x="135" y="55"/>
                      <a:pt x="135" y="56"/>
                    </a:cubicBezTo>
                    <a:cubicBezTo>
                      <a:pt x="134" y="59"/>
                      <a:pt x="137" y="60"/>
                      <a:pt x="137" y="63"/>
                    </a:cubicBezTo>
                    <a:cubicBezTo>
                      <a:pt x="136" y="63"/>
                      <a:pt x="136" y="63"/>
                      <a:pt x="132" y="61"/>
                    </a:cubicBezTo>
                    <a:cubicBezTo>
                      <a:pt x="130" y="60"/>
                      <a:pt x="130" y="60"/>
                      <a:pt x="130" y="60"/>
                    </a:cubicBezTo>
                    <a:cubicBezTo>
                      <a:pt x="129" y="59"/>
                      <a:pt x="129" y="59"/>
                      <a:pt x="127" y="59"/>
                    </a:cubicBezTo>
                    <a:cubicBezTo>
                      <a:pt x="126" y="59"/>
                      <a:pt x="126" y="59"/>
                      <a:pt x="126" y="59"/>
                    </a:cubicBezTo>
                    <a:cubicBezTo>
                      <a:pt x="126" y="60"/>
                      <a:pt x="127" y="62"/>
                      <a:pt x="127" y="63"/>
                    </a:cubicBezTo>
                    <a:cubicBezTo>
                      <a:pt x="126" y="63"/>
                      <a:pt x="126" y="63"/>
                      <a:pt x="123" y="60"/>
                    </a:cubicBezTo>
                    <a:cubicBezTo>
                      <a:pt x="120" y="59"/>
                      <a:pt x="121" y="58"/>
                      <a:pt x="121" y="57"/>
                    </a:cubicBezTo>
                    <a:cubicBezTo>
                      <a:pt x="121" y="56"/>
                      <a:pt x="121" y="56"/>
                      <a:pt x="113" y="51"/>
                    </a:cubicBezTo>
                    <a:cubicBezTo>
                      <a:pt x="113" y="51"/>
                      <a:pt x="114" y="51"/>
                      <a:pt x="114" y="51"/>
                    </a:cubicBezTo>
                    <a:cubicBezTo>
                      <a:pt x="117" y="51"/>
                      <a:pt x="119" y="55"/>
                      <a:pt x="123" y="53"/>
                    </a:cubicBezTo>
                    <a:cubicBezTo>
                      <a:pt x="129" y="56"/>
                      <a:pt x="129" y="56"/>
                      <a:pt x="131" y="56"/>
                    </a:cubicBezTo>
                    <a:cubicBezTo>
                      <a:pt x="132" y="55"/>
                      <a:pt x="132" y="54"/>
                      <a:pt x="133" y="54"/>
                    </a:cubicBezTo>
                    <a:cubicBezTo>
                      <a:pt x="134" y="51"/>
                      <a:pt x="134" y="51"/>
                      <a:pt x="133" y="48"/>
                    </a:cubicBezTo>
                    <a:cubicBezTo>
                      <a:pt x="131" y="46"/>
                      <a:pt x="131" y="46"/>
                      <a:pt x="120" y="41"/>
                    </a:cubicBezTo>
                    <a:cubicBezTo>
                      <a:pt x="115" y="39"/>
                      <a:pt x="105" y="35"/>
                      <a:pt x="105" y="35"/>
                    </a:cubicBezTo>
                    <a:cubicBezTo>
                      <a:pt x="102" y="34"/>
                      <a:pt x="100" y="37"/>
                      <a:pt x="98" y="36"/>
                    </a:cubicBezTo>
                    <a:cubicBezTo>
                      <a:pt x="97" y="35"/>
                      <a:pt x="97" y="35"/>
                      <a:pt x="98" y="34"/>
                    </a:cubicBezTo>
                    <a:cubicBezTo>
                      <a:pt x="99" y="34"/>
                      <a:pt x="100" y="33"/>
                      <a:pt x="100" y="33"/>
                    </a:cubicBezTo>
                    <a:cubicBezTo>
                      <a:pt x="101" y="33"/>
                      <a:pt x="101" y="33"/>
                      <a:pt x="101" y="32"/>
                    </a:cubicBezTo>
                    <a:cubicBezTo>
                      <a:pt x="99" y="31"/>
                      <a:pt x="90" y="29"/>
                      <a:pt x="88" y="29"/>
                    </a:cubicBezTo>
                    <a:cubicBezTo>
                      <a:pt x="88" y="29"/>
                      <a:pt x="88" y="29"/>
                      <a:pt x="88" y="29"/>
                    </a:cubicBezTo>
                    <a:cubicBezTo>
                      <a:pt x="88" y="29"/>
                      <a:pt x="88" y="29"/>
                      <a:pt x="88" y="29"/>
                    </a:cubicBezTo>
                    <a:cubicBezTo>
                      <a:pt x="88" y="29"/>
                      <a:pt x="88" y="29"/>
                      <a:pt x="88" y="29"/>
                    </a:cubicBezTo>
                    <a:cubicBezTo>
                      <a:pt x="88" y="29"/>
                      <a:pt x="88" y="29"/>
                      <a:pt x="88" y="29"/>
                    </a:cubicBezTo>
                    <a:cubicBezTo>
                      <a:pt x="82" y="28"/>
                      <a:pt x="82" y="28"/>
                      <a:pt x="77" y="32"/>
                    </a:cubicBezTo>
                    <a:cubicBezTo>
                      <a:pt x="77" y="33"/>
                      <a:pt x="77" y="33"/>
                      <a:pt x="77" y="33"/>
                    </a:cubicBezTo>
                    <a:cubicBezTo>
                      <a:pt x="77" y="33"/>
                      <a:pt x="77" y="33"/>
                      <a:pt x="77" y="33"/>
                    </a:cubicBezTo>
                    <a:cubicBezTo>
                      <a:pt x="77" y="33"/>
                      <a:pt x="77" y="33"/>
                      <a:pt x="77" y="33"/>
                    </a:cubicBezTo>
                    <a:cubicBezTo>
                      <a:pt x="77" y="33"/>
                      <a:pt x="77" y="33"/>
                      <a:pt x="77" y="33"/>
                    </a:cubicBezTo>
                    <a:cubicBezTo>
                      <a:pt x="75" y="33"/>
                      <a:pt x="70" y="36"/>
                      <a:pt x="70" y="36"/>
                    </a:cubicBezTo>
                    <a:cubicBezTo>
                      <a:pt x="69" y="36"/>
                      <a:pt x="69" y="36"/>
                      <a:pt x="69" y="36"/>
                    </a:cubicBezTo>
                    <a:cubicBezTo>
                      <a:pt x="69" y="36"/>
                      <a:pt x="69" y="36"/>
                      <a:pt x="69" y="36"/>
                    </a:cubicBezTo>
                    <a:cubicBezTo>
                      <a:pt x="69" y="36"/>
                      <a:pt x="69" y="36"/>
                      <a:pt x="69" y="36"/>
                    </a:cubicBezTo>
                    <a:cubicBezTo>
                      <a:pt x="69" y="36"/>
                      <a:pt x="69" y="36"/>
                      <a:pt x="69" y="36"/>
                    </a:cubicBezTo>
                    <a:cubicBezTo>
                      <a:pt x="69" y="36"/>
                      <a:pt x="69" y="36"/>
                      <a:pt x="69" y="36"/>
                    </a:cubicBezTo>
                    <a:cubicBezTo>
                      <a:pt x="66" y="38"/>
                      <a:pt x="64" y="41"/>
                      <a:pt x="61" y="42"/>
                    </a:cubicBezTo>
                    <a:cubicBezTo>
                      <a:pt x="61" y="42"/>
                      <a:pt x="61" y="42"/>
                      <a:pt x="61" y="42"/>
                    </a:cubicBezTo>
                    <a:cubicBezTo>
                      <a:pt x="61" y="42"/>
                      <a:pt x="61" y="42"/>
                      <a:pt x="61" y="42"/>
                    </a:cubicBezTo>
                    <a:cubicBezTo>
                      <a:pt x="61" y="42"/>
                      <a:pt x="61" y="42"/>
                      <a:pt x="61" y="42"/>
                    </a:cubicBezTo>
                    <a:cubicBezTo>
                      <a:pt x="60" y="43"/>
                      <a:pt x="61" y="44"/>
                      <a:pt x="61" y="46"/>
                    </a:cubicBezTo>
                    <a:cubicBezTo>
                      <a:pt x="61" y="46"/>
                      <a:pt x="61" y="46"/>
                      <a:pt x="61" y="46"/>
                    </a:cubicBezTo>
                    <a:cubicBezTo>
                      <a:pt x="61" y="46"/>
                      <a:pt x="61" y="46"/>
                      <a:pt x="61" y="46"/>
                    </a:cubicBezTo>
                    <a:cubicBezTo>
                      <a:pt x="61" y="46"/>
                      <a:pt x="61" y="46"/>
                      <a:pt x="61" y="46"/>
                    </a:cubicBezTo>
                    <a:cubicBezTo>
                      <a:pt x="61" y="46"/>
                      <a:pt x="61" y="46"/>
                      <a:pt x="61" y="46"/>
                    </a:cubicBezTo>
                    <a:cubicBezTo>
                      <a:pt x="57" y="46"/>
                      <a:pt x="57" y="46"/>
                      <a:pt x="57" y="48"/>
                    </a:cubicBezTo>
                    <a:cubicBezTo>
                      <a:pt x="57" y="48"/>
                      <a:pt x="56" y="49"/>
                      <a:pt x="56" y="50"/>
                    </a:cubicBezTo>
                    <a:cubicBezTo>
                      <a:pt x="57" y="50"/>
                      <a:pt x="57" y="50"/>
                      <a:pt x="57" y="50"/>
                    </a:cubicBezTo>
                    <a:cubicBezTo>
                      <a:pt x="58" y="50"/>
                      <a:pt x="59" y="50"/>
                      <a:pt x="59" y="50"/>
                    </a:cubicBezTo>
                    <a:cubicBezTo>
                      <a:pt x="61" y="50"/>
                      <a:pt x="62" y="47"/>
                      <a:pt x="64" y="47"/>
                    </a:cubicBezTo>
                    <a:cubicBezTo>
                      <a:pt x="64" y="48"/>
                      <a:pt x="64" y="48"/>
                      <a:pt x="65" y="50"/>
                    </a:cubicBezTo>
                    <a:cubicBezTo>
                      <a:pt x="64" y="51"/>
                      <a:pt x="62" y="51"/>
                      <a:pt x="60" y="52"/>
                    </a:cubicBezTo>
                    <a:cubicBezTo>
                      <a:pt x="58" y="59"/>
                      <a:pt x="55" y="61"/>
                      <a:pt x="54" y="62"/>
                    </a:cubicBezTo>
                    <a:cubicBezTo>
                      <a:pt x="54" y="64"/>
                      <a:pt x="55" y="66"/>
                      <a:pt x="54" y="69"/>
                    </a:cubicBezTo>
                    <a:cubicBezTo>
                      <a:pt x="47" y="70"/>
                      <a:pt x="44" y="75"/>
                      <a:pt x="44" y="76"/>
                    </a:cubicBezTo>
                    <a:cubicBezTo>
                      <a:pt x="43" y="78"/>
                      <a:pt x="41" y="77"/>
                      <a:pt x="40" y="78"/>
                    </a:cubicBezTo>
                    <a:cubicBezTo>
                      <a:pt x="39" y="80"/>
                      <a:pt x="38" y="82"/>
                      <a:pt x="39" y="84"/>
                    </a:cubicBezTo>
                    <a:cubicBezTo>
                      <a:pt x="41" y="94"/>
                      <a:pt x="41" y="94"/>
                      <a:pt x="41" y="94"/>
                    </a:cubicBezTo>
                    <a:cubicBezTo>
                      <a:pt x="41" y="94"/>
                      <a:pt x="42" y="94"/>
                      <a:pt x="42" y="96"/>
                    </a:cubicBezTo>
                    <a:cubicBezTo>
                      <a:pt x="42" y="96"/>
                      <a:pt x="47" y="100"/>
                      <a:pt x="47" y="100"/>
                    </a:cubicBezTo>
                    <a:cubicBezTo>
                      <a:pt x="47" y="101"/>
                      <a:pt x="51" y="102"/>
                      <a:pt x="53" y="100"/>
                    </a:cubicBezTo>
                    <a:cubicBezTo>
                      <a:pt x="53" y="100"/>
                      <a:pt x="54" y="100"/>
                      <a:pt x="54" y="99"/>
                    </a:cubicBezTo>
                    <a:cubicBezTo>
                      <a:pt x="55" y="95"/>
                      <a:pt x="58" y="94"/>
                      <a:pt x="60" y="94"/>
                    </a:cubicBezTo>
                    <a:cubicBezTo>
                      <a:pt x="63" y="93"/>
                      <a:pt x="63" y="97"/>
                      <a:pt x="64" y="98"/>
                    </a:cubicBezTo>
                    <a:cubicBezTo>
                      <a:pt x="64" y="99"/>
                      <a:pt x="64" y="99"/>
                      <a:pt x="64" y="99"/>
                    </a:cubicBezTo>
                    <a:cubicBezTo>
                      <a:pt x="64" y="99"/>
                      <a:pt x="64" y="99"/>
                      <a:pt x="65" y="101"/>
                    </a:cubicBezTo>
                    <a:cubicBezTo>
                      <a:pt x="66" y="102"/>
                      <a:pt x="65" y="103"/>
                      <a:pt x="66" y="103"/>
                    </a:cubicBezTo>
                    <a:cubicBezTo>
                      <a:pt x="69" y="107"/>
                      <a:pt x="69" y="107"/>
                      <a:pt x="70" y="108"/>
                    </a:cubicBezTo>
                    <a:cubicBezTo>
                      <a:pt x="70" y="110"/>
                      <a:pt x="70" y="110"/>
                      <a:pt x="75" y="111"/>
                    </a:cubicBezTo>
                    <a:cubicBezTo>
                      <a:pt x="75" y="111"/>
                      <a:pt x="75" y="111"/>
                      <a:pt x="75" y="111"/>
                    </a:cubicBezTo>
                    <a:cubicBezTo>
                      <a:pt x="75" y="111"/>
                      <a:pt x="75" y="110"/>
                      <a:pt x="75" y="109"/>
                    </a:cubicBezTo>
                    <a:cubicBezTo>
                      <a:pt x="76" y="108"/>
                      <a:pt x="76" y="108"/>
                      <a:pt x="78" y="108"/>
                    </a:cubicBezTo>
                    <a:cubicBezTo>
                      <a:pt x="83" y="106"/>
                      <a:pt x="83" y="106"/>
                      <a:pt x="84" y="106"/>
                    </a:cubicBezTo>
                    <a:cubicBezTo>
                      <a:pt x="84" y="106"/>
                      <a:pt x="84" y="103"/>
                      <a:pt x="84" y="101"/>
                    </a:cubicBezTo>
                    <a:cubicBezTo>
                      <a:pt x="83" y="100"/>
                      <a:pt x="84" y="100"/>
                      <a:pt x="83" y="99"/>
                    </a:cubicBezTo>
                    <a:cubicBezTo>
                      <a:pt x="83" y="98"/>
                      <a:pt x="81" y="98"/>
                      <a:pt x="81" y="97"/>
                    </a:cubicBezTo>
                    <a:cubicBezTo>
                      <a:pt x="81" y="95"/>
                      <a:pt x="81" y="95"/>
                      <a:pt x="83" y="95"/>
                    </a:cubicBezTo>
                    <a:cubicBezTo>
                      <a:pt x="84" y="95"/>
                      <a:pt x="84" y="95"/>
                      <a:pt x="85" y="94"/>
                    </a:cubicBezTo>
                    <a:cubicBezTo>
                      <a:pt x="85" y="93"/>
                      <a:pt x="86" y="92"/>
                      <a:pt x="86" y="91"/>
                    </a:cubicBezTo>
                    <a:cubicBezTo>
                      <a:pt x="76" y="91"/>
                      <a:pt x="66" y="92"/>
                      <a:pt x="55" y="93"/>
                    </a:cubicBezTo>
                    <a:cubicBezTo>
                      <a:pt x="66" y="92"/>
                      <a:pt x="76" y="91"/>
                      <a:pt x="86" y="91"/>
                    </a:cubicBezTo>
                    <a:cubicBezTo>
                      <a:pt x="88" y="89"/>
                      <a:pt x="88" y="89"/>
                      <a:pt x="88" y="88"/>
                    </a:cubicBezTo>
                    <a:cubicBezTo>
                      <a:pt x="86" y="86"/>
                      <a:pt x="86" y="86"/>
                      <a:pt x="80" y="85"/>
                    </a:cubicBezTo>
                    <a:cubicBezTo>
                      <a:pt x="80" y="84"/>
                      <a:pt x="80" y="83"/>
                      <a:pt x="80" y="83"/>
                    </a:cubicBezTo>
                    <a:cubicBezTo>
                      <a:pt x="79" y="82"/>
                      <a:pt x="79" y="81"/>
                      <a:pt x="78" y="80"/>
                    </a:cubicBezTo>
                    <a:cubicBezTo>
                      <a:pt x="79" y="79"/>
                      <a:pt x="80" y="79"/>
                      <a:pt x="80" y="78"/>
                    </a:cubicBezTo>
                    <a:cubicBezTo>
                      <a:pt x="80" y="77"/>
                      <a:pt x="80" y="77"/>
                      <a:pt x="80" y="77"/>
                    </a:cubicBezTo>
                    <a:cubicBezTo>
                      <a:pt x="80" y="77"/>
                      <a:pt x="80" y="76"/>
                      <a:pt x="81" y="76"/>
                    </a:cubicBezTo>
                    <a:cubicBezTo>
                      <a:pt x="81" y="74"/>
                      <a:pt x="81" y="74"/>
                      <a:pt x="81" y="74"/>
                    </a:cubicBezTo>
                    <a:cubicBezTo>
                      <a:pt x="81" y="73"/>
                      <a:pt x="81" y="73"/>
                      <a:pt x="81" y="73"/>
                    </a:cubicBezTo>
                    <a:cubicBezTo>
                      <a:pt x="81" y="73"/>
                      <a:pt x="82" y="73"/>
                      <a:pt x="82" y="72"/>
                    </a:cubicBezTo>
                    <a:cubicBezTo>
                      <a:pt x="82" y="72"/>
                      <a:pt x="82" y="72"/>
                      <a:pt x="83" y="72"/>
                    </a:cubicBezTo>
                    <a:cubicBezTo>
                      <a:pt x="84" y="71"/>
                      <a:pt x="84" y="71"/>
                      <a:pt x="85" y="71"/>
                    </a:cubicBezTo>
                    <a:cubicBezTo>
                      <a:pt x="84" y="68"/>
                      <a:pt x="85" y="68"/>
                      <a:pt x="87" y="68"/>
                    </a:cubicBezTo>
                    <a:cubicBezTo>
                      <a:pt x="88" y="65"/>
                      <a:pt x="88" y="65"/>
                      <a:pt x="87" y="60"/>
                    </a:cubicBezTo>
                    <a:cubicBezTo>
                      <a:pt x="92" y="56"/>
                      <a:pt x="96" y="58"/>
                      <a:pt x="96" y="62"/>
                    </a:cubicBezTo>
                    <a:cubicBezTo>
                      <a:pt x="95" y="66"/>
                      <a:pt x="90" y="68"/>
                      <a:pt x="88" y="71"/>
                    </a:cubicBezTo>
                    <a:cubicBezTo>
                      <a:pt x="88" y="71"/>
                      <a:pt x="91" y="80"/>
                      <a:pt x="91" y="84"/>
                    </a:cubicBezTo>
                    <a:cubicBezTo>
                      <a:pt x="92" y="84"/>
                      <a:pt x="92" y="84"/>
                      <a:pt x="93" y="84"/>
                    </a:cubicBezTo>
                    <a:cubicBezTo>
                      <a:pt x="93" y="84"/>
                      <a:pt x="94" y="85"/>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9" y="86"/>
                      <a:pt x="101" y="87"/>
                      <a:pt x="102" y="87"/>
                    </a:cubicBezTo>
                    <a:cubicBezTo>
                      <a:pt x="107" y="88"/>
                      <a:pt x="114" y="81"/>
                      <a:pt x="117" y="87"/>
                    </a:cubicBezTo>
                    <a:cubicBezTo>
                      <a:pt x="116" y="88"/>
                      <a:pt x="114" y="89"/>
                      <a:pt x="113" y="89"/>
                    </a:cubicBezTo>
                    <a:cubicBezTo>
                      <a:pt x="110" y="90"/>
                      <a:pt x="108" y="90"/>
                      <a:pt x="105" y="90"/>
                    </a:cubicBezTo>
                    <a:cubicBezTo>
                      <a:pt x="103" y="90"/>
                      <a:pt x="101" y="90"/>
                      <a:pt x="100" y="90"/>
                    </a:cubicBezTo>
                    <a:cubicBezTo>
                      <a:pt x="98" y="91"/>
                      <a:pt x="97" y="91"/>
                      <a:pt x="96" y="91"/>
                    </a:cubicBezTo>
                    <a:cubicBezTo>
                      <a:pt x="95" y="97"/>
                      <a:pt x="106" y="95"/>
                      <a:pt x="105" y="100"/>
                    </a:cubicBezTo>
                    <a:cubicBezTo>
                      <a:pt x="100" y="98"/>
                      <a:pt x="100" y="98"/>
                      <a:pt x="98" y="97"/>
                    </a:cubicBezTo>
                    <a:cubicBezTo>
                      <a:pt x="98" y="99"/>
                      <a:pt x="98" y="99"/>
                      <a:pt x="94" y="100"/>
                    </a:cubicBezTo>
                    <a:cubicBezTo>
                      <a:pt x="95" y="101"/>
                      <a:pt x="95" y="102"/>
                      <a:pt x="95" y="103"/>
                    </a:cubicBezTo>
                    <a:cubicBezTo>
                      <a:pt x="96" y="105"/>
                      <a:pt x="96" y="105"/>
                      <a:pt x="96" y="105"/>
                    </a:cubicBezTo>
                    <a:cubicBezTo>
                      <a:pt x="96" y="107"/>
                      <a:pt x="96" y="108"/>
                      <a:pt x="96" y="110"/>
                    </a:cubicBezTo>
                    <a:cubicBezTo>
                      <a:pt x="96" y="110"/>
                      <a:pt x="96" y="110"/>
                      <a:pt x="93" y="111"/>
                    </a:cubicBezTo>
                    <a:cubicBezTo>
                      <a:pt x="93" y="112"/>
                      <a:pt x="93" y="112"/>
                      <a:pt x="92" y="113"/>
                    </a:cubicBezTo>
                    <a:cubicBezTo>
                      <a:pt x="92" y="113"/>
                      <a:pt x="91" y="113"/>
                      <a:pt x="91" y="113"/>
                    </a:cubicBezTo>
                    <a:cubicBezTo>
                      <a:pt x="89" y="113"/>
                      <a:pt x="88" y="111"/>
                      <a:pt x="86" y="111"/>
                    </a:cubicBezTo>
                    <a:cubicBezTo>
                      <a:pt x="84" y="113"/>
                      <a:pt x="81" y="114"/>
                      <a:pt x="79" y="116"/>
                    </a:cubicBezTo>
                    <a:cubicBezTo>
                      <a:pt x="72" y="115"/>
                      <a:pt x="69" y="108"/>
                      <a:pt x="62" y="109"/>
                    </a:cubicBezTo>
                    <a:cubicBezTo>
                      <a:pt x="61" y="109"/>
                      <a:pt x="61" y="109"/>
                      <a:pt x="61" y="109"/>
                    </a:cubicBezTo>
                    <a:cubicBezTo>
                      <a:pt x="55" y="107"/>
                      <a:pt x="55" y="107"/>
                      <a:pt x="54" y="110"/>
                    </a:cubicBezTo>
                    <a:cubicBezTo>
                      <a:pt x="54" y="110"/>
                      <a:pt x="55" y="111"/>
                      <a:pt x="55" y="111"/>
                    </a:cubicBezTo>
                    <a:cubicBezTo>
                      <a:pt x="55" y="112"/>
                      <a:pt x="54" y="113"/>
                      <a:pt x="53" y="113"/>
                    </a:cubicBezTo>
                    <a:cubicBezTo>
                      <a:pt x="54" y="114"/>
                      <a:pt x="54" y="114"/>
                      <a:pt x="54" y="114"/>
                    </a:cubicBezTo>
                    <a:cubicBezTo>
                      <a:pt x="54" y="114"/>
                      <a:pt x="54" y="114"/>
                      <a:pt x="54" y="114"/>
                    </a:cubicBezTo>
                    <a:cubicBezTo>
                      <a:pt x="54" y="115"/>
                      <a:pt x="55" y="116"/>
                      <a:pt x="55" y="116"/>
                    </a:cubicBezTo>
                    <a:cubicBezTo>
                      <a:pt x="53" y="118"/>
                      <a:pt x="53" y="118"/>
                      <a:pt x="49" y="117"/>
                    </a:cubicBezTo>
                    <a:cubicBezTo>
                      <a:pt x="46" y="117"/>
                      <a:pt x="45" y="116"/>
                      <a:pt x="42" y="118"/>
                    </a:cubicBezTo>
                    <a:cubicBezTo>
                      <a:pt x="42" y="119"/>
                      <a:pt x="42" y="119"/>
                      <a:pt x="43" y="125"/>
                    </a:cubicBezTo>
                    <a:cubicBezTo>
                      <a:pt x="41" y="127"/>
                      <a:pt x="40" y="130"/>
                      <a:pt x="38" y="132"/>
                    </a:cubicBezTo>
                    <a:cubicBezTo>
                      <a:pt x="38" y="132"/>
                      <a:pt x="38" y="132"/>
                      <a:pt x="38" y="132"/>
                    </a:cubicBezTo>
                    <a:cubicBezTo>
                      <a:pt x="37" y="132"/>
                      <a:pt x="36" y="132"/>
                      <a:pt x="35" y="132"/>
                    </a:cubicBezTo>
                    <a:cubicBezTo>
                      <a:pt x="34" y="133"/>
                      <a:pt x="34" y="134"/>
                      <a:pt x="34" y="134"/>
                    </a:cubicBezTo>
                    <a:cubicBezTo>
                      <a:pt x="34" y="135"/>
                      <a:pt x="35" y="135"/>
                      <a:pt x="36" y="136"/>
                    </a:cubicBezTo>
                    <a:cubicBezTo>
                      <a:pt x="31" y="139"/>
                      <a:pt x="31" y="139"/>
                      <a:pt x="30" y="139"/>
                    </a:cubicBezTo>
                    <a:cubicBezTo>
                      <a:pt x="29" y="140"/>
                      <a:pt x="29" y="140"/>
                      <a:pt x="29" y="141"/>
                    </a:cubicBezTo>
                    <a:cubicBezTo>
                      <a:pt x="29" y="141"/>
                      <a:pt x="28" y="141"/>
                      <a:pt x="28" y="141"/>
                    </a:cubicBezTo>
                    <a:cubicBezTo>
                      <a:pt x="27" y="140"/>
                      <a:pt x="26" y="139"/>
                      <a:pt x="25" y="139"/>
                    </a:cubicBezTo>
                    <a:cubicBezTo>
                      <a:pt x="21" y="138"/>
                      <a:pt x="21" y="140"/>
                      <a:pt x="21" y="143"/>
                    </a:cubicBezTo>
                    <a:cubicBezTo>
                      <a:pt x="18" y="143"/>
                      <a:pt x="18" y="143"/>
                      <a:pt x="17" y="144"/>
                    </a:cubicBezTo>
                    <a:cubicBezTo>
                      <a:pt x="14" y="144"/>
                      <a:pt x="14" y="144"/>
                      <a:pt x="12" y="145"/>
                    </a:cubicBezTo>
                    <a:cubicBezTo>
                      <a:pt x="13" y="146"/>
                      <a:pt x="13" y="146"/>
                      <a:pt x="15" y="150"/>
                    </a:cubicBezTo>
                    <a:cubicBezTo>
                      <a:pt x="16" y="150"/>
                      <a:pt x="17" y="149"/>
                      <a:pt x="18" y="149"/>
                    </a:cubicBezTo>
                    <a:cubicBezTo>
                      <a:pt x="25" y="154"/>
                      <a:pt x="25" y="154"/>
                      <a:pt x="27" y="163"/>
                    </a:cubicBezTo>
                    <a:cubicBezTo>
                      <a:pt x="26" y="164"/>
                      <a:pt x="25" y="166"/>
                      <a:pt x="24" y="167"/>
                    </a:cubicBezTo>
                    <a:cubicBezTo>
                      <a:pt x="23" y="167"/>
                      <a:pt x="23" y="167"/>
                      <a:pt x="22" y="167"/>
                    </a:cubicBezTo>
                    <a:cubicBezTo>
                      <a:pt x="22" y="167"/>
                      <a:pt x="5" y="162"/>
                      <a:pt x="0" y="170"/>
                    </a:cubicBezTo>
                    <a:cubicBezTo>
                      <a:pt x="3" y="177"/>
                      <a:pt x="1" y="184"/>
                      <a:pt x="2" y="192"/>
                    </a:cubicBezTo>
                    <a:cubicBezTo>
                      <a:pt x="3" y="192"/>
                      <a:pt x="3" y="193"/>
                      <a:pt x="4" y="194"/>
                    </a:cubicBezTo>
                    <a:cubicBezTo>
                      <a:pt x="7" y="195"/>
                      <a:pt x="8" y="191"/>
                      <a:pt x="10" y="192"/>
                    </a:cubicBezTo>
                    <a:cubicBezTo>
                      <a:pt x="13" y="192"/>
                      <a:pt x="13" y="195"/>
                      <a:pt x="15" y="196"/>
                    </a:cubicBezTo>
                    <a:cubicBezTo>
                      <a:pt x="15" y="197"/>
                      <a:pt x="15" y="197"/>
                      <a:pt x="15" y="197"/>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8" y="196"/>
                      <a:pt x="20" y="195"/>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30" y="193"/>
                      <a:pt x="33" y="187"/>
                      <a:pt x="33" y="187"/>
                    </a:cubicBezTo>
                    <a:cubicBezTo>
                      <a:pt x="33" y="179"/>
                      <a:pt x="33" y="179"/>
                      <a:pt x="34" y="177"/>
                    </a:cubicBezTo>
                    <a:cubicBezTo>
                      <a:pt x="34" y="177"/>
                      <a:pt x="35" y="177"/>
                      <a:pt x="35" y="177"/>
                    </a:cubicBezTo>
                    <a:cubicBezTo>
                      <a:pt x="35" y="178"/>
                      <a:pt x="35" y="178"/>
                      <a:pt x="35" y="178"/>
                    </a:cubicBezTo>
                    <a:cubicBezTo>
                      <a:pt x="35" y="178"/>
                      <a:pt x="35" y="178"/>
                      <a:pt x="35" y="178"/>
                    </a:cubicBezTo>
                    <a:cubicBezTo>
                      <a:pt x="35" y="178"/>
                      <a:pt x="35" y="178"/>
                      <a:pt x="35" y="178"/>
                    </a:cubicBezTo>
                    <a:cubicBezTo>
                      <a:pt x="36" y="178"/>
                      <a:pt x="36" y="178"/>
                      <a:pt x="36" y="178"/>
                    </a:cubicBezTo>
                    <a:cubicBezTo>
                      <a:pt x="36" y="178"/>
                      <a:pt x="36" y="178"/>
                      <a:pt x="36" y="178"/>
                    </a:cubicBezTo>
                    <a:cubicBezTo>
                      <a:pt x="36" y="178"/>
                      <a:pt x="36" y="178"/>
                      <a:pt x="36" y="178"/>
                    </a:cubicBezTo>
                    <a:cubicBezTo>
                      <a:pt x="36" y="178"/>
                      <a:pt x="36" y="178"/>
                      <a:pt x="36" y="178"/>
                    </a:cubicBezTo>
                    <a:cubicBezTo>
                      <a:pt x="36" y="178"/>
                      <a:pt x="36" y="178"/>
                      <a:pt x="36" y="178"/>
                    </a:cubicBezTo>
                    <a:cubicBezTo>
                      <a:pt x="37" y="178"/>
                      <a:pt x="37" y="178"/>
                      <a:pt x="38" y="177"/>
                    </a:cubicBezTo>
                    <a:cubicBezTo>
                      <a:pt x="38" y="176"/>
                      <a:pt x="38" y="176"/>
                      <a:pt x="39" y="175"/>
                    </a:cubicBezTo>
                    <a:cubicBezTo>
                      <a:pt x="42" y="173"/>
                      <a:pt x="44" y="171"/>
                      <a:pt x="44" y="171"/>
                    </a:cubicBezTo>
                    <a:cubicBezTo>
                      <a:pt x="45" y="170"/>
                      <a:pt x="45" y="170"/>
                      <a:pt x="45" y="170"/>
                    </a:cubicBezTo>
                    <a:cubicBezTo>
                      <a:pt x="45" y="168"/>
                      <a:pt x="45" y="166"/>
                      <a:pt x="45" y="165"/>
                    </a:cubicBezTo>
                    <a:cubicBezTo>
                      <a:pt x="56" y="165"/>
                      <a:pt x="56" y="165"/>
                      <a:pt x="57"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9" y="163"/>
                      <a:pt x="59" y="163"/>
                      <a:pt x="59" y="163"/>
                    </a:cubicBezTo>
                    <a:cubicBezTo>
                      <a:pt x="59" y="162"/>
                      <a:pt x="59" y="162"/>
                      <a:pt x="59" y="162"/>
                    </a:cubicBezTo>
                    <a:cubicBezTo>
                      <a:pt x="59" y="161"/>
                      <a:pt x="60" y="161"/>
                      <a:pt x="60" y="161"/>
                    </a:cubicBezTo>
                    <a:cubicBezTo>
                      <a:pt x="60" y="161"/>
                      <a:pt x="60" y="161"/>
                      <a:pt x="60" y="161"/>
                    </a:cubicBezTo>
                    <a:cubicBezTo>
                      <a:pt x="60" y="161"/>
                      <a:pt x="61" y="160"/>
                      <a:pt x="61" y="160"/>
                    </a:cubicBezTo>
                    <a:cubicBezTo>
                      <a:pt x="61" y="160"/>
                      <a:pt x="62" y="159"/>
                      <a:pt x="62" y="159"/>
                    </a:cubicBezTo>
                    <a:cubicBezTo>
                      <a:pt x="68" y="163"/>
                      <a:pt x="68" y="163"/>
                      <a:pt x="69" y="164"/>
                    </a:cubicBezTo>
                    <a:cubicBezTo>
                      <a:pt x="70" y="165"/>
                      <a:pt x="70" y="165"/>
                      <a:pt x="71" y="167"/>
                    </a:cubicBezTo>
                    <a:cubicBezTo>
                      <a:pt x="71" y="167"/>
                      <a:pt x="72" y="167"/>
                      <a:pt x="73" y="167"/>
                    </a:cubicBezTo>
                    <a:cubicBezTo>
                      <a:pt x="74" y="167"/>
                      <a:pt x="75" y="169"/>
                      <a:pt x="75" y="169"/>
                    </a:cubicBezTo>
                    <a:cubicBezTo>
                      <a:pt x="78" y="171"/>
                      <a:pt x="78" y="171"/>
                      <a:pt x="78" y="171"/>
                    </a:cubicBezTo>
                    <a:cubicBezTo>
                      <a:pt x="79" y="172"/>
                      <a:pt x="79" y="172"/>
                      <a:pt x="79" y="172"/>
                    </a:cubicBezTo>
                    <a:cubicBezTo>
                      <a:pt x="81" y="172"/>
                      <a:pt x="81" y="172"/>
                      <a:pt x="81" y="172"/>
                    </a:cubicBezTo>
                    <a:cubicBezTo>
                      <a:pt x="82" y="173"/>
                      <a:pt x="82" y="173"/>
                      <a:pt x="82" y="173"/>
                    </a:cubicBezTo>
                    <a:cubicBezTo>
                      <a:pt x="83" y="173"/>
                      <a:pt x="83" y="173"/>
                      <a:pt x="83" y="173"/>
                    </a:cubicBezTo>
                    <a:cubicBezTo>
                      <a:pt x="89" y="175"/>
                      <a:pt x="89" y="175"/>
                      <a:pt x="91" y="179"/>
                    </a:cubicBezTo>
                    <a:cubicBezTo>
                      <a:pt x="90" y="180"/>
                      <a:pt x="89" y="181"/>
                      <a:pt x="88" y="181"/>
                    </a:cubicBezTo>
                    <a:cubicBezTo>
                      <a:pt x="84" y="182"/>
                      <a:pt x="80" y="181"/>
                      <a:pt x="77" y="183"/>
                    </a:cubicBezTo>
                    <a:cubicBezTo>
                      <a:pt x="77" y="183"/>
                      <a:pt x="77" y="184"/>
                      <a:pt x="77" y="184"/>
                    </a:cubicBezTo>
                    <a:cubicBezTo>
                      <a:pt x="82" y="186"/>
                      <a:pt x="82" y="186"/>
                      <a:pt x="83" y="186"/>
                    </a:cubicBezTo>
                    <a:cubicBezTo>
                      <a:pt x="85" y="188"/>
                      <a:pt x="87" y="188"/>
                      <a:pt x="88" y="188"/>
                    </a:cubicBezTo>
                    <a:cubicBezTo>
                      <a:pt x="89" y="188"/>
                      <a:pt x="89" y="187"/>
                      <a:pt x="89" y="186"/>
                    </a:cubicBezTo>
                    <a:cubicBezTo>
                      <a:pt x="89" y="186"/>
                      <a:pt x="89" y="185"/>
                      <a:pt x="89" y="185"/>
                    </a:cubicBezTo>
                    <a:cubicBezTo>
                      <a:pt x="95" y="179"/>
                      <a:pt x="95" y="179"/>
                      <a:pt x="94" y="176"/>
                    </a:cubicBezTo>
                    <a:cubicBezTo>
                      <a:pt x="93" y="175"/>
                      <a:pt x="93" y="175"/>
                      <a:pt x="93" y="175"/>
                    </a:cubicBezTo>
                    <a:cubicBezTo>
                      <a:pt x="93" y="174"/>
                      <a:pt x="93" y="174"/>
                      <a:pt x="93" y="174"/>
                    </a:cubicBezTo>
                    <a:cubicBezTo>
                      <a:pt x="94" y="174"/>
                      <a:pt x="94" y="174"/>
                      <a:pt x="94" y="174"/>
                    </a:cubicBezTo>
                    <a:cubicBezTo>
                      <a:pt x="96" y="174"/>
                      <a:pt x="98" y="176"/>
                      <a:pt x="100" y="176"/>
                    </a:cubicBezTo>
                    <a:cubicBezTo>
                      <a:pt x="100" y="175"/>
                      <a:pt x="100" y="175"/>
                      <a:pt x="100" y="175"/>
                    </a:cubicBezTo>
                    <a:cubicBezTo>
                      <a:pt x="100" y="174"/>
                      <a:pt x="100" y="174"/>
                      <a:pt x="100" y="174"/>
                    </a:cubicBezTo>
                    <a:cubicBezTo>
                      <a:pt x="99" y="173"/>
                      <a:pt x="99" y="173"/>
                      <a:pt x="99" y="173"/>
                    </a:cubicBezTo>
                    <a:cubicBezTo>
                      <a:pt x="99" y="173"/>
                      <a:pt x="99" y="173"/>
                      <a:pt x="99" y="173"/>
                    </a:cubicBezTo>
                    <a:cubicBezTo>
                      <a:pt x="99" y="172"/>
                      <a:pt x="99" y="172"/>
                      <a:pt x="99" y="172"/>
                    </a:cubicBezTo>
                    <a:cubicBezTo>
                      <a:pt x="99" y="171"/>
                      <a:pt x="99" y="171"/>
                      <a:pt x="99" y="171"/>
                    </a:cubicBezTo>
                    <a:cubicBezTo>
                      <a:pt x="98" y="171"/>
                      <a:pt x="98" y="171"/>
                      <a:pt x="98" y="171"/>
                    </a:cubicBezTo>
                    <a:cubicBezTo>
                      <a:pt x="97" y="171"/>
                      <a:pt x="97" y="171"/>
                      <a:pt x="97" y="171"/>
                    </a:cubicBezTo>
                    <a:cubicBezTo>
                      <a:pt x="94" y="170"/>
                      <a:pt x="91" y="168"/>
                      <a:pt x="91" y="168"/>
                    </a:cubicBezTo>
                    <a:cubicBezTo>
                      <a:pt x="88" y="168"/>
                      <a:pt x="88" y="168"/>
                      <a:pt x="88" y="168"/>
                    </a:cubicBezTo>
                    <a:cubicBezTo>
                      <a:pt x="87" y="167"/>
                      <a:pt x="86" y="167"/>
                      <a:pt x="85" y="167"/>
                    </a:cubicBezTo>
                    <a:cubicBezTo>
                      <a:pt x="85" y="165"/>
                      <a:pt x="85" y="164"/>
                      <a:pt x="81" y="161"/>
                    </a:cubicBezTo>
                    <a:cubicBezTo>
                      <a:pt x="81" y="161"/>
                      <a:pt x="81" y="160"/>
                      <a:pt x="81" y="160"/>
                    </a:cubicBezTo>
                    <a:cubicBezTo>
                      <a:pt x="78" y="160"/>
                      <a:pt x="78" y="160"/>
                      <a:pt x="77" y="159"/>
                    </a:cubicBezTo>
                    <a:cubicBezTo>
                      <a:pt x="77" y="158"/>
                      <a:pt x="77" y="158"/>
                      <a:pt x="78" y="156"/>
                    </a:cubicBezTo>
                    <a:cubicBezTo>
                      <a:pt x="79" y="156"/>
                      <a:pt x="80" y="156"/>
                      <a:pt x="81" y="156"/>
                    </a:cubicBezTo>
                    <a:cubicBezTo>
                      <a:pt x="82" y="156"/>
                      <a:pt x="82" y="156"/>
                      <a:pt x="82" y="156"/>
                    </a:cubicBezTo>
                    <a:cubicBezTo>
                      <a:pt x="85" y="160"/>
                      <a:pt x="90" y="162"/>
                      <a:pt x="94" y="165"/>
                    </a:cubicBezTo>
                    <a:cubicBezTo>
                      <a:pt x="98" y="166"/>
                      <a:pt x="98" y="166"/>
                      <a:pt x="103" y="173"/>
                    </a:cubicBezTo>
                    <a:cubicBezTo>
                      <a:pt x="103" y="175"/>
                      <a:pt x="103" y="175"/>
                      <a:pt x="103" y="176"/>
                    </a:cubicBezTo>
                    <a:cubicBezTo>
                      <a:pt x="104" y="178"/>
                      <a:pt x="104" y="178"/>
                      <a:pt x="106" y="178"/>
                    </a:cubicBezTo>
                    <a:cubicBezTo>
                      <a:pt x="106" y="178"/>
                      <a:pt x="106" y="178"/>
                      <a:pt x="107" y="177"/>
                    </a:cubicBezTo>
                    <a:cubicBezTo>
                      <a:pt x="109" y="180"/>
                      <a:pt x="110" y="184"/>
                      <a:pt x="112" y="187"/>
                    </a:cubicBezTo>
                    <a:cubicBezTo>
                      <a:pt x="114" y="186"/>
                      <a:pt x="116" y="185"/>
                      <a:pt x="118" y="184"/>
                    </a:cubicBezTo>
                    <a:cubicBezTo>
                      <a:pt x="118" y="184"/>
                      <a:pt x="118" y="183"/>
                      <a:pt x="119" y="183"/>
                    </a:cubicBezTo>
                    <a:cubicBezTo>
                      <a:pt x="122" y="181"/>
                      <a:pt x="122" y="181"/>
                      <a:pt x="123" y="181"/>
                    </a:cubicBezTo>
                    <a:cubicBezTo>
                      <a:pt x="122" y="180"/>
                      <a:pt x="121" y="179"/>
                      <a:pt x="120" y="179"/>
                    </a:cubicBezTo>
                    <a:cubicBezTo>
                      <a:pt x="120" y="179"/>
                      <a:pt x="120" y="178"/>
                      <a:pt x="120" y="178"/>
                    </a:cubicBezTo>
                    <a:cubicBezTo>
                      <a:pt x="120" y="177"/>
                      <a:pt x="118" y="176"/>
                      <a:pt x="118" y="175"/>
                    </a:cubicBezTo>
                    <a:cubicBezTo>
                      <a:pt x="118" y="175"/>
                      <a:pt x="118" y="175"/>
                      <a:pt x="119" y="175"/>
                    </a:cubicBezTo>
                    <a:cubicBezTo>
                      <a:pt x="119" y="175"/>
                      <a:pt x="121" y="176"/>
                      <a:pt x="121" y="176"/>
                    </a:cubicBezTo>
                    <a:cubicBezTo>
                      <a:pt x="125" y="173"/>
                      <a:pt x="130" y="168"/>
                      <a:pt x="131" y="175"/>
                    </a:cubicBezTo>
                    <a:cubicBezTo>
                      <a:pt x="131" y="176"/>
                      <a:pt x="131" y="177"/>
                      <a:pt x="131" y="178"/>
                    </a:cubicBezTo>
                    <a:cubicBezTo>
                      <a:pt x="129" y="178"/>
                      <a:pt x="128" y="178"/>
                      <a:pt x="127" y="181"/>
                    </a:cubicBezTo>
                    <a:cubicBezTo>
                      <a:pt x="130" y="186"/>
                      <a:pt x="136" y="186"/>
                      <a:pt x="140" y="189"/>
                    </a:cubicBezTo>
                    <a:cubicBezTo>
                      <a:pt x="142" y="188"/>
                      <a:pt x="143" y="186"/>
                      <a:pt x="144" y="186"/>
                    </a:cubicBezTo>
                    <a:cubicBezTo>
                      <a:pt x="148" y="187"/>
                      <a:pt x="148" y="187"/>
                      <a:pt x="148" y="189"/>
                    </a:cubicBezTo>
                    <a:cubicBezTo>
                      <a:pt x="148" y="190"/>
                      <a:pt x="147" y="191"/>
                      <a:pt x="146" y="191"/>
                    </a:cubicBezTo>
                    <a:cubicBezTo>
                      <a:pt x="146" y="192"/>
                      <a:pt x="146" y="192"/>
                      <a:pt x="146" y="193"/>
                    </a:cubicBezTo>
                    <a:cubicBezTo>
                      <a:pt x="150" y="195"/>
                      <a:pt x="151" y="194"/>
                      <a:pt x="152" y="191"/>
                    </a:cubicBezTo>
                    <a:cubicBezTo>
                      <a:pt x="152" y="190"/>
                      <a:pt x="151" y="189"/>
                      <a:pt x="150" y="188"/>
                    </a:cubicBezTo>
                    <a:cubicBezTo>
                      <a:pt x="154" y="183"/>
                      <a:pt x="156" y="185"/>
                      <a:pt x="157" y="186"/>
                    </a:cubicBezTo>
                    <a:cubicBezTo>
                      <a:pt x="156" y="204"/>
                      <a:pt x="153" y="205"/>
                      <a:pt x="148" y="206"/>
                    </a:cubicBezTo>
                    <a:cubicBezTo>
                      <a:pt x="148" y="206"/>
                      <a:pt x="148" y="207"/>
                      <a:pt x="148" y="207"/>
                    </a:cubicBezTo>
                    <a:cubicBezTo>
                      <a:pt x="148" y="207"/>
                      <a:pt x="161" y="224"/>
                      <a:pt x="163" y="228"/>
                    </a:cubicBezTo>
                    <a:cubicBezTo>
                      <a:pt x="163" y="228"/>
                      <a:pt x="162" y="229"/>
                      <a:pt x="163" y="229"/>
                    </a:cubicBezTo>
                    <a:cubicBezTo>
                      <a:pt x="164" y="233"/>
                      <a:pt x="169" y="236"/>
                      <a:pt x="169" y="241"/>
                    </a:cubicBezTo>
                    <a:cubicBezTo>
                      <a:pt x="169" y="242"/>
                      <a:pt x="169" y="242"/>
                      <a:pt x="172" y="244"/>
                    </a:cubicBezTo>
                    <a:cubicBezTo>
                      <a:pt x="172" y="249"/>
                      <a:pt x="172" y="249"/>
                      <a:pt x="175" y="250"/>
                    </a:cubicBezTo>
                    <a:cubicBezTo>
                      <a:pt x="176" y="251"/>
                      <a:pt x="176" y="252"/>
                      <a:pt x="176" y="253"/>
                    </a:cubicBezTo>
                    <a:cubicBezTo>
                      <a:pt x="177" y="253"/>
                      <a:pt x="177" y="254"/>
                      <a:pt x="177" y="254"/>
                    </a:cubicBezTo>
                    <a:cubicBezTo>
                      <a:pt x="178" y="255"/>
                      <a:pt x="178" y="256"/>
                      <a:pt x="177" y="257"/>
                    </a:cubicBezTo>
                    <a:cubicBezTo>
                      <a:pt x="176" y="262"/>
                      <a:pt x="180" y="263"/>
                      <a:pt x="186" y="264"/>
                    </a:cubicBezTo>
                    <a:cubicBezTo>
                      <a:pt x="186" y="264"/>
                      <a:pt x="186" y="264"/>
                      <a:pt x="186" y="264"/>
                    </a:cubicBezTo>
                    <a:cubicBezTo>
                      <a:pt x="189" y="263"/>
                      <a:pt x="191" y="262"/>
                      <a:pt x="194" y="261"/>
                    </a:cubicBezTo>
                    <a:cubicBezTo>
                      <a:pt x="194" y="261"/>
                      <a:pt x="194" y="261"/>
                      <a:pt x="194" y="261"/>
                    </a:cubicBezTo>
                    <a:cubicBezTo>
                      <a:pt x="194" y="261"/>
                      <a:pt x="194" y="261"/>
                      <a:pt x="194" y="261"/>
                    </a:cubicBezTo>
                    <a:cubicBezTo>
                      <a:pt x="194" y="261"/>
                      <a:pt x="194" y="261"/>
                      <a:pt x="194" y="261"/>
                    </a:cubicBezTo>
                    <a:cubicBezTo>
                      <a:pt x="194" y="261"/>
                      <a:pt x="194" y="261"/>
                      <a:pt x="194" y="261"/>
                    </a:cubicBezTo>
                    <a:cubicBezTo>
                      <a:pt x="195" y="261"/>
                      <a:pt x="195" y="261"/>
                      <a:pt x="195" y="261"/>
                    </a:cubicBezTo>
                    <a:cubicBezTo>
                      <a:pt x="195" y="260"/>
                      <a:pt x="196" y="260"/>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206" y="257"/>
                      <a:pt x="219" y="229"/>
                      <a:pt x="219" y="229"/>
                    </a:cubicBezTo>
                    <a:cubicBezTo>
                      <a:pt x="217" y="229"/>
                      <a:pt x="217" y="229"/>
                      <a:pt x="213" y="225"/>
                    </a:cubicBezTo>
                    <a:cubicBezTo>
                      <a:pt x="212" y="226"/>
                      <a:pt x="211" y="226"/>
                      <a:pt x="211" y="227"/>
                    </a:cubicBezTo>
                    <a:cubicBezTo>
                      <a:pt x="209" y="227"/>
                      <a:pt x="209" y="227"/>
                      <a:pt x="207" y="228"/>
                    </a:cubicBezTo>
                    <a:cubicBezTo>
                      <a:pt x="205" y="228"/>
                      <a:pt x="205" y="228"/>
                      <a:pt x="201" y="221"/>
                    </a:cubicBezTo>
                    <a:cubicBezTo>
                      <a:pt x="197" y="220"/>
                      <a:pt x="193" y="211"/>
                      <a:pt x="193" y="210"/>
                    </a:cubicBezTo>
                    <a:cubicBezTo>
                      <a:pt x="195" y="210"/>
                      <a:pt x="196" y="210"/>
                      <a:pt x="197" y="210"/>
                    </a:cubicBezTo>
                    <a:cubicBezTo>
                      <a:pt x="198" y="211"/>
                      <a:pt x="199" y="212"/>
                      <a:pt x="200" y="214"/>
                    </a:cubicBezTo>
                    <a:cubicBezTo>
                      <a:pt x="200" y="215"/>
                      <a:pt x="201" y="216"/>
                      <a:pt x="202" y="217"/>
                    </a:cubicBezTo>
                    <a:cubicBezTo>
                      <a:pt x="203" y="218"/>
                      <a:pt x="203" y="218"/>
                      <a:pt x="203" y="218"/>
                    </a:cubicBezTo>
                    <a:cubicBezTo>
                      <a:pt x="204" y="219"/>
                      <a:pt x="204" y="219"/>
                      <a:pt x="204" y="219"/>
                    </a:cubicBezTo>
                    <a:cubicBezTo>
                      <a:pt x="204" y="219"/>
                      <a:pt x="223" y="228"/>
                      <a:pt x="223" y="228"/>
                    </a:cubicBezTo>
                    <a:cubicBezTo>
                      <a:pt x="237" y="230"/>
                      <a:pt x="237" y="230"/>
                      <a:pt x="237" y="230"/>
                    </a:cubicBezTo>
                    <a:cubicBezTo>
                      <a:pt x="240" y="232"/>
                      <a:pt x="238" y="236"/>
                      <a:pt x="241" y="238"/>
                    </a:cubicBezTo>
                    <a:cubicBezTo>
                      <a:pt x="241" y="238"/>
                      <a:pt x="241" y="240"/>
                      <a:pt x="241" y="240"/>
                    </a:cubicBezTo>
                    <a:cubicBezTo>
                      <a:pt x="241" y="240"/>
                      <a:pt x="241" y="241"/>
                      <a:pt x="241" y="241"/>
                    </a:cubicBezTo>
                    <a:cubicBezTo>
                      <a:pt x="242" y="242"/>
                      <a:pt x="242" y="243"/>
                      <a:pt x="243" y="244"/>
                    </a:cubicBezTo>
                    <a:cubicBezTo>
                      <a:pt x="244" y="244"/>
                      <a:pt x="244" y="244"/>
                      <a:pt x="246" y="242"/>
                    </a:cubicBezTo>
                    <a:cubicBezTo>
                      <a:pt x="247" y="245"/>
                      <a:pt x="247" y="260"/>
                      <a:pt x="247" y="260"/>
                    </a:cubicBezTo>
                    <a:cubicBezTo>
                      <a:pt x="246" y="264"/>
                      <a:pt x="247" y="267"/>
                      <a:pt x="246" y="271"/>
                    </a:cubicBezTo>
                    <a:cubicBezTo>
                      <a:pt x="247" y="274"/>
                      <a:pt x="245" y="278"/>
                      <a:pt x="248" y="281"/>
                    </a:cubicBezTo>
                    <a:cubicBezTo>
                      <a:pt x="251" y="280"/>
                      <a:pt x="251" y="279"/>
                      <a:pt x="252" y="278"/>
                    </a:cubicBezTo>
                    <a:cubicBezTo>
                      <a:pt x="252" y="277"/>
                      <a:pt x="253" y="276"/>
                      <a:pt x="253" y="276"/>
                    </a:cubicBezTo>
                    <a:cubicBezTo>
                      <a:pt x="254" y="274"/>
                      <a:pt x="254" y="274"/>
                      <a:pt x="254" y="274"/>
                    </a:cubicBezTo>
                    <a:cubicBezTo>
                      <a:pt x="254" y="273"/>
                      <a:pt x="254" y="273"/>
                      <a:pt x="254" y="272"/>
                    </a:cubicBezTo>
                    <a:cubicBezTo>
                      <a:pt x="255" y="271"/>
                      <a:pt x="255" y="271"/>
                      <a:pt x="255" y="271"/>
                    </a:cubicBezTo>
                    <a:cubicBezTo>
                      <a:pt x="256" y="269"/>
                      <a:pt x="256" y="269"/>
                      <a:pt x="256" y="265"/>
                    </a:cubicBezTo>
                    <a:cubicBezTo>
                      <a:pt x="258" y="261"/>
                      <a:pt x="258" y="261"/>
                      <a:pt x="258" y="260"/>
                    </a:cubicBezTo>
                    <a:cubicBezTo>
                      <a:pt x="259" y="259"/>
                      <a:pt x="259" y="259"/>
                      <a:pt x="259" y="259"/>
                    </a:cubicBezTo>
                    <a:cubicBezTo>
                      <a:pt x="260" y="258"/>
                      <a:pt x="261" y="258"/>
                      <a:pt x="261" y="257"/>
                    </a:cubicBezTo>
                    <a:cubicBezTo>
                      <a:pt x="261" y="257"/>
                      <a:pt x="261" y="257"/>
                      <a:pt x="262" y="256"/>
                    </a:cubicBezTo>
                    <a:cubicBezTo>
                      <a:pt x="265" y="251"/>
                      <a:pt x="265" y="251"/>
                      <a:pt x="269" y="244"/>
                    </a:cubicBezTo>
                    <a:cubicBezTo>
                      <a:pt x="269" y="244"/>
                      <a:pt x="270" y="244"/>
                      <a:pt x="270" y="244"/>
                    </a:cubicBezTo>
                    <a:cubicBezTo>
                      <a:pt x="270" y="245"/>
                      <a:pt x="271" y="246"/>
                      <a:pt x="271" y="247"/>
                    </a:cubicBezTo>
                    <a:cubicBezTo>
                      <a:pt x="271" y="247"/>
                      <a:pt x="272" y="246"/>
                      <a:pt x="273" y="246"/>
                    </a:cubicBezTo>
                    <a:cubicBezTo>
                      <a:pt x="273" y="246"/>
                      <a:pt x="273" y="246"/>
                      <a:pt x="273" y="264"/>
                    </a:cubicBezTo>
                    <a:cubicBezTo>
                      <a:pt x="275" y="263"/>
                      <a:pt x="275" y="263"/>
                      <a:pt x="275" y="260"/>
                    </a:cubicBezTo>
                    <a:cubicBezTo>
                      <a:pt x="276" y="261"/>
                      <a:pt x="276" y="261"/>
                      <a:pt x="272" y="280"/>
                    </a:cubicBezTo>
                    <a:cubicBezTo>
                      <a:pt x="270" y="290"/>
                      <a:pt x="270" y="290"/>
                      <a:pt x="268" y="301"/>
                    </a:cubicBezTo>
                    <a:cubicBezTo>
                      <a:pt x="268" y="303"/>
                      <a:pt x="269" y="303"/>
                      <a:pt x="269" y="303"/>
                    </a:cubicBezTo>
                    <a:cubicBezTo>
                      <a:pt x="271" y="297"/>
                      <a:pt x="271" y="297"/>
                      <a:pt x="272" y="294"/>
                    </a:cubicBezTo>
                    <a:cubicBezTo>
                      <a:pt x="272" y="293"/>
                      <a:pt x="272" y="293"/>
                      <a:pt x="272" y="293"/>
                    </a:cubicBezTo>
                    <a:cubicBezTo>
                      <a:pt x="271" y="290"/>
                      <a:pt x="272" y="286"/>
                      <a:pt x="276" y="274"/>
                    </a:cubicBezTo>
                    <a:cubicBezTo>
                      <a:pt x="277" y="276"/>
                      <a:pt x="275" y="284"/>
                      <a:pt x="275" y="284"/>
                    </a:cubicBezTo>
                    <a:cubicBezTo>
                      <a:pt x="275" y="284"/>
                      <a:pt x="275" y="284"/>
                      <a:pt x="275" y="284"/>
                    </a:cubicBezTo>
                    <a:cubicBezTo>
                      <a:pt x="275" y="287"/>
                      <a:pt x="275" y="287"/>
                      <a:pt x="274" y="288"/>
                    </a:cubicBezTo>
                    <a:cubicBezTo>
                      <a:pt x="275" y="287"/>
                      <a:pt x="276" y="286"/>
                      <a:pt x="276" y="285"/>
                    </a:cubicBezTo>
                    <a:cubicBezTo>
                      <a:pt x="280" y="277"/>
                      <a:pt x="280" y="269"/>
                      <a:pt x="281" y="261"/>
                    </a:cubicBezTo>
                    <a:cubicBezTo>
                      <a:pt x="281" y="260"/>
                      <a:pt x="281" y="260"/>
                      <a:pt x="281" y="260"/>
                    </a:cubicBezTo>
                    <a:cubicBezTo>
                      <a:pt x="282" y="257"/>
                      <a:pt x="282" y="254"/>
                      <a:pt x="283" y="251"/>
                    </a:cubicBezTo>
                    <a:cubicBezTo>
                      <a:pt x="284" y="252"/>
                      <a:pt x="284" y="252"/>
                      <a:pt x="284" y="253"/>
                    </a:cubicBezTo>
                    <a:cubicBezTo>
                      <a:pt x="284" y="252"/>
                      <a:pt x="284" y="252"/>
                      <a:pt x="284" y="251"/>
                    </a:cubicBezTo>
                    <a:cubicBezTo>
                      <a:pt x="284" y="250"/>
                      <a:pt x="284" y="250"/>
                      <a:pt x="284" y="250"/>
                    </a:cubicBezTo>
                    <a:cubicBezTo>
                      <a:pt x="286" y="226"/>
                      <a:pt x="286" y="222"/>
                      <a:pt x="285" y="201"/>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5" name="îšḷíḋé"/>
              <p:cNvSpPr>
                <a:spLocks noChangeArrowheads="1"/>
              </p:cNvSpPr>
              <p:nvPr/>
            </p:nvSpPr>
            <p:spPr bwMode="auto">
              <a:xfrm>
                <a:off x="911" y="1481"/>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6" name="ïšḷïḓé"/>
              <p:cNvSpPr>
                <a:spLocks noChangeArrowheads="1"/>
              </p:cNvSpPr>
              <p:nvPr/>
            </p:nvSpPr>
            <p:spPr bwMode="auto">
              <a:xfrm>
                <a:off x="928" y="2168"/>
                <a:ext cx="64" cy="89"/>
              </a:xfrm>
              <a:custGeom>
                <a:avLst/>
                <a:gdLst>
                  <a:gd name="T0" fmla="*/ 60 w 31"/>
                  <a:gd name="T1" fmla="*/ 0 h 43"/>
                  <a:gd name="T2" fmla="*/ 58 w 31"/>
                  <a:gd name="T3" fmla="*/ 0 h 43"/>
                  <a:gd name="T4" fmla="*/ 56 w 31"/>
                  <a:gd name="T5" fmla="*/ 4 h 43"/>
                  <a:gd name="T6" fmla="*/ 50 w 31"/>
                  <a:gd name="T7" fmla="*/ 12 h 43"/>
                  <a:gd name="T8" fmla="*/ 35 w 31"/>
                  <a:gd name="T9" fmla="*/ 29 h 43"/>
                  <a:gd name="T10" fmla="*/ 35 w 31"/>
                  <a:gd name="T11" fmla="*/ 29 h 43"/>
                  <a:gd name="T12" fmla="*/ 31 w 31"/>
                  <a:gd name="T13" fmla="*/ 27 h 43"/>
                  <a:gd name="T14" fmla="*/ 31 w 31"/>
                  <a:gd name="T15" fmla="*/ 27 h 43"/>
                  <a:gd name="T16" fmla="*/ 31 w 31"/>
                  <a:gd name="T17" fmla="*/ 27 h 43"/>
                  <a:gd name="T18" fmla="*/ 31 w 31"/>
                  <a:gd name="T19" fmla="*/ 27 h 43"/>
                  <a:gd name="T20" fmla="*/ 29 w 31"/>
                  <a:gd name="T21" fmla="*/ 29 h 43"/>
                  <a:gd name="T22" fmla="*/ 23 w 31"/>
                  <a:gd name="T23" fmla="*/ 31 h 43"/>
                  <a:gd name="T24" fmla="*/ 23 w 31"/>
                  <a:gd name="T25" fmla="*/ 33 h 43"/>
                  <a:gd name="T26" fmla="*/ 17 w 31"/>
                  <a:gd name="T27" fmla="*/ 48 h 43"/>
                  <a:gd name="T28" fmla="*/ 17 w 31"/>
                  <a:gd name="T29" fmla="*/ 54 h 43"/>
                  <a:gd name="T30" fmla="*/ 14 w 31"/>
                  <a:gd name="T31" fmla="*/ 56 h 43"/>
                  <a:gd name="T32" fmla="*/ 10 w 31"/>
                  <a:gd name="T33" fmla="*/ 60 h 43"/>
                  <a:gd name="T34" fmla="*/ 8 w 31"/>
                  <a:gd name="T35" fmla="*/ 62 h 43"/>
                  <a:gd name="T36" fmla="*/ 0 w 31"/>
                  <a:gd name="T37" fmla="*/ 87 h 43"/>
                  <a:gd name="T38" fmla="*/ 12 w 31"/>
                  <a:gd name="T39" fmla="*/ 83 h 43"/>
                  <a:gd name="T40" fmla="*/ 25 w 31"/>
                  <a:gd name="T41" fmla="*/ 72 h 43"/>
                  <a:gd name="T42" fmla="*/ 39 w 31"/>
                  <a:gd name="T43" fmla="*/ 48 h 43"/>
                  <a:gd name="T44" fmla="*/ 45 w 31"/>
                  <a:gd name="T45" fmla="*/ 37 h 43"/>
                  <a:gd name="T46" fmla="*/ 47 w 31"/>
                  <a:gd name="T47" fmla="*/ 37 h 43"/>
                  <a:gd name="T48" fmla="*/ 50 w 31"/>
                  <a:gd name="T49" fmla="*/ 35 h 43"/>
                  <a:gd name="T50" fmla="*/ 52 w 31"/>
                  <a:gd name="T51" fmla="*/ 29 h 43"/>
                  <a:gd name="T52" fmla="*/ 54 w 31"/>
                  <a:gd name="T53" fmla="*/ 25 h 43"/>
                  <a:gd name="T54" fmla="*/ 56 w 31"/>
                  <a:gd name="T55" fmla="*/ 25 h 43"/>
                  <a:gd name="T56" fmla="*/ 56 w 31"/>
                  <a:gd name="T57" fmla="*/ 25 h 43"/>
                  <a:gd name="T58" fmla="*/ 56 w 31"/>
                  <a:gd name="T59" fmla="*/ 25 h 43"/>
                  <a:gd name="T60" fmla="*/ 56 w 31"/>
                  <a:gd name="T61" fmla="*/ 25 h 43"/>
                  <a:gd name="T62" fmla="*/ 56 w 31"/>
                  <a:gd name="T63" fmla="*/ 25 h 43"/>
                  <a:gd name="T64" fmla="*/ 56 w 31"/>
                  <a:gd name="T65" fmla="*/ 25 h 43"/>
                  <a:gd name="T66" fmla="*/ 56 w 31"/>
                  <a:gd name="T67" fmla="*/ 25 h 43"/>
                  <a:gd name="T68" fmla="*/ 56 w 31"/>
                  <a:gd name="T69" fmla="*/ 25 h 43"/>
                  <a:gd name="T70" fmla="*/ 56 w 31"/>
                  <a:gd name="T71" fmla="*/ 25 h 43"/>
                  <a:gd name="T72" fmla="*/ 56 w 31"/>
                  <a:gd name="T73" fmla="*/ 23 h 43"/>
                  <a:gd name="T74" fmla="*/ 56 w 31"/>
                  <a:gd name="T75" fmla="*/ 23 h 43"/>
                  <a:gd name="T76" fmla="*/ 62 w 31"/>
                  <a:gd name="T77" fmla="*/ 10 h 43"/>
                  <a:gd name="T78" fmla="*/ 60 w 31"/>
                  <a:gd name="T79" fmla="*/ 0 h 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43"/>
                  <a:gd name="T122" fmla="*/ 31 w 31"/>
                  <a:gd name="T123" fmla="*/ 43 h 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43">
                    <a:moveTo>
                      <a:pt x="29" y="0"/>
                    </a:moveTo>
                    <a:cubicBezTo>
                      <a:pt x="29" y="0"/>
                      <a:pt x="28" y="0"/>
                      <a:pt x="28" y="0"/>
                    </a:cubicBezTo>
                    <a:cubicBezTo>
                      <a:pt x="28" y="1"/>
                      <a:pt x="27" y="1"/>
                      <a:pt x="27" y="2"/>
                    </a:cubicBezTo>
                    <a:cubicBezTo>
                      <a:pt x="26" y="2"/>
                      <a:pt x="25" y="4"/>
                      <a:pt x="24" y="6"/>
                    </a:cubicBezTo>
                    <a:cubicBezTo>
                      <a:pt x="20" y="11"/>
                      <a:pt x="18" y="13"/>
                      <a:pt x="17" y="14"/>
                    </a:cubicBezTo>
                    <a:cubicBezTo>
                      <a:pt x="17" y="14"/>
                      <a:pt x="17" y="14"/>
                      <a:pt x="17" y="14"/>
                    </a:cubicBezTo>
                    <a:cubicBezTo>
                      <a:pt x="16" y="14"/>
                      <a:pt x="16" y="12"/>
                      <a:pt x="15" y="13"/>
                    </a:cubicBezTo>
                    <a:cubicBezTo>
                      <a:pt x="15" y="13"/>
                      <a:pt x="15" y="13"/>
                      <a:pt x="15" y="13"/>
                    </a:cubicBezTo>
                    <a:cubicBezTo>
                      <a:pt x="15" y="13"/>
                      <a:pt x="15" y="13"/>
                      <a:pt x="15" y="13"/>
                    </a:cubicBezTo>
                    <a:cubicBezTo>
                      <a:pt x="15" y="13"/>
                      <a:pt x="15" y="13"/>
                      <a:pt x="15" y="13"/>
                    </a:cubicBezTo>
                    <a:cubicBezTo>
                      <a:pt x="15" y="13"/>
                      <a:pt x="15" y="14"/>
                      <a:pt x="14" y="14"/>
                    </a:cubicBezTo>
                    <a:cubicBezTo>
                      <a:pt x="13" y="15"/>
                      <a:pt x="12" y="14"/>
                      <a:pt x="11" y="15"/>
                    </a:cubicBezTo>
                    <a:cubicBezTo>
                      <a:pt x="11" y="15"/>
                      <a:pt x="11" y="16"/>
                      <a:pt x="11" y="16"/>
                    </a:cubicBezTo>
                    <a:cubicBezTo>
                      <a:pt x="11" y="16"/>
                      <a:pt x="8" y="19"/>
                      <a:pt x="8" y="23"/>
                    </a:cubicBezTo>
                    <a:cubicBezTo>
                      <a:pt x="8" y="24"/>
                      <a:pt x="8" y="26"/>
                      <a:pt x="8" y="26"/>
                    </a:cubicBezTo>
                    <a:cubicBezTo>
                      <a:pt x="8" y="27"/>
                      <a:pt x="7" y="27"/>
                      <a:pt x="7" y="27"/>
                    </a:cubicBezTo>
                    <a:cubicBezTo>
                      <a:pt x="6" y="28"/>
                      <a:pt x="6" y="28"/>
                      <a:pt x="5" y="29"/>
                    </a:cubicBezTo>
                    <a:cubicBezTo>
                      <a:pt x="5" y="29"/>
                      <a:pt x="4" y="29"/>
                      <a:pt x="4" y="30"/>
                    </a:cubicBezTo>
                    <a:cubicBezTo>
                      <a:pt x="0" y="42"/>
                      <a:pt x="0" y="42"/>
                      <a:pt x="0" y="42"/>
                    </a:cubicBezTo>
                    <a:cubicBezTo>
                      <a:pt x="1" y="42"/>
                      <a:pt x="2" y="43"/>
                      <a:pt x="6" y="40"/>
                    </a:cubicBezTo>
                    <a:cubicBezTo>
                      <a:pt x="8" y="39"/>
                      <a:pt x="9" y="37"/>
                      <a:pt x="12" y="35"/>
                    </a:cubicBezTo>
                    <a:cubicBezTo>
                      <a:pt x="14" y="33"/>
                      <a:pt x="17" y="28"/>
                      <a:pt x="19" y="23"/>
                    </a:cubicBezTo>
                    <a:cubicBezTo>
                      <a:pt x="19" y="22"/>
                      <a:pt x="19" y="22"/>
                      <a:pt x="22" y="18"/>
                    </a:cubicBezTo>
                    <a:cubicBezTo>
                      <a:pt x="22" y="18"/>
                      <a:pt x="23" y="18"/>
                      <a:pt x="23" y="18"/>
                    </a:cubicBezTo>
                    <a:cubicBezTo>
                      <a:pt x="24" y="17"/>
                      <a:pt x="24" y="17"/>
                      <a:pt x="24" y="17"/>
                    </a:cubicBezTo>
                    <a:cubicBezTo>
                      <a:pt x="25" y="16"/>
                      <a:pt x="25" y="16"/>
                      <a:pt x="25" y="14"/>
                    </a:cubicBezTo>
                    <a:cubicBezTo>
                      <a:pt x="26" y="13"/>
                      <a:pt x="26" y="12"/>
                      <a:pt x="26" y="12"/>
                    </a:cubicBezTo>
                    <a:cubicBezTo>
                      <a:pt x="26" y="12"/>
                      <a:pt x="26"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1"/>
                      <a:pt x="27" y="11"/>
                    </a:cubicBezTo>
                    <a:cubicBezTo>
                      <a:pt x="27" y="11"/>
                      <a:pt x="27" y="11"/>
                      <a:pt x="27" y="11"/>
                    </a:cubicBezTo>
                    <a:cubicBezTo>
                      <a:pt x="29" y="9"/>
                      <a:pt x="29" y="7"/>
                      <a:pt x="30" y="5"/>
                    </a:cubicBezTo>
                    <a:cubicBezTo>
                      <a:pt x="31" y="4"/>
                      <a:pt x="29" y="0"/>
                      <a:pt x="2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7" name="iŝlîḋé"/>
              <p:cNvSpPr>
                <a:spLocks noChangeArrowheads="1"/>
              </p:cNvSpPr>
              <p:nvPr/>
            </p:nvSpPr>
            <p:spPr bwMode="auto">
              <a:xfrm>
                <a:off x="560" y="1432"/>
                <a:ext cx="237" cy="354"/>
              </a:xfrm>
              <a:custGeom>
                <a:avLst/>
                <a:gdLst>
                  <a:gd name="T0" fmla="*/ 119 w 114"/>
                  <a:gd name="T1" fmla="*/ 0 h 171"/>
                  <a:gd name="T2" fmla="*/ 119 w 114"/>
                  <a:gd name="T3" fmla="*/ 0 h 171"/>
                  <a:gd name="T4" fmla="*/ 0 w 114"/>
                  <a:gd name="T5" fmla="*/ 118 h 171"/>
                  <a:gd name="T6" fmla="*/ 17 w 114"/>
                  <a:gd name="T7" fmla="*/ 178 h 171"/>
                  <a:gd name="T8" fmla="*/ 119 w 114"/>
                  <a:gd name="T9" fmla="*/ 354 h 171"/>
                  <a:gd name="T10" fmla="*/ 222 w 114"/>
                  <a:gd name="T11" fmla="*/ 178 h 171"/>
                  <a:gd name="T12" fmla="*/ 237 w 114"/>
                  <a:gd name="T13" fmla="*/ 118 h 171"/>
                  <a:gd name="T14" fmla="*/ 119 w 114"/>
                  <a:gd name="T15" fmla="*/ 0 h 171"/>
                  <a:gd name="T16" fmla="*/ 119 w 114"/>
                  <a:gd name="T17" fmla="*/ 149 h 171"/>
                  <a:gd name="T18" fmla="*/ 119 w 114"/>
                  <a:gd name="T19" fmla="*/ 149 h 171"/>
                  <a:gd name="T20" fmla="*/ 89 w 114"/>
                  <a:gd name="T21" fmla="*/ 118 h 171"/>
                  <a:gd name="T22" fmla="*/ 119 w 114"/>
                  <a:gd name="T23" fmla="*/ 89 h 171"/>
                  <a:gd name="T24" fmla="*/ 119 w 114"/>
                  <a:gd name="T25" fmla="*/ 89 h 171"/>
                  <a:gd name="T26" fmla="*/ 150 w 114"/>
                  <a:gd name="T27" fmla="*/ 118 h 171"/>
                  <a:gd name="T28" fmla="*/ 119 w 114"/>
                  <a:gd name="T29" fmla="*/ 149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
                  <a:gd name="T46" fmla="*/ 0 h 171"/>
                  <a:gd name="T47" fmla="*/ 114 w 114"/>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 h="171">
                    <a:moveTo>
                      <a:pt x="57" y="0"/>
                    </a:moveTo>
                    <a:cubicBezTo>
                      <a:pt x="57" y="0"/>
                      <a:pt x="57" y="0"/>
                      <a:pt x="57" y="0"/>
                    </a:cubicBezTo>
                    <a:cubicBezTo>
                      <a:pt x="26" y="0"/>
                      <a:pt x="0" y="26"/>
                      <a:pt x="0" y="57"/>
                    </a:cubicBezTo>
                    <a:cubicBezTo>
                      <a:pt x="0" y="68"/>
                      <a:pt x="3" y="77"/>
                      <a:pt x="8" y="86"/>
                    </a:cubicBezTo>
                    <a:cubicBezTo>
                      <a:pt x="57" y="171"/>
                      <a:pt x="57" y="171"/>
                      <a:pt x="57" y="171"/>
                    </a:cubicBezTo>
                    <a:cubicBezTo>
                      <a:pt x="107" y="86"/>
                      <a:pt x="107" y="86"/>
                      <a:pt x="107" y="86"/>
                    </a:cubicBezTo>
                    <a:cubicBezTo>
                      <a:pt x="112" y="77"/>
                      <a:pt x="114" y="68"/>
                      <a:pt x="114" y="57"/>
                    </a:cubicBezTo>
                    <a:cubicBezTo>
                      <a:pt x="114" y="26"/>
                      <a:pt x="89" y="0"/>
                      <a:pt x="57" y="0"/>
                    </a:cubicBezTo>
                    <a:close/>
                    <a:moveTo>
                      <a:pt x="57" y="72"/>
                    </a:moveTo>
                    <a:cubicBezTo>
                      <a:pt x="57" y="72"/>
                      <a:pt x="57" y="72"/>
                      <a:pt x="57" y="72"/>
                    </a:cubicBezTo>
                    <a:cubicBezTo>
                      <a:pt x="50" y="72"/>
                      <a:pt x="43" y="65"/>
                      <a:pt x="43" y="57"/>
                    </a:cubicBezTo>
                    <a:cubicBezTo>
                      <a:pt x="43" y="49"/>
                      <a:pt x="50" y="43"/>
                      <a:pt x="57" y="43"/>
                    </a:cubicBezTo>
                    <a:cubicBezTo>
                      <a:pt x="57" y="43"/>
                      <a:pt x="57" y="43"/>
                      <a:pt x="57" y="43"/>
                    </a:cubicBezTo>
                    <a:cubicBezTo>
                      <a:pt x="65" y="43"/>
                      <a:pt x="72" y="49"/>
                      <a:pt x="72" y="57"/>
                    </a:cubicBezTo>
                    <a:cubicBezTo>
                      <a:pt x="72" y="65"/>
                      <a:pt x="65" y="72"/>
                      <a:pt x="57" y="72"/>
                    </a:cubicBezTo>
                    <a:close/>
                  </a:path>
                </a:pathLst>
              </a:cu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8" name="ïşḻiḑe"/>
              <p:cNvSpPr>
                <a:spLocks noChangeArrowheads="1"/>
              </p:cNvSpPr>
              <p:nvPr/>
            </p:nvSpPr>
            <p:spPr bwMode="auto">
              <a:xfrm>
                <a:off x="643" y="1512"/>
                <a:ext cx="7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249" name="iṩ1ïdè"/>
              <p:cNvSpPr>
                <a:spLocks noChangeArrowheads="1"/>
              </p:cNvSpPr>
              <p:nvPr/>
            </p:nvSpPr>
            <p:spPr bwMode="auto">
              <a:xfrm>
                <a:off x="533" y="3761"/>
                <a:ext cx="81" cy="50"/>
              </a:xfrm>
              <a:custGeom>
                <a:avLst/>
                <a:gdLst>
                  <a:gd name="T0" fmla="*/ 0 w 39"/>
                  <a:gd name="T1" fmla="*/ 2 h 24"/>
                  <a:gd name="T2" fmla="*/ 42 w 39"/>
                  <a:gd name="T3" fmla="*/ 48 h 24"/>
                  <a:gd name="T4" fmla="*/ 81 w 39"/>
                  <a:gd name="T5" fmla="*/ 0 h 24"/>
                  <a:gd name="T6" fmla="*/ 0 w 39"/>
                  <a:gd name="T7" fmla="*/ 2 h 24"/>
                  <a:gd name="T8" fmla="*/ 0 60000 65536"/>
                  <a:gd name="T9" fmla="*/ 0 60000 65536"/>
                  <a:gd name="T10" fmla="*/ 0 60000 65536"/>
                  <a:gd name="T11" fmla="*/ 0 60000 65536"/>
                  <a:gd name="T12" fmla="*/ 0 w 39"/>
                  <a:gd name="T13" fmla="*/ 0 h 24"/>
                  <a:gd name="T14" fmla="*/ 39 w 39"/>
                  <a:gd name="T15" fmla="*/ 24 h 24"/>
                </a:gdLst>
                <a:ahLst/>
                <a:cxnLst>
                  <a:cxn ang="T8">
                    <a:pos x="T0" y="T1"/>
                  </a:cxn>
                  <a:cxn ang="T9">
                    <a:pos x="T2" y="T3"/>
                  </a:cxn>
                  <a:cxn ang="T10">
                    <a:pos x="T4" y="T5"/>
                  </a:cxn>
                  <a:cxn ang="T11">
                    <a:pos x="T6" y="T7"/>
                  </a:cxn>
                </a:cxnLst>
                <a:rect l="T12" t="T13" r="T14" b="T15"/>
                <a:pathLst>
                  <a:path w="39" h="24">
                    <a:moveTo>
                      <a:pt x="0" y="1"/>
                    </a:moveTo>
                    <a:cubicBezTo>
                      <a:pt x="0" y="14"/>
                      <a:pt x="9" y="24"/>
                      <a:pt x="20" y="23"/>
                    </a:cubicBezTo>
                    <a:cubicBezTo>
                      <a:pt x="31" y="23"/>
                      <a:pt x="39" y="13"/>
                      <a:pt x="39"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0" name="îṥḻiḓê"/>
              <p:cNvSpPr>
                <a:spLocks noChangeArrowheads="1"/>
              </p:cNvSpPr>
              <p:nvPr/>
            </p:nvSpPr>
            <p:spPr bwMode="auto">
              <a:xfrm>
                <a:off x="511" y="2936"/>
                <a:ext cx="103" cy="801"/>
              </a:xfrm>
              <a:custGeom>
                <a:avLst/>
                <a:gdLst>
                  <a:gd name="T0" fmla="*/ 103 w 103"/>
                  <a:gd name="T1" fmla="*/ 798 h 801"/>
                  <a:gd name="T2" fmla="*/ 83 w 103"/>
                  <a:gd name="T3" fmla="*/ 0 h 801"/>
                  <a:gd name="T4" fmla="*/ 0 w 103"/>
                  <a:gd name="T5" fmla="*/ 2 h 801"/>
                  <a:gd name="T6" fmla="*/ 20 w 103"/>
                  <a:gd name="T7" fmla="*/ 801 h 801"/>
                  <a:gd name="T8" fmla="*/ 103 w 103"/>
                  <a:gd name="T9" fmla="*/ 798 h 801"/>
                  <a:gd name="T10" fmla="*/ 0 60000 65536"/>
                  <a:gd name="T11" fmla="*/ 0 60000 65536"/>
                  <a:gd name="T12" fmla="*/ 0 60000 65536"/>
                  <a:gd name="T13" fmla="*/ 0 60000 65536"/>
                  <a:gd name="T14" fmla="*/ 0 60000 65536"/>
                  <a:gd name="T15" fmla="*/ 0 w 103"/>
                  <a:gd name="T16" fmla="*/ 0 h 801"/>
                  <a:gd name="T17" fmla="*/ 103 w 103"/>
                  <a:gd name="T18" fmla="*/ 801 h 801"/>
                </a:gdLst>
                <a:ahLst/>
                <a:cxnLst>
                  <a:cxn ang="T10">
                    <a:pos x="T0" y="T1"/>
                  </a:cxn>
                  <a:cxn ang="T11">
                    <a:pos x="T2" y="T3"/>
                  </a:cxn>
                  <a:cxn ang="T12">
                    <a:pos x="T4" y="T5"/>
                  </a:cxn>
                  <a:cxn ang="T13">
                    <a:pos x="T6" y="T7"/>
                  </a:cxn>
                  <a:cxn ang="T14">
                    <a:pos x="T8" y="T9"/>
                  </a:cxn>
                </a:cxnLst>
                <a:rect l="T15" t="T16" r="T17" b="T18"/>
                <a:pathLst>
                  <a:path w="103" h="801">
                    <a:moveTo>
                      <a:pt x="103" y="798"/>
                    </a:moveTo>
                    <a:lnTo>
                      <a:pt x="83" y="0"/>
                    </a:lnTo>
                    <a:lnTo>
                      <a:pt x="0" y="2"/>
                    </a:lnTo>
                    <a:lnTo>
                      <a:pt x="20" y="801"/>
                    </a:lnTo>
                    <a:lnTo>
                      <a:pt x="103" y="798"/>
                    </a:lnTo>
                    <a:close/>
                  </a:path>
                </a:pathLst>
              </a:cu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1" name="íṡḻíde"/>
              <p:cNvSpPr>
                <a:spLocks noChangeArrowheads="1"/>
              </p:cNvSpPr>
              <p:nvPr/>
            </p:nvSpPr>
            <p:spPr bwMode="auto">
              <a:xfrm>
                <a:off x="542" y="2938"/>
                <a:ext cx="41" cy="796"/>
              </a:xfrm>
              <a:custGeom>
                <a:avLst/>
                <a:gdLst>
                  <a:gd name="T0" fmla="*/ 41 w 41"/>
                  <a:gd name="T1" fmla="*/ 796 h 796"/>
                  <a:gd name="T2" fmla="*/ 20 w 41"/>
                  <a:gd name="T3" fmla="*/ 0 h 796"/>
                  <a:gd name="T4" fmla="*/ 0 w 41"/>
                  <a:gd name="T5" fmla="*/ 0 h 796"/>
                  <a:gd name="T6" fmla="*/ 20 w 41"/>
                  <a:gd name="T7" fmla="*/ 796 h 796"/>
                  <a:gd name="T8" fmla="*/ 41 w 41"/>
                  <a:gd name="T9" fmla="*/ 796 h 796"/>
                  <a:gd name="T10" fmla="*/ 0 60000 65536"/>
                  <a:gd name="T11" fmla="*/ 0 60000 65536"/>
                  <a:gd name="T12" fmla="*/ 0 60000 65536"/>
                  <a:gd name="T13" fmla="*/ 0 60000 65536"/>
                  <a:gd name="T14" fmla="*/ 0 60000 65536"/>
                  <a:gd name="T15" fmla="*/ 0 w 41"/>
                  <a:gd name="T16" fmla="*/ 0 h 796"/>
                  <a:gd name="T17" fmla="*/ 41 w 41"/>
                  <a:gd name="T18" fmla="*/ 796 h 796"/>
                </a:gdLst>
                <a:ahLst/>
                <a:cxnLst>
                  <a:cxn ang="T10">
                    <a:pos x="T0" y="T1"/>
                  </a:cxn>
                  <a:cxn ang="T11">
                    <a:pos x="T2" y="T3"/>
                  </a:cxn>
                  <a:cxn ang="T12">
                    <a:pos x="T4" y="T5"/>
                  </a:cxn>
                  <a:cxn ang="T13">
                    <a:pos x="T6" y="T7"/>
                  </a:cxn>
                  <a:cxn ang="T14">
                    <a:pos x="T8" y="T9"/>
                  </a:cxn>
                </a:cxnLst>
                <a:rect l="T15" t="T16" r="T17" b="T18"/>
                <a:pathLst>
                  <a:path w="41" h="796">
                    <a:moveTo>
                      <a:pt x="41" y="796"/>
                    </a:moveTo>
                    <a:lnTo>
                      <a:pt x="20" y="0"/>
                    </a:lnTo>
                    <a:lnTo>
                      <a:pt x="0" y="0"/>
                    </a:lnTo>
                    <a:lnTo>
                      <a:pt x="20" y="796"/>
                    </a:lnTo>
                    <a:lnTo>
                      <a:pt x="41" y="796"/>
                    </a:lnTo>
                    <a:close/>
                  </a:path>
                </a:pathLst>
              </a:custGeom>
              <a:solidFill>
                <a:srgbClr val="F3CB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2" name="iSļíḋé"/>
              <p:cNvSpPr>
                <a:spLocks noChangeArrowheads="1"/>
              </p:cNvSpPr>
              <p:nvPr/>
            </p:nvSpPr>
            <p:spPr bwMode="auto">
              <a:xfrm>
                <a:off x="531" y="3712"/>
                <a:ext cx="83" cy="52"/>
              </a:xfrm>
              <a:custGeom>
                <a:avLst/>
                <a:gdLst>
                  <a:gd name="T0" fmla="*/ 83 w 83"/>
                  <a:gd name="T1" fmla="*/ 49 h 52"/>
                  <a:gd name="T2" fmla="*/ 81 w 83"/>
                  <a:gd name="T3" fmla="*/ 0 h 52"/>
                  <a:gd name="T4" fmla="*/ 0 w 83"/>
                  <a:gd name="T5" fmla="*/ 2 h 52"/>
                  <a:gd name="T6" fmla="*/ 2 w 83"/>
                  <a:gd name="T7" fmla="*/ 52 h 52"/>
                  <a:gd name="T8" fmla="*/ 83 w 83"/>
                  <a:gd name="T9" fmla="*/ 49 h 52"/>
                  <a:gd name="T10" fmla="*/ 0 60000 65536"/>
                  <a:gd name="T11" fmla="*/ 0 60000 65536"/>
                  <a:gd name="T12" fmla="*/ 0 60000 65536"/>
                  <a:gd name="T13" fmla="*/ 0 60000 65536"/>
                  <a:gd name="T14" fmla="*/ 0 60000 65536"/>
                  <a:gd name="T15" fmla="*/ 0 w 83"/>
                  <a:gd name="T16" fmla="*/ 0 h 52"/>
                  <a:gd name="T17" fmla="*/ 83 w 83"/>
                  <a:gd name="T18" fmla="*/ 52 h 52"/>
                </a:gdLst>
                <a:ahLst/>
                <a:cxnLst>
                  <a:cxn ang="T10">
                    <a:pos x="T0" y="T1"/>
                  </a:cxn>
                  <a:cxn ang="T11">
                    <a:pos x="T2" y="T3"/>
                  </a:cxn>
                  <a:cxn ang="T12">
                    <a:pos x="T4" y="T5"/>
                  </a:cxn>
                  <a:cxn ang="T13">
                    <a:pos x="T6" y="T7"/>
                  </a:cxn>
                  <a:cxn ang="T14">
                    <a:pos x="T8" y="T9"/>
                  </a:cxn>
                </a:cxnLst>
                <a:rect l="T15" t="T16" r="T17" b="T18"/>
                <a:pathLst>
                  <a:path w="83" h="52">
                    <a:moveTo>
                      <a:pt x="83" y="49"/>
                    </a:moveTo>
                    <a:lnTo>
                      <a:pt x="81" y="0"/>
                    </a:lnTo>
                    <a:lnTo>
                      <a:pt x="0" y="2"/>
                    </a:lnTo>
                    <a:lnTo>
                      <a:pt x="2" y="52"/>
                    </a:lnTo>
                    <a:lnTo>
                      <a:pt x="83" y="49"/>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3" name="îšlïḍê"/>
              <p:cNvSpPr>
                <a:spLocks noChangeArrowheads="1"/>
              </p:cNvSpPr>
              <p:nvPr/>
            </p:nvSpPr>
            <p:spPr bwMode="auto">
              <a:xfrm>
                <a:off x="511" y="2826"/>
                <a:ext cx="83" cy="112"/>
              </a:xfrm>
              <a:custGeom>
                <a:avLst/>
                <a:gdLst>
                  <a:gd name="T0" fmla="*/ 22 w 83"/>
                  <a:gd name="T1" fmla="*/ 0 h 112"/>
                  <a:gd name="T2" fmla="*/ 0 w 83"/>
                  <a:gd name="T3" fmla="*/ 112 h 112"/>
                  <a:gd name="T4" fmla="*/ 83 w 83"/>
                  <a:gd name="T5" fmla="*/ 110 h 112"/>
                  <a:gd name="T6" fmla="*/ 56 w 83"/>
                  <a:gd name="T7" fmla="*/ 0 h 112"/>
                  <a:gd name="T8" fmla="*/ 22 w 83"/>
                  <a:gd name="T9" fmla="*/ 0 h 112"/>
                  <a:gd name="T10" fmla="*/ 0 60000 65536"/>
                  <a:gd name="T11" fmla="*/ 0 60000 65536"/>
                  <a:gd name="T12" fmla="*/ 0 60000 65536"/>
                  <a:gd name="T13" fmla="*/ 0 60000 65536"/>
                  <a:gd name="T14" fmla="*/ 0 60000 65536"/>
                  <a:gd name="T15" fmla="*/ 0 w 83"/>
                  <a:gd name="T16" fmla="*/ 0 h 112"/>
                  <a:gd name="T17" fmla="*/ 83 w 83"/>
                  <a:gd name="T18" fmla="*/ 112 h 112"/>
                </a:gdLst>
                <a:ahLst/>
                <a:cxnLst>
                  <a:cxn ang="T10">
                    <a:pos x="T0" y="T1"/>
                  </a:cxn>
                  <a:cxn ang="T11">
                    <a:pos x="T2" y="T3"/>
                  </a:cxn>
                  <a:cxn ang="T12">
                    <a:pos x="T4" y="T5"/>
                  </a:cxn>
                  <a:cxn ang="T13">
                    <a:pos x="T6" y="T7"/>
                  </a:cxn>
                  <a:cxn ang="T14">
                    <a:pos x="T8" y="T9"/>
                  </a:cxn>
                </a:cxnLst>
                <a:rect l="T15" t="T16" r="T17" b="T18"/>
                <a:pathLst>
                  <a:path w="83" h="112">
                    <a:moveTo>
                      <a:pt x="22" y="0"/>
                    </a:moveTo>
                    <a:lnTo>
                      <a:pt x="0" y="112"/>
                    </a:lnTo>
                    <a:lnTo>
                      <a:pt x="83" y="110"/>
                    </a:lnTo>
                    <a:lnTo>
                      <a:pt x="56" y="0"/>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4" name="iṩlîḋê"/>
              <p:cNvSpPr>
                <a:spLocks noChangeArrowheads="1"/>
              </p:cNvSpPr>
              <p:nvPr/>
            </p:nvSpPr>
            <p:spPr bwMode="auto">
              <a:xfrm>
                <a:off x="533" y="2751"/>
                <a:ext cx="34" cy="77"/>
              </a:xfrm>
              <a:custGeom>
                <a:avLst/>
                <a:gdLst>
                  <a:gd name="T0" fmla="*/ 34 w 34"/>
                  <a:gd name="T1" fmla="*/ 75 h 77"/>
                  <a:gd name="T2" fmla="*/ 15 w 34"/>
                  <a:gd name="T3" fmla="*/ 0 h 77"/>
                  <a:gd name="T4" fmla="*/ 0 w 34"/>
                  <a:gd name="T5" fmla="*/ 77 h 77"/>
                  <a:gd name="T6" fmla="*/ 34 w 34"/>
                  <a:gd name="T7" fmla="*/ 75 h 77"/>
                  <a:gd name="T8" fmla="*/ 0 60000 65536"/>
                  <a:gd name="T9" fmla="*/ 0 60000 65536"/>
                  <a:gd name="T10" fmla="*/ 0 60000 65536"/>
                  <a:gd name="T11" fmla="*/ 0 60000 65536"/>
                  <a:gd name="T12" fmla="*/ 0 w 34"/>
                  <a:gd name="T13" fmla="*/ 0 h 77"/>
                  <a:gd name="T14" fmla="*/ 34 w 34"/>
                  <a:gd name="T15" fmla="*/ 77 h 77"/>
                </a:gdLst>
                <a:ahLst/>
                <a:cxnLst>
                  <a:cxn ang="T8">
                    <a:pos x="T0" y="T1"/>
                  </a:cxn>
                  <a:cxn ang="T9">
                    <a:pos x="T2" y="T3"/>
                  </a:cxn>
                  <a:cxn ang="T10">
                    <a:pos x="T4" y="T5"/>
                  </a:cxn>
                  <a:cxn ang="T11">
                    <a:pos x="T6" y="T7"/>
                  </a:cxn>
                </a:cxnLst>
                <a:rect l="T12" t="T13" r="T14" b="T15"/>
                <a:pathLst>
                  <a:path w="34" h="77">
                    <a:moveTo>
                      <a:pt x="34" y="75"/>
                    </a:moveTo>
                    <a:lnTo>
                      <a:pt x="15" y="0"/>
                    </a:lnTo>
                    <a:lnTo>
                      <a:pt x="0" y="77"/>
                    </a:lnTo>
                    <a:lnTo>
                      <a:pt x="34" y="75"/>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5" name="îşḷidè"/>
              <p:cNvSpPr>
                <a:spLocks noChangeArrowheads="1"/>
              </p:cNvSpPr>
              <p:nvPr/>
            </p:nvSpPr>
            <p:spPr bwMode="auto">
              <a:xfrm>
                <a:off x="332" y="2459"/>
                <a:ext cx="199" cy="1383"/>
              </a:xfrm>
              <a:custGeom>
                <a:avLst/>
                <a:gdLst>
                  <a:gd name="T0" fmla="*/ 83 w 199"/>
                  <a:gd name="T1" fmla="*/ 1383 h 1383"/>
                  <a:gd name="T2" fmla="*/ 0 w 199"/>
                  <a:gd name="T3" fmla="*/ 6 h 1383"/>
                  <a:gd name="T4" fmla="*/ 116 w 199"/>
                  <a:gd name="T5" fmla="*/ 0 h 1383"/>
                  <a:gd name="T6" fmla="*/ 199 w 199"/>
                  <a:gd name="T7" fmla="*/ 1377 h 1383"/>
                  <a:gd name="T8" fmla="*/ 83 w 199"/>
                  <a:gd name="T9" fmla="*/ 1383 h 1383"/>
                  <a:gd name="T10" fmla="*/ 0 60000 65536"/>
                  <a:gd name="T11" fmla="*/ 0 60000 65536"/>
                  <a:gd name="T12" fmla="*/ 0 60000 65536"/>
                  <a:gd name="T13" fmla="*/ 0 60000 65536"/>
                  <a:gd name="T14" fmla="*/ 0 60000 65536"/>
                  <a:gd name="T15" fmla="*/ 0 w 199"/>
                  <a:gd name="T16" fmla="*/ 0 h 1383"/>
                  <a:gd name="T17" fmla="*/ 199 w 199"/>
                  <a:gd name="T18" fmla="*/ 1383 h 1383"/>
                </a:gdLst>
                <a:ahLst/>
                <a:cxnLst>
                  <a:cxn ang="T10">
                    <a:pos x="T0" y="T1"/>
                  </a:cxn>
                  <a:cxn ang="T11">
                    <a:pos x="T2" y="T3"/>
                  </a:cxn>
                  <a:cxn ang="T12">
                    <a:pos x="T4" y="T5"/>
                  </a:cxn>
                  <a:cxn ang="T13">
                    <a:pos x="T6" y="T7"/>
                  </a:cxn>
                  <a:cxn ang="T14">
                    <a:pos x="T8" y="T9"/>
                  </a:cxn>
                </a:cxnLst>
                <a:rect l="T15" t="T16" r="T17" b="T18"/>
                <a:pathLst>
                  <a:path w="199" h="1383">
                    <a:moveTo>
                      <a:pt x="83" y="1383"/>
                    </a:moveTo>
                    <a:lnTo>
                      <a:pt x="0" y="6"/>
                    </a:lnTo>
                    <a:lnTo>
                      <a:pt x="116" y="0"/>
                    </a:lnTo>
                    <a:lnTo>
                      <a:pt x="199" y="1377"/>
                    </a:lnTo>
                    <a:lnTo>
                      <a:pt x="83" y="1383"/>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6" name="îş1íḋê"/>
              <p:cNvSpPr>
                <a:spLocks noChangeArrowheads="1"/>
              </p:cNvSpPr>
              <p:nvPr/>
            </p:nvSpPr>
            <p:spPr bwMode="auto">
              <a:xfrm>
                <a:off x="417" y="2486"/>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7" name="ïṩḻîḋé"/>
              <p:cNvSpPr>
                <a:spLocks noChangeArrowheads="1"/>
              </p:cNvSpPr>
              <p:nvPr/>
            </p:nvSpPr>
            <p:spPr bwMode="auto">
              <a:xfrm>
                <a:off x="417" y="2504"/>
                <a:ext cx="33" cy="11"/>
              </a:xfrm>
              <a:custGeom>
                <a:avLst/>
                <a:gdLst>
                  <a:gd name="T0" fmla="*/ 0 w 33"/>
                  <a:gd name="T1" fmla="*/ 11 h 11"/>
                  <a:gd name="T2" fmla="*/ 0 w 33"/>
                  <a:gd name="T3" fmla="*/ 2 h 11"/>
                  <a:gd name="T4" fmla="*/ 33 w 33"/>
                  <a:gd name="T5" fmla="*/ 0 h 11"/>
                  <a:gd name="T6" fmla="*/ 33 w 33"/>
                  <a:gd name="T7" fmla="*/ 8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8"/>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8" name="îṣlíḋe"/>
              <p:cNvSpPr>
                <a:spLocks noChangeArrowheads="1"/>
              </p:cNvSpPr>
              <p:nvPr/>
            </p:nvSpPr>
            <p:spPr bwMode="auto">
              <a:xfrm>
                <a:off x="419" y="2525"/>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9" name="iş1iďe"/>
              <p:cNvSpPr>
                <a:spLocks noChangeArrowheads="1"/>
              </p:cNvSpPr>
              <p:nvPr/>
            </p:nvSpPr>
            <p:spPr bwMode="auto">
              <a:xfrm>
                <a:off x="419" y="2546"/>
                <a:ext cx="33" cy="10"/>
              </a:xfrm>
              <a:custGeom>
                <a:avLst/>
                <a:gdLst>
                  <a:gd name="T0" fmla="*/ 2 w 33"/>
                  <a:gd name="T1" fmla="*/ 10 h 10"/>
                  <a:gd name="T2" fmla="*/ 0 w 33"/>
                  <a:gd name="T3" fmla="*/ 2 h 10"/>
                  <a:gd name="T4" fmla="*/ 33 w 33"/>
                  <a:gd name="T5" fmla="*/ 0 h 10"/>
                  <a:gd name="T6" fmla="*/ 33 w 33"/>
                  <a:gd name="T7" fmla="*/ 8 h 10"/>
                  <a:gd name="T8" fmla="*/ 2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2" y="10"/>
                    </a:moveTo>
                    <a:lnTo>
                      <a:pt x="0" y="2"/>
                    </a:lnTo>
                    <a:lnTo>
                      <a:pt x="33" y="0"/>
                    </a:lnTo>
                    <a:lnTo>
                      <a:pt x="33"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0" name="îṧ1iḓe"/>
              <p:cNvSpPr>
                <a:spLocks noChangeArrowheads="1"/>
              </p:cNvSpPr>
              <p:nvPr/>
            </p:nvSpPr>
            <p:spPr bwMode="auto">
              <a:xfrm>
                <a:off x="421" y="2566"/>
                <a:ext cx="33" cy="11"/>
              </a:xfrm>
              <a:custGeom>
                <a:avLst/>
                <a:gdLst>
                  <a:gd name="T0" fmla="*/ 0 w 33"/>
                  <a:gd name="T1" fmla="*/ 11 h 11"/>
                  <a:gd name="T2" fmla="*/ 0 w 33"/>
                  <a:gd name="T3" fmla="*/ 2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1" name="íṧḻíďè"/>
              <p:cNvSpPr>
                <a:spLocks noChangeArrowheads="1"/>
              </p:cNvSpPr>
              <p:nvPr/>
            </p:nvSpPr>
            <p:spPr bwMode="auto">
              <a:xfrm>
                <a:off x="423" y="2608"/>
                <a:ext cx="34" cy="8"/>
              </a:xfrm>
              <a:custGeom>
                <a:avLst/>
                <a:gdLst>
                  <a:gd name="T0" fmla="*/ 0 w 34"/>
                  <a:gd name="T1" fmla="*/ 8 h 8"/>
                  <a:gd name="T2" fmla="*/ 0 w 34"/>
                  <a:gd name="T3" fmla="*/ 2 h 8"/>
                  <a:gd name="T4" fmla="*/ 34 w 34"/>
                  <a:gd name="T5" fmla="*/ 0 h 8"/>
                  <a:gd name="T6" fmla="*/ 34 w 34"/>
                  <a:gd name="T7" fmla="*/ 8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2" name="î$ļíďê"/>
              <p:cNvSpPr>
                <a:spLocks noChangeArrowheads="1"/>
              </p:cNvSpPr>
              <p:nvPr/>
            </p:nvSpPr>
            <p:spPr bwMode="auto">
              <a:xfrm>
                <a:off x="425" y="2629"/>
                <a:ext cx="34" cy="8"/>
              </a:xfrm>
              <a:custGeom>
                <a:avLst/>
                <a:gdLst>
                  <a:gd name="T0" fmla="*/ 0 w 34"/>
                  <a:gd name="T1" fmla="*/ 8 h 8"/>
                  <a:gd name="T2" fmla="*/ 0 w 34"/>
                  <a:gd name="T3" fmla="*/ 2 h 8"/>
                  <a:gd name="T4" fmla="*/ 34 w 34"/>
                  <a:gd name="T5" fmla="*/ 0 h 8"/>
                  <a:gd name="T6" fmla="*/ 34 w 34"/>
                  <a:gd name="T7" fmla="*/ 8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3" name="ïṥlîdé"/>
              <p:cNvSpPr>
                <a:spLocks noChangeArrowheads="1"/>
              </p:cNvSpPr>
              <p:nvPr/>
            </p:nvSpPr>
            <p:spPr bwMode="auto">
              <a:xfrm>
                <a:off x="425" y="2649"/>
                <a:ext cx="34" cy="9"/>
              </a:xfrm>
              <a:custGeom>
                <a:avLst/>
                <a:gdLst>
                  <a:gd name="T0" fmla="*/ 0 w 34"/>
                  <a:gd name="T1" fmla="*/ 9 h 9"/>
                  <a:gd name="T2" fmla="*/ 0 w 34"/>
                  <a:gd name="T3" fmla="*/ 2 h 9"/>
                  <a:gd name="T4" fmla="*/ 34 w 34"/>
                  <a:gd name="T5" fmla="*/ 0 h 9"/>
                  <a:gd name="T6" fmla="*/ 34 w 34"/>
                  <a:gd name="T7" fmla="*/ 7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2"/>
                    </a:lnTo>
                    <a:lnTo>
                      <a:pt x="34" y="0"/>
                    </a:lnTo>
                    <a:lnTo>
                      <a:pt x="34"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4" name="îṡḷîde"/>
              <p:cNvSpPr>
                <a:spLocks noChangeArrowheads="1"/>
              </p:cNvSpPr>
              <p:nvPr/>
            </p:nvSpPr>
            <p:spPr bwMode="auto">
              <a:xfrm>
                <a:off x="427" y="2670"/>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5" name="iṡ1ïďé"/>
              <p:cNvSpPr>
                <a:spLocks noChangeArrowheads="1"/>
              </p:cNvSpPr>
              <p:nvPr/>
            </p:nvSpPr>
            <p:spPr bwMode="auto">
              <a:xfrm>
                <a:off x="427" y="2691"/>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6" name="îŝļîdè"/>
              <p:cNvSpPr>
                <a:spLocks noChangeArrowheads="1"/>
              </p:cNvSpPr>
              <p:nvPr/>
            </p:nvSpPr>
            <p:spPr bwMode="auto">
              <a:xfrm>
                <a:off x="392" y="2587"/>
                <a:ext cx="65" cy="11"/>
              </a:xfrm>
              <a:custGeom>
                <a:avLst/>
                <a:gdLst>
                  <a:gd name="T0" fmla="*/ 0 w 65"/>
                  <a:gd name="T1" fmla="*/ 11 h 11"/>
                  <a:gd name="T2" fmla="*/ 0 w 65"/>
                  <a:gd name="T3" fmla="*/ 4 h 11"/>
                  <a:gd name="T4" fmla="*/ 62 w 65"/>
                  <a:gd name="T5" fmla="*/ 0 h 11"/>
                  <a:gd name="T6" fmla="*/ 65 w 65"/>
                  <a:gd name="T7" fmla="*/ 8 h 11"/>
                  <a:gd name="T8" fmla="*/ 0 w 65"/>
                  <a:gd name="T9" fmla="*/ 11 h 11"/>
                  <a:gd name="T10" fmla="*/ 0 60000 65536"/>
                  <a:gd name="T11" fmla="*/ 0 60000 65536"/>
                  <a:gd name="T12" fmla="*/ 0 60000 65536"/>
                  <a:gd name="T13" fmla="*/ 0 60000 65536"/>
                  <a:gd name="T14" fmla="*/ 0 60000 65536"/>
                  <a:gd name="T15" fmla="*/ 0 w 65"/>
                  <a:gd name="T16" fmla="*/ 0 h 11"/>
                  <a:gd name="T17" fmla="*/ 65 w 65"/>
                  <a:gd name="T18" fmla="*/ 11 h 11"/>
                </a:gdLst>
                <a:ahLst/>
                <a:cxnLst>
                  <a:cxn ang="T10">
                    <a:pos x="T0" y="T1"/>
                  </a:cxn>
                  <a:cxn ang="T11">
                    <a:pos x="T2" y="T3"/>
                  </a:cxn>
                  <a:cxn ang="T12">
                    <a:pos x="T4" y="T5"/>
                  </a:cxn>
                  <a:cxn ang="T13">
                    <a:pos x="T6" y="T7"/>
                  </a:cxn>
                  <a:cxn ang="T14">
                    <a:pos x="T8" y="T9"/>
                  </a:cxn>
                </a:cxnLst>
                <a:rect l="T15" t="T16" r="T17" b="T18"/>
                <a:pathLst>
                  <a:path w="65" h="11">
                    <a:moveTo>
                      <a:pt x="0" y="11"/>
                    </a:moveTo>
                    <a:lnTo>
                      <a:pt x="0" y="4"/>
                    </a:lnTo>
                    <a:lnTo>
                      <a:pt x="62" y="0"/>
                    </a:lnTo>
                    <a:lnTo>
                      <a:pt x="65" y="8"/>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7" name="î$ḷïḑe"/>
              <p:cNvSpPr>
                <a:spLocks noChangeArrowheads="1"/>
              </p:cNvSpPr>
              <p:nvPr/>
            </p:nvSpPr>
            <p:spPr bwMode="auto">
              <a:xfrm>
                <a:off x="430" y="2732"/>
                <a:ext cx="35" cy="9"/>
              </a:xfrm>
              <a:custGeom>
                <a:avLst/>
                <a:gdLst>
                  <a:gd name="T0" fmla="*/ 2 w 35"/>
                  <a:gd name="T1" fmla="*/ 9 h 9"/>
                  <a:gd name="T2" fmla="*/ 0 w 35"/>
                  <a:gd name="T3" fmla="*/ 2 h 9"/>
                  <a:gd name="T4" fmla="*/ 33 w 35"/>
                  <a:gd name="T5" fmla="*/ 0 h 9"/>
                  <a:gd name="T6" fmla="*/ 35 w 35"/>
                  <a:gd name="T7" fmla="*/ 7 h 9"/>
                  <a:gd name="T8" fmla="*/ 2 w 35"/>
                  <a:gd name="T9" fmla="*/ 9 h 9"/>
                  <a:gd name="T10" fmla="*/ 0 60000 65536"/>
                  <a:gd name="T11" fmla="*/ 0 60000 65536"/>
                  <a:gd name="T12" fmla="*/ 0 60000 65536"/>
                  <a:gd name="T13" fmla="*/ 0 60000 65536"/>
                  <a:gd name="T14" fmla="*/ 0 60000 65536"/>
                  <a:gd name="T15" fmla="*/ 0 w 35"/>
                  <a:gd name="T16" fmla="*/ 0 h 9"/>
                  <a:gd name="T17" fmla="*/ 35 w 35"/>
                  <a:gd name="T18" fmla="*/ 9 h 9"/>
                </a:gdLst>
                <a:ahLst/>
                <a:cxnLst>
                  <a:cxn ang="T10">
                    <a:pos x="T0" y="T1"/>
                  </a:cxn>
                  <a:cxn ang="T11">
                    <a:pos x="T2" y="T3"/>
                  </a:cxn>
                  <a:cxn ang="T12">
                    <a:pos x="T4" y="T5"/>
                  </a:cxn>
                  <a:cxn ang="T13">
                    <a:pos x="T6" y="T7"/>
                  </a:cxn>
                  <a:cxn ang="T14">
                    <a:pos x="T8" y="T9"/>
                  </a:cxn>
                </a:cxnLst>
                <a:rect l="T15" t="T16" r="T17" b="T18"/>
                <a:pathLst>
                  <a:path w="35" h="9">
                    <a:moveTo>
                      <a:pt x="2" y="9"/>
                    </a:moveTo>
                    <a:lnTo>
                      <a:pt x="0" y="2"/>
                    </a:lnTo>
                    <a:lnTo>
                      <a:pt x="33" y="0"/>
                    </a:lnTo>
                    <a:lnTo>
                      <a:pt x="35" y="7"/>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8" name="îṧ1iḋè"/>
              <p:cNvSpPr>
                <a:spLocks noChangeArrowheads="1"/>
              </p:cNvSpPr>
              <p:nvPr/>
            </p:nvSpPr>
            <p:spPr bwMode="auto">
              <a:xfrm>
                <a:off x="432" y="275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9" name="ïšḷíḍè"/>
              <p:cNvSpPr>
                <a:spLocks noChangeArrowheads="1"/>
              </p:cNvSpPr>
              <p:nvPr/>
            </p:nvSpPr>
            <p:spPr bwMode="auto">
              <a:xfrm>
                <a:off x="434" y="2774"/>
                <a:ext cx="33" cy="8"/>
              </a:xfrm>
              <a:custGeom>
                <a:avLst/>
                <a:gdLst>
                  <a:gd name="T0" fmla="*/ 0 w 33"/>
                  <a:gd name="T1" fmla="*/ 8 h 8"/>
                  <a:gd name="T2" fmla="*/ 0 w 33"/>
                  <a:gd name="T3" fmla="*/ 2 h 8"/>
                  <a:gd name="T4" fmla="*/ 31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1"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0" name="íşḷîdè"/>
              <p:cNvSpPr>
                <a:spLocks noChangeArrowheads="1"/>
              </p:cNvSpPr>
              <p:nvPr/>
            </p:nvSpPr>
            <p:spPr bwMode="auto">
              <a:xfrm>
                <a:off x="434" y="2795"/>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1" name="íšľiḓe"/>
              <p:cNvSpPr>
                <a:spLocks noChangeArrowheads="1"/>
              </p:cNvSpPr>
              <p:nvPr/>
            </p:nvSpPr>
            <p:spPr bwMode="auto">
              <a:xfrm>
                <a:off x="436" y="2815"/>
                <a:ext cx="33" cy="9"/>
              </a:xfrm>
              <a:custGeom>
                <a:avLst/>
                <a:gdLst>
                  <a:gd name="T0" fmla="*/ 0 w 33"/>
                  <a:gd name="T1" fmla="*/ 9 h 9"/>
                  <a:gd name="T2" fmla="*/ 0 w 33"/>
                  <a:gd name="T3" fmla="*/ 2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2" name="í$ľïdê"/>
              <p:cNvSpPr>
                <a:spLocks noChangeArrowheads="1"/>
              </p:cNvSpPr>
              <p:nvPr/>
            </p:nvSpPr>
            <p:spPr bwMode="auto">
              <a:xfrm>
                <a:off x="400" y="2712"/>
                <a:ext cx="63" cy="10"/>
              </a:xfrm>
              <a:custGeom>
                <a:avLst/>
                <a:gdLst>
                  <a:gd name="T0" fmla="*/ 0 w 63"/>
                  <a:gd name="T1" fmla="*/ 10 h 10"/>
                  <a:gd name="T2" fmla="*/ 0 w 63"/>
                  <a:gd name="T3" fmla="*/ 4 h 10"/>
                  <a:gd name="T4" fmla="*/ 63 w 63"/>
                  <a:gd name="T5" fmla="*/ 0 h 10"/>
                  <a:gd name="T6" fmla="*/ 63 w 63"/>
                  <a:gd name="T7" fmla="*/ 6 h 10"/>
                  <a:gd name="T8" fmla="*/ 0 w 63"/>
                  <a:gd name="T9" fmla="*/ 10 h 10"/>
                  <a:gd name="T10" fmla="*/ 0 60000 65536"/>
                  <a:gd name="T11" fmla="*/ 0 60000 65536"/>
                  <a:gd name="T12" fmla="*/ 0 60000 65536"/>
                  <a:gd name="T13" fmla="*/ 0 60000 65536"/>
                  <a:gd name="T14" fmla="*/ 0 60000 65536"/>
                  <a:gd name="T15" fmla="*/ 0 w 63"/>
                  <a:gd name="T16" fmla="*/ 0 h 10"/>
                  <a:gd name="T17" fmla="*/ 63 w 63"/>
                  <a:gd name="T18" fmla="*/ 10 h 10"/>
                </a:gdLst>
                <a:ahLst/>
                <a:cxnLst>
                  <a:cxn ang="T10">
                    <a:pos x="T0" y="T1"/>
                  </a:cxn>
                  <a:cxn ang="T11">
                    <a:pos x="T2" y="T3"/>
                  </a:cxn>
                  <a:cxn ang="T12">
                    <a:pos x="T4" y="T5"/>
                  </a:cxn>
                  <a:cxn ang="T13">
                    <a:pos x="T6" y="T7"/>
                  </a:cxn>
                  <a:cxn ang="T14">
                    <a:pos x="T8" y="T9"/>
                  </a:cxn>
                </a:cxnLst>
                <a:rect l="T15" t="T16" r="T17" b="T18"/>
                <a:pathLst>
                  <a:path w="63" h="10">
                    <a:moveTo>
                      <a:pt x="0" y="10"/>
                    </a:moveTo>
                    <a:lnTo>
                      <a:pt x="0" y="4"/>
                    </a:lnTo>
                    <a:lnTo>
                      <a:pt x="63" y="0"/>
                    </a:lnTo>
                    <a:lnTo>
                      <a:pt x="63"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3" name="ïšḷîďè"/>
              <p:cNvSpPr>
                <a:spLocks noChangeArrowheads="1"/>
              </p:cNvSpPr>
              <p:nvPr/>
            </p:nvSpPr>
            <p:spPr bwMode="auto">
              <a:xfrm>
                <a:off x="386" y="2465"/>
                <a:ext cx="62" cy="10"/>
              </a:xfrm>
              <a:custGeom>
                <a:avLst/>
                <a:gdLst>
                  <a:gd name="T0" fmla="*/ 0 w 62"/>
                  <a:gd name="T1" fmla="*/ 10 h 10"/>
                  <a:gd name="T2" fmla="*/ 0 w 62"/>
                  <a:gd name="T3" fmla="*/ 2 h 10"/>
                  <a:gd name="T4" fmla="*/ 62 w 62"/>
                  <a:gd name="T5" fmla="*/ 0 h 10"/>
                  <a:gd name="T6" fmla="*/ 62 w 62"/>
                  <a:gd name="T7" fmla="*/ 6 h 10"/>
                  <a:gd name="T8" fmla="*/ 0 w 62"/>
                  <a:gd name="T9" fmla="*/ 10 h 10"/>
                  <a:gd name="T10" fmla="*/ 0 60000 65536"/>
                  <a:gd name="T11" fmla="*/ 0 60000 65536"/>
                  <a:gd name="T12" fmla="*/ 0 60000 65536"/>
                  <a:gd name="T13" fmla="*/ 0 60000 65536"/>
                  <a:gd name="T14" fmla="*/ 0 60000 65536"/>
                  <a:gd name="T15" fmla="*/ 0 w 62"/>
                  <a:gd name="T16" fmla="*/ 0 h 10"/>
                  <a:gd name="T17" fmla="*/ 62 w 62"/>
                  <a:gd name="T18" fmla="*/ 10 h 10"/>
                </a:gdLst>
                <a:ahLst/>
                <a:cxnLst>
                  <a:cxn ang="T10">
                    <a:pos x="T0" y="T1"/>
                  </a:cxn>
                  <a:cxn ang="T11">
                    <a:pos x="T2" y="T3"/>
                  </a:cxn>
                  <a:cxn ang="T12">
                    <a:pos x="T4" y="T5"/>
                  </a:cxn>
                  <a:cxn ang="T13">
                    <a:pos x="T6" y="T7"/>
                  </a:cxn>
                  <a:cxn ang="T14">
                    <a:pos x="T8" y="T9"/>
                  </a:cxn>
                </a:cxnLst>
                <a:rect l="T15" t="T16" r="T17" b="T18"/>
                <a:pathLst>
                  <a:path w="62" h="10">
                    <a:moveTo>
                      <a:pt x="0" y="10"/>
                    </a:moveTo>
                    <a:lnTo>
                      <a:pt x="0" y="2"/>
                    </a:lnTo>
                    <a:lnTo>
                      <a:pt x="62" y="0"/>
                    </a:lnTo>
                    <a:lnTo>
                      <a:pt x="62"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4" name="is1îďe"/>
              <p:cNvSpPr>
                <a:spLocks noChangeArrowheads="1"/>
              </p:cNvSpPr>
              <p:nvPr/>
            </p:nvSpPr>
            <p:spPr bwMode="auto">
              <a:xfrm>
                <a:off x="438" y="2857"/>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5" name="ïśliḍe"/>
              <p:cNvSpPr>
                <a:spLocks noChangeArrowheads="1"/>
              </p:cNvSpPr>
              <p:nvPr/>
            </p:nvSpPr>
            <p:spPr bwMode="auto">
              <a:xfrm>
                <a:off x="438" y="2878"/>
                <a:ext cx="33" cy="8"/>
              </a:xfrm>
              <a:custGeom>
                <a:avLst/>
                <a:gdLst>
                  <a:gd name="T0" fmla="*/ 2 w 33"/>
                  <a:gd name="T1" fmla="*/ 8 h 8"/>
                  <a:gd name="T2" fmla="*/ 0 w 33"/>
                  <a:gd name="T3" fmla="*/ 0 h 8"/>
                  <a:gd name="T4" fmla="*/ 33 w 33"/>
                  <a:gd name="T5" fmla="*/ 0 h 8"/>
                  <a:gd name="T6" fmla="*/ 33 w 33"/>
                  <a:gd name="T7" fmla="*/ 6 h 8"/>
                  <a:gd name="T8" fmla="*/ 2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2" y="8"/>
                    </a:moveTo>
                    <a:lnTo>
                      <a:pt x="0" y="0"/>
                    </a:lnTo>
                    <a:lnTo>
                      <a:pt x="33" y="0"/>
                    </a:lnTo>
                    <a:lnTo>
                      <a:pt x="33"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6" name="îş1íḍé"/>
              <p:cNvSpPr>
                <a:spLocks noChangeArrowheads="1"/>
              </p:cNvSpPr>
              <p:nvPr/>
            </p:nvSpPr>
            <p:spPr bwMode="auto">
              <a:xfrm>
                <a:off x="440" y="2898"/>
                <a:ext cx="33" cy="9"/>
              </a:xfrm>
              <a:custGeom>
                <a:avLst/>
                <a:gdLst>
                  <a:gd name="T0" fmla="*/ 0 w 33"/>
                  <a:gd name="T1" fmla="*/ 9 h 9"/>
                  <a:gd name="T2" fmla="*/ 0 w 33"/>
                  <a:gd name="T3" fmla="*/ 0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0"/>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7" name="îṥ1ïḓe"/>
              <p:cNvSpPr>
                <a:spLocks noChangeArrowheads="1"/>
              </p:cNvSpPr>
              <p:nvPr/>
            </p:nvSpPr>
            <p:spPr bwMode="auto">
              <a:xfrm>
                <a:off x="440" y="2917"/>
                <a:ext cx="35" cy="10"/>
              </a:xfrm>
              <a:custGeom>
                <a:avLst/>
                <a:gdLst>
                  <a:gd name="T0" fmla="*/ 2 w 35"/>
                  <a:gd name="T1" fmla="*/ 10 h 10"/>
                  <a:gd name="T2" fmla="*/ 0 w 35"/>
                  <a:gd name="T3" fmla="*/ 2 h 10"/>
                  <a:gd name="T4" fmla="*/ 33 w 35"/>
                  <a:gd name="T5" fmla="*/ 0 h 10"/>
                  <a:gd name="T6" fmla="*/ 35 w 35"/>
                  <a:gd name="T7" fmla="*/ 8 h 10"/>
                  <a:gd name="T8" fmla="*/ 2 w 35"/>
                  <a:gd name="T9" fmla="*/ 10 h 10"/>
                  <a:gd name="T10" fmla="*/ 0 60000 65536"/>
                  <a:gd name="T11" fmla="*/ 0 60000 65536"/>
                  <a:gd name="T12" fmla="*/ 0 60000 65536"/>
                  <a:gd name="T13" fmla="*/ 0 60000 65536"/>
                  <a:gd name="T14" fmla="*/ 0 60000 65536"/>
                  <a:gd name="T15" fmla="*/ 0 w 35"/>
                  <a:gd name="T16" fmla="*/ 0 h 10"/>
                  <a:gd name="T17" fmla="*/ 35 w 35"/>
                  <a:gd name="T18" fmla="*/ 10 h 10"/>
                </a:gdLst>
                <a:ahLst/>
                <a:cxnLst>
                  <a:cxn ang="T10">
                    <a:pos x="T0" y="T1"/>
                  </a:cxn>
                  <a:cxn ang="T11">
                    <a:pos x="T2" y="T3"/>
                  </a:cxn>
                  <a:cxn ang="T12">
                    <a:pos x="T4" y="T5"/>
                  </a:cxn>
                  <a:cxn ang="T13">
                    <a:pos x="T6" y="T7"/>
                  </a:cxn>
                  <a:cxn ang="T14">
                    <a:pos x="T8" y="T9"/>
                  </a:cxn>
                </a:cxnLst>
                <a:rect l="T15" t="T16" r="T17" b="T18"/>
                <a:pathLst>
                  <a:path w="35" h="10">
                    <a:moveTo>
                      <a:pt x="2" y="10"/>
                    </a:moveTo>
                    <a:lnTo>
                      <a:pt x="0" y="2"/>
                    </a:lnTo>
                    <a:lnTo>
                      <a:pt x="33" y="0"/>
                    </a:lnTo>
                    <a:lnTo>
                      <a:pt x="35"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8" name="iSḷïḑé"/>
              <p:cNvSpPr>
                <a:spLocks noChangeArrowheads="1"/>
              </p:cNvSpPr>
              <p:nvPr/>
            </p:nvSpPr>
            <p:spPr bwMode="auto">
              <a:xfrm>
                <a:off x="442" y="2938"/>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9" name="îṣ1îḑe"/>
              <p:cNvSpPr>
                <a:spLocks noChangeArrowheads="1"/>
              </p:cNvSpPr>
              <p:nvPr/>
            </p:nvSpPr>
            <p:spPr bwMode="auto">
              <a:xfrm>
                <a:off x="444" y="2979"/>
                <a:ext cx="33" cy="11"/>
              </a:xfrm>
              <a:custGeom>
                <a:avLst/>
                <a:gdLst>
                  <a:gd name="T0" fmla="*/ 0 w 33"/>
                  <a:gd name="T1" fmla="*/ 11 h 11"/>
                  <a:gd name="T2" fmla="*/ 0 w 33"/>
                  <a:gd name="T3" fmla="*/ 2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0" name="íṧ1íḋè"/>
              <p:cNvSpPr>
                <a:spLocks noChangeArrowheads="1"/>
              </p:cNvSpPr>
              <p:nvPr/>
            </p:nvSpPr>
            <p:spPr bwMode="auto">
              <a:xfrm>
                <a:off x="446" y="3000"/>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1" name="ïsḷiḍe"/>
              <p:cNvSpPr>
                <a:spLocks noChangeArrowheads="1"/>
              </p:cNvSpPr>
              <p:nvPr/>
            </p:nvSpPr>
            <p:spPr bwMode="auto">
              <a:xfrm>
                <a:off x="446" y="3021"/>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2" name="ïṩľidè"/>
              <p:cNvSpPr>
                <a:spLocks noChangeArrowheads="1"/>
              </p:cNvSpPr>
              <p:nvPr/>
            </p:nvSpPr>
            <p:spPr bwMode="auto">
              <a:xfrm>
                <a:off x="448" y="3042"/>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3" name="iṡľiḑê"/>
              <p:cNvSpPr>
                <a:spLocks noChangeArrowheads="1"/>
              </p:cNvSpPr>
              <p:nvPr/>
            </p:nvSpPr>
            <p:spPr bwMode="auto">
              <a:xfrm>
                <a:off x="448" y="3062"/>
                <a:ext cx="36" cy="9"/>
              </a:xfrm>
              <a:custGeom>
                <a:avLst/>
                <a:gdLst>
                  <a:gd name="T0" fmla="*/ 2 w 36"/>
                  <a:gd name="T1" fmla="*/ 9 h 9"/>
                  <a:gd name="T2" fmla="*/ 0 w 36"/>
                  <a:gd name="T3" fmla="*/ 2 h 9"/>
                  <a:gd name="T4" fmla="*/ 33 w 36"/>
                  <a:gd name="T5" fmla="*/ 0 h 9"/>
                  <a:gd name="T6" fmla="*/ 36 w 36"/>
                  <a:gd name="T7" fmla="*/ 7 h 9"/>
                  <a:gd name="T8" fmla="*/ 2 w 36"/>
                  <a:gd name="T9" fmla="*/ 9 h 9"/>
                  <a:gd name="T10" fmla="*/ 0 60000 65536"/>
                  <a:gd name="T11" fmla="*/ 0 60000 65536"/>
                  <a:gd name="T12" fmla="*/ 0 60000 65536"/>
                  <a:gd name="T13" fmla="*/ 0 60000 65536"/>
                  <a:gd name="T14" fmla="*/ 0 60000 65536"/>
                  <a:gd name="T15" fmla="*/ 0 w 36"/>
                  <a:gd name="T16" fmla="*/ 0 h 9"/>
                  <a:gd name="T17" fmla="*/ 36 w 36"/>
                  <a:gd name="T18" fmla="*/ 9 h 9"/>
                </a:gdLst>
                <a:ahLst/>
                <a:cxnLst>
                  <a:cxn ang="T10">
                    <a:pos x="T0" y="T1"/>
                  </a:cxn>
                  <a:cxn ang="T11">
                    <a:pos x="T2" y="T3"/>
                  </a:cxn>
                  <a:cxn ang="T12">
                    <a:pos x="T4" y="T5"/>
                  </a:cxn>
                  <a:cxn ang="T13">
                    <a:pos x="T6" y="T7"/>
                  </a:cxn>
                  <a:cxn ang="T14">
                    <a:pos x="T8" y="T9"/>
                  </a:cxn>
                </a:cxnLst>
                <a:rect l="T15" t="T16" r="T17" b="T18"/>
                <a:pathLst>
                  <a:path w="36" h="9">
                    <a:moveTo>
                      <a:pt x="2" y="9"/>
                    </a:moveTo>
                    <a:lnTo>
                      <a:pt x="0" y="2"/>
                    </a:lnTo>
                    <a:lnTo>
                      <a:pt x="33" y="0"/>
                    </a:lnTo>
                    <a:lnTo>
                      <a:pt x="36" y="7"/>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4" name="iSḷîḍé"/>
              <p:cNvSpPr>
                <a:spLocks noChangeArrowheads="1"/>
              </p:cNvSpPr>
              <p:nvPr/>
            </p:nvSpPr>
            <p:spPr bwMode="auto">
              <a:xfrm>
                <a:off x="413" y="2959"/>
                <a:ext cx="64" cy="10"/>
              </a:xfrm>
              <a:custGeom>
                <a:avLst/>
                <a:gdLst>
                  <a:gd name="T0" fmla="*/ 0 w 64"/>
                  <a:gd name="T1" fmla="*/ 10 h 10"/>
                  <a:gd name="T2" fmla="*/ 0 w 64"/>
                  <a:gd name="T3" fmla="*/ 4 h 10"/>
                  <a:gd name="T4" fmla="*/ 64 w 64"/>
                  <a:gd name="T5" fmla="*/ 0 h 10"/>
                  <a:gd name="T6" fmla="*/ 64 w 64"/>
                  <a:gd name="T7" fmla="*/ 8 h 10"/>
                  <a:gd name="T8" fmla="*/ 0 w 64"/>
                  <a:gd name="T9" fmla="*/ 10 h 10"/>
                  <a:gd name="T10" fmla="*/ 0 60000 65536"/>
                  <a:gd name="T11" fmla="*/ 0 60000 65536"/>
                  <a:gd name="T12" fmla="*/ 0 60000 65536"/>
                  <a:gd name="T13" fmla="*/ 0 60000 65536"/>
                  <a:gd name="T14" fmla="*/ 0 60000 65536"/>
                  <a:gd name="T15" fmla="*/ 0 w 64"/>
                  <a:gd name="T16" fmla="*/ 0 h 10"/>
                  <a:gd name="T17" fmla="*/ 64 w 64"/>
                  <a:gd name="T18" fmla="*/ 10 h 10"/>
                </a:gdLst>
                <a:ahLst/>
                <a:cxnLst>
                  <a:cxn ang="T10">
                    <a:pos x="T0" y="T1"/>
                  </a:cxn>
                  <a:cxn ang="T11">
                    <a:pos x="T2" y="T3"/>
                  </a:cxn>
                  <a:cxn ang="T12">
                    <a:pos x="T4" y="T5"/>
                  </a:cxn>
                  <a:cxn ang="T13">
                    <a:pos x="T6" y="T7"/>
                  </a:cxn>
                  <a:cxn ang="T14">
                    <a:pos x="T8" y="T9"/>
                  </a:cxn>
                </a:cxnLst>
                <a:rect l="T15" t="T16" r="T17" b="T18"/>
                <a:pathLst>
                  <a:path w="64" h="10">
                    <a:moveTo>
                      <a:pt x="0" y="10"/>
                    </a:moveTo>
                    <a:lnTo>
                      <a:pt x="0" y="4"/>
                    </a:lnTo>
                    <a:lnTo>
                      <a:pt x="64" y="0"/>
                    </a:lnTo>
                    <a:lnTo>
                      <a:pt x="64"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5" name="iSľïdé"/>
              <p:cNvSpPr>
                <a:spLocks noChangeArrowheads="1"/>
              </p:cNvSpPr>
              <p:nvPr/>
            </p:nvSpPr>
            <p:spPr bwMode="auto">
              <a:xfrm>
                <a:off x="452" y="3104"/>
                <a:ext cx="34" cy="8"/>
              </a:xfrm>
              <a:custGeom>
                <a:avLst/>
                <a:gdLst>
                  <a:gd name="T0" fmla="*/ 0 w 34"/>
                  <a:gd name="T1" fmla="*/ 8 h 8"/>
                  <a:gd name="T2" fmla="*/ 0 w 34"/>
                  <a:gd name="T3" fmla="*/ 2 h 8"/>
                  <a:gd name="T4" fmla="*/ 32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2"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6" name="îślîḓé"/>
              <p:cNvSpPr>
                <a:spLocks noChangeArrowheads="1"/>
              </p:cNvSpPr>
              <p:nvPr/>
            </p:nvSpPr>
            <p:spPr bwMode="auto">
              <a:xfrm>
                <a:off x="452" y="3125"/>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7" name="išļïďe"/>
              <p:cNvSpPr>
                <a:spLocks noChangeArrowheads="1"/>
              </p:cNvSpPr>
              <p:nvPr/>
            </p:nvSpPr>
            <p:spPr bwMode="auto">
              <a:xfrm>
                <a:off x="454" y="3145"/>
                <a:ext cx="34" cy="9"/>
              </a:xfrm>
              <a:custGeom>
                <a:avLst/>
                <a:gdLst>
                  <a:gd name="T0" fmla="*/ 0 w 34"/>
                  <a:gd name="T1" fmla="*/ 9 h 9"/>
                  <a:gd name="T2" fmla="*/ 0 w 34"/>
                  <a:gd name="T3" fmla="*/ 2 h 9"/>
                  <a:gd name="T4" fmla="*/ 34 w 34"/>
                  <a:gd name="T5" fmla="*/ 0 h 9"/>
                  <a:gd name="T6" fmla="*/ 34 w 34"/>
                  <a:gd name="T7" fmla="*/ 6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2"/>
                    </a:lnTo>
                    <a:lnTo>
                      <a:pt x="34" y="0"/>
                    </a:lnTo>
                    <a:lnTo>
                      <a:pt x="34" y="6"/>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8" name="iṣļîḋe"/>
              <p:cNvSpPr>
                <a:spLocks noChangeArrowheads="1"/>
              </p:cNvSpPr>
              <p:nvPr/>
            </p:nvSpPr>
            <p:spPr bwMode="auto">
              <a:xfrm>
                <a:off x="454" y="3166"/>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9" name="îśliḋe"/>
              <p:cNvSpPr>
                <a:spLocks noChangeArrowheads="1"/>
              </p:cNvSpPr>
              <p:nvPr/>
            </p:nvSpPr>
            <p:spPr bwMode="auto">
              <a:xfrm>
                <a:off x="457" y="3187"/>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0" name="îśḷiďè"/>
              <p:cNvSpPr>
                <a:spLocks noChangeArrowheads="1"/>
              </p:cNvSpPr>
              <p:nvPr/>
            </p:nvSpPr>
            <p:spPr bwMode="auto">
              <a:xfrm>
                <a:off x="421" y="3083"/>
                <a:ext cx="63" cy="10"/>
              </a:xfrm>
              <a:custGeom>
                <a:avLst/>
                <a:gdLst>
                  <a:gd name="T0" fmla="*/ 0 w 63"/>
                  <a:gd name="T1" fmla="*/ 10 h 10"/>
                  <a:gd name="T2" fmla="*/ 0 w 63"/>
                  <a:gd name="T3" fmla="*/ 4 h 10"/>
                  <a:gd name="T4" fmla="*/ 63 w 63"/>
                  <a:gd name="T5" fmla="*/ 0 h 10"/>
                  <a:gd name="T6" fmla="*/ 63 w 63"/>
                  <a:gd name="T7" fmla="*/ 6 h 10"/>
                  <a:gd name="T8" fmla="*/ 0 w 63"/>
                  <a:gd name="T9" fmla="*/ 10 h 10"/>
                  <a:gd name="T10" fmla="*/ 0 60000 65536"/>
                  <a:gd name="T11" fmla="*/ 0 60000 65536"/>
                  <a:gd name="T12" fmla="*/ 0 60000 65536"/>
                  <a:gd name="T13" fmla="*/ 0 60000 65536"/>
                  <a:gd name="T14" fmla="*/ 0 60000 65536"/>
                  <a:gd name="T15" fmla="*/ 0 w 63"/>
                  <a:gd name="T16" fmla="*/ 0 h 10"/>
                  <a:gd name="T17" fmla="*/ 63 w 63"/>
                  <a:gd name="T18" fmla="*/ 10 h 10"/>
                </a:gdLst>
                <a:ahLst/>
                <a:cxnLst>
                  <a:cxn ang="T10">
                    <a:pos x="T0" y="T1"/>
                  </a:cxn>
                  <a:cxn ang="T11">
                    <a:pos x="T2" y="T3"/>
                  </a:cxn>
                  <a:cxn ang="T12">
                    <a:pos x="T4" y="T5"/>
                  </a:cxn>
                  <a:cxn ang="T13">
                    <a:pos x="T6" y="T7"/>
                  </a:cxn>
                  <a:cxn ang="T14">
                    <a:pos x="T8" y="T9"/>
                  </a:cxn>
                </a:cxnLst>
                <a:rect l="T15" t="T16" r="T17" b="T18"/>
                <a:pathLst>
                  <a:path w="63" h="10">
                    <a:moveTo>
                      <a:pt x="0" y="10"/>
                    </a:moveTo>
                    <a:lnTo>
                      <a:pt x="0" y="4"/>
                    </a:lnTo>
                    <a:lnTo>
                      <a:pt x="63" y="0"/>
                    </a:lnTo>
                    <a:lnTo>
                      <a:pt x="63"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1" name="îšľïḍê"/>
              <p:cNvSpPr>
                <a:spLocks noChangeArrowheads="1"/>
              </p:cNvSpPr>
              <p:nvPr/>
            </p:nvSpPr>
            <p:spPr bwMode="auto">
              <a:xfrm>
                <a:off x="407" y="2836"/>
                <a:ext cx="62" cy="11"/>
              </a:xfrm>
              <a:custGeom>
                <a:avLst/>
                <a:gdLst>
                  <a:gd name="T0" fmla="*/ 0 w 62"/>
                  <a:gd name="T1" fmla="*/ 11 h 11"/>
                  <a:gd name="T2" fmla="*/ 0 w 62"/>
                  <a:gd name="T3" fmla="*/ 2 h 11"/>
                  <a:gd name="T4" fmla="*/ 62 w 62"/>
                  <a:gd name="T5" fmla="*/ 0 h 11"/>
                  <a:gd name="T6" fmla="*/ 62 w 62"/>
                  <a:gd name="T7" fmla="*/ 6 h 11"/>
                  <a:gd name="T8" fmla="*/ 0 w 62"/>
                  <a:gd name="T9" fmla="*/ 11 h 11"/>
                  <a:gd name="T10" fmla="*/ 0 60000 65536"/>
                  <a:gd name="T11" fmla="*/ 0 60000 65536"/>
                  <a:gd name="T12" fmla="*/ 0 60000 65536"/>
                  <a:gd name="T13" fmla="*/ 0 60000 65536"/>
                  <a:gd name="T14" fmla="*/ 0 60000 65536"/>
                  <a:gd name="T15" fmla="*/ 0 w 62"/>
                  <a:gd name="T16" fmla="*/ 0 h 11"/>
                  <a:gd name="T17" fmla="*/ 62 w 62"/>
                  <a:gd name="T18" fmla="*/ 11 h 11"/>
                </a:gdLst>
                <a:ahLst/>
                <a:cxnLst>
                  <a:cxn ang="T10">
                    <a:pos x="T0" y="T1"/>
                  </a:cxn>
                  <a:cxn ang="T11">
                    <a:pos x="T2" y="T3"/>
                  </a:cxn>
                  <a:cxn ang="T12">
                    <a:pos x="T4" y="T5"/>
                  </a:cxn>
                  <a:cxn ang="T13">
                    <a:pos x="T6" y="T7"/>
                  </a:cxn>
                  <a:cxn ang="T14">
                    <a:pos x="T8" y="T9"/>
                  </a:cxn>
                </a:cxnLst>
                <a:rect l="T15" t="T16" r="T17" b="T18"/>
                <a:pathLst>
                  <a:path w="62" h="11">
                    <a:moveTo>
                      <a:pt x="0" y="11"/>
                    </a:moveTo>
                    <a:lnTo>
                      <a:pt x="0" y="2"/>
                    </a:lnTo>
                    <a:lnTo>
                      <a:pt x="62" y="0"/>
                    </a:lnTo>
                    <a:lnTo>
                      <a:pt x="62" y="6"/>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2" name="iṣļïḓé"/>
              <p:cNvSpPr>
                <a:spLocks noChangeArrowheads="1"/>
              </p:cNvSpPr>
              <p:nvPr/>
            </p:nvSpPr>
            <p:spPr bwMode="auto">
              <a:xfrm>
                <a:off x="459" y="3226"/>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3" name="iṡ1îḍê"/>
              <p:cNvSpPr>
                <a:spLocks noChangeArrowheads="1"/>
              </p:cNvSpPr>
              <p:nvPr/>
            </p:nvSpPr>
            <p:spPr bwMode="auto">
              <a:xfrm>
                <a:off x="459" y="3245"/>
                <a:ext cx="35" cy="10"/>
              </a:xfrm>
              <a:custGeom>
                <a:avLst/>
                <a:gdLst>
                  <a:gd name="T0" fmla="*/ 2 w 35"/>
                  <a:gd name="T1" fmla="*/ 10 h 10"/>
                  <a:gd name="T2" fmla="*/ 0 w 35"/>
                  <a:gd name="T3" fmla="*/ 2 h 10"/>
                  <a:gd name="T4" fmla="*/ 33 w 35"/>
                  <a:gd name="T5" fmla="*/ 0 h 10"/>
                  <a:gd name="T6" fmla="*/ 35 w 35"/>
                  <a:gd name="T7" fmla="*/ 8 h 10"/>
                  <a:gd name="T8" fmla="*/ 2 w 35"/>
                  <a:gd name="T9" fmla="*/ 10 h 10"/>
                  <a:gd name="T10" fmla="*/ 0 60000 65536"/>
                  <a:gd name="T11" fmla="*/ 0 60000 65536"/>
                  <a:gd name="T12" fmla="*/ 0 60000 65536"/>
                  <a:gd name="T13" fmla="*/ 0 60000 65536"/>
                  <a:gd name="T14" fmla="*/ 0 60000 65536"/>
                  <a:gd name="T15" fmla="*/ 0 w 35"/>
                  <a:gd name="T16" fmla="*/ 0 h 10"/>
                  <a:gd name="T17" fmla="*/ 35 w 35"/>
                  <a:gd name="T18" fmla="*/ 10 h 10"/>
                </a:gdLst>
                <a:ahLst/>
                <a:cxnLst>
                  <a:cxn ang="T10">
                    <a:pos x="T0" y="T1"/>
                  </a:cxn>
                  <a:cxn ang="T11">
                    <a:pos x="T2" y="T3"/>
                  </a:cxn>
                  <a:cxn ang="T12">
                    <a:pos x="T4" y="T5"/>
                  </a:cxn>
                  <a:cxn ang="T13">
                    <a:pos x="T6" y="T7"/>
                  </a:cxn>
                  <a:cxn ang="T14">
                    <a:pos x="T8" y="T9"/>
                  </a:cxn>
                </a:cxnLst>
                <a:rect l="T15" t="T16" r="T17" b="T18"/>
                <a:pathLst>
                  <a:path w="35" h="10">
                    <a:moveTo>
                      <a:pt x="2" y="10"/>
                    </a:moveTo>
                    <a:lnTo>
                      <a:pt x="0" y="2"/>
                    </a:lnTo>
                    <a:lnTo>
                      <a:pt x="33" y="0"/>
                    </a:lnTo>
                    <a:lnTo>
                      <a:pt x="35"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4" name="iṥḷíḍê"/>
              <p:cNvSpPr>
                <a:spLocks noChangeArrowheads="1"/>
              </p:cNvSpPr>
              <p:nvPr/>
            </p:nvSpPr>
            <p:spPr bwMode="auto">
              <a:xfrm>
                <a:off x="461" y="3266"/>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5" name="íṥ1iďé"/>
              <p:cNvSpPr>
                <a:spLocks noChangeArrowheads="1"/>
              </p:cNvSpPr>
              <p:nvPr/>
            </p:nvSpPr>
            <p:spPr bwMode="auto">
              <a:xfrm>
                <a:off x="463" y="3286"/>
                <a:ext cx="33" cy="11"/>
              </a:xfrm>
              <a:custGeom>
                <a:avLst/>
                <a:gdLst>
                  <a:gd name="T0" fmla="*/ 0 w 33"/>
                  <a:gd name="T1" fmla="*/ 11 h 11"/>
                  <a:gd name="T2" fmla="*/ 0 w 33"/>
                  <a:gd name="T3" fmla="*/ 2 h 11"/>
                  <a:gd name="T4" fmla="*/ 31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1"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6" name="ïsḻíḋe"/>
              <p:cNvSpPr>
                <a:spLocks noChangeArrowheads="1"/>
              </p:cNvSpPr>
              <p:nvPr/>
            </p:nvSpPr>
            <p:spPr bwMode="auto">
              <a:xfrm>
                <a:off x="463" y="3307"/>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7" name="îṡlîḑé"/>
              <p:cNvSpPr>
                <a:spLocks noChangeArrowheads="1"/>
              </p:cNvSpPr>
              <p:nvPr/>
            </p:nvSpPr>
            <p:spPr bwMode="auto">
              <a:xfrm>
                <a:off x="465" y="3349"/>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8" name="îšľíďê"/>
              <p:cNvSpPr>
                <a:spLocks noChangeArrowheads="1"/>
              </p:cNvSpPr>
              <p:nvPr/>
            </p:nvSpPr>
            <p:spPr bwMode="auto">
              <a:xfrm>
                <a:off x="467" y="3369"/>
                <a:ext cx="33" cy="9"/>
              </a:xfrm>
              <a:custGeom>
                <a:avLst/>
                <a:gdLst>
                  <a:gd name="T0" fmla="*/ 0 w 33"/>
                  <a:gd name="T1" fmla="*/ 9 h 9"/>
                  <a:gd name="T2" fmla="*/ 0 w 33"/>
                  <a:gd name="T3" fmla="*/ 2 h 9"/>
                  <a:gd name="T4" fmla="*/ 33 w 33"/>
                  <a:gd name="T5" fmla="*/ 0 h 9"/>
                  <a:gd name="T6" fmla="*/ 33 w 33"/>
                  <a:gd name="T7" fmla="*/ 9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9" name="işḻïďè"/>
              <p:cNvSpPr>
                <a:spLocks noChangeArrowheads="1"/>
              </p:cNvSpPr>
              <p:nvPr/>
            </p:nvSpPr>
            <p:spPr bwMode="auto">
              <a:xfrm>
                <a:off x="467" y="3390"/>
                <a:ext cx="33" cy="8"/>
              </a:xfrm>
              <a:custGeom>
                <a:avLst/>
                <a:gdLst>
                  <a:gd name="T0" fmla="*/ 2 w 33"/>
                  <a:gd name="T1" fmla="*/ 8 h 8"/>
                  <a:gd name="T2" fmla="*/ 0 w 33"/>
                  <a:gd name="T3" fmla="*/ 2 h 8"/>
                  <a:gd name="T4" fmla="*/ 33 w 33"/>
                  <a:gd name="T5" fmla="*/ 0 h 8"/>
                  <a:gd name="T6" fmla="*/ 33 w 33"/>
                  <a:gd name="T7" fmla="*/ 6 h 8"/>
                  <a:gd name="T8" fmla="*/ 2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2" y="8"/>
                    </a:moveTo>
                    <a:lnTo>
                      <a:pt x="0" y="2"/>
                    </a:lnTo>
                    <a:lnTo>
                      <a:pt x="33" y="0"/>
                    </a:lnTo>
                    <a:lnTo>
                      <a:pt x="33"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0" name="î$ļîḍê"/>
              <p:cNvSpPr>
                <a:spLocks noChangeArrowheads="1"/>
              </p:cNvSpPr>
              <p:nvPr/>
            </p:nvSpPr>
            <p:spPr bwMode="auto">
              <a:xfrm>
                <a:off x="469" y="3411"/>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1" name="ïşļiďé"/>
              <p:cNvSpPr>
                <a:spLocks noChangeArrowheads="1"/>
              </p:cNvSpPr>
              <p:nvPr/>
            </p:nvSpPr>
            <p:spPr bwMode="auto">
              <a:xfrm>
                <a:off x="469" y="3432"/>
                <a:ext cx="35" cy="8"/>
              </a:xfrm>
              <a:custGeom>
                <a:avLst/>
                <a:gdLst>
                  <a:gd name="T0" fmla="*/ 2 w 35"/>
                  <a:gd name="T1" fmla="*/ 8 h 8"/>
                  <a:gd name="T2" fmla="*/ 0 w 35"/>
                  <a:gd name="T3" fmla="*/ 2 h 8"/>
                  <a:gd name="T4" fmla="*/ 33 w 35"/>
                  <a:gd name="T5" fmla="*/ 0 h 8"/>
                  <a:gd name="T6" fmla="*/ 35 w 35"/>
                  <a:gd name="T7" fmla="*/ 6 h 8"/>
                  <a:gd name="T8" fmla="*/ 2 w 35"/>
                  <a:gd name="T9" fmla="*/ 8 h 8"/>
                  <a:gd name="T10" fmla="*/ 0 60000 65536"/>
                  <a:gd name="T11" fmla="*/ 0 60000 65536"/>
                  <a:gd name="T12" fmla="*/ 0 60000 65536"/>
                  <a:gd name="T13" fmla="*/ 0 60000 65536"/>
                  <a:gd name="T14" fmla="*/ 0 60000 65536"/>
                  <a:gd name="T15" fmla="*/ 0 w 35"/>
                  <a:gd name="T16" fmla="*/ 0 h 8"/>
                  <a:gd name="T17" fmla="*/ 35 w 35"/>
                  <a:gd name="T18" fmla="*/ 8 h 8"/>
                </a:gdLst>
                <a:ahLst/>
                <a:cxnLst>
                  <a:cxn ang="T10">
                    <a:pos x="T0" y="T1"/>
                  </a:cxn>
                  <a:cxn ang="T11">
                    <a:pos x="T2" y="T3"/>
                  </a:cxn>
                  <a:cxn ang="T12">
                    <a:pos x="T4" y="T5"/>
                  </a:cxn>
                  <a:cxn ang="T13">
                    <a:pos x="T6" y="T7"/>
                  </a:cxn>
                  <a:cxn ang="T14">
                    <a:pos x="T8" y="T9"/>
                  </a:cxn>
                </a:cxnLst>
                <a:rect l="T15" t="T16" r="T17" b="T18"/>
                <a:pathLst>
                  <a:path w="35" h="8">
                    <a:moveTo>
                      <a:pt x="2" y="8"/>
                    </a:moveTo>
                    <a:lnTo>
                      <a:pt x="0" y="2"/>
                    </a:lnTo>
                    <a:lnTo>
                      <a:pt x="33" y="0"/>
                    </a:lnTo>
                    <a:lnTo>
                      <a:pt x="35"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2" name="ïš1ide"/>
              <p:cNvSpPr>
                <a:spLocks noChangeArrowheads="1"/>
              </p:cNvSpPr>
              <p:nvPr/>
            </p:nvSpPr>
            <p:spPr bwMode="auto">
              <a:xfrm>
                <a:off x="434" y="3328"/>
                <a:ext cx="64" cy="10"/>
              </a:xfrm>
              <a:custGeom>
                <a:avLst/>
                <a:gdLst>
                  <a:gd name="T0" fmla="*/ 2 w 64"/>
                  <a:gd name="T1" fmla="*/ 10 h 10"/>
                  <a:gd name="T2" fmla="*/ 0 w 64"/>
                  <a:gd name="T3" fmla="*/ 4 h 10"/>
                  <a:gd name="T4" fmla="*/ 64 w 64"/>
                  <a:gd name="T5" fmla="*/ 0 h 10"/>
                  <a:gd name="T6" fmla="*/ 64 w 64"/>
                  <a:gd name="T7" fmla="*/ 8 h 10"/>
                  <a:gd name="T8" fmla="*/ 2 w 64"/>
                  <a:gd name="T9" fmla="*/ 10 h 10"/>
                  <a:gd name="T10" fmla="*/ 0 60000 65536"/>
                  <a:gd name="T11" fmla="*/ 0 60000 65536"/>
                  <a:gd name="T12" fmla="*/ 0 60000 65536"/>
                  <a:gd name="T13" fmla="*/ 0 60000 65536"/>
                  <a:gd name="T14" fmla="*/ 0 60000 65536"/>
                  <a:gd name="T15" fmla="*/ 0 w 64"/>
                  <a:gd name="T16" fmla="*/ 0 h 10"/>
                  <a:gd name="T17" fmla="*/ 64 w 64"/>
                  <a:gd name="T18" fmla="*/ 10 h 10"/>
                </a:gdLst>
                <a:ahLst/>
                <a:cxnLst>
                  <a:cxn ang="T10">
                    <a:pos x="T0" y="T1"/>
                  </a:cxn>
                  <a:cxn ang="T11">
                    <a:pos x="T2" y="T3"/>
                  </a:cxn>
                  <a:cxn ang="T12">
                    <a:pos x="T4" y="T5"/>
                  </a:cxn>
                  <a:cxn ang="T13">
                    <a:pos x="T6" y="T7"/>
                  </a:cxn>
                  <a:cxn ang="T14">
                    <a:pos x="T8" y="T9"/>
                  </a:cxn>
                </a:cxnLst>
                <a:rect l="T15" t="T16" r="T17" b="T18"/>
                <a:pathLst>
                  <a:path w="64" h="10">
                    <a:moveTo>
                      <a:pt x="2" y="10"/>
                    </a:moveTo>
                    <a:lnTo>
                      <a:pt x="0" y="4"/>
                    </a:lnTo>
                    <a:lnTo>
                      <a:pt x="64" y="0"/>
                    </a:lnTo>
                    <a:lnTo>
                      <a:pt x="64"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3" name="îṥ1iďè"/>
              <p:cNvSpPr>
                <a:spLocks noChangeArrowheads="1"/>
              </p:cNvSpPr>
              <p:nvPr/>
            </p:nvSpPr>
            <p:spPr bwMode="auto">
              <a:xfrm>
                <a:off x="473" y="347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4" name="íşļíde"/>
              <p:cNvSpPr>
                <a:spLocks noChangeArrowheads="1"/>
              </p:cNvSpPr>
              <p:nvPr/>
            </p:nvSpPr>
            <p:spPr bwMode="auto">
              <a:xfrm>
                <a:off x="473" y="3494"/>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5" name="îslîḓe"/>
              <p:cNvSpPr>
                <a:spLocks noChangeArrowheads="1"/>
              </p:cNvSpPr>
              <p:nvPr/>
            </p:nvSpPr>
            <p:spPr bwMode="auto">
              <a:xfrm>
                <a:off x="475" y="3515"/>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6" name="íš1îďé"/>
              <p:cNvSpPr>
                <a:spLocks noChangeArrowheads="1"/>
              </p:cNvSpPr>
              <p:nvPr/>
            </p:nvSpPr>
            <p:spPr bwMode="auto">
              <a:xfrm>
                <a:off x="475" y="3535"/>
                <a:ext cx="33" cy="9"/>
              </a:xfrm>
              <a:custGeom>
                <a:avLst/>
                <a:gdLst>
                  <a:gd name="T0" fmla="*/ 0 w 33"/>
                  <a:gd name="T1" fmla="*/ 9 h 9"/>
                  <a:gd name="T2" fmla="*/ 0 w 33"/>
                  <a:gd name="T3" fmla="*/ 2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7" name="iṩḻïḓe"/>
              <p:cNvSpPr>
                <a:spLocks noChangeArrowheads="1"/>
              </p:cNvSpPr>
              <p:nvPr/>
            </p:nvSpPr>
            <p:spPr bwMode="auto">
              <a:xfrm>
                <a:off x="477" y="3556"/>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8" name="îšḻïḋè"/>
              <p:cNvSpPr>
                <a:spLocks noChangeArrowheads="1"/>
              </p:cNvSpPr>
              <p:nvPr/>
            </p:nvSpPr>
            <p:spPr bwMode="auto">
              <a:xfrm>
                <a:off x="442" y="3452"/>
                <a:ext cx="62" cy="11"/>
              </a:xfrm>
              <a:custGeom>
                <a:avLst/>
                <a:gdLst>
                  <a:gd name="T0" fmla="*/ 0 w 62"/>
                  <a:gd name="T1" fmla="*/ 11 h 11"/>
                  <a:gd name="T2" fmla="*/ 0 w 62"/>
                  <a:gd name="T3" fmla="*/ 4 h 11"/>
                  <a:gd name="T4" fmla="*/ 62 w 62"/>
                  <a:gd name="T5" fmla="*/ 0 h 11"/>
                  <a:gd name="T6" fmla="*/ 62 w 62"/>
                  <a:gd name="T7" fmla="*/ 7 h 11"/>
                  <a:gd name="T8" fmla="*/ 0 w 62"/>
                  <a:gd name="T9" fmla="*/ 11 h 11"/>
                  <a:gd name="T10" fmla="*/ 0 60000 65536"/>
                  <a:gd name="T11" fmla="*/ 0 60000 65536"/>
                  <a:gd name="T12" fmla="*/ 0 60000 65536"/>
                  <a:gd name="T13" fmla="*/ 0 60000 65536"/>
                  <a:gd name="T14" fmla="*/ 0 60000 65536"/>
                  <a:gd name="T15" fmla="*/ 0 w 62"/>
                  <a:gd name="T16" fmla="*/ 0 h 11"/>
                  <a:gd name="T17" fmla="*/ 62 w 62"/>
                  <a:gd name="T18" fmla="*/ 11 h 11"/>
                </a:gdLst>
                <a:ahLst/>
                <a:cxnLst>
                  <a:cxn ang="T10">
                    <a:pos x="T0" y="T1"/>
                  </a:cxn>
                  <a:cxn ang="T11">
                    <a:pos x="T2" y="T3"/>
                  </a:cxn>
                  <a:cxn ang="T12">
                    <a:pos x="T4" y="T5"/>
                  </a:cxn>
                  <a:cxn ang="T13">
                    <a:pos x="T6" y="T7"/>
                  </a:cxn>
                  <a:cxn ang="T14">
                    <a:pos x="T8" y="T9"/>
                  </a:cxn>
                </a:cxnLst>
                <a:rect l="T15" t="T16" r="T17" b="T18"/>
                <a:pathLst>
                  <a:path w="62" h="11">
                    <a:moveTo>
                      <a:pt x="0" y="11"/>
                    </a:moveTo>
                    <a:lnTo>
                      <a:pt x="0" y="4"/>
                    </a:lnTo>
                    <a:lnTo>
                      <a:pt x="62" y="0"/>
                    </a:lnTo>
                    <a:lnTo>
                      <a:pt x="62" y="7"/>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9" name="íṩliḍè"/>
              <p:cNvSpPr>
                <a:spLocks noChangeArrowheads="1"/>
              </p:cNvSpPr>
              <p:nvPr/>
            </p:nvSpPr>
            <p:spPr bwMode="auto">
              <a:xfrm>
                <a:off x="427" y="3205"/>
                <a:ext cx="63" cy="11"/>
              </a:xfrm>
              <a:custGeom>
                <a:avLst/>
                <a:gdLst>
                  <a:gd name="T0" fmla="*/ 0 w 63"/>
                  <a:gd name="T1" fmla="*/ 11 h 11"/>
                  <a:gd name="T2" fmla="*/ 0 w 63"/>
                  <a:gd name="T3" fmla="*/ 3 h 11"/>
                  <a:gd name="T4" fmla="*/ 63 w 63"/>
                  <a:gd name="T5" fmla="*/ 0 h 11"/>
                  <a:gd name="T6" fmla="*/ 63 w 63"/>
                  <a:gd name="T7" fmla="*/ 7 h 11"/>
                  <a:gd name="T8" fmla="*/ 0 w 63"/>
                  <a:gd name="T9" fmla="*/ 11 h 11"/>
                  <a:gd name="T10" fmla="*/ 0 60000 65536"/>
                  <a:gd name="T11" fmla="*/ 0 60000 65536"/>
                  <a:gd name="T12" fmla="*/ 0 60000 65536"/>
                  <a:gd name="T13" fmla="*/ 0 60000 65536"/>
                  <a:gd name="T14" fmla="*/ 0 60000 65536"/>
                  <a:gd name="T15" fmla="*/ 0 w 63"/>
                  <a:gd name="T16" fmla="*/ 0 h 11"/>
                  <a:gd name="T17" fmla="*/ 63 w 63"/>
                  <a:gd name="T18" fmla="*/ 11 h 11"/>
                </a:gdLst>
                <a:ahLst/>
                <a:cxnLst>
                  <a:cxn ang="T10">
                    <a:pos x="T0" y="T1"/>
                  </a:cxn>
                  <a:cxn ang="T11">
                    <a:pos x="T2" y="T3"/>
                  </a:cxn>
                  <a:cxn ang="T12">
                    <a:pos x="T4" y="T5"/>
                  </a:cxn>
                  <a:cxn ang="T13">
                    <a:pos x="T6" y="T7"/>
                  </a:cxn>
                  <a:cxn ang="T14">
                    <a:pos x="T8" y="T9"/>
                  </a:cxn>
                </a:cxnLst>
                <a:rect l="T15" t="T16" r="T17" b="T18"/>
                <a:pathLst>
                  <a:path w="63" h="11">
                    <a:moveTo>
                      <a:pt x="0" y="11"/>
                    </a:moveTo>
                    <a:lnTo>
                      <a:pt x="0" y="3"/>
                    </a:lnTo>
                    <a:lnTo>
                      <a:pt x="63" y="0"/>
                    </a:lnTo>
                    <a:lnTo>
                      <a:pt x="63" y="7"/>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0" name="iṩḻîḍê"/>
              <p:cNvSpPr>
                <a:spLocks noChangeArrowheads="1"/>
              </p:cNvSpPr>
              <p:nvPr/>
            </p:nvSpPr>
            <p:spPr bwMode="auto">
              <a:xfrm>
                <a:off x="479" y="3598"/>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1" name="í$1iḑe"/>
              <p:cNvSpPr>
                <a:spLocks noChangeArrowheads="1"/>
              </p:cNvSpPr>
              <p:nvPr/>
            </p:nvSpPr>
            <p:spPr bwMode="auto">
              <a:xfrm>
                <a:off x="481" y="3618"/>
                <a:ext cx="34" cy="9"/>
              </a:xfrm>
              <a:custGeom>
                <a:avLst/>
                <a:gdLst>
                  <a:gd name="T0" fmla="*/ 0 w 34"/>
                  <a:gd name="T1" fmla="*/ 9 h 9"/>
                  <a:gd name="T2" fmla="*/ 0 w 34"/>
                  <a:gd name="T3" fmla="*/ 0 h 9"/>
                  <a:gd name="T4" fmla="*/ 32 w 34"/>
                  <a:gd name="T5" fmla="*/ 0 h 9"/>
                  <a:gd name="T6" fmla="*/ 34 w 34"/>
                  <a:gd name="T7" fmla="*/ 7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0"/>
                    </a:lnTo>
                    <a:lnTo>
                      <a:pt x="32" y="0"/>
                    </a:lnTo>
                    <a:lnTo>
                      <a:pt x="34"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2" name="iSļídè"/>
              <p:cNvSpPr>
                <a:spLocks noChangeArrowheads="1"/>
              </p:cNvSpPr>
              <p:nvPr/>
            </p:nvSpPr>
            <p:spPr bwMode="auto">
              <a:xfrm>
                <a:off x="481" y="3639"/>
                <a:ext cx="34" cy="8"/>
              </a:xfrm>
              <a:custGeom>
                <a:avLst/>
                <a:gdLst>
                  <a:gd name="T0" fmla="*/ 0 w 34"/>
                  <a:gd name="T1" fmla="*/ 8 h 8"/>
                  <a:gd name="T2" fmla="*/ 0 w 34"/>
                  <a:gd name="T3" fmla="*/ 0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0"/>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3" name="íṩlîḑe"/>
              <p:cNvSpPr>
                <a:spLocks noChangeArrowheads="1"/>
              </p:cNvSpPr>
              <p:nvPr/>
            </p:nvSpPr>
            <p:spPr bwMode="auto">
              <a:xfrm>
                <a:off x="484" y="3658"/>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4" name="išḷïḋè"/>
              <p:cNvSpPr>
                <a:spLocks noChangeArrowheads="1"/>
              </p:cNvSpPr>
              <p:nvPr/>
            </p:nvSpPr>
            <p:spPr bwMode="auto">
              <a:xfrm>
                <a:off x="484" y="3678"/>
                <a:ext cx="33" cy="11"/>
              </a:xfrm>
              <a:custGeom>
                <a:avLst/>
                <a:gdLst>
                  <a:gd name="T0" fmla="*/ 0 w 33"/>
                  <a:gd name="T1" fmla="*/ 11 h 11"/>
                  <a:gd name="T2" fmla="*/ 0 w 33"/>
                  <a:gd name="T3" fmla="*/ 3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3"/>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5" name="îṩľîḍè"/>
              <p:cNvSpPr>
                <a:spLocks noChangeArrowheads="1"/>
              </p:cNvSpPr>
              <p:nvPr/>
            </p:nvSpPr>
            <p:spPr bwMode="auto">
              <a:xfrm>
                <a:off x="486" y="3720"/>
                <a:ext cx="33" cy="10"/>
              </a:xfrm>
              <a:custGeom>
                <a:avLst/>
                <a:gdLst>
                  <a:gd name="T0" fmla="*/ 2 w 33"/>
                  <a:gd name="T1" fmla="*/ 10 h 10"/>
                  <a:gd name="T2" fmla="*/ 0 w 33"/>
                  <a:gd name="T3" fmla="*/ 2 h 10"/>
                  <a:gd name="T4" fmla="*/ 33 w 33"/>
                  <a:gd name="T5" fmla="*/ 0 h 10"/>
                  <a:gd name="T6" fmla="*/ 33 w 33"/>
                  <a:gd name="T7" fmla="*/ 8 h 10"/>
                  <a:gd name="T8" fmla="*/ 2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2" y="10"/>
                    </a:moveTo>
                    <a:lnTo>
                      <a:pt x="0" y="2"/>
                    </a:lnTo>
                    <a:lnTo>
                      <a:pt x="33" y="0"/>
                    </a:lnTo>
                    <a:lnTo>
                      <a:pt x="33"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6" name="îṡ1iḍè"/>
              <p:cNvSpPr>
                <a:spLocks noChangeArrowheads="1"/>
              </p:cNvSpPr>
              <p:nvPr/>
            </p:nvSpPr>
            <p:spPr bwMode="auto">
              <a:xfrm>
                <a:off x="488" y="3741"/>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7" name="ïṣlîḓè"/>
              <p:cNvSpPr>
                <a:spLocks noChangeArrowheads="1"/>
              </p:cNvSpPr>
              <p:nvPr/>
            </p:nvSpPr>
            <p:spPr bwMode="auto">
              <a:xfrm>
                <a:off x="488" y="3761"/>
                <a:ext cx="35" cy="9"/>
              </a:xfrm>
              <a:custGeom>
                <a:avLst/>
                <a:gdLst>
                  <a:gd name="T0" fmla="*/ 2 w 35"/>
                  <a:gd name="T1" fmla="*/ 9 h 9"/>
                  <a:gd name="T2" fmla="*/ 0 w 35"/>
                  <a:gd name="T3" fmla="*/ 3 h 9"/>
                  <a:gd name="T4" fmla="*/ 33 w 35"/>
                  <a:gd name="T5" fmla="*/ 0 h 9"/>
                  <a:gd name="T6" fmla="*/ 35 w 35"/>
                  <a:gd name="T7" fmla="*/ 9 h 9"/>
                  <a:gd name="T8" fmla="*/ 2 w 35"/>
                  <a:gd name="T9" fmla="*/ 9 h 9"/>
                  <a:gd name="T10" fmla="*/ 0 60000 65536"/>
                  <a:gd name="T11" fmla="*/ 0 60000 65536"/>
                  <a:gd name="T12" fmla="*/ 0 60000 65536"/>
                  <a:gd name="T13" fmla="*/ 0 60000 65536"/>
                  <a:gd name="T14" fmla="*/ 0 60000 65536"/>
                  <a:gd name="T15" fmla="*/ 0 w 35"/>
                  <a:gd name="T16" fmla="*/ 0 h 9"/>
                  <a:gd name="T17" fmla="*/ 35 w 35"/>
                  <a:gd name="T18" fmla="*/ 9 h 9"/>
                </a:gdLst>
                <a:ahLst/>
                <a:cxnLst>
                  <a:cxn ang="T10">
                    <a:pos x="T0" y="T1"/>
                  </a:cxn>
                  <a:cxn ang="T11">
                    <a:pos x="T2" y="T3"/>
                  </a:cxn>
                  <a:cxn ang="T12">
                    <a:pos x="T4" y="T5"/>
                  </a:cxn>
                  <a:cxn ang="T13">
                    <a:pos x="T6" y="T7"/>
                  </a:cxn>
                  <a:cxn ang="T14">
                    <a:pos x="T8" y="T9"/>
                  </a:cxn>
                </a:cxnLst>
                <a:rect l="T15" t="T16" r="T17" b="T18"/>
                <a:pathLst>
                  <a:path w="35" h="9">
                    <a:moveTo>
                      <a:pt x="2" y="9"/>
                    </a:moveTo>
                    <a:lnTo>
                      <a:pt x="0" y="3"/>
                    </a:lnTo>
                    <a:lnTo>
                      <a:pt x="33" y="0"/>
                    </a:lnTo>
                    <a:lnTo>
                      <a:pt x="35" y="9"/>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8" name="ïšľïḑê"/>
              <p:cNvSpPr>
                <a:spLocks noChangeArrowheads="1"/>
              </p:cNvSpPr>
              <p:nvPr/>
            </p:nvSpPr>
            <p:spPr bwMode="auto">
              <a:xfrm>
                <a:off x="490" y="3782"/>
                <a:ext cx="33" cy="9"/>
              </a:xfrm>
              <a:custGeom>
                <a:avLst/>
                <a:gdLst>
                  <a:gd name="T0" fmla="*/ 0 w 33"/>
                  <a:gd name="T1" fmla="*/ 9 h 9"/>
                  <a:gd name="T2" fmla="*/ 0 w 33"/>
                  <a:gd name="T3" fmla="*/ 2 h 9"/>
                  <a:gd name="T4" fmla="*/ 33 w 33"/>
                  <a:gd name="T5" fmla="*/ 0 h 9"/>
                  <a:gd name="T6" fmla="*/ 33 w 33"/>
                  <a:gd name="T7" fmla="*/ 9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9" name="iṥḻîḑè"/>
              <p:cNvSpPr>
                <a:spLocks noChangeArrowheads="1"/>
              </p:cNvSpPr>
              <p:nvPr/>
            </p:nvSpPr>
            <p:spPr bwMode="auto">
              <a:xfrm>
                <a:off x="492" y="380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0" name="iṥ1ïḋe"/>
              <p:cNvSpPr>
                <a:spLocks noChangeArrowheads="1"/>
              </p:cNvSpPr>
              <p:nvPr/>
            </p:nvSpPr>
            <p:spPr bwMode="auto">
              <a:xfrm>
                <a:off x="454" y="3699"/>
                <a:ext cx="65" cy="11"/>
              </a:xfrm>
              <a:custGeom>
                <a:avLst/>
                <a:gdLst>
                  <a:gd name="T0" fmla="*/ 3 w 65"/>
                  <a:gd name="T1" fmla="*/ 11 h 11"/>
                  <a:gd name="T2" fmla="*/ 0 w 65"/>
                  <a:gd name="T3" fmla="*/ 4 h 11"/>
                  <a:gd name="T4" fmla="*/ 65 w 65"/>
                  <a:gd name="T5" fmla="*/ 0 h 11"/>
                  <a:gd name="T6" fmla="*/ 65 w 65"/>
                  <a:gd name="T7" fmla="*/ 9 h 11"/>
                  <a:gd name="T8" fmla="*/ 3 w 65"/>
                  <a:gd name="T9" fmla="*/ 11 h 11"/>
                  <a:gd name="T10" fmla="*/ 0 60000 65536"/>
                  <a:gd name="T11" fmla="*/ 0 60000 65536"/>
                  <a:gd name="T12" fmla="*/ 0 60000 65536"/>
                  <a:gd name="T13" fmla="*/ 0 60000 65536"/>
                  <a:gd name="T14" fmla="*/ 0 60000 65536"/>
                  <a:gd name="T15" fmla="*/ 0 w 65"/>
                  <a:gd name="T16" fmla="*/ 0 h 11"/>
                  <a:gd name="T17" fmla="*/ 65 w 65"/>
                  <a:gd name="T18" fmla="*/ 11 h 11"/>
                </a:gdLst>
                <a:ahLst/>
                <a:cxnLst>
                  <a:cxn ang="T10">
                    <a:pos x="T0" y="T1"/>
                  </a:cxn>
                  <a:cxn ang="T11">
                    <a:pos x="T2" y="T3"/>
                  </a:cxn>
                  <a:cxn ang="T12">
                    <a:pos x="T4" y="T5"/>
                  </a:cxn>
                  <a:cxn ang="T13">
                    <a:pos x="T6" y="T7"/>
                  </a:cxn>
                  <a:cxn ang="T14">
                    <a:pos x="T8" y="T9"/>
                  </a:cxn>
                </a:cxnLst>
                <a:rect l="T15" t="T16" r="T17" b="T18"/>
                <a:pathLst>
                  <a:path w="65" h="11">
                    <a:moveTo>
                      <a:pt x="3" y="11"/>
                    </a:moveTo>
                    <a:lnTo>
                      <a:pt x="0" y="4"/>
                    </a:lnTo>
                    <a:lnTo>
                      <a:pt x="65" y="0"/>
                    </a:lnTo>
                    <a:lnTo>
                      <a:pt x="65" y="9"/>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1" name="ïṡļiḓé"/>
              <p:cNvSpPr>
                <a:spLocks noChangeArrowheads="1"/>
              </p:cNvSpPr>
              <p:nvPr/>
            </p:nvSpPr>
            <p:spPr bwMode="auto">
              <a:xfrm>
                <a:off x="463" y="3824"/>
                <a:ext cx="62" cy="10"/>
              </a:xfrm>
              <a:custGeom>
                <a:avLst/>
                <a:gdLst>
                  <a:gd name="T0" fmla="*/ 0 w 62"/>
                  <a:gd name="T1" fmla="*/ 10 h 10"/>
                  <a:gd name="T2" fmla="*/ 0 w 62"/>
                  <a:gd name="T3" fmla="*/ 4 h 10"/>
                  <a:gd name="T4" fmla="*/ 62 w 62"/>
                  <a:gd name="T5" fmla="*/ 0 h 10"/>
                  <a:gd name="T6" fmla="*/ 62 w 62"/>
                  <a:gd name="T7" fmla="*/ 6 h 10"/>
                  <a:gd name="T8" fmla="*/ 0 w 62"/>
                  <a:gd name="T9" fmla="*/ 10 h 10"/>
                  <a:gd name="T10" fmla="*/ 0 60000 65536"/>
                  <a:gd name="T11" fmla="*/ 0 60000 65536"/>
                  <a:gd name="T12" fmla="*/ 0 60000 65536"/>
                  <a:gd name="T13" fmla="*/ 0 60000 65536"/>
                  <a:gd name="T14" fmla="*/ 0 60000 65536"/>
                  <a:gd name="T15" fmla="*/ 0 w 62"/>
                  <a:gd name="T16" fmla="*/ 0 h 10"/>
                  <a:gd name="T17" fmla="*/ 62 w 62"/>
                  <a:gd name="T18" fmla="*/ 10 h 10"/>
                </a:gdLst>
                <a:ahLst/>
                <a:cxnLst>
                  <a:cxn ang="T10">
                    <a:pos x="T0" y="T1"/>
                  </a:cxn>
                  <a:cxn ang="T11">
                    <a:pos x="T2" y="T3"/>
                  </a:cxn>
                  <a:cxn ang="T12">
                    <a:pos x="T4" y="T5"/>
                  </a:cxn>
                  <a:cxn ang="T13">
                    <a:pos x="T6" y="T7"/>
                  </a:cxn>
                  <a:cxn ang="T14">
                    <a:pos x="T8" y="T9"/>
                  </a:cxn>
                </a:cxnLst>
                <a:rect l="T15" t="T16" r="T17" b="T18"/>
                <a:pathLst>
                  <a:path w="62" h="10">
                    <a:moveTo>
                      <a:pt x="0" y="10"/>
                    </a:moveTo>
                    <a:lnTo>
                      <a:pt x="0" y="4"/>
                    </a:lnTo>
                    <a:lnTo>
                      <a:pt x="62" y="0"/>
                    </a:lnTo>
                    <a:lnTo>
                      <a:pt x="62"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2" name="íś1îḓê"/>
              <p:cNvSpPr>
                <a:spLocks noChangeArrowheads="1"/>
              </p:cNvSpPr>
              <p:nvPr/>
            </p:nvSpPr>
            <p:spPr bwMode="auto">
              <a:xfrm>
                <a:off x="448" y="3577"/>
                <a:ext cx="65" cy="10"/>
              </a:xfrm>
              <a:custGeom>
                <a:avLst/>
                <a:gdLst>
                  <a:gd name="T0" fmla="*/ 0 w 65"/>
                  <a:gd name="T1" fmla="*/ 10 h 10"/>
                  <a:gd name="T2" fmla="*/ 0 w 65"/>
                  <a:gd name="T3" fmla="*/ 2 h 10"/>
                  <a:gd name="T4" fmla="*/ 63 w 65"/>
                  <a:gd name="T5" fmla="*/ 0 h 10"/>
                  <a:gd name="T6" fmla="*/ 65 w 65"/>
                  <a:gd name="T7" fmla="*/ 6 h 10"/>
                  <a:gd name="T8" fmla="*/ 0 w 65"/>
                  <a:gd name="T9" fmla="*/ 10 h 10"/>
                  <a:gd name="T10" fmla="*/ 0 60000 65536"/>
                  <a:gd name="T11" fmla="*/ 0 60000 65536"/>
                  <a:gd name="T12" fmla="*/ 0 60000 65536"/>
                  <a:gd name="T13" fmla="*/ 0 60000 65536"/>
                  <a:gd name="T14" fmla="*/ 0 60000 65536"/>
                  <a:gd name="T15" fmla="*/ 0 w 65"/>
                  <a:gd name="T16" fmla="*/ 0 h 10"/>
                  <a:gd name="T17" fmla="*/ 65 w 65"/>
                  <a:gd name="T18" fmla="*/ 10 h 10"/>
                </a:gdLst>
                <a:ahLst/>
                <a:cxnLst>
                  <a:cxn ang="T10">
                    <a:pos x="T0" y="T1"/>
                  </a:cxn>
                  <a:cxn ang="T11">
                    <a:pos x="T2" y="T3"/>
                  </a:cxn>
                  <a:cxn ang="T12">
                    <a:pos x="T4" y="T5"/>
                  </a:cxn>
                  <a:cxn ang="T13">
                    <a:pos x="T6" y="T7"/>
                  </a:cxn>
                  <a:cxn ang="T14">
                    <a:pos x="T8" y="T9"/>
                  </a:cxn>
                </a:cxnLst>
                <a:rect l="T15" t="T16" r="T17" b="T18"/>
                <a:pathLst>
                  <a:path w="65" h="10">
                    <a:moveTo>
                      <a:pt x="0" y="10"/>
                    </a:moveTo>
                    <a:lnTo>
                      <a:pt x="0" y="2"/>
                    </a:lnTo>
                    <a:lnTo>
                      <a:pt x="63" y="0"/>
                    </a:lnTo>
                    <a:lnTo>
                      <a:pt x="65"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3" name="ïṩlídè"/>
              <p:cNvSpPr>
                <a:spLocks noChangeArrowheads="1"/>
              </p:cNvSpPr>
              <p:nvPr/>
            </p:nvSpPr>
            <p:spPr bwMode="auto">
              <a:xfrm>
                <a:off x="606" y="3525"/>
                <a:ext cx="69" cy="39"/>
              </a:xfrm>
              <a:custGeom>
                <a:avLst/>
                <a:gdLst>
                  <a:gd name="T0" fmla="*/ 0 w 33"/>
                  <a:gd name="T1" fmla="*/ 0 h 19"/>
                  <a:gd name="T2" fmla="*/ 33 w 33"/>
                  <a:gd name="T3" fmla="*/ 39 h 19"/>
                  <a:gd name="T4" fmla="*/ 69 w 33"/>
                  <a:gd name="T5" fmla="*/ 0 h 19"/>
                  <a:gd name="T6" fmla="*/ 0 w 33"/>
                  <a:gd name="T7" fmla="*/ 0 h 19"/>
                  <a:gd name="T8" fmla="*/ 0 60000 65536"/>
                  <a:gd name="T9" fmla="*/ 0 60000 65536"/>
                  <a:gd name="T10" fmla="*/ 0 60000 65536"/>
                  <a:gd name="T11" fmla="*/ 0 60000 65536"/>
                  <a:gd name="T12" fmla="*/ 0 w 33"/>
                  <a:gd name="T13" fmla="*/ 0 h 19"/>
                  <a:gd name="T14" fmla="*/ 33 w 33"/>
                  <a:gd name="T15" fmla="*/ 19 h 19"/>
                </a:gdLst>
                <a:ahLst/>
                <a:cxnLst>
                  <a:cxn ang="T8">
                    <a:pos x="T0" y="T1"/>
                  </a:cxn>
                  <a:cxn ang="T9">
                    <a:pos x="T2" y="T3"/>
                  </a:cxn>
                  <a:cxn ang="T10">
                    <a:pos x="T4" y="T5"/>
                  </a:cxn>
                  <a:cxn ang="T11">
                    <a:pos x="T6" y="T7"/>
                  </a:cxn>
                </a:cxnLst>
                <a:rect l="T12" t="T13" r="T14" b="T15"/>
                <a:pathLst>
                  <a:path w="33" h="19">
                    <a:moveTo>
                      <a:pt x="0" y="0"/>
                    </a:moveTo>
                    <a:cubicBezTo>
                      <a:pt x="0" y="10"/>
                      <a:pt x="7" y="19"/>
                      <a:pt x="16" y="19"/>
                    </a:cubicBezTo>
                    <a:cubicBezTo>
                      <a:pt x="25" y="19"/>
                      <a:pt x="33" y="10"/>
                      <a:pt x="33" y="0"/>
                    </a:cubicBezTo>
                    <a:lnTo>
                      <a:pt x="0" y="0"/>
                    </a:lnTo>
                    <a:close/>
                  </a:path>
                </a:pathLst>
              </a:custGeom>
              <a:solidFill>
                <a:srgbClr val="F168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4" name="ïṧḻíḍê"/>
              <p:cNvSpPr>
                <a:spLocks noChangeArrowheads="1"/>
              </p:cNvSpPr>
              <p:nvPr/>
            </p:nvSpPr>
            <p:spPr bwMode="auto">
              <a:xfrm>
                <a:off x="606" y="2826"/>
                <a:ext cx="69" cy="674"/>
              </a:xfrm>
              <a:prstGeom prst="rect">
                <a:avLst/>
              </a:prstGeom>
              <a:solidFill>
                <a:srgbClr val="FAC7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5" name="îSḻîḋê"/>
              <p:cNvSpPr>
                <a:spLocks noChangeArrowheads="1"/>
              </p:cNvSpPr>
              <p:nvPr/>
            </p:nvSpPr>
            <p:spPr bwMode="auto">
              <a:xfrm>
                <a:off x="631" y="2826"/>
                <a:ext cx="17" cy="674"/>
              </a:xfrm>
              <a:prstGeom prst="rect">
                <a:avLst/>
              </a:pr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6" name="ísliďè"/>
              <p:cNvSpPr>
                <a:spLocks noChangeArrowheads="1"/>
              </p:cNvSpPr>
              <p:nvPr/>
            </p:nvSpPr>
            <p:spPr bwMode="auto">
              <a:xfrm>
                <a:off x="606" y="3481"/>
                <a:ext cx="6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7" name="îŝlîḓè"/>
              <p:cNvSpPr>
                <a:spLocks noChangeArrowheads="1"/>
              </p:cNvSpPr>
              <p:nvPr/>
            </p:nvSpPr>
            <p:spPr bwMode="auto">
              <a:xfrm>
                <a:off x="604" y="2732"/>
                <a:ext cx="71" cy="94"/>
              </a:xfrm>
              <a:custGeom>
                <a:avLst/>
                <a:gdLst>
                  <a:gd name="T0" fmla="*/ 21 w 71"/>
                  <a:gd name="T1" fmla="*/ 0 h 94"/>
                  <a:gd name="T2" fmla="*/ 0 w 71"/>
                  <a:gd name="T3" fmla="*/ 94 h 94"/>
                  <a:gd name="T4" fmla="*/ 71 w 71"/>
                  <a:gd name="T5" fmla="*/ 94 h 94"/>
                  <a:gd name="T6" fmla="*/ 50 w 71"/>
                  <a:gd name="T7" fmla="*/ 0 h 94"/>
                  <a:gd name="T8" fmla="*/ 21 w 71"/>
                  <a:gd name="T9" fmla="*/ 0 h 94"/>
                  <a:gd name="T10" fmla="*/ 0 60000 65536"/>
                  <a:gd name="T11" fmla="*/ 0 60000 65536"/>
                  <a:gd name="T12" fmla="*/ 0 60000 65536"/>
                  <a:gd name="T13" fmla="*/ 0 60000 65536"/>
                  <a:gd name="T14" fmla="*/ 0 60000 65536"/>
                  <a:gd name="T15" fmla="*/ 0 w 71"/>
                  <a:gd name="T16" fmla="*/ 0 h 94"/>
                  <a:gd name="T17" fmla="*/ 71 w 71"/>
                  <a:gd name="T18" fmla="*/ 94 h 94"/>
                </a:gdLst>
                <a:ahLst/>
                <a:cxnLst>
                  <a:cxn ang="T10">
                    <a:pos x="T0" y="T1"/>
                  </a:cxn>
                  <a:cxn ang="T11">
                    <a:pos x="T2" y="T3"/>
                  </a:cxn>
                  <a:cxn ang="T12">
                    <a:pos x="T4" y="T5"/>
                  </a:cxn>
                  <a:cxn ang="T13">
                    <a:pos x="T6" y="T7"/>
                  </a:cxn>
                  <a:cxn ang="T14">
                    <a:pos x="T8" y="T9"/>
                  </a:cxn>
                </a:cxnLst>
                <a:rect l="T15" t="T16" r="T17" b="T18"/>
                <a:pathLst>
                  <a:path w="71" h="94">
                    <a:moveTo>
                      <a:pt x="21" y="0"/>
                    </a:moveTo>
                    <a:lnTo>
                      <a:pt x="0" y="94"/>
                    </a:lnTo>
                    <a:lnTo>
                      <a:pt x="71" y="94"/>
                    </a:lnTo>
                    <a:lnTo>
                      <a:pt x="50"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8" name="ïṡḻïḓe"/>
              <p:cNvSpPr>
                <a:spLocks noChangeArrowheads="1"/>
              </p:cNvSpPr>
              <p:nvPr/>
            </p:nvSpPr>
            <p:spPr bwMode="auto">
              <a:xfrm>
                <a:off x="625" y="2668"/>
                <a:ext cx="29" cy="64"/>
              </a:xfrm>
              <a:custGeom>
                <a:avLst/>
                <a:gdLst>
                  <a:gd name="T0" fmla="*/ 29 w 29"/>
                  <a:gd name="T1" fmla="*/ 64 h 64"/>
                  <a:gd name="T2" fmla="*/ 14 w 29"/>
                  <a:gd name="T3" fmla="*/ 0 h 64"/>
                  <a:gd name="T4" fmla="*/ 0 w 29"/>
                  <a:gd name="T5" fmla="*/ 64 h 64"/>
                  <a:gd name="T6" fmla="*/ 29 w 29"/>
                  <a:gd name="T7" fmla="*/ 64 h 64"/>
                  <a:gd name="T8" fmla="*/ 0 60000 65536"/>
                  <a:gd name="T9" fmla="*/ 0 60000 65536"/>
                  <a:gd name="T10" fmla="*/ 0 60000 65536"/>
                  <a:gd name="T11" fmla="*/ 0 60000 65536"/>
                  <a:gd name="T12" fmla="*/ 0 w 29"/>
                  <a:gd name="T13" fmla="*/ 0 h 64"/>
                  <a:gd name="T14" fmla="*/ 29 w 29"/>
                  <a:gd name="T15" fmla="*/ 64 h 64"/>
                </a:gdLst>
                <a:ahLst/>
                <a:cxnLst>
                  <a:cxn ang="T8">
                    <a:pos x="T0" y="T1"/>
                  </a:cxn>
                  <a:cxn ang="T9">
                    <a:pos x="T2" y="T3"/>
                  </a:cxn>
                  <a:cxn ang="T10">
                    <a:pos x="T4" y="T5"/>
                  </a:cxn>
                  <a:cxn ang="T11">
                    <a:pos x="T6" y="T7"/>
                  </a:cxn>
                </a:cxnLst>
                <a:rect l="T12" t="T13" r="T14" b="T15"/>
                <a:pathLst>
                  <a:path w="29" h="64">
                    <a:moveTo>
                      <a:pt x="29" y="64"/>
                    </a:moveTo>
                    <a:lnTo>
                      <a:pt x="14" y="0"/>
                    </a:lnTo>
                    <a:lnTo>
                      <a:pt x="0" y="64"/>
                    </a:lnTo>
                    <a:lnTo>
                      <a:pt x="29" y="64"/>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9" name="íṥļïḓé"/>
              <p:cNvSpPr>
                <a:spLocks noChangeArrowheads="1"/>
              </p:cNvSpPr>
              <p:nvPr/>
            </p:nvSpPr>
            <p:spPr bwMode="auto">
              <a:xfrm>
                <a:off x="720" y="3614"/>
                <a:ext cx="69" cy="40"/>
              </a:xfrm>
              <a:custGeom>
                <a:avLst/>
                <a:gdLst>
                  <a:gd name="T0" fmla="*/ 0 w 33"/>
                  <a:gd name="T1" fmla="*/ 0 h 19"/>
                  <a:gd name="T2" fmla="*/ 33 w 33"/>
                  <a:gd name="T3" fmla="*/ 40 h 19"/>
                  <a:gd name="T4" fmla="*/ 69 w 33"/>
                  <a:gd name="T5" fmla="*/ 0 h 19"/>
                  <a:gd name="T6" fmla="*/ 0 w 33"/>
                  <a:gd name="T7" fmla="*/ 0 h 19"/>
                  <a:gd name="T8" fmla="*/ 0 60000 65536"/>
                  <a:gd name="T9" fmla="*/ 0 60000 65536"/>
                  <a:gd name="T10" fmla="*/ 0 60000 65536"/>
                  <a:gd name="T11" fmla="*/ 0 60000 65536"/>
                  <a:gd name="T12" fmla="*/ 0 w 33"/>
                  <a:gd name="T13" fmla="*/ 0 h 19"/>
                  <a:gd name="T14" fmla="*/ 33 w 33"/>
                  <a:gd name="T15" fmla="*/ 19 h 19"/>
                </a:gdLst>
                <a:ahLst/>
                <a:cxnLst>
                  <a:cxn ang="T8">
                    <a:pos x="T0" y="T1"/>
                  </a:cxn>
                  <a:cxn ang="T9">
                    <a:pos x="T2" y="T3"/>
                  </a:cxn>
                  <a:cxn ang="T10">
                    <a:pos x="T4" y="T5"/>
                  </a:cxn>
                  <a:cxn ang="T11">
                    <a:pos x="T6" y="T7"/>
                  </a:cxn>
                </a:cxnLst>
                <a:rect l="T12" t="T13" r="T14" b="T15"/>
                <a:pathLst>
                  <a:path w="33" h="19">
                    <a:moveTo>
                      <a:pt x="0" y="0"/>
                    </a:moveTo>
                    <a:cubicBezTo>
                      <a:pt x="0" y="11"/>
                      <a:pt x="7" y="19"/>
                      <a:pt x="16" y="19"/>
                    </a:cubicBezTo>
                    <a:cubicBezTo>
                      <a:pt x="25" y="19"/>
                      <a:pt x="33" y="10"/>
                      <a:pt x="33" y="0"/>
                    </a:cubicBezTo>
                    <a:lnTo>
                      <a:pt x="0" y="0"/>
                    </a:lnTo>
                    <a:close/>
                  </a:path>
                </a:pathLst>
              </a:custGeom>
              <a:solidFill>
                <a:srgbClr val="F168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0" name="íṡḻïḑé"/>
              <p:cNvSpPr>
                <a:spLocks noChangeArrowheads="1"/>
              </p:cNvSpPr>
              <p:nvPr/>
            </p:nvSpPr>
            <p:spPr bwMode="auto">
              <a:xfrm>
                <a:off x="712" y="2915"/>
                <a:ext cx="77" cy="676"/>
              </a:xfrm>
              <a:custGeom>
                <a:avLst/>
                <a:gdLst>
                  <a:gd name="T0" fmla="*/ 77 w 77"/>
                  <a:gd name="T1" fmla="*/ 674 h 676"/>
                  <a:gd name="T2" fmla="*/ 69 w 77"/>
                  <a:gd name="T3" fmla="*/ 0 h 676"/>
                  <a:gd name="T4" fmla="*/ 0 w 77"/>
                  <a:gd name="T5" fmla="*/ 2 h 676"/>
                  <a:gd name="T6" fmla="*/ 6 w 77"/>
                  <a:gd name="T7" fmla="*/ 676 h 676"/>
                  <a:gd name="T8" fmla="*/ 77 w 77"/>
                  <a:gd name="T9" fmla="*/ 674 h 676"/>
                  <a:gd name="T10" fmla="*/ 0 60000 65536"/>
                  <a:gd name="T11" fmla="*/ 0 60000 65536"/>
                  <a:gd name="T12" fmla="*/ 0 60000 65536"/>
                  <a:gd name="T13" fmla="*/ 0 60000 65536"/>
                  <a:gd name="T14" fmla="*/ 0 60000 65536"/>
                  <a:gd name="T15" fmla="*/ 0 w 77"/>
                  <a:gd name="T16" fmla="*/ 0 h 676"/>
                  <a:gd name="T17" fmla="*/ 77 w 77"/>
                  <a:gd name="T18" fmla="*/ 676 h 676"/>
                </a:gdLst>
                <a:ahLst/>
                <a:cxnLst>
                  <a:cxn ang="T10">
                    <a:pos x="T0" y="T1"/>
                  </a:cxn>
                  <a:cxn ang="T11">
                    <a:pos x="T2" y="T3"/>
                  </a:cxn>
                  <a:cxn ang="T12">
                    <a:pos x="T4" y="T5"/>
                  </a:cxn>
                  <a:cxn ang="T13">
                    <a:pos x="T6" y="T7"/>
                  </a:cxn>
                  <a:cxn ang="T14">
                    <a:pos x="T8" y="T9"/>
                  </a:cxn>
                </a:cxnLst>
                <a:rect l="T15" t="T16" r="T17" b="T18"/>
                <a:pathLst>
                  <a:path w="77" h="676">
                    <a:moveTo>
                      <a:pt x="77" y="674"/>
                    </a:moveTo>
                    <a:lnTo>
                      <a:pt x="69" y="0"/>
                    </a:lnTo>
                    <a:lnTo>
                      <a:pt x="0" y="2"/>
                    </a:lnTo>
                    <a:lnTo>
                      <a:pt x="6" y="676"/>
                    </a:lnTo>
                    <a:lnTo>
                      <a:pt x="77" y="674"/>
                    </a:lnTo>
                    <a:close/>
                  </a:path>
                </a:pathLst>
              </a:custGeom>
              <a:solidFill>
                <a:srgbClr val="1C9E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1" name="ïṣ1iḋé"/>
              <p:cNvSpPr>
                <a:spLocks noChangeArrowheads="1"/>
              </p:cNvSpPr>
              <p:nvPr/>
            </p:nvSpPr>
            <p:spPr bwMode="auto">
              <a:xfrm>
                <a:off x="737" y="2917"/>
                <a:ext cx="25" cy="674"/>
              </a:xfrm>
              <a:custGeom>
                <a:avLst/>
                <a:gdLst>
                  <a:gd name="T0" fmla="*/ 25 w 25"/>
                  <a:gd name="T1" fmla="*/ 674 h 674"/>
                  <a:gd name="T2" fmla="*/ 19 w 25"/>
                  <a:gd name="T3" fmla="*/ 0 h 674"/>
                  <a:gd name="T4" fmla="*/ 0 w 25"/>
                  <a:gd name="T5" fmla="*/ 0 h 674"/>
                  <a:gd name="T6" fmla="*/ 8 w 25"/>
                  <a:gd name="T7" fmla="*/ 674 h 674"/>
                  <a:gd name="T8" fmla="*/ 25 w 25"/>
                  <a:gd name="T9" fmla="*/ 674 h 674"/>
                  <a:gd name="T10" fmla="*/ 0 60000 65536"/>
                  <a:gd name="T11" fmla="*/ 0 60000 65536"/>
                  <a:gd name="T12" fmla="*/ 0 60000 65536"/>
                  <a:gd name="T13" fmla="*/ 0 60000 65536"/>
                  <a:gd name="T14" fmla="*/ 0 60000 65536"/>
                  <a:gd name="T15" fmla="*/ 0 w 25"/>
                  <a:gd name="T16" fmla="*/ 0 h 674"/>
                  <a:gd name="T17" fmla="*/ 25 w 25"/>
                  <a:gd name="T18" fmla="*/ 674 h 674"/>
                </a:gdLst>
                <a:ahLst/>
                <a:cxnLst>
                  <a:cxn ang="T10">
                    <a:pos x="T0" y="T1"/>
                  </a:cxn>
                  <a:cxn ang="T11">
                    <a:pos x="T2" y="T3"/>
                  </a:cxn>
                  <a:cxn ang="T12">
                    <a:pos x="T4" y="T5"/>
                  </a:cxn>
                  <a:cxn ang="T13">
                    <a:pos x="T6" y="T7"/>
                  </a:cxn>
                  <a:cxn ang="T14">
                    <a:pos x="T8" y="T9"/>
                  </a:cxn>
                </a:cxnLst>
                <a:rect l="T15" t="T16" r="T17" b="T18"/>
                <a:pathLst>
                  <a:path w="25" h="674">
                    <a:moveTo>
                      <a:pt x="25" y="674"/>
                    </a:moveTo>
                    <a:lnTo>
                      <a:pt x="19" y="0"/>
                    </a:lnTo>
                    <a:lnTo>
                      <a:pt x="0" y="0"/>
                    </a:lnTo>
                    <a:lnTo>
                      <a:pt x="8" y="674"/>
                    </a:lnTo>
                    <a:lnTo>
                      <a:pt x="25" y="674"/>
                    </a:lnTo>
                    <a:close/>
                  </a:path>
                </a:pathLst>
              </a:cu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2" name="îšļïḓè"/>
              <p:cNvSpPr>
                <a:spLocks noChangeArrowheads="1"/>
              </p:cNvSpPr>
              <p:nvPr/>
            </p:nvSpPr>
            <p:spPr bwMode="auto">
              <a:xfrm>
                <a:off x="718" y="3573"/>
                <a:ext cx="71" cy="41"/>
              </a:xfrm>
              <a:custGeom>
                <a:avLst/>
                <a:gdLst>
                  <a:gd name="T0" fmla="*/ 71 w 71"/>
                  <a:gd name="T1" fmla="*/ 41 h 41"/>
                  <a:gd name="T2" fmla="*/ 69 w 71"/>
                  <a:gd name="T3" fmla="*/ 0 h 41"/>
                  <a:gd name="T4" fmla="*/ 0 w 71"/>
                  <a:gd name="T5" fmla="*/ 0 h 41"/>
                  <a:gd name="T6" fmla="*/ 2 w 71"/>
                  <a:gd name="T7" fmla="*/ 41 h 41"/>
                  <a:gd name="T8" fmla="*/ 71 w 71"/>
                  <a:gd name="T9" fmla="*/ 41 h 41"/>
                  <a:gd name="T10" fmla="*/ 0 60000 65536"/>
                  <a:gd name="T11" fmla="*/ 0 60000 65536"/>
                  <a:gd name="T12" fmla="*/ 0 60000 65536"/>
                  <a:gd name="T13" fmla="*/ 0 60000 65536"/>
                  <a:gd name="T14" fmla="*/ 0 60000 65536"/>
                  <a:gd name="T15" fmla="*/ 0 w 71"/>
                  <a:gd name="T16" fmla="*/ 0 h 41"/>
                  <a:gd name="T17" fmla="*/ 71 w 71"/>
                  <a:gd name="T18" fmla="*/ 41 h 41"/>
                </a:gdLst>
                <a:ahLst/>
                <a:cxnLst>
                  <a:cxn ang="T10">
                    <a:pos x="T0" y="T1"/>
                  </a:cxn>
                  <a:cxn ang="T11">
                    <a:pos x="T2" y="T3"/>
                  </a:cxn>
                  <a:cxn ang="T12">
                    <a:pos x="T4" y="T5"/>
                  </a:cxn>
                  <a:cxn ang="T13">
                    <a:pos x="T6" y="T7"/>
                  </a:cxn>
                  <a:cxn ang="T14">
                    <a:pos x="T8" y="T9"/>
                  </a:cxn>
                </a:cxnLst>
                <a:rect l="T15" t="T16" r="T17" b="T18"/>
                <a:pathLst>
                  <a:path w="71" h="41">
                    <a:moveTo>
                      <a:pt x="71" y="41"/>
                    </a:moveTo>
                    <a:lnTo>
                      <a:pt x="69" y="0"/>
                    </a:lnTo>
                    <a:lnTo>
                      <a:pt x="0" y="0"/>
                    </a:lnTo>
                    <a:lnTo>
                      <a:pt x="2" y="41"/>
                    </a:lnTo>
                    <a:lnTo>
                      <a:pt x="71" y="4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3" name="i$1îḍe"/>
              <p:cNvSpPr>
                <a:spLocks noChangeArrowheads="1"/>
              </p:cNvSpPr>
              <p:nvPr/>
            </p:nvSpPr>
            <p:spPr bwMode="auto">
              <a:xfrm>
                <a:off x="712" y="2822"/>
                <a:ext cx="69" cy="95"/>
              </a:xfrm>
              <a:custGeom>
                <a:avLst/>
                <a:gdLst>
                  <a:gd name="T0" fmla="*/ 21 w 69"/>
                  <a:gd name="T1" fmla="*/ 0 h 95"/>
                  <a:gd name="T2" fmla="*/ 0 w 69"/>
                  <a:gd name="T3" fmla="*/ 95 h 95"/>
                  <a:gd name="T4" fmla="*/ 69 w 69"/>
                  <a:gd name="T5" fmla="*/ 93 h 95"/>
                  <a:gd name="T6" fmla="*/ 48 w 69"/>
                  <a:gd name="T7" fmla="*/ 0 h 95"/>
                  <a:gd name="T8" fmla="*/ 21 w 69"/>
                  <a:gd name="T9" fmla="*/ 0 h 95"/>
                  <a:gd name="T10" fmla="*/ 0 60000 65536"/>
                  <a:gd name="T11" fmla="*/ 0 60000 65536"/>
                  <a:gd name="T12" fmla="*/ 0 60000 65536"/>
                  <a:gd name="T13" fmla="*/ 0 60000 65536"/>
                  <a:gd name="T14" fmla="*/ 0 60000 65536"/>
                  <a:gd name="T15" fmla="*/ 0 w 69"/>
                  <a:gd name="T16" fmla="*/ 0 h 95"/>
                  <a:gd name="T17" fmla="*/ 69 w 69"/>
                  <a:gd name="T18" fmla="*/ 95 h 95"/>
                </a:gdLst>
                <a:ahLst/>
                <a:cxnLst>
                  <a:cxn ang="T10">
                    <a:pos x="T0" y="T1"/>
                  </a:cxn>
                  <a:cxn ang="T11">
                    <a:pos x="T2" y="T3"/>
                  </a:cxn>
                  <a:cxn ang="T12">
                    <a:pos x="T4" y="T5"/>
                  </a:cxn>
                  <a:cxn ang="T13">
                    <a:pos x="T6" y="T7"/>
                  </a:cxn>
                  <a:cxn ang="T14">
                    <a:pos x="T8" y="T9"/>
                  </a:cxn>
                </a:cxnLst>
                <a:rect l="T15" t="T16" r="T17" b="T18"/>
                <a:pathLst>
                  <a:path w="69" h="95">
                    <a:moveTo>
                      <a:pt x="21" y="0"/>
                    </a:moveTo>
                    <a:lnTo>
                      <a:pt x="0" y="95"/>
                    </a:lnTo>
                    <a:lnTo>
                      <a:pt x="69" y="93"/>
                    </a:lnTo>
                    <a:lnTo>
                      <a:pt x="48"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4" name="ïṥľïḍé"/>
              <p:cNvSpPr>
                <a:spLocks noChangeArrowheads="1"/>
              </p:cNvSpPr>
              <p:nvPr/>
            </p:nvSpPr>
            <p:spPr bwMode="auto">
              <a:xfrm>
                <a:off x="733" y="2759"/>
                <a:ext cx="27" cy="65"/>
              </a:xfrm>
              <a:custGeom>
                <a:avLst/>
                <a:gdLst>
                  <a:gd name="T0" fmla="*/ 27 w 27"/>
                  <a:gd name="T1" fmla="*/ 63 h 65"/>
                  <a:gd name="T2" fmla="*/ 12 w 27"/>
                  <a:gd name="T3" fmla="*/ 0 h 65"/>
                  <a:gd name="T4" fmla="*/ 0 w 27"/>
                  <a:gd name="T5" fmla="*/ 65 h 65"/>
                  <a:gd name="T6" fmla="*/ 27 w 27"/>
                  <a:gd name="T7" fmla="*/ 63 h 65"/>
                  <a:gd name="T8" fmla="*/ 0 60000 65536"/>
                  <a:gd name="T9" fmla="*/ 0 60000 65536"/>
                  <a:gd name="T10" fmla="*/ 0 60000 65536"/>
                  <a:gd name="T11" fmla="*/ 0 60000 65536"/>
                  <a:gd name="T12" fmla="*/ 0 w 27"/>
                  <a:gd name="T13" fmla="*/ 0 h 65"/>
                  <a:gd name="T14" fmla="*/ 27 w 27"/>
                  <a:gd name="T15" fmla="*/ 65 h 65"/>
                </a:gdLst>
                <a:ahLst/>
                <a:cxnLst>
                  <a:cxn ang="T8">
                    <a:pos x="T0" y="T1"/>
                  </a:cxn>
                  <a:cxn ang="T9">
                    <a:pos x="T2" y="T3"/>
                  </a:cxn>
                  <a:cxn ang="T10">
                    <a:pos x="T4" y="T5"/>
                  </a:cxn>
                  <a:cxn ang="T11">
                    <a:pos x="T6" y="T7"/>
                  </a:cxn>
                </a:cxnLst>
                <a:rect l="T12" t="T13" r="T14" b="T15"/>
                <a:pathLst>
                  <a:path w="27" h="65">
                    <a:moveTo>
                      <a:pt x="27" y="63"/>
                    </a:moveTo>
                    <a:lnTo>
                      <a:pt x="12" y="0"/>
                    </a:lnTo>
                    <a:lnTo>
                      <a:pt x="0" y="65"/>
                    </a:lnTo>
                    <a:lnTo>
                      <a:pt x="27" y="63"/>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5" name="íŝľîḓé"/>
              <p:cNvSpPr>
                <a:spLocks noChangeArrowheads="1"/>
              </p:cNvSpPr>
              <p:nvPr/>
            </p:nvSpPr>
            <p:spPr bwMode="auto">
              <a:xfrm>
                <a:off x="326" y="3290"/>
                <a:ext cx="558" cy="656"/>
              </a:xfrm>
              <a:prstGeom prst="rect">
                <a:avLst/>
              </a:prstGeom>
              <a:solidFill>
                <a:srgbClr val="1B9F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6" name="íš1îďe"/>
              <p:cNvSpPr>
                <a:spLocks noChangeArrowheads="1"/>
              </p:cNvSpPr>
              <p:nvPr/>
            </p:nvSpPr>
            <p:spPr bwMode="auto">
              <a:xfrm>
                <a:off x="3956" y="1753"/>
                <a:ext cx="1878" cy="2193"/>
              </a:xfrm>
              <a:prstGeom prst="rect">
                <a:avLst/>
              </a:prstGeom>
              <a:solidFill>
                <a:srgbClr val="B3B1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7" name="iṧ1íḋê"/>
              <p:cNvSpPr>
                <a:spLocks noChangeArrowheads="1"/>
              </p:cNvSpPr>
              <p:nvPr/>
            </p:nvSpPr>
            <p:spPr bwMode="auto">
              <a:xfrm>
                <a:off x="3956" y="1753"/>
                <a:ext cx="1878" cy="2193"/>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8" name="îṩḷiḓé"/>
              <p:cNvSpPr>
                <a:spLocks noChangeArrowheads="1"/>
              </p:cNvSpPr>
              <p:nvPr/>
            </p:nvSpPr>
            <p:spPr bwMode="auto">
              <a:xfrm>
                <a:off x="3987" y="1824"/>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9" name="íšḻïďe"/>
              <p:cNvSpPr>
                <a:spLocks noChangeArrowheads="1"/>
              </p:cNvSpPr>
              <p:nvPr/>
            </p:nvSpPr>
            <p:spPr bwMode="auto">
              <a:xfrm>
                <a:off x="3900" y="1840"/>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0" name="íşlíďé"/>
              <p:cNvSpPr>
                <a:spLocks noChangeArrowheads="1"/>
              </p:cNvSpPr>
              <p:nvPr/>
            </p:nvSpPr>
            <p:spPr bwMode="auto">
              <a:xfrm>
                <a:off x="3987" y="2008"/>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1" name="işlïḍê"/>
              <p:cNvSpPr>
                <a:spLocks noChangeArrowheads="1"/>
              </p:cNvSpPr>
              <p:nvPr/>
            </p:nvSpPr>
            <p:spPr bwMode="auto">
              <a:xfrm>
                <a:off x="3900" y="2023"/>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2" name="íṥliḋé"/>
              <p:cNvSpPr>
                <a:spLocks noChangeArrowheads="1"/>
              </p:cNvSpPr>
              <p:nvPr/>
            </p:nvSpPr>
            <p:spPr bwMode="auto">
              <a:xfrm>
                <a:off x="3987" y="2191"/>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3" name="ïṣlîḋê"/>
              <p:cNvSpPr>
                <a:spLocks noChangeArrowheads="1"/>
              </p:cNvSpPr>
              <p:nvPr/>
            </p:nvSpPr>
            <p:spPr bwMode="auto">
              <a:xfrm>
                <a:off x="3900" y="2207"/>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5"/>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5"/>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4" name="ïS1ïḋê"/>
              <p:cNvSpPr>
                <a:spLocks noChangeArrowheads="1"/>
              </p:cNvSpPr>
              <p:nvPr/>
            </p:nvSpPr>
            <p:spPr bwMode="auto">
              <a:xfrm>
                <a:off x="3987" y="2376"/>
                <a:ext cx="98" cy="95"/>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5" name="îṥḻïḋe"/>
              <p:cNvSpPr>
                <a:spLocks noChangeArrowheads="1"/>
              </p:cNvSpPr>
              <p:nvPr/>
            </p:nvSpPr>
            <p:spPr bwMode="auto">
              <a:xfrm>
                <a:off x="3900" y="2390"/>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5 h 25"/>
                  <a:gd name="T14" fmla="*/ 67 w 63"/>
                  <a:gd name="T15" fmla="*/ 15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5 h 25"/>
                  <a:gd name="T34" fmla="*/ 21 w 63"/>
                  <a:gd name="T35" fmla="*/ 15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20"/>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7"/>
                      <a:pt x="53" y="7"/>
                    </a:cubicBezTo>
                    <a:cubicBezTo>
                      <a:pt x="32" y="7"/>
                      <a:pt x="32" y="7"/>
                      <a:pt x="32" y="7"/>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20"/>
                      <a:pt x="0" y="12"/>
                    </a:cubicBezTo>
                    <a:cubicBezTo>
                      <a:pt x="0" y="5"/>
                      <a:pt x="4" y="0"/>
                      <a:pt x="10" y="0"/>
                    </a:cubicBezTo>
                    <a:cubicBezTo>
                      <a:pt x="32" y="0"/>
                      <a:pt x="32" y="0"/>
                      <a:pt x="32" y="0"/>
                    </a:cubicBezTo>
                    <a:cubicBezTo>
                      <a:pt x="32" y="7"/>
                      <a:pt x="32" y="7"/>
                      <a:pt x="32" y="7"/>
                    </a:cubicBezTo>
                    <a:cubicBezTo>
                      <a:pt x="10" y="7"/>
                      <a:pt x="10" y="7"/>
                      <a:pt x="10" y="7"/>
                    </a:cubicBezTo>
                    <a:cubicBezTo>
                      <a:pt x="8" y="7"/>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6" name="ïŝḻîdè"/>
              <p:cNvSpPr>
                <a:spLocks noChangeArrowheads="1"/>
              </p:cNvSpPr>
              <p:nvPr/>
            </p:nvSpPr>
            <p:spPr bwMode="auto">
              <a:xfrm>
                <a:off x="3987" y="2558"/>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7" name="îṥḻîďe"/>
              <p:cNvSpPr>
                <a:spLocks noChangeArrowheads="1"/>
              </p:cNvSpPr>
              <p:nvPr/>
            </p:nvSpPr>
            <p:spPr bwMode="auto">
              <a:xfrm>
                <a:off x="3900" y="2573"/>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10"/>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10"/>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8" name="íṩļiďe"/>
              <p:cNvSpPr>
                <a:spLocks noChangeArrowheads="1"/>
              </p:cNvSpPr>
              <p:nvPr/>
            </p:nvSpPr>
            <p:spPr bwMode="auto">
              <a:xfrm>
                <a:off x="3987" y="2741"/>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9" name="ïŝļíḑê"/>
              <p:cNvSpPr>
                <a:spLocks noChangeArrowheads="1"/>
              </p:cNvSpPr>
              <p:nvPr/>
            </p:nvSpPr>
            <p:spPr bwMode="auto">
              <a:xfrm>
                <a:off x="3900" y="2757"/>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0" name="îṩḷíḋê"/>
              <p:cNvSpPr>
                <a:spLocks noChangeArrowheads="1"/>
              </p:cNvSpPr>
              <p:nvPr/>
            </p:nvSpPr>
            <p:spPr bwMode="auto">
              <a:xfrm>
                <a:off x="3987" y="2925"/>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1" name="ïśliḋé"/>
              <p:cNvSpPr>
                <a:spLocks noChangeArrowheads="1"/>
              </p:cNvSpPr>
              <p:nvPr/>
            </p:nvSpPr>
            <p:spPr bwMode="auto">
              <a:xfrm>
                <a:off x="3900" y="2940"/>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2" name="ïṡļïďê"/>
              <p:cNvSpPr>
                <a:spLocks noChangeArrowheads="1"/>
              </p:cNvSpPr>
              <p:nvPr/>
            </p:nvSpPr>
            <p:spPr bwMode="auto">
              <a:xfrm>
                <a:off x="3987" y="3108"/>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3" name="ï$1ïḍê"/>
              <p:cNvSpPr>
                <a:spLocks noChangeArrowheads="1"/>
              </p:cNvSpPr>
              <p:nvPr/>
            </p:nvSpPr>
            <p:spPr bwMode="auto">
              <a:xfrm>
                <a:off x="3900" y="3125"/>
                <a:ext cx="131" cy="51"/>
              </a:xfrm>
              <a:custGeom>
                <a:avLst/>
                <a:gdLst>
                  <a:gd name="T0" fmla="*/ 131 w 63"/>
                  <a:gd name="T1" fmla="*/ 24 h 25"/>
                  <a:gd name="T2" fmla="*/ 110 w 63"/>
                  <a:gd name="T3" fmla="*/ 51 h 25"/>
                  <a:gd name="T4" fmla="*/ 67 w 63"/>
                  <a:gd name="T5" fmla="*/ 51 h 25"/>
                  <a:gd name="T6" fmla="*/ 67 w 63"/>
                  <a:gd name="T7" fmla="*/ 37 h 25"/>
                  <a:gd name="T8" fmla="*/ 110 w 63"/>
                  <a:gd name="T9" fmla="*/ 37 h 25"/>
                  <a:gd name="T10" fmla="*/ 119 w 63"/>
                  <a:gd name="T11" fmla="*/ 24 h 25"/>
                  <a:gd name="T12" fmla="*/ 110 w 63"/>
                  <a:gd name="T13" fmla="*/ 12 h 25"/>
                  <a:gd name="T14" fmla="*/ 67 w 63"/>
                  <a:gd name="T15" fmla="*/ 12 h 25"/>
                  <a:gd name="T16" fmla="*/ 67 w 63"/>
                  <a:gd name="T17" fmla="*/ 0 h 25"/>
                  <a:gd name="T18" fmla="*/ 110 w 63"/>
                  <a:gd name="T19" fmla="*/ 0 h 25"/>
                  <a:gd name="T20" fmla="*/ 131 w 63"/>
                  <a:gd name="T21" fmla="*/ 24 h 25"/>
                  <a:gd name="T22" fmla="*/ 67 w 63"/>
                  <a:gd name="T23" fmla="*/ 51 h 25"/>
                  <a:gd name="T24" fmla="*/ 21 w 63"/>
                  <a:gd name="T25" fmla="*/ 51 h 25"/>
                  <a:gd name="T26" fmla="*/ 0 w 63"/>
                  <a:gd name="T27" fmla="*/ 24 h 25"/>
                  <a:gd name="T28" fmla="*/ 21 w 63"/>
                  <a:gd name="T29" fmla="*/ 0 h 25"/>
                  <a:gd name="T30" fmla="*/ 67 w 63"/>
                  <a:gd name="T31" fmla="*/ 0 h 25"/>
                  <a:gd name="T32" fmla="*/ 67 w 63"/>
                  <a:gd name="T33" fmla="*/ 12 h 25"/>
                  <a:gd name="T34" fmla="*/ 21 w 63"/>
                  <a:gd name="T35" fmla="*/ 12 h 25"/>
                  <a:gd name="T36" fmla="*/ 15 w 63"/>
                  <a:gd name="T37" fmla="*/ 24 h 25"/>
                  <a:gd name="T38" fmla="*/ 15 w 63"/>
                  <a:gd name="T39" fmla="*/ 24 h 25"/>
                  <a:gd name="T40" fmla="*/ 21 w 63"/>
                  <a:gd name="T41" fmla="*/ 37 h 25"/>
                  <a:gd name="T42" fmla="*/ 67 w 63"/>
                  <a:gd name="T43" fmla="*/ 37 h 25"/>
                  <a:gd name="T44" fmla="*/ 67 w 63"/>
                  <a:gd name="T45" fmla="*/ 51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4" name="íṥļïdé"/>
              <p:cNvSpPr>
                <a:spLocks noChangeArrowheads="1"/>
              </p:cNvSpPr>
              <p:nvPr/>
            </p:nvSpPr>
            <p:spPr bwMode="auto">
              <a:xfrm>
                <a:off x="3987" y="3293"/>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5" name="íṩliďé"/>
              <p:cNvSpPr>
                <a:spLocks noChangeArrowheads="1"/>
              </p:cNvSpPr>
              <p:nvPr/>
            </p:nvSpPr>
            <p:spPr bwMode="auto">
              <a:xfrm>
                <a:off x="3900" y="3307"/>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6" name="î$liḓé"/>
              <p:cNvSpPr>
                <a:spLocks noChangeArrowheads="1"/>
              </p:cNvSpPr>
              <p:nvPr/>
            </p:nvSpPr>
            <p:spPr bwMode="auto">
              <a:xfrm>
                <a:off x="3987" y="3475"/>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7" name="ïslïḍé"/>
              <p:cNvSpPr>
                <a:spLocks noChangeArrowheads="1"/>
              </p:cNvSpPr>
              <p:nvPr/>
            </p:nvSpPr>
            <p:spPr bwMode="auto">
              <a:xfrm>
                <a:off x="3900" y="3492"/>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8" name="îşḷïḍè"/>
              <p:cNvSpPr>
                <a:spLocks noChangeArrowheads="1"/>
              </p:cNvSpPr>
              <p:nvPr/>
            </p:nvSpPr>
            <p:spPr bwMode="auto">
              <a:xfrm>
                <a:off x="3987" y="3660"/>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9" name="îŝ1ïdê"/>
              <p:cNvSpPr>
                <a:spLocks noChangeArrowheads="1"/>
              </p:cNvSpPr>
              <p:nvPr/>
            </p:nvSpPr>
            <p:spPr bwMode="auto">
              <a:xfrm>
                <a:off x="3900" y="3674"/>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60" name="í$1îḓê"/>
              <p:cNvSpPr>
                <a:spLocks noChangeArrowheads="1"/>
              </p:cNvSpPr>
              <p:nvPr/>
            </p:nvSpPr>
            <p:spPr bwMode="auto">
              <a:xfrm>
                <a:off x="3987" y="3842"/>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1" name="íṧľïḋé"/>
              <p:cNvSpPr>
                <a:spLocks noChangeArrowheads="1"/>
              </p:cNvSpPr>
              <p:nvPr/>
            </p:nvSpPr>
            <p:spPr bwMode="auto">
              <a:xfrm>
                <a:off x="3900" y="3859"/>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5"/>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5"/>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62" name="îšľíďe"/>
              <p:cNvSpPr>
                <a:spLocks noChangeArrowheads="1"/>
              </p:cNvSpPr>
              <p:nvPr/>
            </p:nvSpPr>
            <p:spPr bwMode="auto">
              <a:xfrm>
                <a:off x="4559" y="1948"/>
                <a:ext cx="818" cy="40"/>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3" name="îṡlide"/>
              <p:cNvSpPr>
                <a:spLocks noChangeArrowheads="1"/>
              </p:cNvSpPr>
              <p:nvPr/>
            </p:nvSpPr>
            <p:spPr bwMode="auto">
              <a:xfrm>
                <a:off x="4278" y="2095"/>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4" name="ïṥ1ïḋe"/>
              <p:cNvSpPr>
                <a:spLocks noChangeArrowheads="1"/>
              </p:cNvSpPr>
              <p:nvPr/>
            </p:nvSpPr>
            <p:spPr bwMode="auto">
              <a:xfrm>
                <a:off x="4278" y="2166"/>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5" name="îṧlíḓé"/>
              <p:cNvSpPr>
                <a:spLocks noChangeArrowheads="1"/>
              </p:cNvSpPr>
              <p:nvPr/>
            </p:nvSpPr>
            <p:spPr bwMode="auto">
              <a:xfrm>
                <a:off x="4278" y="2239"/>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6" name="íṩlíḑé"/>
              <p:cNvSpPr>
                <a:spLocks noChangeArrowheads="1"/>
              </p:cNvSpPr>
              <p:nvPr/>
            </p:nvSpPr>
            <p:spPr bwMode="auto">
              <a:xfrm>
                <a:off x="4278" y="2309"/>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7" name="išḷiḋé"/>
              <p:cNvSpPr>
                <a:spLocks noChangeArrowheads="1"/>
              </p:cNvSpPr>
              <p:nvPr/>
            </p:nvSpPr>
            <p:spPr bwMode="auto">
              <a:xfrm>
                <a:off x="4278" y="2382"/>
                <a:ext cx="1379" cy="39"/>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8" name="ïśḻïḋé"/>
              <p:cNvSpPr>
                <a:spLocks noChangeArrowheads="1"/>
              </p:cNvSpPr>
              <p:nvPr/>
            </p:nvSpPr>
            <p:spPr bwMode="auto">
              <a:xfrm>
                <a:off x="4278" y="2452"/>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9" name="îs1ïḑè"/>
              <p:cNvSpPr>
                <a:spLocks noChangeArrowheads="1"/>
              </p:cNvSpPr>
              <p:nvPr/>
            </p:nvSpPr>
            <p:spPr bwMode="auto">
              <a:xfrm>
                <a:off x="4278" y="2523"/>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0" name="îṩļidè"/>
              <p:cNvSpPr>
                <a:spLocks noChangeArrowheads="1"/>
              </p:cNvSpPr>
              <p:nvPr/>
            </p:nvSpPr>
            <p:spPr bwMode="auto">
              <a:xfrm>
                <a:off x="4278" y="2595"/>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1" name="îs1ïďè"/>
              <p:cNvSpPr>
                <a:spLocks noChangeArrowheads="1"/>
              </p:cNvSpPr>
              <p:nvPr/>
            </p:nvSpPr>
            <p:spPr bwMode="auto">
              <a:xfrm>
                <a:off x="4278" y="2666"/>
                <a:ext cx="690"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2" name="ïsḷîdè"/>
              <p:cNvSpPr>
                <a:spLocks noChangeArrowheads="1"/>
              </p:cNvSpPr>
              <p:nvPr/>
            </p:nvSpPr>
            <p:spPr bwMode="auto">
              <a:xfrm>
                <a:off x="4662" y="3459"/>
                <a:ext cx="611" cy="39"/>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3" name="íšlîďe"/>
              <p:cNvSpPr>
                <a:spLocks noChangeArrowheads="1"/>
              </p:cNvSpPr>
              <p:nvPr/>
            </p:nvSpPr>
            <p:spPr bwMode="auto">
              <a:xfrm>
                <a:off x="4278" y="3569"/>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4" name="íšļîḓé"/>
              <p:cNvSpPr>
                <a:spLocks noChangeArrowheads="1"/>
              </p:cNvSpPr>
              <p:nvPr/>
            </p:nvSpPr>
            <p:spPr bwMode="auto">
              <a:xfrm>
                <a:off x="4278" y="3641"/>
                <a:ext cx="1379" cy="40"/>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5" name="íṥḷiḓe"/>
              <p:cNvSpPr>
                <a:spLocks noChangeArrowheads="1"/>
              </p:cNvSpPr>
              <p:nvPr/>
            </p:nvSpPr>
            <p:spPr bwMode="auto">
              <a:xfrm>
                <a:off x="4278" y="3712"/>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6" name="iṧḷíḍe"/>
              <p:cNvSpPr>
                <a:spLocks noChangeArrowheads="1"/>
              </p:cNvSpPr>
              <p:nvPr/>
            </p:nvSpPr>
            <p:spPr bwMode="auto">
              <a:xfrm>
                <a:off x="5076" y="3081"/>
                <a:ext cx="81" cy="66"/>
              </a:xfrm>
              <a:custGeom>
                <a:avLst/>
                <a:gdLst>
                  <a:gd name="T0" fmla="*/ 77 w 39"/>
                  <a:gd name="T1" fmla="*/ 66 h 32"/>
                  <a:gd name="T2" fmla="*/ 75 w 39"/>
                  <a:gd name="T3" fmla="*/ 66 h 32"/>
                  <a:gd name="T4" fmla="*/ 2 w 39"/>
                  <a:gd name="T5" fmla="*/ 6 h 32"/>
                  <a:gd name="T6" fmla="*/ 0 w 39"/>
                  <a:gd name="T7" fmla="*/ 2 h 32"/>
                  <a:gd name="T8" fmla="*/ 4 w 39"/>
                  <a:gd name="T9" fmla="*/ 2 h 32"/>
                  <a:gd name="T10" fmla="*/ 79 w 39"/>
                  <a:gd name="T11" fmla="*/ 62 h 32"/>
                  <a:gd name="T12" fmla="*/ 79 w 39"/>
                  <a:gd name="T13" fmla="*/ 66 h 32"/>
                  <a:gd name="T14" fmla="*/ 77 w 39"/>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6" y="32"/>
                      <a:pt x="36" y="32"/>
                      <a:pt x="36" y="32"/>
                    </a:cubicBezTo>
                    <a:cubicBezTo>
                      <a:pt x="1" y="3"/>
                      <a:pt x="1" y="3"/>
                      <a:pt x="1" y="3"/>
                    </a:cubicBezTo>
                    <a:cubicBezTo>
                      <a:pt x="0" y="2"/>
                      <a:pt x="0" y="1"/>
                      <a:pt x="0" y="1"/>
                    </a:cubicBezTo>
                    <a:cubicBezTo>
                      <a:pt x="1" y="0"/>
                      <a:pt x="2" y="0"/>
                      <a:pt x="2" y="1"/>
                    </a:cubicBezTo>
                    <a:cubicBezTo>
                      <a:pt x="38" y="30"/>
                      <a:pt x="38" y="30"/>
                      <a:pt x="38" y="30"/>
                    </a:cubicBezTo>
                    <a:cubicBezTo>
                      <a:pt x="39" y="30"/>
                      <a:pt x="39" y="31"/>
                      <a:pt x="38" y="32"/>
                    </a:cubicBezTo>
                    <a:cubicBezTo>
                      <a:pt x="38" y="32"/>
                      <a:pt x="38" y="32"/>
                      <a:pt x="37"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77" name="íSľíďe"/>
              <p:cNvSpPr>
                <a:spLocks noChangeArrowheads="1"/>
              </p:cNvSpPr>
              <p:nvPr/>
            </p:nvSpPr>
            <p:spPr bwMode="auto">
              <a:xfrm>
                <a:off x="5151" y="3141"/>
                <a:ext cx="79" cy="112"/>
              </a:xfrm>
              <a:custGeom>
                <a:avLst/>
                <a:gdLst>
                  <a:gd name="T0" fmla="*/ 4 w 38"/>
                  <a:gd name="T1" fmla="*/ 0 h 54"/>
                  <a:gd name="T2" fmla="*/ 79 w 38"/>
                  <a:gd name="T3" fmla="*/ 112 h 54"/>
                  <a:gd name="T4" fmla="*/ 75 w 38"/>
                  <a:gd name="T5" fmla="*/ 112 h 54"/>
                  <a:gd name="T6" fmla="*/ 73 w 38"/>
                  <a:gd name="T7" fmla="*/ 112 h 54"/>
                  <a:gd name="T8" fmla="*/ 0 w 38"/>
                  <a:gd name="T9" fmla="*/ 4 h 54"/>
                  <a:gd name="T10" fmla="*/ 4 w 38"/>
                  <a:gd name="T11" fmla="*/ 0 h 54"/>
                  <a:gd name="T12" fmla="*/ 0 60000 65536"/>
                  <a:gd name="T13" fmla="*/ 0 60000 65536"/>
                  <a:gd name="T14" fmla="*/ 0 60000 65536"/>
                  <a:gd name="T15" fmla="*/ 0 60000 65536"/>
                  <a:gd name="T16" fmla="*/ 0 60000 65536"/>
                  <a:gd name="T17" fmla="*/ 0 60000 65536"/>
                  <a:gd name="T18" fmla="*/ 0 w 38"/>
                  <a:gd name="T19" fmla="*/ 0 h 54"/>
                  <a:gd name="T20" fmla="*/ 38 w 38"/>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8" h="54">
                    <a:moveTo>
                      <a:pt x="2" y="0"/>
                    </a:moveTo>
                    <a:cubicBezTo>
                      <a:pt x="38" y="54"/>
                      <a:pt x="38" y="54"/>
                      <a:pt x="38" y="54"/>
                    </a:cubicBezTo>
                    <a:cubicBezTo>
                      <a:pt x="37" y="54"/>
                      <a:pt x="37" y="54"/>
                      <a:pt x="36" y="54"/>
                    </a:cubicBezTo>
                    <a:cubicBezTo>
                      <a:pt x="36" y="54"/>
                      <a:pt x="35" y="54"/>
                      <a:pt x="35" y="54"/>
                    </a:cubicBezTo>
                    <a:cubicBezTo>
                      <a:pt x="0" y="2"/>
                      <a:pt x="0" y="2"/>
                      <a:pt x="0" y="2"/>
                    </a:cubicBezTo>
                    <a:cubicBezTo>
                      <a:pt x="1" y="1"/>
                      <a:pt x="1" y="1"/>
                      <a:pt x="2" y="0"/>
                    </a:cubicBezTo>
                    <a:close/>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78" name="ïş1ïḍê"/>
              <p:cNvSpPr>
                <a:spLocks noChangeArrowheads="1"/>
              </p:cNvSpPr>
              <p:nvPr/>
            </p:nvSpPr>
            <p:spPr bwMode="auto">
              <a:xfrm>
                <a:off x="5144" y="3135"/>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9" name="isļíďè"/>
              <p:cNvSpPr>
                <a:spLocks noChangeArrowheads="1"/>
              </p:cNvSpPr>
              <p:nvPr/>
            </p:nvSpPr>
            <p:spPr bwMode="auto">
              <a:xfrm>
                <a:off x="4334" y="3261"/>
                <a:ext cx="81" cy="38"/>
              </a:xfrm>
              <a:custGeom>
                <a:avLst/>
                <a:gdLst>
                  <a:gd name="T0" fmla="*/ 79 w 39"/>
                  <a:gd name="T1" fmla="*/ 38 h 18"/>
                  <a:gd name="T2" fmla="*/ 77 w 39"/>
                  <a:gd name="T3" fmla="*/ 38 h 18"/>
                  <a:gd name="T4" fmla="*/ 2 w 39"/>
                  <a:gd name="T5" fmla="*/ 6 h 18"/>
                  <a:gd name="T6" fmla="*/ 2 w 39"/>
                  <a:gd name="T7" fmla="*/ 2 h 18"/>
                  <a:gd name="T8" fmla="*/ 4 w 39"/>
                  <a:gd name="T9" fmla="*/ 2 h 18"/>
                  <a:gd name="T10" fmla="*/ 79 w 39"/>
                  <a:gd name="T11" fmla="*/ 32 h 18"/>
                  <a:gd name="T12" fmla="*/ 81 w 39"/>
                  <a:gd name="T13" fmla="*/ 36 h 18"/>
                  <a:gd name="T14" fmla="*/ 79 w 39"/>
                  <a:gd name="T15" fmla="*/ 38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38" y="18"/>
                    </a:moveTo>
                    <a:cubicBezTo>
                      <a:pt x="37" y="18"/>
                      <a:pt x="37" y="18"/>
                      <a:pt x="37" y="18"/>
                    </a:cubicBezTo>
                    <a:cubicBezTo>
                      <a:pt x="1" y="3"/>
                      <a:pt x="1" y="3"/>
                      <a:pt x="1" y="3"/>
                    </a:cubicBezTo>
                    <a:cubicBezTo>
                      <a:pt x="1" y="3"/>
                      <a:pt x="0" y="2"/>
                      <a:pt x="1" y="1"/>
                    </a:cubicBezTo>
                    <a:cubicBezTo>
                      <a:pt x="1" y="1"/>
                      <a:pt x="2" y="0"/>
                      <a:pt x="2" y="1"/>
                    </a:cubicBezTo>
                    <a:cubicBezTo>
                      <a:pt x="38" y="15"/>
                      <a:pt x="38" y="15"/>
                      <a:pt x="38" y="15"/>
                    </a:cubicBezTo>
                    <a:cubicBezTo>
                      <a:pt x="39" y="16"/>
                      <a:pt x="39" y="16"/>
                      <a:pt x="39" y="17"/>
                    </a:cubicBezTo>
                    <a:cubicBezTo>
                      <a:pt x="39" y="18"/>
                      <a:pt x="38" y="18"/>
                      <a:pt x="38" y="18"/>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0" name="ïSľíḍè"/>
              <p:cNvSpPr>
                <a:spLocks noChangeArrowheads="1"/>
              </p:cNvSpPr>
              <p:nvPr/>
            </p:nvSpPr>
            <p:spPr bwMode="auto">
              <a:xfrm>
                <a:off x="4409" y="3172"/>
                <a:ext cx="81" cy="127"/>
              </a:xfrm>
              <a:custGeom>
                <a:avLst/>
                <a:gdLst>
                  <a:gd name="T0" fmla="*/ 4 w 39"/>
                  <a:gd name="T1" fmla="*/ 127 h 61"/>
                  <a:gd name="T2" fmla="*/ 2 w 39"/>
                  <a:gd name="T3" fmla="*/ 127 h 61"/>
                  <a:gd name="T4" fmla="*/ 0 w 39"/>
                  <a:gd name="T5" fmla="*/ 123 h 61"/>
                  <a:gd name="T6" fmla="*/ 75 w 39"/>
                  <a:gd name="T7" fmla="*/ 2 h 61"/>
                  <a:gd name="T8" fmla="*/ 79 w 39"/>
                  <a:gd name="T9" fmla="*/ 0 h 61"/>
                  <a:gd name="T10" fmla="*/ 79 w 39"/>
                  <a:gd name="T11" fmla="*/ 4 h 61"/>
                  <a:gd name="T12" fmla="*/ 6 w 39"/>
                  <a:gd name="T13" fmla="*/ 125 h 61"/>
                  <a:gd name="T14" fmla="*/ 4 w 39"/>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1"/>
                  <a:gd name="T26" fmla="*/ 39 w 3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1">
                    <a:moveTo>
                      <a:pt x="2" y="61"/>
                    </a:moveTo>
                    <a:cubicBezTo>
                      <a:pt x="1" y="61"/>
                      <a:pt x="1" y="61"/>
                      <a:pt x="1" y="61"/>
                    </a:cubicBezTo>
                    <a:cubicBezTo>
                      <a:pt x="0" y="60"/>
                      <a:pt x="0" y="60"/>
                      <a:pt x="0" y="59"/>
                    </a:cubicBezTo>
                    <a:cubicBezTo>
                      <a:pt x="36" y="1"/>
                      <a:pt x="36" y="1"/>
                      <a:pt x="36" y="1"/>
                    </a:cubicBezTo>
                    <a:cubicBezTo>
                      <a:pt x="36" y="0"/>
                      <a:pt x="37" y="0"/>
                      <a:pt x="38" y="0"/>
                    </a:cubicBezTo>
                    <a:cubicBezTo>
                      <a:pt x="39" y="1"/>
                      <a:pt x="39" y="2"/>
                      <a:pt x="38" y="2"/>
                    </a:cubicBezTo>
                    <a:cubicBezTo>
                      <a:pt x="3" y="60"/>
                      <a:pt x="3" y="60"/>
                      <a:pt x="3" y="60"/>
                    </a:cubicBezTo>
                    <a:cubicBezTo>
                      <a:pt x="3" y="61"/>
                      <a:pt x="2" y="61"/>
                      <a:pt x="2"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1" name="îšľîḑe"/>
              <p:cNvSpPr>
                <a:spLocks noChangeArrowheads="1"/>
              </p:cNvSpPr>
              <p:nvPr/>
            </p:nvSpPr>
            <p:spPr bwMode="auto">
              <a:xfrm>
                <a:off x="4482" y="3172"/>
                <a:ext cx="83" cy="52"/>
              </a:xfrm>
              <a:custGeom>
                <a:avLst/>
                <a:gdLst>
                  <a:gd name="T0" fmla="*/ 79 w 40"/>
                  <a:gd name="T1" fmla="*/ 52 h 25"/>
                  <a:gd name="T2" fmla="*/ 77 w 40"/>
                  <a:gd name="T3" fmla="*/ 52 h 25"/>
                  <a:gd name="T4" fmla="*/ 2 w 40"/>
                  <a:gd name="T5" fmla="*/ 6 h 25"/>
                  <a:gd name="T6" fmla="*/ 2 w 40"/>
                  <a:gd name="T7" fmla="*/ 2 h 25"/>
                  <a:gd name="T8" fmla="*/ 6 w 40"/>
                  <a:gd name="T9" fmla="*/ 0 h 25"/>
                  <a:gd name="T10" fmla="*/ 81 w 40"/>
                  <a:gd name="T11" fmla="*/ 46 h 25"/>
                  <a:gd name="T12" fmla="*/ 81 w 40"/>
                  <a:gd name="T13" fmla="*/ 50 h 25"/>
                  <a:gd name="T14" fmla="*/ 79 w 40"/>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25"/>
                  <a:gd name="T26" fmla="*/ 40 w 4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25">
                    <a:moveTo>
                      <a:pt x="38" y="25"/>
                    </a:moveTo>
                    <a:cubicBezTo>
                      <a:pt x="37" y="25"/>
                      <a:pt x="37" y="25"/>
                      <a:pt x="37" y="25"/>
                    </a:cubicBezTo>
                    <a:cubicBezTo>
                      <a:pt x="1" y="3"/>
                      <a:pt x="1" y="3"/>
                      <a:pt x="1" y="3"/>
                    </a:cubicBezTo>
                    <a:cubicBezTo>
                      <a:pt x="1" y="2"/>
                      <a:pt x="0" y="1"/>
                      <a:pt x="1" y="1"/>
                    </a:cubicBezTo>
                    <a:cubicBezTo>
                      <a:pt x="1" y="0"/>
                      <a:pt x="2" y="0"/>
                      <a:pt x="3" y="0"/>
                    </a:cubicBezTo>
                    <a:cubicBezTo>
                      <a:pt x="39" y="22"/>
                      <a:pt x="39" y="22"/>
                      <a:pt x="39" y="22"/>
                    </a:cubicBezTo>
                    <a:cubicBezTo>
                      <a:pt x="39" y="22"/>
                      <a:pt x="40" y="23"/>
                      <a:pt x="39" y="24"/>
                    </a:cubicBezTo>
                    <a:cubicBezTo>
                      <a:pt x="39" y="24"/>
                      <a:pt x="38" y="25"/>
                      <a:pt x="38"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2" name="î$ľidê"/>
              <p:cNvSpPr>
                <a:spLocks noChangeArrowheads="1"/>
              </p:cNvSpPr>
              <p:nvPr/>
            </p:nvSpPr>
            <p:spPr bwMode="auto">
              <a:xfrm>
                <a:off x="4557" y="3218"/>
                <a:ext cx="81" cy="52"/>
              </a:xfrm>
              <a:custGeom>
                <a:avLst/>
                <a:gdLst>
                  <a:gd name="T0" fmla="*/ 79 w 39"/>
                  <a:gd name="T1" fmla="*/ 52 h 25"/>
                  <a:gd name="T2" fmla="*/ 77 w 39"/>
                  <a:gd name="T3" fmla="*/ 50 h 25"/>
                  <a:gd name="T4" fmla="*/ 2 w 39"/>
                  <a:gd name="T5" fmla="*/ 6 h 25"/>
                  <a:gd name="T6" fmla="*/ 2 w 39"/>
                  <a:gd name="T7" fmla="*/ 0 h 25"/>
                  <a:gd name="T8" fmla="*/ 6 w 39"/>
                  <a:gd name="T9" fmla="*/ 0 h 25"/>
                  <a:gd name="T10" fmla="*/ 79 w 39"/>
                  <a:gd name="T11" fmla="*/ 46 h 25"/>
                  <a:gd name="T12" fmla="*/ 81 w 39"/>
                  <a:gd name="T13" fmla="*/ 50 h 25"/>
                  <a:gd name="T14" fmla="*/ 79 w 39"/>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8" y="25"/>
                    </a:moveTo>
                    <a:cubicBezTo>
                      <a:pt x="37" y="24"/>
                      <a:pt x="37" y="24"/>
                      <a:pt x="37" y="24"/>
                    </a:cubicBezTo>
                    <a:cubicBezTo>
                      <a:pt x="1" y="3"/>
                      <a:pt x="1" y="3"/>
                      <a:pt x="1" y="3"/>
                    </a:cubicBezTo>
                    <a:cubicBezTo>
                      <a:pt x="0" y="2"/>
                      <a:pt x="0" y="1"/>
                      <a:pt x="1" y="0"/>
                    </a:cubicBezTo>
                    <a:cubicBezTo>
                      <a:pt x="1" y="0"/>
                      <a:pt x="2" y="0"/>
                      <a:pt x="3" y="0"/>
                    </a:cubicBezTo>
                    <a:cubicBezTo>
                      <a:pt x="38" y="22"/>
                      <a:pt x="38" y="22"/>
                      <a:pt x="38" y="22"/>
                    </a:cubicBezTo>
                    <a:cubicBezTo>
                      <a:pt x="39" y="22"/>
                      <a:pt x="39" y="23"/>
                      <a:pt x="39" y="24"/>
                    </a:cubicBezTo>
                    <a:cubicBezTo>
                      <a:pt x="39" y="24"/>
                      <a:pt x="38" y="25"/>
                      <a:pt x="38"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3" name="îšḻíḑê"/>
              <p:cNvSpPr>
                <a:spLocks noChangeArrowheads="1"/>
              </p:cNvSpPr>
              <p:nvPr/>
            </p:nvSpPr>
            <p:spPr bwMode="auto">
              <a:xfrm>
                <a:off x="4631" y="3261"/>
                <a:ext cx="81" cy="38"/>
              </a:xfrm>
              <a:custGeom>
                <a:avLst/>
                <a:gdLst>
                  <a:gd name="T0" fmla="*/ 77 w 39"/>
                  <a:gd name="T1" fmla="*/ 38 h 18"/>
                  <a:gd name="T2" fmla="*/ 77 w 39"/>
                  <a:gd name="T3" fmla="*/ 38 h 18"/>
                  <a:gd name="T4" fmla="*/ 2 w 39"/>
                  <a:gd name="T5" fmla="*/ 6 h 18"/>
                  <a:gd name="T6" fmla="*/ 0 w 39"/>
                  <a:gd name="T7" fmla="*/ 2 h 18"/>
                  <a:gd name="T8" fmla="*/ 4 w 39"/>
                  <a:gd name="T9" fmla="*/ 2 h 18"/>
                  <a:gd name="T10" fmla="*/ 79 w 39"/>
                  <a:gd name="T11" fmla="*/ 32 h 18"/>
                  <a:gd name="T12" fmla="*/ 81 w 39"/>
                  <a:gd name="T13" fmla="*/ 36 h 18"/>
                  <a:gd name="T14" fmla="*/ 77 w 39"/>
                  <a:gd name="T15" fmla="*/ 38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37" y="18"/>
                    </a:moveTo>
                    <a:cubicBezTo>
                      <a:pt x="37" y="18"/>
                      <a:pt x="37" y="18"/>
                      <a:pt x="37" y="18"/>
                    </a:cubicBezTo>
                    <a:cubicBezTo>
                      <a:pt x="1" y="3"/>
                      <a:pt x="1" y="3"/>
                      <a:pt x="1" y="3"/>
                    </a:cubicBezTo>
                    <a:cubicBezTo>
                      <a:pt x="0" y="3"/>
                      <a:pt x="0" y="2"/>
                      <a:pt x="0" y="1"/>
                    </a:cubicBezTo>
                    <a:cubicBezTo>
                      <a:pt x="0" y="1"/>
                      <a:pt x="1" y="0"/>
                      <a:pt x="2" y="1"/>
                    </a:cubicBezTo>
                    <a:cubicBezTo>
                      <a:pt x="38" y="15"/>
                      <a:pt x="38" y="15"/>
                      <a:pt x="38" y="15"/>
                    </a:cubicBezTo>
                    <a:cubicBezTo>
                      <a:pt x="39" y="16"/>
                      <a:pt x="39" y="16"/>
                      <a:pt x="39" y="17"/>
                    </a:cubicBezTo>
                    <a:cubicBezTo>
                      <a:pt x="38" y="18"/>
                      <a:pt x="38" y="18"/>
                      <a:pt x="37" y="18"/>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4" name="îŝ1ïďé"/>
              <p:cNvSpPr>
                <a:spLocks noChangeArrowheads="1"/>
              </p:cNvSpPr>
              <p:nvPr/>
            </p:nvSpPr>
            <p:spPr bwMode="auto">
              <a:xfrm>
                <a:off x="4704" y="3172"/>
                <a:ext cx="83" cy="127"/>
              </a:xfrm>
              <a:custGeom>
                <a:avLst/>
                <a:gdLst>
                  <a:gd name="T0" fmla="*/ 4 w 40"/>
                  <a:gd name="T1" fmla="*/ 127 h 61"/>
                  <a:gd name="T2" fmla="*/ 2 w 40"/>
                  <a:gd name="T3" fmla="*/ 127 h 61"/>
                  <a:gd name="T4" fmla="*/ 2 w 40"/>
                  <a:gd name="T5" fmla="*/ 123 h 61"/>
                  <a:gd name="T6" fmla="*/ 77 w 40"/>
                  <a:gd name="T7" fmla="*/ 2 h 61"/>
                  <a:gd name="T8" fmla="*/ 81 w 40"/>
                  <a:gd name="T9" fmla="*/ 0 h 61"/>
                  <a:gd name="T10" fmla="*/ 81 w 40"/>
                  <a:gd name="T11" fmla="*/ 4 h 61"/>
                  <a:gd name="T12" fmla="*/ 6 w 40"/>
                  <a:gd name="T13" fmla="*/ 125 h 61"/>
                  <a:gd name="T14" fmla="*/ 4 w 40"/>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61"/>
                  <a:gd name="T26" fmla="*/ 40 w 40"/>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61">
                    <a:moveTo>
                      <a:pt x="2" y="61"/>
                    </a:moveTo>
                    <a:cubicBezTo>
                      <a:pt x="1" y="61"/>
                      <a:pt x="1" y="61"/>
                      <a:pt x="1" y="61"/>
                    </a:cubicBezTo>
                    <a:cubicBezTo>
                      <a:pt x="1" y="60"/>
                      <a:pt x="0" y="60"/>
                      <a:pt x="1" y="59"/>
                    </a:cubicBezTo>
                    <a:cubicBezTo>
                      <a:pt x="37" y="1"/>
                      <a:pt x="37" y="1"/>
                      <a:pt x="37" y="1"/>
                    </a:cubicBezTo>
                    <a:cubicBezTo>
                      <a:pt x="37" y="0"/>
                      <a:pt x="38" y="0"/>
                      <a:pt x="39" y="0"/>
                    </a:cubicBezTo>
                    <a:cubicBezTo>
                      <a:pt x="39" y="1"/>
                      <a:pt x="40" y="2"/>
                      <a:pt x="39" y="2"/>
                    </a:cubicBezTo>
                    <a:cubicBezTo>
                      <a:pt x="3" y="60"/>
                      <a:pt x="3" y="60"/>
                      <a:pt x="3" y="60"/>
                    </a:cubicBezTo>
                    <a:cubicBezTo>
                      <a:pt x="3" y="61"/>
                      <a:pt x="3" y="61"/>
                      <a:pt x="2"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5" name="îṥḻíḍè"/>
              <p:cNvSpPr>
                <a:spLocks noChangeArrowheads="1"/>
              </p:cNvSpPr>
              <p:nvPr/>
            </p:nvSpPr>
            <p:spPr bwMode="auto">
              <a:xfrm>
                <a:off x="4779" y="3172"/>
                <a:ext cx="81" cy="36"/>
              </a:xfrm>
              <a:custGeom>
                <a:avLst/>
                <a:gdLst>
                  <a:gd name="T0" fmla="*/ 77 w 39"/>
                  <a:gd name="T1" fmla="*/ 36 h 17"/>
                  <a:gd name="T2" fmla="*/ 77 w 39"/>
                  <a:gd name="T3" fmla="*/ 36 h 17"/>
                  <a:gd name="T4" fmla="*/ 2 w 39"/>
                  <a:gd name="T5" fmla="*/ 6 h 17"/>
                  <a:gd name="T6" fmla="*/ 0 w 39"/>
                  <a:gd name="T7" fmla="*/ 2 h 17"/>
                  <a:gd name="T8" fmla="*/ 4 w 39"/>
                  <a:gd name="T9" fmla="*/ 0 h 17"/>
                  <a:gd name="T10" fmla="*/ 79 w 39"/>
                  <a:gd name="T11" fmla="*/ 32 h 17"/>
                  <a:gd name="T12" fmla="*/ 81 w 39"/>
                  <a:gd name="T13" fmla="*/ 36 h 17"/>
                  <a:gd name="T14" fmla="*/ 77 w 39"/>
                  <a:gd name="T15" fmla="*/ 36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37" y="17"/>
                    </a:moveTo>
                    <a:cubicBezTo>
                      <a:pt x="37" y="17"/>
                      <a:pt x="37" y="17"/>
                      <a:pt x="37" y="17"/>
                    </a:cubicBezTo>
                    <a:cubicBezTo>
                      <a:pt x="1" y="3"/>
                      <a:pt x="1" y="3"/>
                      <a:pt x="1" y="3"/>
                    </a:cubicBezTo>
                    <a:cubicBezTo>
                      <a:pt x="1" y="3"/>
                      <a:pt x="0" y="2"/>
                      <a:pt x="0" y="1"/>
                    </a:cubicBezTo>
                    <a:cubicBezTo>
                      <a:pt x="1" y="0"/>
                      <a:pt x="2" y="0"/>
                      <a:pt x="2" y="0"/>
                    </a:cubicBezTo>
                    <a:cubicBezTo>
                      <a:pt x="38" y="15"/>
                      <a:pt x="38" y="15"/>
                      <a:pt x="38" y="15"/>
                    </a:cubicBezTo>
                    <a:cubicBezTo>
                      <a:pt x="39" y="15"/>
                      <a:pt x="39" y="16"/>
                      <a:pt x="39" y="17"/>
                    </a:cubicBezTo>
                    <a:cubicBezTo>
                      <a:pt x="39" y="17"/>
                      <a:pt x="38" y="17"/>
                      <a:pt x="37" y="17"/>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6" name="ïSḷïḓe"/>
              <p:cNvSpPr>
                <a:spLocks noChangeArrowheads="1"/>
              </p:cNvSpPr>
              <p:nvPr/>
            </p:nvSpPr>
            <p:spPr bwMode="auto">
              <a:xfrm>
                <a:off x="4854" y="3081"/>
                <a:ext cx="81" cy="127"/>
              </a:xfrm>
              <a:custGeom>
                <a:avLst/>
                <a:gdLst>
                  <a:gd name="T0" fmla="*/ 2 w 39"/>
                  <a:gd name="T1" fmla="*/ 127 h 61"/>
                  <a:gd name="T2" fmla="*/ 2 w 39"/>
                  <a:gd name="T3" fmla="*/ 127 h 61"/>
                  <a:gd name="T4" fmla="*/ 0 w 39"/>
                  <a:gd name="T5" fmla="*/ 123 h 61"/>
                  <a:gd name="T6" fmla="*/ 75 w 39"/>
                  <a:gd name="T7" fmla="*/ 2 h 61"/>
                  <a:gd name="T8" fmla="*/ 79 w 39"/>
                  <a:gd name="T9" fmla="*/ 2 h 61"/>
                  <a:gd name="T10" fmla="*/ 79 w 39"/>
                  <a:gd name="T11" fmla="*/ 6 h 61"/>
                  <a:gd name="T12" fmla="*/ 6 w 39"/>
                  <a:gd name="T13" fmla="*/ 127 h 61"/>
                  <a:gd name="T14" fmla="*/ 2 w 39"/>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1"/>
                  <a:gd name="T26" fmla="*/ 39 w 3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1">
                    <a:moveTo>
                      <a:pt x="1" y="61"/>
                    </a:moveTo>
                    <a:cubicBezTo>
                      <a:pt x="1" y="61"/>
                      <a:pt x="1" y="61"/>
                      <a:pt x="1" y="61"/>
                    </a:cubicBezTo>
                    <a:cubicBezTo>
                      <a:pt x="0" y="61"/>
                      <a:pt x="0" y="60"/>
                      <a:pt x="0" y="59"/>
                    </a:cubicBezTo>
                    <a:cubicBezTo>
                      <a:pt x="36" y="1"/>
                      <a:pt x="36" y="1"/>
                      <a:pt x="36" y="1"/>
                    </a:cubicBezTo>
                    <a:cubicBezTo>
                      <a:pt x="36" y="0"/>
                      <a:pt x="37" y="0"/>
                      <a:pt x="38" y="1"/>
                    </a:cubicBezTo>
                    <a:cubicBezTo>
                      <a:pt x="39" y="1"/>
                      <a:pt x="39" y="2"/>
                      <a:pt x="38" y="3"/>
                    </a:cubicBezTo>
                    <a:cubicBezTo>
                      <a:pt x="3" y="61"/>
                      <a:pt x="3" y="61"/>
                      <a:pt x="3" y="61"/>
                    </a:cubicBezTo>
                    <a:cubicBezTo>
                      <a:pt x="3" y="61"/>
                      <a:pt x="2" y="61"/>
                      <a:pt x="1"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7" name="îsľïḋe"/>
              <p:cNvSpPr>
                <a:spLocks noChangeArrowheads="1"/>
              </p:cNvSpPr>
              <p:nvPr/>
            </p:nvSpPr>
            <p:spPr bwMode="auto">
              <a:xfrm>
                <a:off x="4926" y="3021"/>
                <a:ext cx="83" cy="66"/>
              </a:xfrm>
              <a:custGeom>
                <a:avLst/>
                <a:gdLst>
                  <a:gd name="T0" fmla="*/ 4 w 40"/>
                  <a:gd name="T1" fmla="*/ 66 h 32"/>
                  <a:gd name="T2" fmla="*/ 2 w 40"/>
                  <a:gd name="T3" fmla="*/ 66 h 32"/>
                  <a:gd name="T4" fmla="*/ 2 w 40"/>
                  <a:gd name="T5" fmla="*/ 62 h 32"/>
                  <a:gd name="T6" fmla="*/ 77 w 40"/>
                  <a:gd name="T7" fmla="*/ 2 h 32"/>
                  <a:gd name="T8" fmla="*/ 81 w 40"/>
                  <a:gd name="T9" fmla="*/ 2 h 32"/>
                  <a:gd name="T10" fmla="*/ 81 w 40"/>
                  <a:gd name="T11" fmla="*/ 6 h 32"/>
                  <a:gd name="T12" fmla="*/ 6 w 40"/>
                  <a:gd name="T13" fmla="*/ 66 h 32"/>
                  <a:gd name="T14" fmla="*/ 4 w 40"/>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2"/>
                  <a:gd name="T26" fmla="*/ 40 w 40"/>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2">
                    <a:moveTo>
                      <a:pt x="2" y="32"/>
                    </a:moveTo>
                    <a:cubicBezTo>
                      <a:pt x="2" y="32"/>
                      <a:pt x="1" y="32"/>
                      <a:pt x="1" y="32"/>
                    </a:cubicBezTo>
                    <a:cubicBezTo>
                      <a:pt x="0" y="31"/>
                      <a:pt x="1" y="30"/>
                      <a:pt x="1" y="30"/>
                    </a:cubicBezTo>
                    <a:cubicBezTo>
                      <a:pt x="37" y="1"/>
                      <a:pt x="37" y="1"/>
                      <a:pt x="37" y="1"/>
                    </a:cubicBezTo>
                    <a:cubicBezTo>
                      <a:pt x="38" y="0"/>
                      <a:pt x="38" y="0"/>
                      <a:pt x="39" y="1"/>
                    </a:cubicBezTo>
                    <a:cubicBezTo>
                      <a:pt x="40" y="1"/>
                      <a:pt x="39" y="2"/>
                      <a:pt x="39" y="3"/>
                    </a:cubicBezTo>
                    <a:cubicBezTo>
                      <a:pt x="3" y="32"/>
                      <a:pt x="3" y="32"/>
                      <a:pt x="3" y="32"/>
                    </a:cubicBezTo>
                    <a:cubicBezTo>
                      <a:pt x="2" y="32"/>
                      <a:pt x="2" y="32"/>
                      <a:pt x="2"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8" name="íSḻîďe"/>
              <p:cNvSpPr>
                <a:spLocks noChangeArrowheads="1"/>
              </p:cNvSpPr>
              <p:nvPr/>
            </p:nvSpPr>
            <p:spPr bwMode="auto">
              <a:xfrm>
                <a:off x="5001" y="3021"/>
                <a:ext cx="81" cy="66"/>
              </a:xfrm>
              <a:custGeom>
                <a:avLst/>
                <a:gdLst>
                  <a:gd name="T0" fmla="*/ 77 w 39"/>
                  <a:gd name="T1" fmla="*/ 66 h 32"/>
                  <a:gd name="T2" fmla="*/ 77 w 39"/>
                  <a:gd name="T3" fmla="*/ 66 h 32"/>
                  <a:gd name="T4" fmla="*/ 2 w 39"/>
                  <a:gd name="T5" fmla="*/ 6 h 32"/>
                  <a:gd name="T6" fmla="*/ 2 w 39"/>
                  <a:gd name="T7" fmla="*/ 2 h 32"/>
                  <a:gd name="T8" fmla="*/ 6 w 39"/>
                  <a:gd name="T9" fmla="*/ 2 h 32"/>
                  <a:gd name="T10" fmla="*/ 79 w 39"/>
                  <a:gd name="T11" fmla="*/ 62 h 32"/>
                  <a:gd name="T12" fmla="*/ 81 w 39"/>
                  <a:gd name="T13" fmla="*/ 66 h 32"/>
                  <a:gd name="T14" fmla="*/ 77 w 39"/>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7" y="32"/>
                      <a:pt x="37" y="32"/>
                      <a:pt x="37" y="32"/>
                    </a:cubicBezTo>
                    <a:cubicBezTo>
                      <a:pt x="1" y="3"/>
                      <a:pt x="1" y="3"/>
                      <a:pt x="1" y="3"/>
                    </a:cubicBezTo>
                    <a:cubicBezTo>
                      <a:pt x="0" y="2"/>
                      <a:pt x="0" y="1"/>
                      <a:pt x="1" y="1"/>
                    </a:cubicBezTo>
                    <a:cubicBezTo>
                      <a:pt x="1" y="0"/>
                      <a:pt x="2" y="0"/>
                      <a:pt x="3" y="1"/>
                    </a:cubicBezTo>
                    <a:cubicBezTo>
                      <a:pt x="38" y="30"/>
                      <a:pt x="38" y="30"/>
                      <a:pt x="38" y="30"/>
                    </a:cubicBezTo>
                    <a:cubicBezTo>
                      <a:pt x="39" y="30"/>
                      <a:pt x="39" y="31"/>
                      <a:pt x="39" y="32"/>
                    </a:cubicBezTo>
                    <a:cubicBezTo>
                      <a:pt x="38" y="32"/>
                      <a:pt x="38" y="32"/>
                      <a:pt x="37"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9" name="íṩľîḓé"/>
              <p:cNvSpPr>
                <a:spLocks noChangeArrowheads="1"/>
              </p:cNvSpPr>
              <p:nvPr/>
            </p:nvSpPr>
            <p:spPr bwMode="auto">
              <a:xfrm>
                <a:off x="5227" y="3098"/>
                <a:ext cx="77" cy="159"/>
              </a:xfrm>
              <a:custGeom>
                <a:avLst/>
                <a:gdLst>
                  <a:gd name="T0" fmla="*/ 77 w 37"/>
                  <a:gd name="T1" fmla="*/ 2 h 77"/>
                  <a:gd name="T2" fmla="*/ 77 w 37"/>
                  <a:gd name="T3" fmla="*/ 4 h 77"/>
                  <a:gd name="T4" fmla="*/ 6 w 37"/>
                  <a:gd name="T5" fmla="*/ 157 h 77"/>
                  <a:gd name="T6" fmla="*/ 2 w 37"/>
                  <a:gd name="T7" fmla="*/ 159 h 77"/>
                  <a:gd name="T8" fmla="*/ 0 w 37"/>
                  <a:gd name="T9" fmla="*/ 155 h 77"/>
                  <a:gd name="T10" fmla="*/ 71 w 37"/>
                  <a:gd name="T11" fmla="*/ 2 h 77"/>
                  <a:gd name="T12" fmla="*/ 75 w 37"/>
                  <a:gd name="T13" fmla="*/ 0 h 77"/>
                  <a:gd name="T14" fmla="*/ 77 w 37"/>
                  <a:gd name="T15" fmla="*/ 2 h 77"/>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77"/>
                  <a:gd name="T26" fmla="*/ 37 w 37"/>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77">
                    <a:moveTo>
                      <a:pt x="37" y="1"/>
                    </a:moveTo>
                    <a:cubicBezTo>
                      <a:pt x="37" y="1"/>
                      <a:pt x="37" y="2"/>
                      <a:pt x="37" y="2"/>
                    </a:cubicBezTo>
                    <a:cubicBezTo>
                      <a:pt x="3" y="76"/>
                      <a:pt x="3" y="76"/>
                      <a:pt x="3" y="76"/>
                    </a:cubicBezTo>
                    <a:cubicBezTo>
                      <a:pt x="3" y="77"/>
                      <a:pt x="2" y="77"/>
                      <a:pt x="1" y="77"/>
                    </a:cubicBezTo>
                    <a:cubicBezTo>
                      <a:pt x="0" y="76"/>
                      <a:pt x="0" y="76"/>
                      <a:pt x="0" y="75"/>
                    </a:cubicBezTo>
                    <a:cubicBezTo>
                      <a:pt x="34" y="1"/>
                      <a:pt x="34" y="1"/>
                      <a:pt x="34" y="1"/>
                    </a:cubicBezTo>
                    <a:cubicBezTo>
                      <a:pt x="34" y="0"/>
                      <a:pt x="35" y="0"/>
                      <a:pt x="36" y="0"/>
                    </a:cubicBezTo>
                    <a:cubicBezTo>
                      <a:pt x="37" y="1"/>
                      <a:pt x="37" y="1"/>
                      <a:pt x="37" y="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0" name="íŝ1îde"/>
              <p:cNvSpPr>
                <a:spLocks noChangeArrowheads="1"/>
              </p:cNvSpPr>
              <p:nvPr/>
            </p:nvSpPr>
            <p:spPr bwMode="auto">
              <a:xfrm>
                <a:off x="5298" y="3095"/>
                <a:ext cx="81" cy="52"/>
              </a:xfrm>
              <a:custGeom>
                <a:avLst/>
                <a:gdLst>
                  <a:gd name="T0" fmla="*/ 77 w 39"/>
                  <a:gd name="T1" fmla="*/ 52 h 25"/>
                  <a:gd name="T2" fmla="*/ 75 w 39"/>
                  <a:gd name="T3" fmla="*/ 52 h 25"/>
                  <a:gd name="T4" fmla="*/ 2 w 39"/>
                  <a:gd name="T5" fmla="*/ 6 h 25"/>
                  <a:gd name="T6" fmla="*/ 0 w 39"/>
                  <a:gd name="T7" fmla="*/ 2 h 25"/>
                  <a:gd name="T8" fmla="*/ 4 w 39"/>
                  <a:gd name="T9" fmla="*/ 2 h 25"/>
                  <a:gd name="T10" fmla="*/ 79 w 39"/>
                  <a:gd name="T11" fmla="*/ 48 h 25"/>
                  <a:gd name="T12" fmla="*/ 79 w 39"/>
                  <a:gd name="T13" fmla="*/ 52 h 25"/>
                  <a:gd name="T14" fmla="*/ 77 w 39"/>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6" y="25"/>
                      <a:pt x="36" y="25"/>
                      <a:pt x="36" y="25"/>
                    </a:cubicBezTo>
                    <a:cubicBezTo>
                      <a:pt x="1" y="3"/>
                      <a:pt x="1" y="3"/>
                      <a:pt x="1" y="3"/>
                    </a:cubicBezTo>
                    <a:cubicBezTo>
                      <a:pt x="0" y="3"/>
                      <a:pt x="0" y="2"/>
                      <a:pt x="0" y="1"/>
                    </a:cubicBezTo>
                    <a:cubicBezTo>
                      <a:pt x="1" y="1"/>
                      <a:pt x="2" y="0"/>
                      <a:pt x="2" y="1"/>
                    </a:cubicBezTo>
                    <a:cubicBezTo>
                      <a:pt x="38" y="23"/>
                      <a:pt x="38" y="23"/>
                      <a:pt x="38" y="23"/>
                    </a:cubicBezTo>
                    <a:cubicBezTo>
                      <a:pt x="39" y="23"/>
                      <a:pt x="39" y="24"/>
                      <a:pt x="38" y="25"/>
                    </a:cubicBezTo>
                    <a:cubicBezTo>
                      <a:pt x="38" y="25"/>
                      <a:pt x="38" y="25"/>
                      <a:pt x="37"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1" name="ísḷïḋe"/>
              <p:cNvSpPr>
                <a:spLocks noChangeArrowheads="1"/>
              </p:cNvSpPr>
              <p:nvPr/>
            </p:nvSpPr>
            <p:spPr bwMode="auto">
              <a:xfrm>
                <a:off x="5371" y="2886"/>
                <a:ext cx="81" cy="261"/>
              </a:xfrm>
              <a:custGeom>
                <a:avLst/>
                <a:gdLst>
                  <a:gd name="T0" fmla="*/ 4 w 39"/>
                  <a:gd name="T1" fmla="*/ 261 h 126"/>
                  <a:gd name="T2" fmla="*/ 4 w 39"/>
                  <a:gd name="T3" fmla="*/ 261 h 126"/>
                  <a:gd name="T4" fmla="*/ 2 w 39"/>
                  <a:gd name="T5" fmla="*/ 257 h 126"/>
                  <a:gd name="T6" fmla="*/ 75 w 39"/>
                  <a:gd name="T7" fmla="*/ 2 h 126"/>
                  <a:gd name="T8" fmla="*/ 79 w 39"/>
                  <a:gd name="T9" fmla="*/ 0 h 126"/>
                  <a:gd name="T10" fmla="*/ 81 w 39"/>
                  <a:gd name="T11" fmla="*/ 4 h 126"/>
                  <a:gd name="T12" fmla="*/ 8 w 39"/>
                  <a:gd name="T13" fmla="*/ 259 h 126"/>
                  <a:gd name="T14" fmla="*/ 4 w 39"/>
                  <a:gd name="T15" fmla="*/ 261 h 12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26"/>
                  <a:gd name="T26" fmla="*/ 39 w 39"/>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26">
                    <a:moveTo>
                      <a:pt x="2" y="126"/>
                    </a:moveTo>
                    <a:cubicBezTo>
                      <a:pt x="2" y="126"/>
                      <a:pt x="2" y="126"/>
                      <a:pt x="2" y="126"/>
                    </a:cubicBezTo>
                    <a:cubicBezTo>
                      <a:pt x="1" y="126"/>
                      <a:pt x="0" y="125"/>
                      <a:pt x="1" y="124"/>
                    </a:cubicBezTo>
                    <a:cubicBezTo>
                      <a:pt x="36" y="1"/>
                      <a:pt x="36" y="1"/>
                      <a:pt x="36" y="1"/>
                    </a:cubicBezTo>
                    <a:cubicBezTo>
                      <a:pt x="37" y="0"/>
                      <a:pt x="37" y="0"/>
                      <a:pt x="38" y="0"/>
                    </a:cubicBezTo>
                    <a:cubicBezTo>
                      <a:pt x="39" y="0"/>
                      <a:pt x="39" y="1"/>
                      <a:pt x="39" y="2"/>
                    </a:cubicBezTo>
                    <a:cubicBezTo>
                      <a:pt x="4" y="125"/>
                      <a:pt x="4" y="125"/>
                      <a:pt x="4" y="125"/>
                    </a:cubicBezTo>
                    <a:cubicBezTo>
                      <a:pt x="3" y="126"/>
                      <a:pt x="3" y="126"/>
                      <a:pt x="2" y="126"/>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2" name="íŝ1ïḓé"/>
              <p:cNvSpPr>
                <a:spLocks noChangeArrowheads="1"/>
              </p:cNvSpPr>
              <p:nvPr/>
            </p:nvSpPr>
            <p:spPr bwMode="auto">
              <a:xfrm>
                <a:off x="5446" y="2886"/>
                <a:ext cx="81" cy="21"/>
              </a:xfrm>
              <a:custGeom>
                <a:avLst/>
                <a:gdLst>
                  <a:gd name="T0" fmla="*/ 77 w 39"/>
                  <a:gd name="T1" fmla="*/ 21 h 10"/>
                  <a:gd name="T2" fmla="*/ 77 w 39"/>
                  <a:gd name="T3" fmla="*/ 21 h 10"/>
                  <a:gd name="T4" fmla="*/ 2 w 39"/>
                  <a:gd name="T5" fmla="*/ 6 h 10"/>
                  <a:gd name="T6" fmla="*/ 0 w 39"/>
                  <a:gd name="T7" fmla="*/ 2 h 10"/>
                  <a:gd name="T8" fmla="*/ 4 w 39"/>
                  <a:gd name="T9" fmla="*/ 0 h 10"/>
                  <a:gd name="T10" fmla="*/ 79 w 39"/>
                  <a:gd name="T11" fmla="*/ 15 h 10"/>
                  <a:gd name="T12" fmla="*/ 81 w 39"/>
                  <a:gd name="T13" fmla="*/ 19 h 10"/>
                  <a:gd name="T14" fmla="*/ 77 w 39"/>
                  <a:gd name="T15" fmla="*/ 21 h 1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0"/>
                  <a:gd name="T26" fmla="*/ 39 w 3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0">
                    <a:moveTo>
                      <a:pt x="37" y="10"/>
                    </a:moveTo>
                    <a:cubicBezTo>
                      <a:pt x="37" y="10"/>
                      <a:pt x="37" y="10"/>
                      <a:pt x="37" y="10"/>
                    </a:cubicBezTo>
                    <a:cubicBezTo>
                      <a:pt x="1" y="3"/>
                      <a:pt x="1" y="3"/>
                      <a:pt x="1" y="3"/>
                    </a:cubicBezTo>
                    <a:cubicBezTo>
                      <a:pt x="1" y="3"/>
                      <a:pt x="0" y="2"/>
                      <a:pt x="0" y="1"/>
                    </a:cubicBezTo>
                    <a:cubicBezTo>
                      <a:pt x="0" y="0"/>
                      <a:pt x="1" y="0"/>
                      <a:pt x="2" y="0"/>
                    </a:cubicBezTo>
                    <a:cubicBezTo>
                      <a:pt x="38" y="7"/>
                      <a:pt x="38" y="7"/>
                      <a:pt x="38" y="7"/>
                    </a:cubicBezTo>
                    <a:cubicBezTo>
                      <a:pt x="39" y="7"/>
                      <a:pt x="39" y="8"/>
                      <a:pt x="39" y="9"/>
                    </a:cubicBezTo>
                    <a:cubicBezTo>
                      <a:pt x="39" y="10"/>
                      <a:pt x="38" y="10"/>
                      <a:pt x="37" y="10"/>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3" name="íṧľïḑê"/>
              <p:cNvSpPr>
                <a:spLocks noChangeArrowheads="1"/>
              </p:cNvSpPr>
              <p:nvPr/>
            </p:nvSpPr>
            <p:spPr bwMode="auto">
              <a:xfrm>
                <a:off x="5520" y="2900"/>
                <a:ext cx="81" cy="108"/>
              </a:xfrm>
              <a:custGeom>
                <a:avLst/>
                <a:gdLst>
                  <a:gd name="T0" fmla="*/ 4 w 39"/>
                  <a:gd name="T1" fmla="*/ 0 h 52"/>
                  <a:gd name="T2" fmla="*/ 79 w 39"/>
                  <a:gd name="T3" fmla="*/ 104 h 52"/>
                  <a:gd name="T4" fmla="*/ 79 w 39"/>
                  <a:gd name="T5" fmla="*/ 108 h 52"/>
                  <a:gd name="T6" fmla="*/ 75 w 39"/>
                  <a:gd name="T7" fmla="*/ 106 h 52"/>
                  <a:gd name="T8" fmla="*/ 0 w 39"/>
                  <a:gd name="T9" fmla="*/ 4 h 52"/>
                  <a:gd name="T10" fmla="*/ 4 w 39"/>
                  <a:gd name="T11" fmla="*/ 0 h 52"/>
                  <a:gd name="T12" fmla="*/ 0 60000 65536"/>
                  <a:gd name="T13" fmla="*/ 0 60000 65536"/>
                  <a:gd name="T14" fmla="*/ 0 60000 65536"/>
                  <a:gd name="T15" fmla="*/ 0 60000 65536"/>
                  <a:gd name="T16" fmla="*/ 0 60000 65536"/>
                  <a:gd name="T17" fmla="*/ 0 60000 65536"/>
                  <a:gd name="T18" fmla="*/ 0 w 39"/>
                  <a:gd name="T19" fmla="*/ 0 h 52"/>
                  <a:gd name="T20" fmla="*/ 39 w 39"/>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39" h="52">
                    <a:moveTo>
                      <a:pt x="2" y="0"/>
                    </a:moveTo>
                    <a:cubicBezTo>
                      <a:pt x="38" y="50"/>
                      <a:pt x="38" y="50"/>
                      <a:pt x="38" y="50"/>
                    </a:cubicBezTo>
                    <a:cubicBezTo>
                      <a:pt x="39" y="50"/>
                      <a:pt x="38" y="51"/>
                      <a:pt x="38" y="52"/>
                    </a:cubicBezTo>
                    <a:cubicBezTo>
                      <a:pt x="37" y="52"/>
                      <a:pt x="36" y="52"/>
                      <a:pt x="36" y="51"/>
                    </a:cubicBezTo>
                    <a:cubicBezTo>
                      <a:pt x="0" y="2"/>
                      <a:pt x="0" y="2"/>
                      <a:pt x="0" y="2"/>
                    </a:cubicBezTo>
                    <a:cubicBezTo>
                      <a:pt x="1" y="2"/>
                      <a:pt x="1" y="1"/>
                      <a:pt x="2" y="0"/>
                    </a:cubicBezTo>
                    <a:close/>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4" name="ïSḷïdê"/>
              <p:cNvSpPr>
                <a:spLocks noChangeArrowheads="1"/>
              </p:cNvSpPr>
              <p:nvPr/>
            </p:nvSpPr>
            <p:spPr bwMode="auto">
              <a:xfrm>
                <a:off x="4328" y="3257"/>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5" name="iślïḑe"/>
              <p:cNvSpPr>
                <a:spLocks noChangeArrowheads="1"/>
              </p:cNvSpPr>
              <p:nvPr/>
            </p:nvSpPr>
            <p:spPr bwMode="auto">
              <a:xfrm>
                <a:off x="4403" y="3286"/>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6" name="iS1íḑe"/>
              <p:cNvSpPr>
                <a:spLocks noChangeArrowheads="1"/>
              </p:cNvSpPr>
              <p:nvPr/>
            </p:nvSpPr>
            <p:spPr bwMode="auto">
              <a:xfrm>
                <a:off x="4478" y="3166"/>
                <a:ext cx="18"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7" name="íṡḻïḋe"/>
              <p:cNvSpPr>
                <a:spLocks noChangeArrowheads="1"/>
              </p:cNvSpPr>
              <p:nvPr/>
            </p:nvSpPr>
            <p:spPr bwMode="auto">
              <a:xfrm>
                <a:off x="4550" y="3212"/>
                <a:ext cx="19" cy="1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grpSp>
        <p:sp>
          <p:nvSpPr>
            <p:cNvPr id="8398" name="iṩḷïde"/>
            <p:cNvSpPr>
              <a:spLocks noChangeArrowheads="1"/>
            </p:cNvSpPr>
            <p:nvPr/>
          </p:nvSpPr>
          <p:spPr bwMode="auto">
            <a:xfrm>
              <a:off x="5224442" y="3560579"/>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9" name="íṩ1iďe"/>
            <p:cNvSpPr>
              <a:spLocks noChangeArrowheads="1"/>
            </p:cNvSpPr>
            <p:nvPr/>
          </p:nvSpPr>
          <p:spPr bwMode="auto">
            <a:xfrm>
              <a:off x="5306433" y="3592283"/>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0" name="íṩ1ïďê"/>
            <p:cNvSpPr>
              <a:spLocks noChangeArrowheads="1"/>
            </p:cNvSpPr>
            <p:nvPr/>
          </p:nvSpPr>
          <p:spPr bwMode="auto">
            <a:xfrm>
              <a:off x="5386237" y="3461098"/>
              <a:ext cx="19678"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1" name="ïś1ïďé"/>
            <p:cNvSpPr>
              <a:spLocks noChangeArrowheads="1"/>
            </p:cNvSpPr>
            <p:nvPr/>
          </p:nvSpPr>
          <p:spPr bwMode="auto">
            <a:xfrm>
              <a:off x="5467134" y="3492801"/>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2" name="îSlíḍè"/>
            <p:cNvSpPr>
              <a:spLocks noChangeArrowheads="1"/>
            </p:cNvSpPr>
            <p:nvPr/>
          </p:nvSpPr>
          <p:spPr bwMode="auto">
            <a:xfrm>
              <a:off x="5549125" y="3361616"/>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3" name="ïšḷîḓé"/>
            <p:cNvSpPr>
              <a:spLocks noChangeArrowheads="1"/>
            </p:cNvSpPr>
            <p:nvPr/>
          </p:nvSpPr>
          <p:spPr bwMode="auto">
            <a:xfrm>
              <a:off x="5628929" y="3296023"/>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4" name="í$líḓe"/>
            <p:cNvSpPr>
              <a:spLocks noChangeArrowheads="1"/>
            </p:cNvSpPr>
            <p:nvPr/>
          </p:nvSpPr>
          <p:spPr bwMode="auto">
            <a:xfrm>
              <a:off x="5710920" y="3361616"/>
              <a:ext cx="19678"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5" name="iṧ1ïde"/>
            <p:cNvSpPr>
              <a:spLocks noChangeArrowheads="1"/>
            </p:cNvSpPr>
            <p:nvPr/>
          </p:nvSpPr>
          <p:spPr bwMode="auto">
            <a:xfrm>
              <a:off x="5871622" y="3549647"/>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6" name="ïṣľïde"/>
            <p:cNvSpPr>
              <a:spLocks noChangeArrowheads="1"/>
            </p:cNvSpPr>
            <p:nvPr/>
          </p:nvSpPr>
          <p:spPr bwMode="auto">
            <a:xfrm>
              <a:off x="5953612" y="3379107"/>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7" name="i$ļiḋe"/>
            <p:cNvSpPr>
              <a:spLocks noChangeArrowheads="1"/>
            </p:cNvSpPr>
            <p:nvPr/>
          </p:nvSpPr>
          <p:spPr bwMode="auto">
            <a:xfrm>
              <a:off x="6035603" y="3427208"/>
              <a:ext cx="19678"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8" name="ïS1îḋe"/>
            <p:cNvSpPr>
              <a:spLocks noChangeArrowheads="1"/>
            </p:cNvSpPr>
            <p:nvPr/>
          </p:nvSpPr>
          <p:spPr bwMode="auto">
            <a:xfrm>
              <a:off x="6114314" y="3148440"/>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9" name="íṧḷîḑé"/>
            <p:cNvSpPr>
              <a:spLocks noChangeArrowheads="1"/>
            </p:cNvSpPr>
            <p:nvPr/>
          </p:nvSpPr>
          <p:spPr bwMode="auto">
            <a:xfrm>
              <a:off x="6196304" y="3163745"/>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0" name="ïṥļiḓe"/>
            <p:cNvSpPr>
              <a:spLocks noChangeArrowheads="1"/>
            </p:cNvSpPr>
            <p:nvPr/>
          </p:nvSpPr>
          <p:spPr bwMode="auto">
            <a:xfrm>
              <a:off x="6278295" y="3270879"/>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1" name="îṣ1iḋê"/>
            <p:cNvSpPr>
              <a:spLocks noChangeArrowheads="1"/>
            </p:cNvSpPr>
            <p:nvPr/>
          </p:nvSpPr>
          <p:spPr bwMode="auto">
            <a:xfrm>
              <a:off x="5953612" y="3492801"/>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2" name="ïsḻîḑé"/>
            <p:cNvSpPr>
              <a:spLocks noChangeArrowheads="1"/>
            </p:cNvSpPr>
            <p:nvPr/>
          </p:nvSpPr>
          <p:spPr bwMode="auto">
            <a:xfrm>
              <a:off x="4945674" y="3549647"/>
              <a:ext cx="88550" cy="56847"/>
            </a:xfrm>
            <a:custGeom>
              <a:avLst/>
              <a:gdLst>
                <a:gd name="T0" fmla="*/ 4541 w 39"/>
                <a:gd name="T1" fmla="*/ 56847 h 25"/>
                <a:gd name="T2" fmla="*/ 2271 w 39"/>
                <a:gd name="T3" fmla="*/ 54573 h 25"/>
                <a:gd name="T4" fmla="*/ 2271 w 39"/>
                <a:gd name="T5" fmla="*/ 50025 h 25"/>
                <a:gd name="T6" fmla="*/ 84009 w 39"/>
                <a:gd name="T7" fmla="*/ 0 h 25"/>
                <a:gd name="T8" fmla="*/ 88550 w 39"/>
                <a:gd name="T9" fmla="*/ 2274 h 25"/>
                <a:gd name="T10" fmla="*/ 88550 w 39"/>
                <a:gd name="T11" fmla="*/ 6822 h 25"/>
                <a:gd name="T12" fmla="*/ 6812 w 39"/>
                <a:gd name="T13" fmla="*/ 56847 h 25"/>
                <a:gd name="T14" fmla="*/ 454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2" y="25"/>
                  </a:moveTo>
                  <a:cubicBezTo>
                    <a:pt x="2" y="25"/>
                    <a:pt x="1" y="25"/>
                    <a:pt x="1" y="24"/>
                  </a:cubicBezTo>
                  <a:cubicBezTo>
                    <a:pt x="0" y="24"/>
                    <a:pt x="1" y="23"/>
                    <a:pt x="1" y="22"/>
                  </a:cubicBezTo>
                  <a:cubicBezTo>
                    <a:pt x="37" y="0"/>
                    <a:pt x="37" y="0"/>
                    <a:pt x="37" y="0"/>
                  </a:cubicBezTo>
                  <a:cubicBezTo>
                    <a:pt x="38" y="0"/>
                    <a:pt x="39" y="0"/>
                    <a:pt x="39" y="1"/>
                  </a:cubicBezTo>
                  <a:cubicBezTo>
                    <a:pt x="39" y="2"/>
                    <a:pt x="39" y="3"/>
                    <a:pt x="39" y="3"/>
                  </a:cubicBezTo>
                  <a:cubicBezTo>
                    <a:pt x="3" y="25"/>
                    <a:pt x="3" y="25"/>
                    <a:pt x="3" y="25"/>
                  </a:cubicBezTo>
                  <a:cubicBezTo>
                    <a:pt x="2" y="25"/>
                    <a:pt x="2" y="25"/>
                    <a:pt x="2" y="2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3" name="ï$ḻiḑé"/>
            <p:cNvSpPr>
              <a:spLocks noChangeArrowheads="1"/>
            </p:cNvSpPr>
            <p:nvPr/>
          </p:nvSpPr>
          <p:spPr bwMode="auto">
            <a:xfrm>
              <a:off x="5026572" y="3499360"/>
              <a:ext cx="88550" cy="56847"/>
            </a:xfrm>
            <a:custGeom>
              <a:avLst/>
              <a:gdLst>
                <a:gd name="T0" fmla="*/ 4541 w 39"/>
                <a:gd name="T1" fmla="*/ 56847 h 25"/>
                <a:gd name="T2" fmla="*/ 0 w 39"/>
                <a:gd name="T3" fmla="*/ 56847 h 25"/>
                <a:gd name="T4" fmla="*/ 2271 w 39"/>
                <a:gd name="T5" fmla="*/ 50025 h 25"/>
                <a:gd name="T6" fmla="*/ 84009 w 39"/>
                <a:gd name="T7" fmla="*/ 2274 h 25"/>
                <a:gd name="T8" fmla="*/ 88550 w 39"/>
                <a:gd name="T9" fmla="*/ 2274 h 25"/>
                <a:gd name="T10" fmla="*/ 86279 w 39"/>
                <a:gd name="T11" fmla="*/ 6822 h 25"/>
                <a:gd name="T12" fmla="*/ 6812 w 39"/>
                <a:gd name="T13" fmla="*/ 56847 h 25"/>
                <a:gd name="T14" fmla="*/ 454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2" y="25"/>
                  </a:moveTo>
                  <a:cubicBezTo>
                    <a:pt x="1" y="25"/>
                    <a:pt x="1" y="25"/>
                    <a:pt x="0" y="25"/>
                  </a:cubicBezTo>
                  <a:cubicBezTo>
                    <a:pt x="0" y="24"/>
                    <a:pt x="0" y="23"/>
                    <a:pt x="1" y="22"/>
                  </a:cubicBezTo>
                  <a:cubicBezTo>
                    <a:pt x="37" y="1"/>
                    <a:pt x="37" y="1"/>
                    <a:pt x="37" y="1"/>
                  </a:cubicBezTo>
                  <a:cubicBezTo>
                    <a:pt x="37" y="0"/>
                    <a:pt x="38" y="0"/>
                    <a:pt x="39" y="1"/>
                  </a:cubicBezTo>
                  <a:cubicBezTo>
                    <a:pt x="39" y="2"/>
                    <a:pt x="39" y="3"/>
                    <a:pt x="38" y="3"/>
                  </a:cubicBezTo>
                  <a:cubicBezTo>
                    <a:pt x="3" y="25"/>
                    <a:pt x="3" y="25"/>
                    <a:pt x="3" y="25"/>
                  </a:cubicBezTo>
                  <a:cubicBezTo>
                    <a:pt x="2" y="25"/>
                    <a:pt x="2" y="25"/>
                    <a:pt x="2" y="2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4" name="iṩļiḑè"/>
            <p:cNvSpPr>
              <a:spLocks noChangeArrowheads="1"/>
            </p:cNvSpPr>
            <p:nvPr/>
          </p:nvSpPr>
          <p:spPr bwMode="auto">
            <a:xfrm>
              <a:off x="5120587" y="3395505"/>
              <a:ext cx="61220" cy="111507"/>
            </a:xfrm>
            <a:custGeom>
              <a:avLst/>
              <a:gdLst>
                <a:gd name="T0" fmla="*/ 58953 w 27"/>
                <a:gd name="T1" fmla="*/ 4551 h 49"/>
                <a:gd name="T2" fmla="*/ 58953 w 27"/>
                <a:gd name="T3" fmla="*/ 6827 h 49"/>
                <a:gd name="T4" fmla="*/ 6802 w 27"/>
                <a:gd name="T5" fmla="*/ 109231 h 49"/>
                <a:gd name="T6" fmla="*/ 2267 w 27"/>
                <a:gd name="T7" fmla="*/ 111507 h 49"/>
                <a:gd name="T8" fmla="*/ 0 w 27"/>
                <a:gd name="T9" fmla="*/ 106956 h 49"/>
                <a:gd name="T10" fmla="*/ 54418 w 27"/>
                <a:gd name="T11" fmla="*/ 2276 h 49"/>
                <a:gd name="T12" fmla="*/ 58953 w 27"/>
                <a:gd name="T13" fmla="*/ 2276 h 49"/>
                <a:gd name="T14" fmla="*/ 58953 w 27"/>
                <a:gd name="T15" fmla="*/ 4551 h 4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49"/>
                <a:gd name="T26" fmla="*/ 27 w 27"/>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49">
                  <a:moveTo>
                    <a:pt x="26" y="2"/>
                  </a:moveTo>
                  <a:cubicBezTo>
                    <a:pt x="27" y="2"/>
                    <a:pt x="27" y="3"/>
                    <a:pt x="26" y="3"/>
                  </a:cubicBezTo>
                  <a:cubicBezTo>
                    <a:pt x="3" y="48"/>
                    <a:pt x="3" y="48"/>
                    <a:pt x="3" y="48"/>
                  </a:cubicBezTo>
                  <a:cubicBezTo>
                    <a:pt x="3" y="49"/>
                    <a:pt x="2" y="49"/>
                    <a:pt x="1" y="49"/>
                  </a:cubicBezTo>
                  <a:cubicBezTo>
                    <a:pt x="0" y="48"/>
                    <a:pt x="0" y="47"/>
                    <a:pt x="0" y="47"/>
                  </a:cubicBezTo>
                  <a:cubicBezTo>
                    <a:pt x="24" y="1"/>
                    <a:pt x="24" y="1"/>
                    <a:pt x="24" y="1"/>
                  </a:cubicBezTo>
                  <a:cubicBezTo>
                    <a:pt x="24" y="1"/>
                    <a:pt x="25" y="0"/>
                    <a:pt x="26" y="1"/>
                  </a:cubicBezTo>
                  <a:cubicBezTo>
                    <a:pt x="26" y="1"/>
                    <a:pt x="26" y="1"/>
                    <a:pt x="26" y="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5" name="íṡ1îdé"/>
            <p:cNvSpPr>
              <a:spLocks noChangeArrowheads="1"/>
            </p:cNvSpPr>
            <p:nvPr/>
          </p:nvSpPr>
          <p:spPr bwMode="auto">
            <a:xfrm>
              <a:off x="5165409" y="3404251"/>
              <a:ext cx="113694" cy="52474"/>
            </a:xfrm>
            <a:custGeom>
              <a:avLst/>
              <a:gdLst>
                <a:gd name="T0" fmla="*/ 6822 w 50"/>
                <a:gd name="T1" fmla="*/ 0 h 23"/>
                <a:gd name="T2" fmla="*/ 111420 w 50"/>
                <a:gd name="T3" fmla="*/ 45630 h 23"/>
                <a:gd name="T4" fmla="*/ 113694 w 50"/>
                <a:gd name="T5" fmla="*/ 50193 h 23"/>
                <a:gd name="T6" fmla="*/ 109146 w 50"/>
                <a:gd name="T7" fmla="*/ 52474 h 23"/>
                <a:gd name="T8" fmla="*/ 0 w 50"/>
                <a:gd name="T9" fmla="*/ 4563 h 23"/>
                <a:gd name="T10" fmla="*/ 6822 w 50"/>
                <a:gd name="T11" fmla="*/ 0 h 23"/>
                <a:gd name="T12" fmla="*/ 0 60000 65536"/>
                <a:gd name="T13" fmla="*/ 0 60000 65536"/>
                <a:gd name="T14" fmla="*/ 0 60000 65536"/>
                <a:gd name="T15" fmla="*/ 0 60000 65536"/>
                <a:gd name="T16" fmla="*/ 0 60000 65536"/>
                <a:gd name="T17" fmla="*/ 0 60000 65536"/>
                <a:gd name="T18" fmla="*/ 0 w 50"/>
                <a:gd name="T19" fmla="*/ 0 h 23"/>
                <a:gd name="T20" fmla="*/ 50 w 5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50" h="23">
                  <a:moveTo>
                    <a:pt x="3" y="0"/>
                  </a:moveTo>
                  <a:cubicBezTo>
                    <a:pt x="49" y="20"/>
                    <a:pt x="49" y="20"/>
                    <a:pt x="49" y="20"/>
                  </a:cubicBezTo>
                  <a:cubicBezTo>
                    <a:pt x="50" y="20"/>
                    <a:pt x="50" y="21"/>
                    <a:pt x="50" y="22"/>
                  </a:cubicBezTo>
                  <a:cubicBezTo>
                    <a:pt x="50" y="23"/>
                    <a:pt x="49" y="23"/>
                    <a:pt x="48" y="23"/>
                  </a:cubicBezTo>
                  <a:cubicBezTo>
                    <a:pt x="0" y="2"/>
                    <a:pt x="0" y="2"/>
                    <a:pt x="0" y="2"/>
                  </a:cubicBezTo>
                  <a:cubicBezTo>
                    <a:pt x="1" y="1"/>
                    <a:pt x="2" y="1"/>
                    <a:pt x="3" y="0"/>
                  </a:cubicBezTo>
                  <a:close/>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6" name="íSľíḑé"/>
            <p:cNvSpPr>
              <a:spLocks noChangeArrowheads="1"/>
            </p:cNvSpPr>
            <p:nvPr/>
          </p:nvSpPr>
          <p:spPr bwMode="auto">
            <a:xfrm>
              <a:off x="5270357" y="3450165"/>
              <a:ext cx="88550" cy="74338"/>
            </a:xfrm>
            <a:custGeom>
              <a:avLst/>
              <a:gdLst>
                <a:gd name="T0" fmla="*/ 84009 w 39"/>
                <a:gd name="T1" fmla="*/ 74338 h 33"/>
                <a:gd name="T2" fmla="*/ 81738 w 39"/>
                <a:gd name="T3" fmla="*/ 72085 h 33"/>
                <a:gd name="T4" fmla="*/ 2271 w 39"/>
                <a:gd name="T5" fmla="*/ 6758 h 33"/>
                <a:gd name="T6" fmla="*/ 2271 w 39"/>
                <a:gd name="T7" fmla="*/ 2253 h 33"/>
                <a:gd name="T8" fmla="*/ 6812 w 39"/>
                <a:gd name="T9" fmla="*/ 2253 h 33"/>
                <a:gd name="T10" fmla="*/ 86279 w 39"/>
                <a:gd name="T11" fmla="*/ 67580 h 33"/>
                <a:gd name="T12" fmla="*/ 88550 w 39"/>
                <a:gd name="T13" fmla="*/ 72085 h 33"/>
                <a:gd name="T14" fmla="*/ 84009 w 39"/>
                <a:gd name="T15" fmla="*/ 74338 h 3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3"/>
                <a:gd name="T26" fmla="*/ 39 w 3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3">
                  <a:moveTo>
                    <a:pt x="37" y="33"/>
                  </a:moveTo>
                  <a:cubicBezTo>
                    <a:pt x="36" y="32"/>
                    <a:pt x="36" y="32"/>
                    <a:pt x="36" y="32"/>
                  </a:cubicBezTo>
                  <a:cubicBezTo>
                    <a:pt x="1" y="3"/>
                    <a:pt x="1" y="3"/>
                    <a:pt x="1" y="3"/>
                  </a:cubicBezTo>
                  <a:cubicBezTo>
                    <a:pt x="0" y="3"/>
                    <a:pt x="0" y="2"/>
                    <a:pt x="1" y="1"/>
                  </a:cubicBezTo>
                  <a:cubicBezTo>
                    <a:pt x="1" y="1"/>
                    <a:pt x="2" y="0"/>
                    <a:pt x="3" y="1"/>
                  </a:cubicBezTo>
                  <a:cubicBezTo>
                    <a:pt x="38" y="30"/>
                    <a:pt x="38" y="30"/>
                    <a:pt x="38" y="30"/>
                  </a:cubicBezTo>
                  <a:cubicBezTo>
                    <a:pt x="39" y="31"/>
                    <a:pt x="39" y="32"/>
                    <a:pt x="39" y="32"/>
                  </a:cubicBezTo>
                  <a:cubicBezTo>
                    <a:pt x="38" y="33"/>
                    <a:pt x="38" y="33"/>
                    <a:pt x="37" y="3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7" name="iṥḷíḓe"/>
            <p:cNvSpPr>
              <a:spLocks noChangeArrowheads="1"/>
            </p:cNvSpPr>
            <p:nvPr/>
          </p:nvSpPr>
          <p:spPr bwMode="auto">
            <a:xfrm>
              <a:off x="5351254" y="3402064"/>
              <a:ext cx="88550" cy="122439"/>
            </a:xfrm>
            <a:custGeom>
              <a:avLst/>
              <a:gdLst>
                <a:gd name="T0" fmla="*/ 2271 w 39"/>
                <a:gd name="T1" fmla="*/ 122439 h 54"/>
                <a:gd name="T2" fmla="*/ 0 w 39"/>
                <a:gd name="T3" fmla="*/ 120172 h 54"/>
                <a:gd name="T4" fmla="*/ 0 w 39"/>
                <a:gd name="T5" fmla="*/ 115637 h 54"/>
                <a:gd name="T6" fmla="*/ 81738 w 39"/>
                <a:gd name="T7" fmla="*/ 0 h 54"/>
                <a:gd name="T8" fmla="*/ 86279 w 39"/>
                <a:gd name="T9" fmla="*/ 0 h 54"/>
                <a:gd name="T10" fmla="*/ 86279 w 39"/>
                <a:gd name="T11" fmla="*/ 4535 h 54"/>
                <a:gd name="T12" fmla="*/ 6812 w 39"/>
                <a:gd name="T13" fmla="*/ 120172 h 54"/>
                <a:gd name="T14" fmla="*/ 2271 w 39"/>
                <a:gd name="T15" fmla="*/ 122439 h 5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4"/>
                <a:gd name="T26" fmla="*/ 39 w 3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4">
                  <a:moveTo>
                    <a:pt x="1" y="54"/>
                  </a:moveTo>
                  <a:cubicBezTo>
                    <a:pt x="0" y="53"/>
                    <a:pt x="0" y="53"/>
                    <a:pt x="0" y="53"/>
                  </a:cubicBezTo>
                  <a:cubicBezTo>
                    <a:pt x="0" y="53"/>
                    <a:pt x="0" y="52"/>
                    <a:pt x="0" y="51"/>
                  </a:cubicBezTo>
                  <a:cubicBezTo>
                    <a:pt x="36" y="0"/>
                    <a:pt x="36" y="0"/>
                    <a:pt x="36" y="0"/>
                  </a:cubicBezTo>
                  <a:cubicBezTo>
                    <a:pt x="36" y="0"/>
                    <a:pt x="37" y="0"/>
                    <a:pt x="38" y="0"/>
                  </a:cubicBezTo>
                  <a:cubicBezTo>
                    <a:pt x="39" y="1"/>
                    <a:pt x="39" y="2"/>
                    <a:pt x="38" y="2"/>
                  </a:cubicBezTo>
                  <a:cubicBezTo>
                    <a:pt x="3" y="53"/>
                    <a:pt x="3" y="53"/>
                    <a:pt x="3" y="53"/>
                  </a:cubicBezTo>
                  <a:cubicBezTo>
                    <a:pt x="2" y="54"/>
                    <a:pt x="2" y="54"/>
                    <a:pt x="1" y="54"/>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8" name="iŝliḓè"/>
            <p:cNvSpPr>
              <a:spLocks noChangeArrowheads="1"/>
            </p:cNvSpPr>
            <p:nvPr/>
          </p:nvSpPr>
          <p:spPr bwMode="auto">
            <a:xfrm>
              <a:off x="5431059" y="3368175"/>
              <a:ext cx="88550" cy="40449"/>
            </a:xfrm>
            <a:custGeom>
              <a:avLst/>
              <a:gdLst>
                <a:gd name="T0" fmla="*/ 4541 w 39"/>
                <a:gd name="T1" fmla="*/ 40449 h 18"/>
                <a:gd name="T2" fmla="*/ 2271 w 39"/>
                <a:gd name="T3" fmla="*/ 38202 h 18"/>
                <a:gd name="T4" fmla="*/ 2271 w 39"/>
                <a:gd name="T5" fmla="*/ 33708 h 18"/>
                <a:gd name="T6" fmla="*/ 84009 w 39"/>
                <a:gd name="T7" fmla="*/ 0 h 18"/>
                <a:gd name="T8" fmla="*/ 88550 w 39"/>
                <a:gd name="T9" fmla="*/ 2247 h 18"/>
                <a:gd name="T10" fmla="*/ 86279 w 39"/>
                <a:gd name="T11" fmla="*/ 6742 h 18"/>
                <a:gd name="T12" fmla="*/ 6812 w 39"/>
                <a:gd name="T13" fmla="*/ 40449 h 18"/>
                <a:gd name="T14" fmla="*/ 4541 w 39"/>
                <a:gd name="T15" fmla="*/ 40449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2" y="18"/>
                  </a:moveTo>
                  <a:cubicBezTo>
                    <a:pt x="1" y="18"/>
                    <a:pt x="1" y="18"/>
                    <a:pt x="1" y="17"/>
                  </a:cubicBezTo>
                  <a:cubicBezTo>
                    <a:pt x="0" y="16"/>
                    <a:pt x="1" y="15"/>
                    <a:pt x="1" y="15"/>
                  </a:cubicBezTo>
                  <a:cubicBezTo>
                    <a:pt x="37" y="0"/>
                    <a:pt x="37" y="0"/>
                    <a:pt x="37" y="0"/>
                  </a:cubicBezTo>
                  <a:cubicBezTo>
                    <a:pt x="38" y="0"/>
                    <a:pt x="39" y="0"/>
                    <a:pt x="39" y="1"/>
                  </a:cubicBezTo>
                  <a:cubicBezTo>
                    <a:pt x="39" y="2"/>
                    <a:pt x="39" y="3"/>
                    <a:pt x="38" y="3"/>
                  </a:cubicBezTo>
                  <a:cubicBezTo>
                    <a:pt x="3" y="18"/>
                    <a:pt x="3" y="18"/>
                    <a:pt x="3" y="18"/>
                  </a:cubicBezTo>
                  <a:cubicBezTo>
                    <a:pt x="2" y="18"/>
                    <a:pt x="2" y="18"/>
                    <a:pt x="2" y="18"/>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9" name="ïṣ1ïďè"/>
            <p:cNvSpPr>
              <a:spLocks noChangeArrowheads="1"/>
            </p:cNvSpPr>
            <p:nvPr/>
          </p:nvSpPr>
          <p:spPr bwMode="auto">
            <a:xfrm>
              <a:off x="5513049" y="3368175"/>
              <a:ext cx="88550" cy="72152"/>
            </a:xfrm>
            <a:custGeom>
              <a:avLst/>
              <a:gdLst>
                <a:gd name="T0" fmla="*/ 84009 w 39"/>
                <a:gd name="T1" fmla="*/ 72152 h 32"/>
                <a:gd name="T2" fmla="*/ 81738 w 39"/>
                <a:gd name="T3" fmla="*/ 72152 h 32"/>
                <a:gd name="T4" fmla="*/ 2271 w 39"/>
                <a:gd name="T5" fmla="*/ 6764 h 32"/>
                <a:gd name="T6" fmla="*/ 0 w 39"/>
                <a:gd name="T7" fmla="*/ 2255 h 32"/>
                <a:gd name="T8" fmla="*/ 6812 w 39"/>
                <a:gd name="T9" fmla="*/ 2255 h 32"/>
                <a:gd name="T10" fmla="*/ 86279 w 39"/>
                <a:gd name="T11" fmla="*/ 67643 h 32"/>
                <a:gd name="T12" fmla="*/ 86279 w 39"/>
                <a:gd name="T13" fmla="*/ 72152 h 32"/>
                <a:gd name="T14" fmla="*/ 84009 w 39"/>
                <a:gd name="T15" fmla="*/ 72152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6" y="32"/>
                    <a:pt x="36" y="32"/>
                    <a:pt x="36" y="32"/>
                  </a:cubicBezTo>
                  <a:cubicBezTo>
                    <a:pt x="1" y="3"/>
                    <a:pt x="1" y="3"/>
                    <a:pt x="1" y="3"/>
                  </a:cubicBezTo>
                  <a:cubicBezTo>
                    <a:pt x="0" y="2"/>
                    <a:pt x="0" y="1"/>
                    <a:pt x="0" y="1"/>
                  </a:cubicBezTo>
                  <a:cubicBezTo>
                    <a:pt x="1" y="0"/>
                    <a:pt x="2" y="0"/>
                    <a:pt x="3" y="1"/>
                  </a:cubicBezTo>
                  <a:cubicBezTo>
                    <a:pt x="38" y="30"/>
                    <a:pt x="38" y="30"/>
                    <a:pt x="38" y="30"/>
                  </a:cubicBezTo>
                  <a:cubicBezTo>
                    <a:pt x="39" y="30"/>
                    <a:pt x="39" y="31"/>
                    <a:pt x="38" y="32"/>
                  </a:cubicBezTo>
                  <a:cubicBezTo>
                    <a:pt x="38" y="32"/>
                    <a:pt x="38" y="32"/>
                    <a:pt x="37" y="3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0" name="îṩ1ïďê"/>
            <p:cNvSpPr>
              <a:spLocks noChangeArrowheads="1"/>
            </p:cNvSpPr>
            <p:nvPr/>
          </p:nvSpPr>
          <p:spPr bwMode="auto">
            <a:xfrm>
              <a:off x="5595040" y="3402064"/>
              <a:ext cx="88550" cy="38262"/>
            </a:xfrm>
            <a:custGeom>
              <a:avLst/>
              <a:gdLst>
                <a:gd name="T0" fmla="*/ 2271 w 39"/>
                <a:gd name="T1" fmla="*/ 38262 h 17"/>
                <a:gd name="T2" fmla="*/ 0 w 39"/>
                <a:gd name="T3" fmla="*/ 36011 h 17"/>
                <a:gd name="T4" fmla="*/ 2271 w 39"/>
                <a:gd name="T5" fmla="*/ 31510 h 17"/>
                <a:gd name="T6" fmla="*/ 81738 w 39"/>
                <a:gd name="T7" fmla="*/ 0 h 17"/>
                <a:gd name="T8" fmla="*/ 86279 w 39"/>
                <a:gd name="T9" fmla="*/ 2251 h 17"/>
                <a:gd name="T10" fmla="*/ 86279 w 39"/>
                <a:gd name="T11" fmla="*/ 6752 h 17"/>
                <a:gd name="T12" fmla="*/ 4541 w 39"/>
                <a:gd name="T13" fmla="*/ 38262 h 17"/>
                <a:gd name="T14" fmla="*/ 2271 w 39"/>
                <a:gd name="T15" fmla="*/ 38262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1" y="17"/>
                  </a:moveTo>
                  <a:cubicBezTo>
                    <a:pt x="1" y="17"/>
                    <a:pt x="0" y="17"/>
                    <a:pt x="0" y="16"/>
                  </a:cubicBezTo>
                  <a:cubicBezTo>
                    <a:pt x="0" y="16"/>
                    <a:pt x="0" y="15"/>
                    <a:pt x="1" y="14"/>
                  </a:cubicBezTo>
                  <a:cubicBezTo>
                    <a:pt x="36" y="0"/>
                    <a:pt x="36" y="0"/>
                    <a:pt x="36" y="0"/>
                  </a:cubicBezTo>
                  <a:cubicBezTo>
                    <a:pt x="37" y="0"/>
                    <a:pt x="38" y="0"/>
                    <a:pt x="38" y="1"/>
                  </a:cubicBezTo>
                  <a:cubicBezTo>
                    <a:pt x="39" y="2"/>
                    <a:pt x="38" y="2"/>
                    <a:pt x="38" y="3"/>
                  </a:cubicBezTo>
                  <a:cubicBezTo>
                    <a:pt x="2" y="17"/>
                    <a:pt x="2" y="17"/>
                    <a:pt x="2" y="17"/>
                  </a:cubicBezTo>
                  <a:cubicBezTo>
                    <a:pt x="1" y="17"/>
                    <a:pt x="1" y="17"/>
                    <a:pt x="1" y="1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1" name="îsḻíḋé"/>
            <p:cNvSpPr>
              <a:spLocks noChangeArrowheads="1"/>
            </p:cNvSpPr>
            <p:nvPr/>
          </p:nvSpPr>
          <p:spPr bwMode="auto">
            <a:xfrm>
              <a:off x="5673751" y="3402064"/>
              <a:ext cx="88550" cy="104948"/>
            </a:xfrm>
            <a:custGeom>
              <a:avLst/>
              <a:gdLst>
                <a:gd name="T0" fmla="*/ 86279 w 39"/>
                <a:gd name="T1" fmla="*/ 104948 h 46"/>
                <a:gd name="T2" fmla="*/ 81738 w 39"/>
                <a:gd name="T3" fmla="*/ 104948 h 46"/>
                <a:gd name="T4" fmla="*/ 2271 w 39"/>
                <a:gd name="T5" fmla="*/ 4563 h 46"/>
                <a:gd name="T6" fmla="*/ 2271 w 39"/>
                <a:gd name="T7" fmla="*/ 0 h 46"/>
                <a:gd name="T8" fmla="*/ 6812 w 39"/>
                <a:gd name="T9" fmla="*/ 0 h 46"/>
                <a:gd name="T10" fmla="*/ 88550 w 39"/>
                <a:gd name="T11" fmla="*/ 100385 h 46"/>
                <a:gd name="T12" fmla="*/ 88550 w 39"/>
                <a:gd name="T13" fmla="*/ 104948 h 46"/>
                <a:gd name="T14" fmla="*/ 86279 w 39"/>
                <a:gd name="T15" fmla="*/ 104948 h 4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6"/>
                <a:gd name="T26" fmla="*/ 39 w 39"/>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6">
                  <a:moveTo>
                    <a:pt x="38" y="46"/>
                  </a:moveTo>
                  <a:cubicBezTo>
                    <a:pt x="37" y="46"/>
                    <a:pt x="37" y="46"/>
                    <a:pt x="36" y="46"/>
                  </a:cubicBezTo>
                  <a:cubicBezTo>
                    <a:pt x="1" y="2"/>
                    <a:pt x="1" y="2"/>
                    <a:pt x="1" y="2"/>
                  </a:cubicBezTo>
                  <a:cubicBezTo>
                    <a:pt x="0" y="2"/>
                    <a:pt x="0" y="1"/>
                    <a:pt x="1" y="0"/>
                  </a:cubicBezTo>
                  <a:cubicBezTo>
                    <a:pt x="2" y="0"/>
                    <a:pt x="3" y="0"/>
                    <a:pt x="3" y="0"/>
                  </a:cubicBezTo>
                  <a:cubicBezTo>
                    <a:pt x="39" y="44"/>
                    <a:pt x="39" y="44"/>
                    <a:pt x="39" y="44"/>
                  </a:cubicBezTo>
                  <a:cubicBezTo>
                    <a:pt x="39" y="45"/>
                    <a:pt x="39" y="46"/>
                    <a:pt x="39" y="46"/>
                  </a:cubicBezTo>
                  <a:cubicBezTo>
                    <a:pt x="38" y="46"/>
                    <a:pt x="38" y="46"/>
                    <a:pt x="38" y="46"/>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2" name="iṩḷidê"/>
            <p:cNvSpPr>
              <a:spLocks noChangeArrowheads="1"/>
            </p:cNvSpPr>
            <p:nvPr/>
          </p:nvSpPr>
          <p:spPr bwMode="auto">
            <a:xfrm>
              <a:off x="5755741" y="3467657"/>
              <a:ext cx="88550" cy="39355"/>
            </a:xfrm>
            <a:custGeom>
              <a:avLst/>
              <a:gdLst>
                <a:gd name="T0" fmla="*/ 4541 w 39"/>
                <a:gd name="T1" fmla="*/ 39355 h 17"/>
                <a:gd name="T2" fmla="*/ 0 w 39"/>
                <a:gd name="T3" fmla="*/ 39355 h 17"/>
                <a:gd name="T4" fmla="*/ 2271 w 39"/>
                <a:gd name="T5" fmla="*/ 34725 h 17"/>
                <a:gd name="T6" fmla="*/ 84009 w 39"/>
                <a:gd name="T7" fmla="*/ 0 h 17"/>
                <a:gd name="T8" fmla="*/ 88550 w 39"/>
                <a:gd name="T9" fmla="*/ 2315 h 17"/>
                <a:gd name="T10" fmla="*/ 86279 w 39"/>
                <a:gd name="T11" fmla="*/ 6945 h 17"/>
                <a:gd name="T12" fmla="*/ 4541 w 39"/>
                <a:gd name="T13" fmla="*/ 39355 h 17"/>
                <a:gd name="T14" fmla="*/ 4541 w 39"/>
                <a:gd name="T15" fmla="*/ 39355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 y="17"/>
                  </a:moveTo>
                  <a:cubicBezTo>
                    <a:pt x="1" y="17"/>
                    <a:pt x="0" y="17"/>
                    <a:pt x="0" y="17"/>
                  </a:cubicBezTo>
                  <a:cubicBezTo>
                    <a:pt x="0" y="16"/>
                    <a:pt x="0" y="15"/>
                    <a:pt x="1" y="15"/>
                  </a:cubicBezTo>
                  <a:cubicBezTo>
                    <a:pt x="37" y="0"/>
                    <a:pt x="37" y="0"/>
                    <a:pt x="37" y="0"/>
                  </a:cubicBezTo>
                  <a:cubicBezTo>
                    <a:pt x="37" y="0"/>
                    <a:pt x="38" y="0"/>
                    <a:pt x="39" y="1"/>
                  </a:cubicBezTo>
                  <a:cubicBezTo>
                    <a:pt x="39" y="2"/>
                    <a:pt x="39" y="3"/>
                    <a:pt x="38" y="3"/>
                  </a:cubicBezTo>
                  <a:cubicBezTo>
                    <a:pt x="2" y="17"/>
                    <a:pt x="2" y="17"/>
                    <a:pt x="2" y="17"/>
                  </a:cubicBezTo>
                  <a:cubicBezTo>
                    <a:pt x="2" y="17"/>
                    <a:pt x="2" y="17"/>
                    <a:pt x="2" y="1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3" name="ïŝļíďê"/>
            <p:cNvSpPr>
              <a:spLocks noChangeArrowheads="1"/>
            </p:cNvSpPr>
            <p:nvPr/>
          </p:nvSpPr>
          <p:spPr bwMode="auto">
            <a:xfrm>
              <a:off x="5837732" y="3286184"/>
              <a:ext cx="88550" cy="188032"/>
            </a:xfrm>
            <a:custGeom>
              <a:avLst/>
              <a:gdLst>
                <a:gd name="T0" fmla="*/ 2271 w 39"/>
                <a:gd name="T1" fmla="*/ 188032 h 83"/>
                <a:gd name="T2" fmla="*/ 2271 w 39"/>
                <a:gd name="T3" fmla="*/ 188032 h 83"/>
                <a:gd name="T4" fmla="*/ 0 w 39"/>
                <a:gd name="T5" fmla="*/ 183501 h 83"/>
                <a:gd name="T6" fmla="*/ 81738 w 39"/>
                <a:gd name="T7" fmla="*/ 2265 h 83"/>
                <a:gd name="T8" fmla="*/ 86279 w 39"/>
                <a:gd name="T9" fmla="*/ 0 h 83"/>
                <a:gd name="T10" fmla="*/ 86279 w 39"/>
                <a:gd name="T11" fmla="*/ 4531 h 83"/>
                <a:gd name="T12" fmla="*/ 6812 w 39"/>
                <a:gd name="T13" fmla="*/ 185767 h 83"/>
                <a:gd name="T14" fmla="*/ 2271 w 39"/>
                <a:gd name="T15" fmla="*/ 188032 h 8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83"/>
                <a:gd name="T26" fmla="*/ 39 w 3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83">
                  <a:moveTo>
                    <a:pt x="1" y="83"/>
                  </a:moveTo>
                  <a:cubicBezTo>
                    <a:pt x="1" y="83"/>
                    <a:pt x="1" y="83"/>
                    <a:pt x="1" y="83"/>
                  </a:cubicBezTo>
                  <a:cubicBezTo>
                    <a:pt x="0" y="82"/>
                    <a:pt x="0" y="82"/>
                    <a:pt x="0" y="81"/>
                  </a:cubicBezTo>
                  <a:cubicBezTo>
                    <a:pt x="36" y="1"/>
                    <a:pt x="36" y="1"/>
                    <a:pt x="36" y="1"/>
                  </a:cubicBezTo>
                  <a:cubicBezTo>
                    <a:pt x="36" y="0"/>
                    <a:pt x="37" y="0"/>
                    <a:pt x="38" y="0"/>
                  </a:cubicBezTo>
                  <a:cubicBezTo>
                    <a:pt x="38" y="0"/>
                    <a:pt x="39" y="1"/>
                    <a:pt x="38" y="2"/>
                  </a:cubicBezTo>
                  <a:cubicBezTo>
                    <a:pt x="3" y="82"/>
                    <a:pt x="3" y="82"/>
                    <a:pt x="3" y="82"/>
                  </a:cubicBezTo>
                  <a:cubicBezTo>
                    <a:pt x="2" y="83"/>
                    <a:pt x="2" y="83"/>
                    <a:pt x="1" y="8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4" name="i$ļïďè"/>
            <p:cNvSpPr>
              <a:spLocks noChangeArrowheads="1"/>
            </p:cNvSpPr>
            <p:nvPr/>
          </p:nvSpPr>
          <p:spPr bwMode="auto">
            <a:xfrm>
              <a:off x="5917536" y="3286184"/>
              <a:ext cx="88550" cy="220828"/>
            </a:xfrm>
            <a:custGeom>
              <a:avLst/>
              <a:gdLst>
                <a:gd name="T0" fmla="*/ 86279 w 39"/>
                <a:gd name="T1" fmla="*/ 220828 h 97"/>
                <a:gd name="T2" fmla="*/ 81738 w 39"/>
                <a:gd name="T3" fmla="*/ 218551 h 97"/>
                <a:gd name="T4" fmla="*/ 2271 w 39"/>
                <a:gd name="T5" fmla="*/ 4553 h 97"/>
                <a:gd name="T6" fmla="*/ 2271 w 39"/>
                <a:gd name="T7" fmla="*/ 0 h 97"/>
                <a:gd name="T8" fmla="*/ 6812 w 39"/>
                <a:gd name="T9" fmla="*/ 2277 h 97"/>
                <a:gd name="T10" fmla="*/ 88550 w 39"/>
                <a:gd name="T11" fmla="*/ 216275 h 97"/>
                <a:gd name="T12" fmla="*/ 86279 w 39"/>
                <a:gd name="T13" fmla="*/ 220828 h 97"/>
                <a:gd name="T14" fmla="*/ 86279 w 39"/>
                <a:gd name="T15" fmla="*/ 220828 h 9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97"/>
                <a:gd name="T26" fmla="*/ 39 w 39"/>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97">
                  <a:moveTo>
                    <a:pt x="38" y="97"/>
                  </a:moveTo>
                  <a:cubicBezTo>
                    <a:pt x="37" y="97"/>
                    <a:pt x="36" y="97"/>
                    <a:pt x="36" y="96"/>
                  </a:cubicBezTo>
                  <a:cubicBezTo>
                    <a:pt x="1" y="2"/>
                    <a:pt x="1" y="2"/>
                    <a:pt x="1" y="2"/>
                  </a:cubicBezTo>
                  <a:cubicBezTo>
                    <a:pt x="0" y="1"/>
                    <a:pt x="1" y="0"/>
                    <a:pt x="1" y="0"/>
                  </a:cubicBezTo>
                  <a:cubicBezTo>
                    <a:pt x="2" y="0"/>
                    <a:pt x="3" y="0"/>
                    <a:pt x="3" y="1"/>
                  </a:cubicBezTo>
                  <a:cubicBezTo>
                    <a:pt x="39" y="95"/>
                    <a:pt x="39" y="95"/>
                    <a:pt x="39" y="95"/>
                  </a:cubicBezTo>
                  <a:cubicBezTo>
                    <a:pt x="39" y="96"/>
                    <a:pt x="39" y="97"/>
                    <a:pt x="38" y="97"/>
                  </a:cubicBezTo>
                  <a:cubicBezTo>
                    <a:pt x="38" y="97"/>
                    <a:pt x="38" y="97"/>
                    <a:pt x="38" y="9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5" name="íṩ1iďe"/>
            <p:cNvSpPr>
              <a:spLocks noChangeArrowheads="1"/>
            </p:cNvSpPr>
            <p:nvPr/>
          </p:nvSpPr>
          <p:spPr bwMode="auto">
            <a:xfrm>
              <a:off x="5998434" y="3268693"/>
              <a:ext cx="88550" cy="238319"/>
            </a:xfrm>
            <a:custGeom>
              <a:avLst/>
              <a:gdLst>
                <a:gd name="T0" fmla="*/ 4541 w 39"/>
                <a:gd name="T1" fmla="*/ 238319 h 105"/>
                <a:gd name="T2" fmla="*/ 2271 w 39"/>
                <a:gd name="T3" fmla="*/ 238319 h 105"/>
                <a:gd name="T4" fmla="*/ 0 w 39"/>
                <a:gd name="T5" fmla="*/ 233780 h 105"/>
                <a:gd name="T6" fmla="*/ 81738 w 39"/>
                <a:gd name="T7" fmla="*/ 4539 h 105"/>
                <a:gd name="T8" fmla="*/ 86279 w 39"/>
                <a:gd name="T9" fmla="*/ 2270 h 105"/>
                <a:gd name="T10" fmla="*/ 88550 w 39"/>
                <a:gd name="T11" fmla="*/ 6809 h 105"/>
                <a:gd name="T12" fmla="*/ 6812 w 39"/>
                <a:gd name="T13" fmla="*/ 236049 h 105"/>
                <a:gd name="T14" fmla="*/ 4541 w 39"/>
                <a:gd name="T15" fmla="*/ 238319 h 10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05"/>
                <a:gd name="T26" fmla="*/ 39 w 39"/>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05">
                  <a:moveTo>
                    <a:pt x="2" y="105"/>
                  </a:moveTo>
                  <a:cubicBezTo>
                    <a:pt x="1" y="105"/>
                    <a:pt x="1" y="105"/>
                    <a:pt x="1" y="105"/>
                  </a:cubicBezTo>
                  <a:cubicBezTo>
                    <a:pt x="0" y="105"/>
                    <a:pt x="0" y="104"/>
                    <a:pt x="0" y="103"/>
                  </a:cubicBezTo>
                  <a:cubicBezTo>
                    <a:pt x="36" y="2"/>
                    <a:pt x="36" y="2"/>
                    <a:pt x="36" y="2"/>
                  </a:cubicBezTo>
                  <a:cubicBezTo>
                    <a:pt x="36" y="1"/>
                    <a:pt x="37" y="0"/>
                    <a:pt x="38" y="1"/>
                  </a:cubicBezTo>
                  <a:cubicBezTo>
                    <a:pt x="39" y="1"/>
                    <a:pt x="39" y="2"/>
                    <a:pt x="39" y="3"/>
                  </a:cubicBezTo>
                  <a:cubicBezTo>
                    <a:pt x="3" y="104"/>
                    <a:pt x="3" y="104"/>
                    <a:pt x="3" y="104"/>
                  </a:cubicBezTo>
                  <a:cubicBezTo>
                    <a:pt x="3" y="105"/>
                    <a:pt x="2" y="105"/>
                    <a:pt x="2" y="10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6" name="îśļïḑé"/>
            <p:cNvSpPr>
              <a:spLocks noChangeArrowheads="1"/>
            </p:cNvSpPr>
            <p:nvPr/>
          </p:nvSpPr>
          <p:spPr bwMode="auto">
            <a:xfrm>
              <a:off x="6082611" y="3273066"/>
              <a:ext cx="124626" cy="63406"/>
            </a:xfrm>
            <a:custGeom>
              <a:avLst/>
              <a:gdLst>
                <a:gd name="T0" fmla="*/ 0 w 55"/>
                <a:gd name="T1" fmla="*/ 4529 h 28"/>
                <a:gd name="T2" fmla="*/ 0 w 55"/>
                <a:gd name="T3" fmla="*/ 2265 h 28"/>
                <a:gd name="T4" fmla="*/ 4532 w 55"/>
                <a:gd name="T5" fmla="*/ 2265 h 28"/>
                <a:gd name="T6" fmla="*/ 120094 w 55"/>
                <a:gd name="T7" fmla="*/ 54348 h 28"/>
                <a:gd name="T8" fmla="*/ 122360 w 55"/>
                <a:gd name="T9" fmla="*/ 58877 h 28"/>
                <a:gd name="T10" fmla="*/ 117828 w 55"/>
                <a:gd name="T11" fmla="*/ 61142 h 28"/>
                <a:gd name="T12" fmla="*/ 2266 w 55"/>
                <a:gd name="T13" fmla="*/ 6794 h 28"/>
                <a:gd name="T14" fmla="*/ 0 w 55"/>
                <a:gd name="T15" fmla="*/ 4529 h 2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28"/>
                <a:gd name="T26" fmla="*/ 55 w 5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28">
                  <a:moveTo>
                    <a:pt x="0" y="2"/>
                  </a:moveTo>
                  <a:cubicBezTo>
                    <a:pt x="0" y="1"/>
                    <a:pt x="0" y="1"/>
                    <a:pt x="0" y="1"/>
                  </a:cubicBezTo>
                  <a:cubicBezTo>
                    <a:pt x="1" y="1"/>
                    <a:pt x="2" y="0"/>
                    <a:pt x="2" y="1"/>
                  </a:cubicBezTo>
                  <a:cubicBezTo>
                    <a:pt x="53" y="24"/>
                    <a:pt x="53" y="24"/>
                    <a:pt x="53" y="24"/>
                  </a:cubicBezTo>
                  <a:cubicBezTo>
                    <a:pt x="54" y="25"/>
                    <a:pt x="55" y="26"/>
                    <a:pt x="54" y="26"/>
                  </a:cubicBezTo>
                  <a:cubicBezTo>
                    <a:pt x="54" y="27"/>
                    <a:pt x="53" y="28"/>
                    <a:pt x="52" y="27"/>
                  </a:cubicBezTo>
                  <a:cubicBezTo>
                    <a:pt x="1" y="3"/>
                    <a:pt x="1" y="3"/>
                    <a:pt x="1" y="3"/>
                  </a:cubicBezTo>
                  <a:cubicBezTo>
                    <a:pt x="1" y="3"/>
                    <a:pt x="0" y="3"/>
                    <a:pt x="0" y="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7" name="išľîďè"/>
            <p:cNvSpPr>
              <a:spLocks noChangeArrowheads="1"/>
            </p:cNvSpPr>
            <p:nvPr/>
          </p:nvSpPr>
          <p:spPr bwMode="auto">
            <a:xfrm>
              <a:off x="6202864" y="3334285"/>
              <a:ext cx="88550" cy="74338"/>
            </a:xfrm>
            <a:custGeom>
              <a:avLst/>
              <a:gdLst>
                <a:gd name="T0" fmla="*/ 84009 w 39"/>
                <a:gd name="T1" fmla="*/ 74338 h 33"/>
                <a:gd name="T2" fmla="*/ 81738 w 39"/>
                <a:gd name="T3" fmla="*/ 72085 h 33"/>
                <a:gd name="T4" fmla="*/ 0 w 39"/>
                <a:gd name="T5" fmla="*/ 6758 h 33"/>
                <a:gd name="T6" fmla="*/ 0 w 39"/>
                <a:gd name="T7" fmla="*/ 2253 h 33"/>
                <a:gd name="T8" fmla="*/ 4541 w 39"/>
                <a:gd name="T9" fmla="*/ 2253 h 33"/>
                <a:gd name="T10" fmla="*/ 86279 w 39"/>
                <a:gd name="T11" fmla="*/ 67580 h 33"/>
                <a:gd name="T12" fmla="*/ 86279 w 39"/>
                <a:gd name="T13" fmla="*/ 72085 h 33"/>
                <a:gd name="T14" fmla="*/ 84009 w 39"/>
                <a:gd name="T15" fmla="*/ 74338 h 3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3"/>
                <a:gd name="T26" fmla="*/ 39 w 3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3">
                  <a:moveTo>
                    <a:pt x="37" y="33"/>
                  </a:moveTo>
                  <a:cubicBezTo>
                    <a:pt x="36" y="32"/>
                    <a:pt x="36" y="32"/>
                    <a:pt x="36" y="32"/>
                  </a:cubicBezTo>
                  <a:cubicBezTo>
                    <a:pt x="0" y="3"/>
                    <a:pt x="0" y="3"/>
                    <a:pt x="0" y="3"/>
                  </a:cubicBezTo>
                  <a:cubicBezTo>
                    <a:pt x="0" y="3"/>
                    <a:pt x="0" y="2"/>
                    <a:pt x="0" y="1"/>
                  </a:cubicBezTo>
                  <a:cubicBezTo>
                    <a:pt x="1" y="1"/>
                    <a:pt x="2" y="0"/>
                    <a:pt x="2" y="1"/>
                  </a:cubicBezTo>
                  <a:cubicBezTo>
                    <a:pt x="38" y="30"/>
                    <a:pt x="38" y="30"/>
                    <a:pt x="38" y="30"/>
                  </a:cubicBezTo>
                  <a:cubicBezTo>
                    <a:pt x="39" y="31"/>
                    <a:pt x="39" y="32"/>
                    <a:pt x="38" y="32"/>
                  </a:cubicBezTo>
                  <a:cubicBezTo>
                    <a:pt x="38" y="33"/>
                    <a:pt x="37" y="33"/>
                    <a:pt x="37" y="3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8" name="îṣľidè"/>
            <p:cNvSpPr>
              <a:spLocks noChangeArrowheads="1"/>
            </p:cNvSpPr>
            <p:nvPr/>
          </p:nvSpPr>
          <p:spPr bwMode="auto">
            <a:xfrm>
              <a:off x="4940208" y="3592283"/>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29" name="î$ļíḓé"/>
            <p:cNvSpPr>
              <a:spLocks noChangeArrowheads="1"/>
            </p:cNvSpPr>
            <p:nvPr/>
          </p:nvSpPr>
          <p:spPr bwMode="auto">
            <a:xfrm>
              <a:off x="5020012" y="3543088"/>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0" name="íš1íďê"/>
            <p:cNvSpPr>
              <a:spLocks noChangeArrowheads="1"/>
            </p:cNvSpPr>
            <p:nvPr/>
          </p:nvSpPr>
          <p:spPr bwMode="auto">
            <a:xfrm>
              <a:off x="5102003" y="3492801"/>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1" name="îşļîḑê"/>
            <p:cNvSpPr>
              <a:spLocks noChangeArrowheads="1"/>
            </p:cNvSpPr>
            <p:nvPr/>
          </p:nvSpPr>
          <p:spPr bwMode="auto">
            <a:xfrm>
              <a:off x="5163223" y="3393319"/>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2" name="íS1ïḋe"/>
            <p:cNvSpPr>
              <a:spLocks noChangeArrowheads="1"/>
            </p:cNvSpPr>
            <p:nvPr/>
          </p:nvSpPr>
          <p:spPr bwMode="auto">
            <a:xfrm>
              <a:off x="5262705" y="3444699"/>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3" name="íṩlíḋè"/>
            <p:cNvSpPr>
              <a:spLocks noChangeArrowheads="1"/>
            </p:cNvSpPr>
            <p:nvPr/>
          </p:nvSpPr>
          <p:spPr bwMode="auto">
            <a:xfrm>
              <a:off x="5344695" y="3511385"/>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4" name="iṩľîḍé"/>
            <p:cNvSpPr>
              <a:spLocks noChangeArrowheads="1"/>
            </p:cNvSpPr>
            <p:nvPr/>
          </p:nvSpPr>
          <p:spPr bwMode="auto">
            <a:xfrm>
              <a:off x="5424499" y="3395505"/>
              <a:ext cx="22957"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5" name="îṡļiḑé"/>
            <p:cNvSpPr>
              <a:spLocks noChangeArrowheads="1"/>
            </p:cNvSpPr>
            <p:nvPr/>
          </p:nvSpPr>
          <p:spPr bwMode="auto">
            <a:xfrm>
              <a:off x="5506490" y="3361616"/>
              <a:ext cx="19678"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6" name="îŝḻîdê"/>
            <p:cNvSpPr>
              <a:spLocks noChangeArrowheads="1"/>
            </p:cNvSpPr>
            <p:nvPr/>
          </p:nvSpPr>
          <p:spPr bwMode="auto">
            <a:xfrm>
              <a:off x="5587387" y="3427208"/>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7" name="ïš1îḓe"/>
            <p:cNvSpPr>
              <a:spLocks noChangeArrowheads="1"/>
            </p:cNvSpPr>
            <p:nvPr/>
          </p:nvSpPr>
          <p:spPr bwMode="auto">
            <a:xfrm>
              <a:off x="5667192" y="339550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8" name="iṧ1íďe"/>
            <p:cNvSpPr>
              <a:spLocks noChangeArrowheads="1"/>
            </p:cNvSpPr>
            <p:nvPr/>
          </p:nvSpPr>
          <p:spPr bwMode="auto">
            <a:xfrm>
              <a:off x="5749182" y="3492801"/>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9" name="íšļïḍè"/>
            <p:cNvSpPr>
              <a:spLocks noChangeArrowheads="1"/>
            </p:cNvSpPr>
            <p:nvPr/>
          </p:nvSpPr>
          <p:spPr bwMode="auto">
            <a:xfrm>
              <a:off x="5831173" y="3461098"/>
              <a:ext cx="19678"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0" name="îšļïde"/>
            <p:cNvSpPr>
              <a:spLocks noChangeArrowheads="1"/>
            </p:cNvSpPr>
            <p:nvPr/>
          </p:nvSpPr>
          <p:spPr bwMode="auto">
            <a:xfrm>
              <a:off x="5909884" y="327962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1" name="íśľíḍè"/>
            <p:cNvSpPr>
              <a:spLocks noChangeArrowheads="1"/>
            </p:cNvSpPr>
            <p:nvPr/>
          </p:nvSpPr>
          <p:spPr bwMode="auto">
            <a:xfrm>
              <a:off x="6073865" y="3264320"/>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2" name="iŝľíḑè"/>
            <p:cNvSpPr>
              <a:spLocks noChangeArrowheads="1"/>
            </p:cNvSpPr>
            <p:nvPr/>
          </p:nvSpPr>
          <p:spPr bwMode="auto">
            <a:xfrm>
              <a:off x="6198491" y="3325540"/>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3" name="íṩḷíḑé"/>
            <p:cNvSpPr>
              <a:spLocks noChangeArrowheads="1"/>
            </p:cNvSpPr>
            <p:nvPr/>
          </p:nvSpPr>
          <p:spPr bwMode="auto">
            <a:xfrm>
              <a:off x="6278295" y="339550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4" name="îSľíḑé"/>
            <p:cNvSpPr>
              <a:spLocks noChangeArrowheads="1"/>
            </p:cNvSpPr>
            <p:nvPr/>
          </p:nvSpPr>
          <p:spPr bwMode="auto">
            <a:xfrm>
              <a:off x="6202864" y="3583537"/>
              <a:ext cx="88550" cy="38262"/>
            </a:xfrm>
            <a:custGeom>
              <a:avLst/>
              <a:gdLst>
                <a:gd name="T0" fmla="*/ 84009 w 39"/>
                <a:gd name="T1" fmla="*/ 38262 h 17"/>
                <a:gd name="T2" fmla="*/ 86279 w 39"/>
                <a:gd name="T3" fmla="*/ 36011 h 17"/>
                <a:gd name="T4" fmla="*/ 86279 w 39"/>
                <a:gd name="T5" fmla="*/ 31510 h 17"/>
                <a:gd name="T6" fmla="*/ 4541 w 39"/>
                <a:gd name="T7" fmla="*/ 0 h 17"/>
                <a:gd name="T8" fmla="*/ 0 w 39"/>
                <a:gd name="T9" fmla="*/ 2251 h 17"/>
                <a:gd name="T10" fmla="*/ 2271 w 39"/>
                <a:gd name="T11" fmla="*/ 6752 h 17"/>
                <a:gd name="T12" fmla="*/ 81738 w 39"/>
                <a:gd name="T13" fmla="*/ 38262 h 17"/>
                <a:gd name="T14" fmla="*/ 84009 w 39"/>
                <a:gd name="T15" fmla="*/ 38262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37" y="17"/>
                  </a:moveTo>
                  <a:cubicBezTo>
                    <a:pt x="38" y="17"/>
                    <a:pt x="38" y="17"/>
                    <a:pt x="38" y="16"/>
                  </a:cubicBezTo>
                  <a:cubicBezTo>
                    <a:pt x="39" y="16"/>
                    <a:pt x="38" y="15"/>
                    <a:pt x="38" y="14"/>
                  </a:cubicBezTo>
                  <a:cubicBezTo>
                    <a:pt x="2" y="0"/>
                    <a:pt x="2" y="0"/>
                    <a:pt x="2" y="0"/>
                  </a:cubicBezTo>
                  <a:cubicBezTo>
                    <a:pt x="1" y="0"/>
                    <a:pt x="0" y="0"/>
                    <a:pt x="0" y="1"/>
                  </a:cubicBezTo>
                  <a:cubicBezTo>
                    <a:pt x="0" y="2"/>
                    <a:pt x="0" y="2"/>
                    <a:pt x="1" y="3"/>
                  </a:cubicBezTo>
                  <a:cubicBezTo>
                    <a:pt x="36" y="17"/>
                    <a:pt x="36" y="17"/>
                    <a:pt x="36" y="17"/>
                  </a:cubicBezTo>
                  <a:cubicBezTo>
                    <a:pt x="37" y="17"/>
                    <a:pt x="37" y="17"/>
                    <a:pt x="37" y="1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5" name="iṧlîde"/>
            <p:cNvSpPr>
              <a:spLocks noChangeArrowheads="1"/>
            </p:cNvSpPr>
            <p:nvPr/>
          </p:nvSpPr>
          <p:spPr bwMode="auto">
            <a:xfrm>
              <a:off x="6121966" y="3564952"/>
              <a:ext cx="88550" cy="25144"/>
            </a:xfrm>
            <a:custGeom>
              <a:avLst/>
              <a:gdLst>
                <a:gd name="T0" fmla="*/ 84009 w 39"/>
                <a:gd name="T1" fmla="*/ 25144 h 11"/>
                <a:gd name="T2" fmla="*/ 88550 w 39"/>
                <a:gd name="T3" fmla="*/ 22858 h 11"/>
                <a:gd name="T4" fmla="*/ 86279 w 39"/>
                <a:gd name="T5" fmla="*/ 18287 h 11"/>
                <a:gd name="T6" fmla="*/ 4541 w 39"/>
                <a:gd name="T7" fmla="*/ 2286 h 11"/>
                <a:gd name="T8" fmla="*/ 0 w 39"/>
                <a:gd name="T9" fmla="*/ 4572 h 11"/>
                <a:gd name="T10" fmla="*/ 2271 w 39"/>
                <a:gd name="T11" fmla="*/ 9143 h 11"/>
                <a:gd name="T12" fmla="*/ 84009 w 39"/>
                <a:gd name="T13" fmla="*/ 25144 h 11"/>
                <a:gd name="T14" fmla="*/ 84009 w 39"/>
                <a:gd name="T15" fmla="*/ 25144 h 1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1"/>
                <a:gd name="T26" fmla="*/ 39 w 3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1">
                  <a:moveTo>
                    <a:pt x="37" y="11"/>
                  </a:moveTo>
                  <a:cubicBezTo>
                    <a:pt x="38" y="11"/>
                    <a:pt x="39" y="10"/>
                    <a:pt x="39" y="10"/>
                  </a:cubicBezTo>
                  <a:cubicBezTo>
                    <a:pt x="39" y="9"/>
                    <a:pt x="38" y="8"/>
                    <a:pt x="38" y="8"/>
                  </a:cubicBezTo>
                  <a:cubicBezTo>
                    <a:pt x="2" y="1"/>
                    <a:pt x="2" y="1"/>
                    <a:pt x="2" y="1"/>
                  </a:cubicBezTo>
                  <a:cubicBezTo>
                    <a:pt x="1" y="0"/>
                    <a:pt x="0" y="1"/>
                    <a:pt x="0" y="2"/>
                  </a:cubicBezTo>
                  <a:cubicBezTo>
                    <a:pt x="0" y="3"/>
                    <a:pt x="1" y="3"/>
                    <a:pt x="1" y="4"/>
                  </a:cubicBezTo>
                  <a:cubicBezTo>
                    <a:pt x="37" y="11"/>
                    <a:pt x="37" y="11"/>
                    <a:pt x="37" y="11"/>
                  </a:cubicBezTo>
                  <a:cubicBezTo>
                    <a:pt x="37" y="11"/>
                    <a:pt x="37" y="11"/>
                    <a:pt x="37" y="11"/>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6" name="íşḷïḋè"/>
            <p:cNvSpPr>
              <a:spLocks noChangeArrowheads="1"/>
            </p:cNvSpPr>
            <p:nvPr/>
          </p:nvSpPr>
          <p:spPr bwMode="auto">
            <a:xfrm>
              <a:off x="6039976" y="3549647"/>
              <a:ext cx="88550" cy="25144"/>
            </a:xfrm>
            <a:custGeom>
              <a:avLst/>
              <a:gdLst>
                <a:gd name="T0" fmla="*/ 86279 w 39"/>
                <a:gd name="T1" fmla="*/ 25144 h 11"/>
                <a:gd name="T2" fmla="*/ 88550 w 39"/>
                <a:gd name="T3" fmla="*/ 20572 h 11"/>
                <a:gd name="T4" fmla="*/ 86279 w 39"/>
                <a:gd name="T5" fmla="*/ 18287 h 11"/>
                <a:gd name="T6" fmla="*/ 4541 w 39"/>
                <a:gd name="T7" fmla="*/ 0 h 11"/>
                <a:gd name="T8" fmla="*/ 2271 w 39"/>
                <a:gd name="T9" fmla="*/ 2286 h 11"/>
                <a:gd name="T10" fmla="*/ 4541 w 39"/>
                <a:gd name="T11" fmla="*/ 6857 h 11"/>
                <a:gd name="T12" fmla="*/ 84009 w 39"/>
                <a:gd name="T13" fmla="*/ 25144 h 11"/>
                <a:gd name="T14" fmla="*/ 86279 w 39"/>
                <a:gd name="T15" fmla="*/ 25144 h 1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1"/>
                <a:gd name="T26" fmla="*/ 39 w 3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1">
                  <a:moveTo>
                    <a:pt x="38" y="11"/>
                  </a:moveTo>
                  <a:cubicBezTo>
                    <a:pt x="38" y="11"/>
                    <a:pt x="39" y="10"/>
                    <a:pt x="39" y="9"/>
                  </a:cubicBezTo>
                  <a:cubicBezTo>
                    <a:pt x="39" y="9"/>
                    <a:pt x="39" y="8"/>
                    <a:pt x="38" y="8"/>
                  </a:cubicBezTo>
                  <a:cubicBezTo>
                    <a:pt x="2" y="0"/>
                    <a:pt x="2" y="0"/>
                    <a:pt x="2" y="0"/>
                  </a:cubicBezTo>
                  <a:cubicBezTo>
                    <a:pt x="2" y="0"/>
                    <a:pt x="1" y="1"/>
                    <a:pt x="1" y="1"/>
                  </a:cubicBezTo>
                  <a:cubicBezTo>
                    <a:pt x="0" y="2"/>
                    <a:pt x="1" y="3"/>
                    <a:pt x="2" y="3"/>
                  </a:cubicBezTo>
                  <a:cubicBezTo>
                    <a:pt x="37" y="11"/>
                    <a:pt x="37" y="11"/>
                    <a:pt x="37" y="11"/>
                  </a:cubicBezTo>
                  <a:cubicBezTo>
                    <a:pt x="38" y="11"/>
                    <a:pt x="38" y="11"/>
                    <a:pt x="38" y="11"/>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7" name="îšľîḍe"/>
            <p:cNvSpPr>
              <a:spLocks noChangeArrowheads="1"/>
            </p:cNvSpPr>
            <p:nvPr/>
          </p:nvSpPr>
          <p:spPr bwMode="auto">
            <a:xfrm>
              <a:off x="5960171" y="3499360"/>
              <a:ext cx="88550" cy="56847"/>
            </a:xfrm>
            <a:custGeom>
              <a:avLst/>
              <a:gdLst>
                <a:gd name="T0" fmla="*/ 84009 w 39"/>
                <a:gd name="T1" fmla="*/ 56847 h 25"/>
                <a:gd name="T2" fmla="*/ 86279 w 39"/>
                <a:gd name="T3" fmla="*/ 56847 h 25"/>
                <a:gd name="T4" fmla="*/ 86279 w 39"/>
                <a:gd name="T5" fmla="*/ 50025 h 25"/>
                <a:gd name="T6" fmla="*/ 4541 w 39"/>
                <a:gd name="T7" fmla="*/ 2274 h 25"/>
                <a:gd name="T8" fmla="*/ 0 w 39"/>
                <a:gd name="T9" fmla="*/ 2274 h 25"/>
                <a:gd name="T10" fmla="*/ 2271 w 39"/>
                <a:gd name="T11" fmla="*/ 6822 h 25"/>
                <a:gd name="T12" fmla="*/ 81738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8" y="25"/>
                  </a:cubicBezTo>
                  <a:cubicBezTo>
                    <a:pt x="39" y="24"/>
                    <a:pt x="39" y="23"/>
                    <a:pt x="38" y="22"/>
                  </a:cubicBezTo>
                  <a:cubicBezTo>
                    <a:pt x="2" y="1"/>
                    <a:pt x="2" y="1"/>
                    <a:pt x="2" y="1"/>
                  </a:cubicBezTo>
                  <a:cubicBezTo>
                    <a:pt x="1" y="0"/>
                    <a:pt x="1" y="0"/>
                    <a:pt x="0" y="1"/>
                  </a:cubicBezTo>
                  <a:cubicBezTo>
                    <a:pt x="0" y="2"/>
                    <a:pt x="0" y="3"/>
                    <a:pt x="1" y="3"/>
                  </a:cubicBezTo>
                  <a:cubicBezTo>
                    <a:pt x="36" y="25"/>
                    <a:pt x="36" y="25"/>
                    <a:pt x="36"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8" name="ïsliḍe"/>
            <p:cNvSpPr>
              <a:spLocks noChangeArrowheads="1"/>
            </p:cNvSpPr>
            <p:nvPr/>
          </p:nvSpPr>
          <p:spPr bwMode="auto">
            <a:xfrm>
              <a:off x="5878181" y="3450165"/>
              <a:ext cx="88550" cy="56847"/>
            </a:xfrm>
            <a:custGeom>
              <a:avLst/>
              <a:gdLst>
                <a:gd name="T0" fmla="*/ 84009 w 39"/>
                <a:gd name="T1" fmla="*/ 56847 h 25"/>
                <a:gd name="T2" fmla="*/ 88550 w 39"/>
                <a:gd name="T3" fmla="*/ 56847 h 25"/>
                <a:gd name="T4" fmla="*/ 86279 w 39"/>
                <a:gd name="T5" fmla="*/ 52299 h 25"/>
                <a:gd name="T6" fmla="*/ 6812 w 39"/>
                <a:gd name="T7" fmla="*/ 2274 h 25"/>
                <a:gd name="T8" fmla="*/ 0 w 39"/>
                <a:gd name="T9" fmla="*/ 2274 h 25"/>
                <a:gd name="T10" fmla="*/ 2271 w 39"/>
                <a:gd name="T11" fmla="*/ 6822 h 25"/>
                <a:gd name="T12" fmla="*/ 84009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9" y="25"/>
                  </a:cubicBezTo>
                  <a:cubicBezTo>
                    <a:pt x="39" y="24"/>
                    <a:pt x="39" y="23"/>
                    <a:pt x="38" y="23"/>
                  </a:cubicBezTo>
                  <a:cubicBezTo>
                    <a:pt x="3" y="1"/>
                    <a:pt x="3" y="1"/>
                    <a:pt x="3" y="1"/>
                  </a:cubicBezTo>
                  <a:cubicBezTo>
                    <a:pt x="2" y="0"/>
                    <a:pt x="1" y="1"/>
                    <a:pt x="0" y="1"/>
                  </a:cubicBezTo>
                  <a:cubicBezTo>
                    <a:pt x="0" y="2"/>
                    <a:pt x="0" y="3"/>
                    <a:pt x="1" y="3"/>
                  </a:cubicBezTo>
                  <a:cubicBezTo>
                    <a:pt x="37" y="25"/>
                    <a:pt x="37" y="25"/>
                    <a:pt x="37"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9" name="îslïḋe"/>
            <p:cNvSpPr>
              <a:spLocks noChangeArrowheads="1"/>
            </p:cNvSpPr>
            <p:nvPr/>
          </p:nvSpPr>
          <p:spPr bwMode="auto">
            <a:xfrm>
              <a:off x="5797283" y="3351777"/>
              <a:ext cx="88550" cy="107134"/>
            </a:xfrm>
            <a:custGeom>
              <a:avLst/>
              <a:gdLst>
                <a:gd name="T0" fmla="*/ 86279 w 39"/>
                <a:gd name="T1" fmla="*/ 107134 h 47"/>
                <a:gd name="T2" fmla="*/ 88550 w 39"/>
                <a:gd name="T3" fmla="*/ 104855 h 47"/>
                <a:gd name="T4" fmla="*/ 88550 w 39"/>
                <a:gd name="T5" fmla="*/ 100296 h 47"/>
                <a:gd name="T6" fmla="*/ 6812 w 39"/>
                <a:gd name="T7" fmla="*/ 2279 h 47"/>
                <a:gd name="T8" fmla="*/ 2271 w 39"/>
                <a:gd name="T9" fmla="*/ 0 h 47"/>
                <a:gd name="T10" fmla="*/ 2271 w 39"/>
                <a:gd name="T11" fmla="*/ 4559 h 47"/>
                <a:gd name="T12" fmla="*/ 84009 w 39"/>
                <a:gd name="T13" fmla="*/ 104855 h 47"/>
                <a:gd name="T14" fmla="*/ 86279 w 39"/>
                <a:gd name="T15" fmla="*/ 107134 h 4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7"/>
                <a:gd name="T26" fmla="*/ 39 w 39"/>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7">
                  <a:moveTo>
                    <a:pt x="38" y="47"/>
                  </a:moveTo>
                  <a:cubicBezTo>
                    <a:pt x="39" y="46"/>
                    <a:pt x="39" y="46"/>
                    <a:pt x="39" y="46"/>
                  </a:cubicBezTo>
                  <a:cubicBezTo>
                    <a:pt x="39" y="46"/>
                    <a:pt x="39" y="45"/>
                    <a:pt x="39" y="44"/>
                  </a:cubicBezTo>
                  <a:cubicBezTo>
                    <a:pt x="3" y="1"/>
                    <a:pt x="3" y="1"/>
                    <a:pt x="3" y="1"/>
                  </a:cubicBezTo>
                  <a:cubicBezTo>
                    <a:pt x="3" y="0"/>
                    <a:pt x="2" y="0"/>
                    <a:pt x="1" y="0"/>
                  </a:cubicBezTo>
                  <a:cubicBezTo>
                    <a:pt x="0" y="1"/>
                    <a:pt x="0" y="2"/>
                    <a:pt x="1" y="2"/>
                  </a:cubicBezTo>
                  <a:cubicBezTo>
                    <a:pt x="37" y="46"/>
                    <a:pt x="37" y="46"/>
                    <a:pt x="37" y="46"/>
                  </a:cubicBezTo>
                  <a:cubicBezTo>
                    <a:pt x="37" y="46"/>
                    <a:pt x="37" y="47"/>
                    <a:pt x="38" y="4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0" name="ïşļïḋé"/>
            <p:cNvSpPr>
              <a:spLocks noChangeArrowheads="1"/>
            </p:cNvSpPr>
            <p:nvPr/>
          </p:nvSpPr>
          <p:spPr bwMode="auto">
            <a:xfrm>
              <a:off x="5717479" y="3351777"/>
              <a:ext cx="88550" cy="56847"/>
            </a:xfrm>
            <a:custGeom>
              <a:avLst/>
              <a:gdLst>
                <a:gd name="T0" fmla="*/ 2271 w 39"/>
                <a:gd name="T1" fmla="*/ 56847 h 25"/>
                <a:gd name="T2" fmla="*/ 4541 w 39"/>
                <a:gd name="T3" fmla="*/ 56847 h 25"/>
                <a:gd name="T4" fmla="*/ 86279 w 39"/>
                <a:gd name="T5" fmla="*/ 6822 h 25"/>
                <a:gd name="T6" fmla="*/ 86279 w 39"/>
                <a:gd name="T7" fmla="*/ 2274 h 25"/>
                <a:gd name="T8" fmla="*/ 81738 w 39"/>
                <a:gd name="T9" fmla="*/ 0 h 25"/>
                <a:gd name="T10" fmla="*/ 2271 w 39"/>
                <a:gd name="T11" fmla="*/ 50025 h 25"/>
                <a:gd name="T12" fmla="*/ 0 w 39"/>
                <a:gd name="T13" fmla="*/ 54573 h 25"/>
                <a:gd name="T14" fmla="*/ 227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1" y="25"/>
                  </a:moveTo>
                  <a:cubicBezTo>
                    <a:pt x="2" y="25"/>
                    <a:pt x="2" y="25"/>
                    <a:pt x="2" y="25"/>
                  </a:cubicBezTo>
                  <a:cubicBezTo>
                    <a:pt x="38" y="3"/>
                    <a:pt x="38" y="3"/>
                    <a:pt x="38" y="3"/>
                  </a:cubicBezTo>
                  <a:cubicBezTo>
                    <a:pt x="39" y="2"/>
                    <a:pt x="39" y="1"/>
                    <a:pt x="38" y="1"/>
                  </a:cubicBezTo>
                  <a:cubicBezTo>
                    <a:pt x="38" y="0"/>
                    <a:pt x="37" y="0"/>
                    <a:pt x="36" y="0"/>
                  </a:cubicBezTo>
                  <a:cubicBezTo>
                    <a:pt x="1" y="22"/>
                    <a:pt x="1" y="22"/>
                    <a:pt x="1" y="22"/>
                  </a:cubicBezTo>
                  <a:cubicBezTo>
                    <a:pt x="0" y="23"/>
                    <a:pt x="0" y="23"/>
                    <a:pt x="0" y="24"/>
                  </a:cubicBezTo>
                  <a:cubicBezTo>
                    <a:pt x="0" y="25"/>
                    <a:pt x="1" y="25"/>
                    <a:pt x="1"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1" name="iṩļiḓé"/>
            <p:cNvSpPr>
              <a:spLocks noChangeArrowheads="1"/>
            </p:cNvSpPr>
            <p:nvPr/>
          </p:nvSpPr>
          <p:spPr bwMode="auto">
            <a:xfrm>
              <a:off x="5635489" y="3402064"/>
              <a:ext cx="88550" cy="72152"/>
            </a:xfrm>
            <a:custGeom>
              <a:avLst/>
              <a:gdLst>
                <a:gd name="T0" fmla="*/ 4541 w 39"/>
                <a:gd name="T1" fmla="*/ 72152 h 32"/>
                <a:gd name="T2" fmla="*/ 6812 w 39"/>
                <a:gd name="T3" fmla="*/ 72152 h 32"/>
                <a:gd name="T4" fmla="*/ 86279 w 39"/>
                <a:gd name="T5" fmla="*/ 6764 h 32"/>
                <a:gd name="T6" fmla="*/ 88550 w 39"/>
                <a:gd name="T7" fmla="*/ 0 h 32"/>
                <a:gd name="T8" fmla="*/ 81738 w 39"/>
                <a:gd name="T9" fmla="*/ 0 h 32"/>
                <a:gd name="T10" fmla="*/ 2271 w 39"/>
                <a:gd name="T11" fmla="*/ 65388 h 32"/>
                <a:gd name="T12" fmla="*/ 2271 w 39"/>
                <a:gd name="T13" fmla="*/ 69897 h 32"/>
                <a:gd name="T14" fmla="*/ 4541 w 39"/>
                <a:gd name="T15" fmla="*/ 72152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2" y="32"/>
                  </a:moveTo>
                  <a:cubicBezTo>
                    <a:pt x="3" y="32"/>
                    <a:pt x="3" y="32"/>
                    <a:pt x="3" y="32"/>
                  </a:cubicBezTo>
                  <a:cubicBezTo>
                    <a:pt x="38" y="3"/>
                    <a:pt x="38" y="3"/>
                    <a:pt x="38" y="3"/>
                  </a:cubicBezTo>
                  <a:cubicBezTo>
                    <a:pt x="39" y="2"/>
                    <a:pt x="39" y="1"/>
                    <a:pt x="39" y="0"/>
                  </a:cubicBezTo>
                  <a:cubicBezTo>
                    <a:pt x="38" y="0"/>
                    <a:pt x="37" y="0"/>
                    <a:pt x="36" y="0"/>
                  </a:cubicBezTo>
                  <a:cubicBezTo>
                    <a:pt x="1" y="29"/>
                    <a:pt x="1" y="29"/>
                    <a:pt x="1" y="29"/>
                  </a:cubicBezTo>
                  <a:cubicBezTo>
                    <a:pt x="0" y="30"/>
                    <a:pt x="0" y="31"/>
                    <a:pt x="1" y="31"/>
                  </a:cubicBezTo>
                  <a:cubicBezTo>
                    <a:pt x="1" y="32"/>
                    <a:pt x="1" y="32"/>
                    <a:pt x="2"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2" name="îṡ1íḓé"/>
            <p:cNvSpPr>
              <a:spLocks noChangeArrowheads="1"/>
            </p:cNvSpPr>
            <p:nvPr/>
          </p:nvSpPr>
          <p:spPr bwMode="auto">
            <a:xfrm>
              <a:off x="5553498" y="3467657"/>
              <a:ext cx="88550" cy="39355"/>
            </a:xfrm>
            <a:custGeom>
              <a:avLst/>
              <a:gdLst>
                <a:gd name="T0" fmla="*/ 4541 w 39"/>
                <a:gd name="T1" fmla="*/ 39355 h 17"/>
                <a:gd name="T2" fmla="*/ 6812 w 39"/>
                <a:gd name="T3" fmla="*/ 39355 h 17"/>
                <a:gd name="T4" fmla="*/ 86279 w 39"/>
                <a:gd name="T5" fmla="*/ 6945 h 17"/>
                <a:gd name="T6" fmla="*/ 88550 w 39"/>
                <a:gd name="T7" fmla="*/ 2315 h 17"/>
                <a:gd name="T8" fmla="*/ 84009 w 39"/>
                <a:gd name="T9" fmla="*/ 0 h 17"/>
                <a:gd name="T10" fmla="*/ 4541 w 39"/>
                <a:gd name="T11" fmla="*/ 34725 h 17"/>
                <a:gd name="T12" fmla="*/ 2271 w 39"/>
                <a:gd name="T13" fmla="*/ 39355 h 17"/>
                <a:gd name="T14" fmla="*/ 4541 w 39"/>
                <a:gd name="T15" fmla="*/ 39355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 y="17"/>
                  </a:moveTo>
                  <a:cubicBezTo>
                    <a:pt x="3" y="17"/>
                    <a:pt x="3" y="17"/>
                    <a:pt x="3" y="17"/>
                  </a:cubicBezTo>
                  <a:cubicBezTo>
                    <a:pt x="38" y="3"/>
                    <a:pt x="38" y="3"/>
                    <a:pt x="38" y="3"/>
                  </a:cubicBezTo>
                  <a:cubicBezTo>
                    <a:pt x="39" y="3"/>
                    <a:pt x="39" y="2"/>
                    <a:pt x="39" y="1"/>
                  </a:cubicBezTo>
                  <a:cubicBezTo>
                    <a:pt x="39" y="0"/>
                    <a:pt x="38" y="0"/>
                    <a:pt x="37" y="0"/>
                  </a:cubicBezTo>
                  <a:cubicBezTo>
                    <a:pt x="2" y="15"/>
                    <a:pt x="2" y="15"/>
                    <a:pt x="2" y="15"/>
                  </a:cubicBezTo>
                  <a:cubicBezTo>
                    <a:pt x="1" y="15"/>
                    <a:pt x="0" y="16"/>
                    <a:pt x="1" y="17"/>
                  </a:cubicBezTo>
                  <a:cubicBezTo>
                    <a:pt x="1" y="17"/>
                    <a:pt x="2" y="17"/>
                    <a:pt x="2" y="1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3" name="íSļiḍé"/>
            <p:cNvSpPr>
              <a:spLocks noChangeArrowheads="1"/>
            </p:cNvSpPr>
            <p:nvPr/>
          </p:nvSpPr>
          <p:spPr bwMode="auto">
            <a:xfrm>
              <a:off x="5474787" y="3433767"/>
              <a:ext cx="88550" cy="73245"/>
            </a:xfrm>
            <a:custGeom>
              <a:avLst/>
              <a:gdLst>
                <a:gd name="T0" fmla="*/ 84009 w 39"/>
                <a:gd name="T1" fmla="*/ 73245 h 32"/>
                <a:gd name="T2" fmla="*/ 86279 w 39"/>
                <a:gd name="T3" fmla="*/ 73245 h 32"/>
                <a:gd name="T4" fmla="*/ 86279 w 39"/>
                <a:gd name="T5" fmla="*/ 68667 h 32"/>
                <a:gd name="T6" fmla="*/ 4541 w 39"/>
                <a:gd name="T7" fmla="*/ 2289 h 32"/>
                <a:gd name="T8" fmla="*/ 0 w 39"/>
                <a:gd name="T9" fmla="*/ 2289 h 32"/>
                <a:gd name="T10" fmla="*/ 2271 w 39"/>
                <a:gd name="T11" fmla="*/ 6867 h 32"/>
                <a:gd name="T12" fmla="*/ 81738 w 39"/>
                <a:gd name="T13" fmla="*/ 73245 h 32"/>
                <a:gd name="T14" fmla="*/ 84009 w 39"/>
                <a:gd name="T15" fmla="*/ 73245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8" y="32"/>
                    <a:pt x="38" y="32"/>
                    <a:pt x="38" y="32"/>
                  </a:cubicBezTo>
                  <a:cubicBezTo>
                    <a:pt x="39" y="31"/>
                    <a:pt x="39" y="30"/>
                    <a:pt x="38" y="30"/>
                  </a:cubicBezTo>
                  <a:cubicBezTo>
                    <a:pt x="2" y="1"/>
                    <a:pt x="2" y="1"/>
                    <a:pt x="2" y="1"/>
                  </a:cubicBezTo>
                  <a:cubicBezTo>
                    <a:pt x="2" y="0"/>
                    <a:pt x="1" y="0"/>
                    <a:pt x="0" y="1"/>
                  </a:cubicBezTo>
                  <a:cubicBezTo>
                    <a:pt x="0" y="2"/>
                    <a:pt x="0" y="3"/>
                    <a:pt x="1" y="3"/>
                  </a:cubicBezTo>
                  <a:cubicBezTo>
                    <a:pt x="36" y="32"/>
                    <a:pt x="36" y="32"/>
                    <a:pt x="36" y="32"/>
                  </a:cubicBezTo>
                  <a:cubicBezTo>
                    <a:pt x="37" y="32"/>
                    <a:pt x="37" y="32"/>
                    <a:pt x="37"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4" name="íšliďê"/>
            <p:cNvSpPr>
              <a:spLocks noChangeArrowheads="1"/>
            </p:cNvSpPr>
            <p:nvPr/>
          </p:nvSpPr>
          <p:spPr bwMode="auto">
            <a:xfrm>
              <a:off x="5392796" y="3383480"/>
              <a:ext cx="88550" cy="56847"/>
            </a:xfrm>
            <a:custGeom>
              <a:avLst/>
              <a:gdLst>
                <a:gd name="T0" fmla="*/ 84009 w 39"/>
                <a:gd name="T1" fmla="*/ 56847 h 25"/>
                <a:gd name="T2" fmla="*/ 88550 w 39"/>
                <a:gd name="T3" fmla="*/ 56847 h 25"/>
                <a:gd name="T4" fmla="*/ 86279 w 39"/>
                <a:gd name="T5" fmla="*/ 52299 h 25"/>
                <a:gd name="T6" fmla="*/ 6812 w 39"/>
                <a:gd name="T7" fmla="*/ 2274 h 25"/>
                <a:gd name="T8" fmla="*/ 2271 w 39"/>
                <a:gd name="T9" fmla="*/ 2274 h 25"/>
                <a:gd name="T10" fmla="*/ 2271 w 39"/>
                <a:gd name="T11" fmla="*/ 6822 h 25"/>
                <a:gd name="T12" fmla="*/ 84009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9" y="25"/>
                  </a:cubicBezTo>
                  <a:cubicBezTo>
                    <a:pt x="39" y="24"/>
                    <a:pt x="39" y="23"/>
                    <a:pt x="38" y="23"/>
                  </a:cubicBezTo>
                  <a:cubicBezTo>
                    <a:pt x="3" y="1"/>
                    <a:pt x="3" y="1"/>
                    <a:pt x="3" y="1"/>
                  </a:cubicBezTo>
                  <a:cubicBezTo>
                    <a:pt x="2" y="0"/>
                    <a:pt x="1" y="1"/>
                    <a:pt x="1" y="1"/>
                  </a:cubicBezTo>
                  <a:cubicBezTo>
                    <a:pt x="0" y="2"/>
                    <a:pt x="0" y="3"/>
                    <a:pt x="1" y="3"/>
                  </a:cubicBezTo>
                  <a:cubicBezTo>
                    <a:pt x="37" y="25"/>
                    <a:pt x="37" y="25"/>
                    <a:pt x="37"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5" name="ïṣḷîdè"/>
            <p:cNvSpPr>
              <a:spLocks noChangeArrowheads="1"/>
            </p:cNvSpPr>
            <p:nvPr/>
          </p:nvSpPr>
          <p:spPr bwMode="auto">
            <a:xfrm>
              <a:off x="5310806" y="3351777"/>
              <a:ext cx="90736" cy="41542"/>
            </a:xfrm>
            <a:custGeom>
              <a:avLst/>
              <a:gdLst>
                <a:gd name="T0" fmla="*/ 86199 w 40"/>
                <a:gd name="T1" fmla="*/ 41542 h 18"/>
                <a:gd name="T2" fmla="*/ 88468 w 40"/>
                <a:gd name="T3" fmla="*/ 39234 h 18"/>
                <a:gd name="T4" fmla="*/ 86199 w 40"/>
                <a:gd name="T5" fmla="*/ 34618 h 18"/>
                <a:gd name="T6" fmla="*/ 6805 w 40"/>
                <a:gd name="T7" fmla="*/ 0 h 18"/>
                <a:gd name="T8" fmla="*/ 2268 w 40"/>
                <a:gd name="T9" fmla="*/ 2308 h 18"/>
                <a:gd name="T10" fmla="*/ 4537 w 40"/>
                <a:gd name="T11" fmla="*/ 6924 h 18"/>
                <a:gd name="T12" fmla="*/ 83931 w 40"/>
                <a:gd name="T13" fmla="*/ 39234 h 18"/>
                <a:gd name="T14" fmla="*/ 86199 w 40"/>
                <a:gd name="T15" fmla="*/ 41542 h 18"/>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18"/>
                <a:gd name="T26" fmla="*/ 40 w 4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18">
                  <a:moveTo>
                    <a:pt x="38" y="18"/>
                  </a:moveTo>
                  <a:cubicBezTo>
                    <a:pt x="38" y="18"/>
                    <a:pt x="39" y="17"/>
                    <a:pt x="39" y="17"/>
                  </a:cubicBezTo>
                  <a:cubicBezTo>
                    <a:pt x="40" y="16"/>
                    <a:pt x="39" y="15"/>
                    <a:pt x="38" y="15"/>
                  </a:cubicBezTo>
                  <a:cubicBezTo>
                    <a:pt x="3" y="0"/>
                    <a:pt x="3" y="0"/>
                    <a:pt x="3" y="0"/>
                  </a:cubicBezTo>
                  <a:cubicBezTo>
                    <a:pt x="2" y="0"/>
                    <a:pt x="1" y="0"/>
                    <a:pt x="1" y="1"/>
                  </a:cubicBezTo>
                  <a:cubicBezTo>
                    <a:pt x="0" y="2"/>
                    <a:pt x="1" y="3"/>
                    <a:pt x="2" y="3"/>
                  </a:cubicBezTo>
                  <a:cubicBezTo>
                    <a:pt x="37" y="17"/>
                    <a:pt x="37" y="17"/>
                    <a:pt x="37" y="17"/>
                  </a:cubicBezTo>
                  <a:cubicBezTo>
                    <a:pt x="38" y="18"/>
                    <a:pt x="38" y="18"/>
                    <a:pt x="38" y="18"/>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6" name="ïṧļïḍê"/>
            <p:cNvSpPr>
              <a:spLocks noChangeArrowheads="1"/>
            </p:cNvSpPr>
            <p:nvPr/>
          </p:nvSpPr>
          <p:spPr bwMode="auto">
            <a:xfrm>
              <a:off x="5231001" y="3286184"/>
              <a:ext cx="88550" cy="73245"/>
            </a:xfrm>
            <a:custGeom>
              <a:avLst/>
              <a:gdLst>
                <a:gd name="T0" fmla="*/ 84009 w 39"/>
                <a:gd name="T1" fmla="*/ 73245 h 32"/>
                <a:gd name="T2" fmla="*/ 86279 w 39"/>
                <a:gd name="T3" fmla="*/ 70956 h 32"/>
                <a:gd name="T4" fmla="*/ 86279 w 39"/>
                <a:gd name="T5" fmla="*/ 66378 h 32"/>
                <a:gd name="T6" fmla="*/ 4541 w 39"/>
                <a:gd name="T7" fmla="*/ 0 h 32"/>
                <a:gd name="T8" fmla="*/ 0 w 39"/>
                <a:gd name="T9" fmla="*/ 0 h 32"/>
                <a:gd name="T10" fmla="*/ 2271 w 39"/>
                <a:gd name="T11" fmla="*/ 6867 h 32"/>
                <a:gd name="T12" fmla="*/ 81738 w 39"/>
                <a:gd name="T13" fmla="*/ 73245 h 32"/>
                <a:gd name="T14" fmla="*/ 84009 w 39"/>
                <a:gd name="T15" fmla="*/ 73245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8" y="32"/>
                    <a:pt x="38" y="32"/>
                    <a:pt x="38" y="31"/>
                  </a:cubicBezTo>
                  <a:cubicBezTo>
                    <a:pt x="39" y="31"/>
                    <a:pt x="39" y="30"/>
                    <a:pt x="38" y="29"/>
                  </a:cubicBezTo>
                  <a:cubicBezTo>
                    <a:pt x="2" y="0"/>
                    <a:pt x="2" y="0"/>
                    <a:pt x="2" y="0"/>
                  </a:cubicBezTo>
                  <a:cubicBezTo>
                    <a:pt x="2" y="0"/>
                    <a:pt x="1" y="0"/>
                    <a:pt x="0" y="0"/>
                  </a:cubicBezTo>
                  <a:cubicBezTo>
                    <a:pt x="0" y="1"/>
                    <a:pt x="0" y="2"/>
                    <a:pt x="1" y="3"/>
                  </a:cubicBezTo>
                  <a:cubicBezTo>
                    <a:pt x="36" y="32"/>
                    <a:pt x="36" y="32"/>
                    <a:pt x="36" y="32"/>
                  </a:cubicBezTo>
                  <a:cubicBezTo>
                    <a:pt x="37" y="32"/>
                    <a:pt x="37" y="32"/>
                    <a:pt x="37"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7" name="îŝlîḍe"/>
            <p:cNvSpPr>
              <a:spLocks noChangeArrowheads="1"/>
            </p:cNvSpPr>
            <p:nvPr/>
          </p:nvSpPr>
          <p:spPr bwMode="auto">
            <a:xfrm>
              <a:off x="5150104" y="3136415"/>
              <a:ext cx="88550" cy="156329"/>
            </a:xfrm>
            <a:custGeom>
              <a:avLst/>
              <a:gdLst>
                <a:gd name="T0" fmla="*/ 86279 w 39"/>
                <a:gd name="T1" fmla="*/ 156329 h 69"/>
                <a:gd name="T2" fmla="*/ 86279 w 39"/>
                <a:gd name="T3" fmla="*/ 156329 h 69"/>
                <a:gd name="T4" fmla="*/ 88550 w 39"/>
                <a:gd name="T5" fmla="*/ 151798 h 69"/>
                <a:gd name="T6" fmla="*/ 6812 w 39"/>
                <a:gd name="T7" fmla="*/ 2266 h 69"/>
                <a:gd name="T8" fmla="*/ 2271 w 39"/>
                <a:gd name="T9" fmla="*/ 2266 h 69"/>
                <a:gd name="T10" fmla="*/ 2271 w 39"/>
                <a:gd name="T11" fmla="*/ 6797 h 69"/>
                <a:gd name="T12" fmla="*/ 81738 w 39"/>
                <a:gd name="T13" fmla="*/ 154063 h 69"/>
                <a:gd name="T14" fmla="*/ 86279 w 39"/>
                <a:gd name="T15" fmla="*/ 156329 h 69"/>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9"/>
                <a:gd name="T26" fmla="*/ 39 w 39"/>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9">
                  <a:moveTo>
                    <a:pt x="38" y="69"/>
                  </a:moveTo>
                  <a:cubicBezTo>
                    <a:pt x="38" y="69"/>
                    <a:pt x="38" y="69"/>
                    <a:pt x="38" y="69"/>
                  </a:cubicBezTo>
                  <a:cubicBezTo>
                    <a:pt x="39" y="68"/>
                    <a:pt x="39" y="67"/>
                    <a:pt x="39" y="67"/>
                  </a:cubicBezTo>
                  <a:cubicBezTo>
                    <a:pt x="3" y="1"/>
                    <a:pt x="3" y="1"/>
                    <a:pt x="3" y="1"/>
                  </a:cubicBezTo>
                  <a:cubicBezTo>
                    <a:pt x="3" y="1"/>
                    <a:pt x="2" y="0"/>
                    <a:pt x="1" y="1"/>
                  </a:cubicBezTo>
                  <a:cubicBezTo>
                    <a:pt x="0" y="1"/>
                    <a:pt x="0" y="2"/>
                    <a:pt x="1" y="3"/>
                  </a:cubicBezTo>
                  <a:cubicBezTo>
                    <a:pt x="36" y="68"/>
                    <a:pt x="36" y="68"/>
                    <a:pt x="36" y="68"/>
                  </a:cubicBezTo>
                  <a:cubicBezTo>
                    <a:pt x="36" y="69"/>
                    <a:pt x="37" y="69"/>
                    <a:pt x="38" y="69"/>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8" name="ïṩľîḑe"/>
            <p:cNvSpPr>
              <a:spLocks noChangeArrowheads="1"/>
            </p:cNvSpPr>
            <p:nvPr/>
          </p:nvSpPr>
          <p:spPr bwMode="auto">
            <a:xfrm>
              <a:off x="5070300" y="3136415"/>
              <a:ext cx="88550" cy="90736"/>
            </a:xfrm>
            <a:custGeom>
              <a:avLst/>
              <a:gdLst>
                <a:gd name="T0" fmla="*/ 2271 w 39"/>
                <a:gd name="T1" fmla="*/ 90736 h 40"/>
                <a:gd name="T2" fmla="*/ 4541 w 39"/>
                <a:gd name="T3" fmla="*/ 88468 h 40"/>
                <a:gd name="T4" fmla="*/ 86279 w 39"/>
                <a:gd name="T5" fmla="*/ 6805 h 40"/>
                <a:gd name="T6" fmla="*/ 86279 w 39"/>
                <a:gd name="T7" fmla="*/ 2268 h 40"/>
                <a:gd name="T8" fmla="*/ 81738 w 39"/>
                <a:gd name="T9" fmla="*/ 2268 h 40"/>
                <a:gd name="T10" fmla="*/ 0 w 39"/>
                <a:gd name="T11" fmla="*/ 83931 h 40"/>
                <a:gd name="T12" fmla="*/ 0 w 39"/>
                <a:gd name="T13" fmla="*/ 88468 h 40"/>
                <a:gd name="T14" fmla="*/ 2271 w 39"/>
                <a:gd name="T15" fmla="*/ 90736 h 4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0"/>
                <a:gd name="T26" fmla="*/ 39 w 39"/>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0">
                  <a:moveTo>
                    <a:pt x="1" y="40"/>
                  </a:moveTo>
                  <a:cubicBezTo>
                    <a:pt x="2" y="40"/>
                    <a:pt x="2" y="40"/>
                    <a:pt x="2" y="39"/>
                  </a:cubicBezTo>
                  <a:cubicBezTo>
                    <a:pt x="38" y="3"/>
                    <a:pt x="38" y="3"/>
                    <a:pt x="38" y="3"/>
                  </a:cubicBezTo>
                  <a:cubicBezTo>
                    <a:pt x="39" y="2"/>
                    <a:pt x="38" y="2"/>
                    <a:pt x="38" y="1"/>
                  </a:cubicBezTo>
                  <a:cubicBezTo>
                    <a:pt x="37" y="0"/>
                    <a:pt x="36" y="0"/>
                    <a:pt x="36" y="1"/>
                  </a:cubicBezTo>
                  <a:cubicBezTo>
                    <a:pt x="0" y="37"/>
                    <a:pt x="0" y="37"/>
                    <a:pt x="0" y="37"/>
                  </a:cubicBezTo>
                  <a:cubicBezTo>
                    <a:pt x="0" y="38"/>
                    <a:pt x="0" y="39"/>
                    <a:pt x="0" y="39"/>
                  </a:cubicBezTo>
                  <a:cubicBezTo>
                    <a:pt x="0" y="40"/>
                    <a:pt x="1" y="40"/>
                    <a:pt x="1" y="40"/>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9" name="íṣľiḍè"/>
            <p:cNvSpPr>
              <a:spLocks noChangeArrowheads="1"/>
            </p:cNvSpPr>
            <p:nvPr/>
          </p:nvSpPr>
          <p:spPr bwMode="auto">
            <a:xfrm>
              <a:off x="4988309" y="3104712"/>
              <a:ext cx="88550" cy="122439"/>
            </a:xfrm>
            <a:custGeom>
              <a:avLst/>
              <a:gdLst>
                <a:gd name="T0" fmla="*/ 84009 w 39"/>
                <a:gd name="T1" fmla="*/ 122439 h 54"/>
                <a:gd name="T2" fmla="*/ 86279 w 39"/>
                <a:gd name="T3" fmla="*/ 122439 h 54"/>
                <a:gd name="T4" fmla="*/ 86279 w 39"/>
                <a:gd name="T5" fmla="*/ 117904 h 54"/>
                <a:gd name="T6" fmla="*/ 6812 w 39"/>
                <a:gd name="T7" fmla="*/ 2267 h 54"/>
                <a:gd name="T8" fmla="*/ 2271 w 39"/>
                <a:gd name="T9" fmla="*/ 0 h 54"/>
                <a:gd name="T10" fmla="*/ 0 w 39"/>
                <a:gd name="T11" fmla="*/ 4535 h 54"/>
                <a:gd name="T12" fmla="*/ 81738 w 39"/>
                <a:gd name="T13" fmla="*/ 120172 h 54"/>
                <a:gd name="T14" fmla="*/ 84009 w 39"/>
                <a:gd name="T15" fmla="*/ 122439 h 5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4"/>
                <a:gd name="T26" fmla="*/ 39 w 3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4">
                  <a:moveTo>
                    <a:pt x="37" y="54"/>
                  </a:moveTo>
                  <a:cubicBezTo>
                    <a:pt x="38" y="54"/>
                    <a:pt x="38" y="54"/>
                    <a:pt x="38" y="54"/>
                  </a:cubicBezTo>
                  <a:cubicBezTo>
                    <a:pt x="39" y="53"/>
                    <a:pt x="39" y="52"/>
                    <a:pt x="38" y="52"/>
                  </a:cubicBezTo>
                  <a:cubicBezTo>
                    <a:pt x="3" y="1"/>
                    <a:pt x="3" y="1"/>
                    <a:pt x="3" y="1"/>
                  </a:cubicBezTo>
                  <a:cubicBezTo>
                    <a:pt x="2" y="0"/>
                    <a:pt x="1" y="0"/>
                    <a:pt x="1" y="0"/>
                  </a:cubicBezTo>
                  <a:cubicBezTo>
                    <a:pt x="0" y="1"/>
                    <a:pt x="0" y="2"/>
                    <a:pt x="0" y="2"/>
                  </a:cubicBezTo>
                  <a:cubicBezTo>
                    <a:pt x="36" y="53"/>
                    <a:pt x="36" y="53"/>
                    <a:pt x="36" y="53"/>
                  </a:cubicBezTo>
                  <a:cubicBezTo>
                    <a:pt x="36" y="54"/>
                    <a:pt x="37" y="54"/>
                    <a:pt x="37" y="54"/>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60" name="íşļîḋe"/>
            <p:cNvSpPr>
              <a:spLocks noChangeArrowheads="1"/>
            </p:cNvSpPr>
            <p:nvPr/>
          </p:nvSpPr>
          <p:spPr bwMode="auto">
            <a:xfrm>
              <a:off x="4906319" y="3055517"/>
              <a:ext cx="88550" cy="56847"/>
            </a:xfrm>
            <a:custGeom>
              <a:avLst/>
              <a:gdLst>
                <a:gd name="T0" fmla="*/ 86279 w 39"/>
                <a:gd name="T1" fmla="*/ 56847 h 25"/>
                <a:gd name="T2" fmla="*/ 88550 w 39"/>
                <a:gd name="T3" fmla="*/ 54573 h 25"/>
                <a:gd name="T4" fmla="*/ 86279 w 39"/>
                <a:gd name="T5" fmla="*/ 50025 h 25"/>
                <a:gd name="T6" fmla="*/ 6812 w 39"/>
                <a:gd name="T7" fmla="*/ 0 h 25"/>
                <a:gd name="T8" fmla="*/ 2271 w 39"/>
                <a:gd name="T9" fmla="*/ 2274 h 25"/>
                <a:gd name="T10" fmla="*/ 2271 w 39"/>
                <a:gd name="T11" fmla="*/ 6822 h 25"/>
                <a:gd name="T12" fmla="*/ 84009 w 39"/>
                <a:gd name="T13" fmla="*/ 56847 h 25"/>
                <a:gd name="T14" fmla="*/ 8627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8" y="25"/>
                  </a:moveTo>
                  <a:cubicBezTo>
                    <a:pt x="38" y="25"/>
                    <a:pt x="39" y="25"/>
                    <a:pt x="39" y="24"/>
                  </a:cubicBezTo>
                  <a:cubicBezTo>
                    <a:pt x="39" y="24"/>
                    <a:pt x="39" y="23"/>
                    <a:pt x="38" y="22"/>
                  </a:cubicBezTo>
                  <a:cubicBezTo>
                    <a:pt x="3" y="0"/>
                    <a:pt x="3" y="0"/>
                    <a:pt x="3" y="0"/>
                  </a:cubicBezTo>
                  <a:cubicBezTo>
                    <a:pt x="2" y="0"/>
                    <a:pt x="1" y="0"/>
                    <a:pt x="1" y="1"/>
                  </a:cubicBezTo>
                  <a:cubicBezTo>
                    <a:pt x="0" y="2"/>
                    <a:pt x="0" y="3"/>
                    <a:pt x="1" y="3"/>
                  </a:cubicBezTo>
                  <a:cubicBezTo>
                    <a:pt x="37" y="25"/>
                    <a:pt x="37" y="25"/>
                    <a:pt x="37" y="25"/>
                  </a:cubicBezTo>
                  <a:cubicBezTo>
                    <a:pt x="38" y="25"/>
                    <a:pt x="38" y="25"/>
                    <a:pt x="38"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61" name="ïslïḍe"/>
            <p:cNvSpPr>
              <a:spLocks noChangeArrowheads="1"/>
            </p:cNvSpPr>
            <p:nvPr/>
          </p:nvSpPr>
          <p:spPr bwMode="auto">
            <a:xfrm>
              <a:off x="6278295" y="360868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2" name="iṥļîḑê"/>
            <p:cNvSpPr>
              <a:spLocks noChangeArrowheads="1"/>
            </p:cNvSpPr>
            <p:nvPr/>
          </p:nvSpPr>
          <p:spPr bwMode="auto">
            <a:xfrm>
              <a:off x="6196304" y="3576978"/>
              <a:ext cx="20771" cy="19678"/>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3" name="iŝľíḋè"/>
            <p:cNvSpPr>
              <a:spLocks noChangeArrowheads="1"/>
            </p:cNvSpPr>
            <p:nvPr/>
          </p:nvSpPr>
          <p:spPr bwMode="auto">
            <a:xfrm>
              <a:off x="6114314" y="3560579"/>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4" name="îś1îdé"/>
            <p:cNvSpPr>
              <a:spLocks noChangeArrowheads="1"/>
            </p:cNvSpPr>
            <p:nvPr/>
          </p:nvSpPr>
          <p:spPr bwMode="auto">
            <a:xfrm>
              <a:off x="6035603" y="3543088"/>
              <a:ext cx="19678" cy="19678"/>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5" name="ïŝľiḍè"/>
            <p:cNvSpPr>
              <a:spLocks noChangeArrowheads="1"/>
            </p:cNvSpPr>
            <p:nvPr/>
          </p:nvSpPr>
          <p:spPr bwMode="auto">
            <a:xfrm>
              <a:off x="5953612" y="349280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6" name="íṧļiḓè"/>
            <p:cNvSpPr>
              <a:spLocks noChangeArrowheads="1"/>
            </p:cNvSpPr>
            <p:nvPr/>
          </p:nvSpPr>
          <p:spPr bwMode="auto">
            <a:xfrm>
              <a:off x="5871622" y="3444699"/>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7" name="ïsḻíḑe"/>
            <p:cNvSpPr>
              <a:spLocks noChangeArrowheads="1"/>
            </p:cNvSpPr>
            <p:nvPr/>
          </p:nvSpPr>
          <p:spPr bwMode="auto">
            <a:xfrm>
              <a:off x="5791817" y="3345217"/>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8" name="íŝḻîďé"/>
            <p:cNvSpPr>
              <a:spLocks noChangeArrowheads="1"/>
            </p:cNvSpPr>
            <p:nvPr/>
          </p:nvSpPr>
          <p:spPr bwMode="auto">
            <a:xfrm>
              <a:off x="5710920" y="3395505"/>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9" name="ïşļiḋê"/>
            <p:cNvSpPr>
              <a:spLocks noChangeArrowheads="1"/>
            </p:cNvSpPr>
            <p:nvPr/>
          </p:nvSpPr>
          <p:spPr bwMode="auto">
            <a:xfrm>
              <a:off x="5628929" y="3461098"/>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0" name="i$1îďê"/>
            <p:cNvSpPr>
              <a:spLocks noChangeArrowheads="1"/>
            </p:cNvSpPr>
            <p:nvPr/>
          </p:nvSpPr>
          <p:spPr bwMode="auto">
            <a:xfrm>
              <a:off x="5549125" y="349280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1" name="îş1iḍê"/>
            <p:cNvSpPr>
              <a:spLocks noChangeArrowheads="1"/>
            </p:cNvSpPr>
            <p:nvPr/>
          </p:nvSpPr>
          <p:spPr bwMode="auto">
            <a:xfrm>
              <a:off x="5467134" y="3427208"/>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2" name="íSḻiḍe"/>
            <p:cNvSpPr>
              <a:spLocks noChangeArrowheads="1"/>
            </p:cNvSpPr>
            <p:nvPr/>
          </p:nvSpPr>
          <p:spPr bwMode="auto">
            <a:xfrm>
              <a:off x="5386237" y="3379107"/>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3" name="íśḷiḋè"/>
            <p:cNvSpPr>
              <a:spLocks noChangeArrowheads="1"/>
            </p:cNvSpPr>
            <p:nvPr/>
          </p:nvSpPr>
          <p:spPr bwMode="auto">
            <a:xfrm>
              <a:off x="5306433" y="3345217"/>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4" name="î$ḷîḋè"/>
            <p:cNvSpPr>
              <a:spLocks noChangeArrowheads="1"/>
            </p:cNvSpPr>
            <p:nvPr/>
          </p:nvSpPr>
          <p:spPr bwMode="auto">
            <a:xfrm>
              <a:off x="5224442" y="3279625"/>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5" name="ïSļîdé"/>
            <p:cNvSpPr>
              <a:spLocks noChangeArrowheads="1"/>
            </p:cNvSpPr>
            <p:nvPr/>
          </p:nvSpPr>
          <p:spPr bwMode="auto">
            <a:xfrm>
              <a:off x="5142452" y="3129855"/>
              <a:ext cx="20771" cy="22957"/>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6" name="ísliḑé"/>
            <p:cNvSpPr>
              <a:spLocks noChangeArrowheads="1"/>
            </p:cNvSpPr>
            <p:nvPr/>
          </p:nvSpPr>
          <p:spPr bwMode="auto">
            <a:xfrm>
              <a:off x="5063741" y="3214032"/>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7" name="iśliḍê"/>
            <p:cNvSpPr>
              <a:spLocks noChangeArrowheads="1"/>
            </p:cNvSpPr>
            <p:nvPr/>
          </p:nvSpPr>
          <p:spPr bwMode="auto">
            <a:xfrm>
              <a:off x="4981750" y="3098152"/>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8" name="îšļíḓê"/>
            <p:cNvSpPr>
              <a:spLocks noChangeArrowheads="1"/>
            </p:cNvSpPr>
            <p:nvPr/>
          </p:nvSpPr>
          <p:spPr bwMode="auto">
            <a:xfrm>
              <a:off x="4899759" y="3047865"/>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9" name="íS1îdé"/>
            <p:cNvSpPr>
              <a:spLocks noChangeArrowheads="1"/>
            </p:cNvSpPr>
            <p:nvPr/>
          </p:nvSpPr>
          <p:spPr bwMode="auto">
            <a:xfrm>
              <a:off x="3995676" y="2848901"/>
              <a:ext cx="1028709" cy="1464899"/>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4899 h 646"/>
                <a:gd name="T12" fmla="*/ 47688 w 453"/>
                <a:gd name="T13" fmla="*/ 1464899 h 646"/>
                <a:gd name="T14" fmla="*/ 74939 w 453"/>
                <a:gd name="T15" fmla="*/ 1464899 h 646"/>
                <a:gd name="T16" fmla="*/ 143065 w 453"/>
                <a:gd name="T17" fmla="*/ 1464899 h 646"/>
                <a:gd name="T18" fmla="*/ 906081 w 453"/>
                <a:gd name="T19" fmla="*/ 1464899 h 646"/>
                <a:gd name="T20" fmla="*/ 1028709 w 453"/>
                <a:gd name="T21" fmla="*/ 1342446 h 646"/>
                <a:gd name="T22" fmla="*/ 1028709 w 453"/>
                <a:gd name="T23" fmla="*/ 122453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0" name="işḷîḋè"/>
            <p:cNvSpPr>
              <a:spLocks noChangeArrowheads="1"/>
            </p:cNvSpPr>
            <p:nvPr/>
          </p:nvSpPr>
          <p:spPr bwMode="auto">
            <a:xfrm>
              <a:off x="4057989" y="2821571"/>
              <a:ext cx="1027616" cy="1464899"/>
            </a:xfrm>
            <a:custGeom>
              <a:avLst/>
              <a:gdLst>
                <a:gd name="T0" fmla="*/ 905119 w 453"/>
                <a:gd name="T1" fmla="*/ 0 h 646"/>
                <a:gd name="T2" fmla="*/ 142913 w 453"/>
                <a:gd name="T3" fmla="*/ 0 h 646"/>
                <a:gd name="T4" fmla="*/ 74859 w 453"/>
                <a:gd name="T5" fmla="*/ 0 h 646"/>
                <a:gd name="T6" fmla="*/ 47638 w 453"/>
                <a:gd name="T7" fmla="*/ 0 h 646"/>
                <a:gd name="T8" fmla="*/ 0 w 453"/>
                <a:gd name="T9" fmla="*/ 0 h 646"/>
                <a:gd name="T10" fmla="*/ 0 w 453"/>
                <a:gd name="T11" fmla="*/ 1464899 h 646"/>
                <a:gd name="T12" fmla="*/ 47638 w 453"/>
                <a:gd name="T13" fmla="*/ 1464899 h 646"/>
                <a:gd name="T14" fmla="*/ 74859 w 453"/>
                <a:gd name="T15" fmla="*/ 1464899 h 646"/>
                <a:gd name="T16" fmla="*/ 142913 w 453"/>
                <a:gd name="T17" fmla="*/ 1464899 h 646"/>
                <a:gd name="T18" fmla="*/ 905119 w 453"/>
                <a:gd name="T19" fmla="*/ 1464899 h 646"/>
                <a:gd name="T20" fmla="*/ 1027616 w 453"/>
                <a:gd name="T21" fmla="*/ 1342446 h 646"/>
                <a:gd name="T22" fmla="*/ 1027616 w 453"/>
                <a:gd name="T23" fmla="*/ 122453 h 646"/>
                <a:gd name="T24" fmla="*/ 905119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1" name="iŝḻíḓè"/>
            <p:cNvSpPr>
              <a:spLocks noChangeArrowheads="1"/>
            </p:cNvSpPr>
            <p:nvPr/>
          </p:nvSpPr>
          <p:spPr bwMode="auto">
            <a:xfrm>
              <a:off x="4050337" y="2787681"/>
              <a:ext cx="1028709" cy="1464899"/>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4899 h 646"/>
                <a:gd name="T12" fmla="*/ 47688 w 453"/>
                <a:gd name="T13" fmla="*/ 1464899 h 646"/>
                <a:gd name="T14" fmla="*/ 74939 w 453"/>
                <a:gd name="T15" fmla="*/ 1464899 h 646"/>
                <a:gd name="T16" fmla="*/ 143065 w 453"/>
                <a:gd name="T17" fmla="*/ 1464899 h 646"/>
                <a:gd name="T18" fmla="*/ 906081 w 453"/>
                <a:gd name="T19" fmla="*/ 1464899 h 646"/>
                <a:gd name="T20" fmla="*/ 1028709 w 453"/>
                <a:gd name="T21" fmla="*/ 1342446 h 646"/>
                <a:gd name="T22" fmla="*/ 1028709 w 453"/>
                <a:gd name="T23" fmla="*/ 122453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CB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2" name="iśļidê"/>
            <p:cNvSpPr>
              <a:spLocks noChangeArrowheads="1"/>
            </p:cNvSpPr>
            <p:nvPr/>
          </p:nvSpPr>
          <p:spPr bwMode="auto">
            <a:xfrm>
              <a:off x="4023006" y="2807359"/>
              <a:ext cx="1028709" cy="1465992"/>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5992 h 646"/>
                <a:gd name="T12" fmla="*/ 47688 w 453"/>
                <a:gd name="T13" fmla="*/ 1465992 h 646"/>
                <a:gd name="T14" fmla="*/ 74939 w 453"/>
                <a:gd name="T15" fmla="*/ 1465992 h 646"/>
                <a:gd name="T16" fmla="*/ 143065 w 453"/>
                <a:gd name="T17" fmla="*/ 1465992 h 646"/>
                <a:gd name="T18" fmla="*/ 906081 w 453"/>
                <a:gd name="T19" fmla="*/ 1465992 h 646"/>
                <a:gd name="T20" fmla="*/ 1028709 w 453"/>
                <a:gd name="T21" fmla="*/ 1343448 h 646"/>
                <a:gd name="T22" fmla="*/ 1028709 w 453"/>
                <a:gd name="T23" fmla="*/ 122544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3" name="iṡḷïdè"/>
            <p:cNvSpPr>
              <a:spLocks noChangeArrowheads="1"/>
            </p:cNvSpPr>
            <p:nvPr/>
          </p:nvSpPr>
          <p:spPr bwMode="auto">
            <a:xfrm>
              <a:off x="3995676" y="2800800"/>
              <a:ext cx="143210" cy="1465992"/>
            </a:xfrm>
            <a:prstGeom prst="rect">
              <a:avLst/>
            </a:prstGeom>
            <a:solidFill>
              <a:srgbClr val="D658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4" name="ïṩlîḋe"/>
            <p:cNvSpPr>
              <a:spLocks noChangeArrowheads="1"/>
            </p:cNvSpPr>
            <p:nvPr/>
          </p:nvSpPr>
          <p:spPr bwMode="auto">
            <a:xfrm>
              <a:off x="4138886" y="2800800"/>
              <a:ext cx="885499" cy="1465992"/>
            </a:xfrm>
            <a:custGeom>
              <a:avLst/>
              <a:gdLst>
                <a:gd name="T0" fmla="*/ 762891 w 390"/>
                <a:gd name="T1" fmla="*/ 0 h 646"/>
                <a:gd name="T2" fmla="*/ 0 w 390"/>
                <a:gd name="T3" fmla="*/ 0 h 646"/>
                <a:gd name="T4" fmla="*/ 0 w 390"/>
                <a:gd name="T5" fmla="*/ 1465992 h 646"/>
                <a:gd name="T6" fmla="*/ 762891 w 390"/>
                <a:gd name="T7" fmla="*/ 1465992 h 646"/>
                <a:gd name="T8" fmla="*/ 885499 w 390"/>
                <a:gd name="T9" fmla="*/ 1343448 h 646"/>
                <a:gd name="T10" fmla="*/ 885499 w 390"/>
                <a:gd name="T11" fmla="*/ 122544 h 646"/>
                <a:gd name="T12" fmla="*/ 762891 w 390"/>
                <a:gd name="T13" fmla="*/ 0 h 646"/>
                <a:gd name="T14" fmla="*/ 0 60000 65536"/>
                <a:gd name="T15" fmla="*/ 0 60000 65536"/>
                <a:gd name="T16" fmla="*/ 0 60000 65536"/>
                <a:gd name="T17" fmla="*/ 0 60000 65536"/>
                <a:gd name="T18" fmla="*/ 0 60000 65536"/>
                <a:gd name="T19" fmla="*/ 0 60000 65536"/>
                <a:gd name="T20" fmla="*/ 0 60000 65536"/>
                <a:gd name="T21" fmla="*/ 0 w 390"/>
                <a:gd name="T22" fmla="*/ 0 h 646"/>
                <a:gd name="T23" fmla="*/ 390 w 390"/>
                <a:gd name="T24" fmla="*/ 646 h 6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0" h="646">
                  <a:moveTo>
                    <a:pt x="336" y="0"/>
                  </a:moveTo>
                  <a:cubicBezTo>
                    <a:pt x="0" y="0"/>
                    <a:pt x="0" y="0"/>
                    <a:pt x="0" y="0"/>
                  </a:cubicBezTo>
                  <a:cubicBezTo>
                    <a:pt x="0" y="646"/>
                    <a:pt x="0" y="646"/>
                    <a:pt x="0" y="646"/>
                  </a:cubicBezTo>
                  <a:cubicBezTo>
                    <a:pt x="336" y="646"/>
                    <a:pt x="336" y="646"/>
                    <a:pt x="336" y="646"/>
                  </a:cubicBezTo>
                  <a:cubicBezTo>
                    <a:pt x="366" y="646"/>
                    <a:pt x="390" y="622"/>
                    <a:pt x="390" y="592"/>
                  </a:cubicBezTo>
                  <a:cubicBezTo>
                    <a:pt x="390" y="54"/>
                    <a:pt x="390" y="54"/>
                    <a:pt x="390" y="54"/>
                  </a:cubicBezTo>
                  <a:cubicBezTo>
                    <a:pt x="390" y="24"/>
                    <a:pt x="366" y="0"/>
                    <a:pt x="336" y="0"/>
                  </a:cubicBezTo>
                  <a:close/>
                </a:path>
              </a:pathLst>
            </a:cu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5" name="îṣ1íḋé"/>
            <p:cNvSpPr>
              <a:spLocks noChangeArrowheads="1"/>
            </p:cNvSpPr>
            <p:nvPr/>
          </p:nvSpPr>
          <p:spPr bwMode="auto">
            <a:xfrm>
              <a:off x="4043777" y="2800800"/>
              <a:ext cx="27330" cy="1465992"/>
            </a:xfrm>
            <a:prstGeom prst="rect">
              <a:avLst/>
            </a:pr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6" name="ïṩ1ïdé"/>
            <p:cNvSpPr>
              <a:spLocks noChangeArrowheads="1"/>
            </p:cNvSpPr>
            <p:nvPr/>
          </p:nvSpPr>
          <p:spPr bwMode="auto">
            <a:xfrm>
              <a:off x="4334571" y="3106898"/>
              <a:ext cx="440563" cy="151956"/>
            </a:xfrm>
            <a:custGeom>
              <a:avLst/>
              <a:gdLst>
                <a:gd name="T0" fmla="*/ 440563 w 403"/>
                <a:gd name="T1" fmla="*/ 145397 h 139"/>
                <a:gd name="T2" fmla="*/ 2186 w 403"/>
                <a:gd name="T3" fmla="*/ 151956 h 139"/>
                <a:gd name="T4" fmla="*/ 0 w 403"/>
                <a:gd name="T5" fmla="*/ 7652 h 139"/>
                <a:gd name="T6" fmla="*/ 438377 w 403"/>
                <a:gd name="T7" fmla="*/ 0 h 139"/>
                <a:gd name="T8" fmla="*/ 440563 w 403"/>
                <a:gd name="T9" fmla="*/ 145397 h 139"/>
                <a:gd name="T10" fmla="*/ 0 60000 65536"/>
                <a:gd name="T11" fmla="*/ 0 60000 65536"/>
                <a:gd name="T12" fmla="*/ 0 60000 65536"/>
                <a:gd name="T13" fmla="*/ 0 60000 65536"/>
                <a:gd name="T14" fmla="*/ 0 60000 65536"/>
                <a:gd name="T15" fmla="*/ 0 w 403"/>
                <a:gd name="T16" fmla="*/ 0 h 139"/>
                <a:gd name="T17" fmla="*/ 403 w 403"/>
                <a:gd name="T18" fmla="*/ 139 h 139"/>
              </a:gdLst>
              <a:ahLst/>
              <a:cxnLst>
                <a:cxn ang="T10">
                  <a:pos x="T0" y="T1"/>
                </a:cxn>
                <a:cxn ang="T11">
                  <a:pos x="T2" y="T3"/>
                </a:cxn>
                <a:cxn ang="T12">
                  <a:pos x="T4" y="T5"/>
                </a:cxn>
                <a:cxn ang="T13">
                  <a:pos x="T6" y="T7"/>
                </a:cxn>
                <a:cxn ang="T14">
                  <a:pos x="T8" y="T9"/>
                </a:cxn>
              </a:cxnLst>
              <a:rect l="T15" t="T16" r="T17" b="T18"/>
              <a:pathLst>
                <a:path w="403" h="139">
                  <a:moveTo>
                    <a:pt x="403" y="133"/>
                  </a:moveTo>
                  <a:lnTo>
                    <a:pt x="2" y="139"/>
                  </a:lnTo>
                  <a:lnTo>
                    <a:pt x="0" y="7"/>
                  </a:lnTo>
                  <a:lnTo>
                    <a:pt x="401" y="0"/>
                  </a:lnTo>
                  <a:lnTo>
                    <a:pt x="403" y="133"/>
                  </a:lnTo>
                  <a:close/>
                </a:path>
              </a:pathLst>
            </a:custGeom>
            <a:solidFill>
              <a:srgbClr val="22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7" name="ïṡ1iḍé"/>
            <p:cNvSpPr>
              <a:spLocks noChangeArrowheads="1"/>
            </p:cNvSpPr>
            <p:nvPr/>
          </p:nvSpPr>
          <p:spPr bwMode="auto">
            <a:xfrm>
              <a:off x="4766388" y="2787681"/>
              <a:ext cx="74338" cy="1526119"/>
            </a:xfrm>
            <a:prstGeom prst="rect">
              <a:avLst/>
            </a:pr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8" name="í$ḻiḑê"/>
            <p:cNvSpPr>
              <a:spLocks noChangeArrowheads="1"/>
            </p:cNvSpPr>
            <p:nvPr/>
          </p:nvSpPr>
          <p:spPr bwMode="auto">
            <a:xfrm>
              <a:off x="4404536" y="3646943"/>
              <a:ext cx="667950" cy="666857"/>
            </a:xfrm>
            <a:custGeom>
              <a:avLst/>
              <a:gdLst>
                <a:gd name="T0" fmla="*/ 667950 w 294"/>
                <a:gd name="T1" fmla="*/ 0 h 294"/>
                <a:gd name="T2" fmla="*/ 0 w 294"/>
                <a:gd name="T3" fmla="*/ 0 h 294"/>
                <a:gd name="T4" fmla="*/ 0 w 294"/>
                <a:gd name="T5" fmla="*/ 635102 h 294"/>
                <a:gd name="T6" fmla="*/ 9088 w 294"/>
                <a:gd name="T7" fmla="*/ 657784 h 294"/>
                <a:gd name="T8" fmla="*/ 31807 w 294"/>
                <a:gd name="T9" fmla="*/ 666857 h 294"/>
                <a:gd name="T10" fmla="*/ 638415 w 294"/>
                <a:gd name="T11" fmla="*/ 666857 h 294"/>
                <a:gd name="T12" fmla="*/ 658862 w 294"/>
                <a:gd name="T13" fmla="*/ 657784 h 294"/>
                <a:gd name="T14" fmla="*/ 667950 w 294"/>
                <a:gd name="T15" fmla="*/ 635102 h 294"/>
                <a:gd name="T16" fmla="*/ 667950 w 294"/>
                <a:gd name="T17" fmla="*/ 0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294"/>
                <a:gd name="T29" fmla="*/ 294 w 294"/>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294">
                  <a:moveTo>
                    <a:pt x="294" y="0"/>
                  </a:moveTo>
                  <a:cubicBezTo>
                    <a:pt x="0" y="0"/>
                    <a:pt x="0" y="0"/>
                    <a:pt x="0" y="0"/>
                  </a:cubicBezTo>
                  <a:cubicBezTo>
                    <a:pt x="0" y="280"/>
                    <a:pt x="0" y="280"/>
                    <a:pt x="0" y="280"/>
                  </a:cubicBezTo>
                  <a:cubicBezTo>
                    <a:pt x="0" y="284"/>
                    <a:pt x="1" y="287"/>
                    <a:pt x="4" y="290"/>
                  </a:cubicBezTo>
                  <a:cubicBezTo>
                    <a:pt x="7" y="293"/>
                    <a:pt x="10" y="294"/>
                    <a:pt x="14" y="294"/>
                  </a:cubicBezTo>
                  <a:cubicBezTo>
                    <a:pt x="281" y="294"/>
                    <a:pt x="281" y="294"/>
                    <a:pt x="281" y="294"/>
                  </a:cubicBezTo>
                  <a:cubicBezTo>
                    <a:pt x="284" y="294"/>
                    <a:pt x="288" y="293"/>
                    <a:pt x="290" y="290"/>
                  </a:cubicBezTo>
                  <a:cubicBezTo>
                    <a:pt x="293" y="287"/>
                    <a:pt x="294" y="284"/>
                    <a:pt x="294" y="280"/>
                  </a:cubicBezTo>
                  <a:lnTo>
                    <a:pt x="294" y="0"/>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9" name="ïSḻíḑê"/>
            <p:cNvSpPr>
              <a:spLocks noChangeArrowheads="1"/>
            </p:cNvSpPr>
            <p:nvPr/>
          </p:nvSpPr>
          <p:spPr bwMode="auto">
            <a:xfrm>
              <a:off x="4404536" y="3349590"/>
              <a:ext cx="667950" cy="297353"/>
            </a:xfrm>
            <a:custGeom>
              <a:avLst/>
              <a:gdLst>
                <a:gd name="T0" fmla="*/ 667950 w 294"/>
                <a:gd name="T1" fmla="*/ 31778 h 131"/>
                <a:gd name="T2" fmla="*/ 658862 w 294"/>
                <a:gd name="T3" fmla="*/ 9079 h 131"/>
                <a:gd name="T4" fmla="*/ 638415 w 294"/>
                <a:gd name="T5" fmla="*/ 0 h 131"/>
                <a:gd name="T6" fmla="*/ 31807 w 294"/>
                <a:gd name="T7" fmla="*/ 0 h 131"/>
                <a:gd name="T8" fmla="*/ 9088 w 294"/>
                <a:gd name="T9" fmla="*/ 9079 h 131"/>
                <a:gd name="T10" fmla="*/ 0 w 294"/>
                <a:gd name="T11" fmla="*/ 31778 h 131"/>
                <a:gd name="T12" fmla="*/ 0 w 294"/>
                <a:gd name="T13" fmla="*/ 297353 h 131"/>
                <a:gd name="T14" fmla="*/ 667950 w 294"/>
                <a:gd name="T15" fmla="*/ 297353 h 131"/>
                <a:gd name="T16" fmla="*/ 667950 w 294"/>
                <a:gd name="T17" fmla="*/ 31778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131"/>
                <a:gd name="T29" fmla="*/ 294 w 294"/>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131">
                  <a:moveTo>
                    <a:pt x="294" y="14"/>
                  </a:moveTo>
                  <a:cubicBezTo>
                    <a:pt x="294" y="10"/>
                    <a:pt x="293" y="7"/>
                    <a:pt x="290" y="4"/>
                  </a:cubicBezTo>
                  <a:cubicBezTo>
                    <a:pt x="288" y="1"/>
                    <a:pt x="284" y="0"/>
                    <a:pt x="281" y="0"/>
                  </a:cubicBezTo>
                  <a:cubicBezTo>
                    <a:pt x="14" y="0"/>
                    <a:pt x="14" y="0"/>
                    <a:pt x="14" y="0"/>
                  </a:cubicBezTo>
                  <a:cubicBezTo>
                    <a:pt x="10" y="0"/>
                    <a:pt x="7" y="1"/>
                    <a:pt x="4" y="4"/>
                  </a:cubicBezTo>
                  <a:cubicBezTo>
                    <a:pt x="1" y="7"/>
                    <a:pt x="0" y="10"/>
                    <a:pt x="0" y="14"/>
                  </a:cubicBezTo>
                  <a:cubicBezTo>
                    <a:pt x="0" y="131"/>
                    <a:pt x="0" y="131"/>
                    <a:pt x="0" y="131"/>
                  </a:cubicBezTo>
                  <a:cubicBezTo>
                    <a:pt x="294" y="131"/>
                    <a:pt x="294" y="131"/>
                    <a:pt x="294" y="131"/>
                  </a:cubicBezTo>
                  <a:lnTo>
                    <a:pt x="294" y="14"/>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0" name="iṡľïḓe"/>
            <p:cNvSpPr>
              <a:spLocks noChangeArrowheads="1"/>
            </p:cNvSpPr>
            <p:nvPr/>
          </p:nvSpPr>
          <p:spPr bwMode="auto">
            <a:xfrm>
              <a:off x="4461383" y="3402064"/>
              <a:ext cx="560816" cy="190218"/>
            </a:xfrm>
            <a:custGeom>
              <a:avLst/>
              <a:gdLst>
                <a:gd name="T0" fmla="*/ 18164 w 247"/>
                <a:gd name="T1" fmla="*/ 190218 h 84"/>
                <a:gd name="T2" fmla="*/ 4541 w 247"/>
                <a:gd name="T3" fmla="*/ 185689 h 84"/>
                <a:gd name="T4" fmla="*/ 0 w 247"/>
                <a:gd name="T5" fmla="*/ 172102 h 84"/>
                <a:gd name="T6" fmla="*/ 0 w 247"/>
                <a:gd name="T7" fmla="*/ 18116 h 84"/>
                <a:gd name="T8" fmla="*/ 4541 w 247"/>
                <a:gd name="T9" fmla="*/ 6794 h 84"/>
                <a:gd name="T10" fmla="*/ 18164 w 247"/>
                <a:gd name="T11" fmla="*/ 0 h 84"/>
                <a:gd name="T12" fmla="*/ 542652 w 247"/>
                <a:gd name="T13" fmla="*/ 0 h 84"/>
                <a:gd name="T14" fmla="*/ 554004 w 247"/>
                <a:gd name="T15" fmla="*/ 6794 h 84"/>
                <a:gd name="T16" fmla="*/ 560816 w 247"/>
                <a:gd name="T17" fmla="*/ 18116 h 84"/>
                <a:gd name="T18" fmla="*/ 560816 w 247"/>
                <a:gd name="T19" fmla="*/ 172102 h 84"/>
                <a:gd name="T20" fmla="*/ 554004 w 247"/>
                <a:gd name="T21" fmla="*/ 185689 h 84"/>
                <a:gd name="T22" fmla="*/ 542652 w 247"/>
                <a:gd name="T23" fmla="*/ 190218 h 84"/>
                <a:gd name="T24" fmla="*/ 18164 w 247"/>
                <a:gd name="T25" fmla="*/ 190218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7"/>
                <a:gd name="T40" fmla="*/ 0 h 84"/>
                <a:gd name="T41" fmla="*/ 247 w 247"/>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7" h="84">
                  <a:moveTo>
                    <a:pt x="8" y="84"/>
                  </a:moveTo>
                  <a:cubicBezTo>
                    <a:pt x="5" y="84"/>
                    <a:pt x="3" y="83"/>
                    <a:pt x="2" y="82"/>
                  </a:cubicBezTo>
                  <a:cubicBezTo>
                    <a:pt x="0" y="80"/>
                    <a:pt x="0" y="78"/>
                    <a:pt x="0" y="76"/>
                  </a:cubicBezTo>
                  <a:cubicBezTo>
                    <a:pt x="0" y="8"/>
                    <a:pt x="0" y="8"/>
                    <a:pt x="0" y="8"/>
                  </a:cubicBezTo>
                  <a:cubicBezTo>
                    <a:pt x="0" y="6"/>
                    <a:pt x="0" y="4"/>
                    <a:pt x="2" y="3"/>
                  </a:cubicBezTo>
                  <a:cubicBezTo>
                    <a:pt x="3" y="1"/>
                    <a:pt x="5" y="0"/>
                    <a:pt x="8" y="0"/>
                  </a:cubicBezTo>
                  <a:cubicBezTo>
                    <a:pt x="239" y="0"/>
                    <a:pt x="239" y="0"/>
                    <a:pt x="239" y="0"/>
                  </a:cubicBezTo>
                  <a:cubicBezTo>
                    <a:pt x="241" y="0"/>
                    <a:pt x="243" y="1"/>
                    <a:pt x="244" y="3"/>
                  </a:cubicBezTo>
                  <a:cubicBezTo>
                    <a:pt x="246" y="4"/>
                    <a:pt x="247" y="6"/>
                    <a:pt x="247" y="8"/>
                  </a:cubicBezTo>
                  <a:cubicBezTo>
                    <a:pt x="247" y="76"/>
                    <a:pt x="247" y="76"/>
                    <a:pt x="247" y="76"/>
                  </a:cubicBezTo>
                  <a:cubicBezTo>
                    <a:pt x="247" y="78"/>
                    <a:pt x="246" y="80"/>
                    <a:pt x="244" y="82"/>
                  </a:cubicBezTo>
                  <a:cubicBezTo>
                    <a:pt x="243" y="83"/>
                    <a:pt x="241" y="84"/>
                    <a:pt x="239" y="84"/>
                  </a:cubicBezTo>
                  <a:lnTo>
                    <a:pt x="8" y="84"/>
                  </a:lnTo>
                  <a:close/>
                </a:path>
              </a:pathLst>
            </a:custGeom>
            <a:solidFill>
              <a:srgbClr val="D6E0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1" name="íṥ1ïḋé"/>
            <p:cNvSpPr>
              <a:spLocks noChangeArrowheads="1"/>
            </p:cNvSpPr>
            <p:nvPr/>
          </p:nvSpPr>
          <p:spPr bwMode="auto">
            <a:xfrm>
              <a:off x="4473408" y="3416276"/>
              <a:ext cx="535672" cy="165074"/>
            </a:xfrm>
            <a:custGeom>
              <a:avLst/>
              <a:gdLst>
                <a:gd name="T0" fmla="*/ 6809 w 236"/>
                <a:gd name="T1" fmla="*/ 0 h 73"/>
                <a:gd name="T2" fmla="*/ 2270 w 236"/>
                <a:gd name="T3" fmla="*/ 2261 h 73"/>
                <a:gd name="T4" fmla="*/ 0 w 236"/>
                <a:gd name="T5" fmla="*/ 4523 h 73"/>
                <a:gd name="T6" fmla="*/ 0 w 236"/>
                <a:gd name="T7" fmla="*/ 158290 h 73"/>
                <a:gd name="T8" fmla="*/ 2270 w 236"/>
                <a:gd name="T9" fmla="*/ 162813 h 73"/>
                <a:gd name="T10" fmla="*/ 6809 w 236"/>
                <a:gd name="T11" fmla="*/ 165074 h 73"/>
                <a:gd name="T12" fmla="*/ 531132 w 236"/>
                <a:gd name="T13" fmla="*/ 165074 h 73"/>
                <a:gd name="T14" fmla="*/ 533402 w 236"/>
                <a:gd name="T15" fmla="*/ 162813 h 73"/>
                <a:gd name="T16" fmla="*/ 535672 w 236"/>
                <a:gd name="T17" fmla="*/ 158290 h 73"/>
                <a:gd name="T18" fmla="*/ 535672 w 236"/>
                <a:gd name="T19" fmla="*/ 4523 h 73"/>
                <a:gd name="T20" fmla="*/ 533402 w 236"/>
                <a:gd name="T21" fmla="*/ 2261 h 73"/>
                <a:gd name="T22" fmla="*/ 531132 w 236"/>
                <a:gd name="T23" fmla="*/ 0 h 73"/>
                <a:gd name="T24" fmla="*/ 6809 w 23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73"/>
                <a:gd name="T41" fmla="*/ 236 w 236"/>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73">
                  <a:moveTo>
                    <a:pt x="3" y="0"/>
                  </a:moveTo>
                  <a:cubicBezTo>
                    <a:pt x="2" y="0"/>
                    <a:pt x="1" y="0"/>
                    <a:pt x="1" y="1"/>
                  </a:cubicBezTo>
                  <a:cubicBezTo>
                    <a:pt x="0" y="1"/>
                    <a:pt x="0" y="2"/>
                    <a:pt x="0" y="2"/>
                  </a:cubicBezTo>
                  <a:cubicBezTo>
                    <a:pt x="0" y="70"/>
                    <a:pt x="0" y="70"/>
                    <a:pt x="0" y="70"/>
                  </a:cubicBezTo>
                  <a:cubicBezTo>
                    <a:pt x="0" y="71"/>
                    <a:pt x="0" y="71"/>
                    <a:pt x="1" y="72"/>
                  </a:cubicBezTo>
                  <a:cubicBezTo>
                    <a:pt x="1" y="72"/>
                    <a:pt x="2" y="73"/>
                    <a:pt x="3" y="73"/>
                  </a:cubicBezTo>
                  <a:cubicBezTo>
                    <a:pt x="234" y="73"/>
                    <a:pt x="234" y="73"/>
                    <a:pt x="234" y="73"/>
                  </a:cubicBezTo>
                  <a:cubicBezTo>
                    <a:pt x="234" y="73"/>
                    <a:pt x="235" y="72"/>
                    <a:pt x="235" y="72"/>
                  </a:cubicBezTo>
                  <a:cubicBezTo>
                    <a:pt x="236" y="71"/>
                    <a:pt x="236" y="71"/>
                    <a:pt x="236" y="70"/>
                  </a:cubicBezTo>
                  <a:cubicBezTo>
                    <a:pt x="236" y="2"/>
                    <a:pt x="236" y="2"/>
                    <a:pt x="236" y="2"/>
                  </a:cubicBezTo>
                  <a:cubicBezTo>
                    <a:pt x="236" y="2"/>
                    <a:pt x="236" y="1"/>
                    <a:pt x="235" y="1"/>
                  </a:cubicBezTo>
                  <a:cubicBezTo>
                    <a:pt x="235" y="0"/>
                    <a:pt x="234" y="0"/>
                    <a:pt x="234" y="0"/>
                  </a:cubicBezTo>
                  <a:lnTo>
                    <a:pt x="3" y="0"/>
                  </a:lnTo>
                  <a:close/>
                </a:path>
              </a:pathLst>
            </a:cu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2" name="ïslidé"/>
            <p:cNvSpPr>
              <a:spLocks noChangeArrowheads="1"/>
            </p:cNvSpPr>
            <p:nvPr/>
          </p:nvSpPr>
          <p:spPr bwMode="auto">
            <a:xfrm>
              <a:off x="4404536" y="3633824"/>
              <a:ext cx="667950" cy="13118"/>
            </a:xfrm>
            <a:prstGeom prst="rect">
              <a:avLst/>
            </a:pr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3" name="íṧ1ïḍe"/>
            <p:cNvSpPr>
              <a:spLocks noChangeArrowheads="1"/>
            </p:cNvSpPr>
            <p:nvPr/>
          </p:nvSpPr>
          <p:spPr bwMode="auto">
            <a:xfrm>
              <a:off x="4484340" y="3787967"/>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4" name="iṩ1iḑe"/>
            <p:cNvSpPr>
              <a:spLocks noChangeArrowheads="1"/>
            </p:cNvSpPr>
            <p:nvPr/>
          </p:nvSpPr>
          <p:spPr bwMode="auto">
            <a:xfrm>
              <a:off x="4627551" y="3787967"/>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5" name="ïṩḻiďé"/>
            <p:cNvSpPr>
              <a:spLocks noChangeArrowheads="1"/>
            </p:cNvSpPr>
            <p:nvPr/>
          </p:nvSpPr>
          <p:spPr bwMode="auto">
            <a:xfrm>
              <a:off x="4772947" y="3787967"/>
              <a:ext cx="76525" cy="63406"/>
            </a:xfrm>
            <a:prstGeom prst="rect">
              <a:avLst/>
            </a:pr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6" name="işḷïḓê"/>
            <p:cNvSpPr>
              <a:spLocks noChangeArrowheads="1"/>
            </p:cNvSpPr>
            <p:nvPr/>
          </p:nvSpPr>
          <p:spPr bwMode="auto">
            <a:xfrm>
              <a:off x="4916157" y="3787967"/>
              <a:ext cx="76525" cy="63406"/>
            </a:xfrm>
            <a:prstGeom prst="rect">
              <a:avLst/>
            </a:pr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7" name="íṡḻíḋé"/>
            <p:cNvSpPr>
              <a:spLocks noChangeArrowheads="1"/>
            </p:cNvSpPr>
            <p:nvPr/>
          </p:nvSpPr>
          <p:spPr bwMode="auto">
            <a:xfrm>
              <a:off x="4484340" y="3901660"/>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8" name="íṧḻidé"/>
            <p:cNvSpPr>
              <a:spLocks noChangeArrowheads="1"/>
            </p:cNvSpPr>
            <p:nvPr/>
          </p:nvSpPr>
          <p:spPr bwMode="auto">
            <a:xfrm>
              <a:off x="4627551"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9" name="îśḻíḓe"/>
            <p:cNvSpPr>
              <a:spLocks noChangeArrowheads="1"/>
            </p:cNvSpPr>
            <p:nvPr/>
          </p:nvSpPr>
          <p:spPr bwMode="auto">
            <a:xfrm>
              <a:off x="4772947"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0" name="isḻïdé"/>
            <p:cNvSpPr>
              <a:spLocks noChangeArrowheads="1"/>
            </p:cNvSpPr>
            <p:nvPr/>
          </p:nvSpPr>
          <p:spPr bwMode="auto">
            <a:xfrm>
              <a:off x="4916157"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1" name="îṣlîďe"/>
            <p:cNvSpPr>
              <a:spLocks noChangeArrowheads="1"/>
            </p:cNvSpPr>
            <p:nvPr/>
          </p:nvSpPr>
          <p:spPr bwMode="auto">
            <a:xfrm>
              <a:off x="4484340" y="4014261"/>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2" name="ïṡ1iḍe"/>
            <p:cNvSpPr>
              <a:spLocks noChangeArrowheads="1"/>
            </p:cNvSpPr>
            <p:nvPr/>
          </p:nvSpPr>
          <p:spPr bwMode="auto">
            <a:xfrm>
              <a:off x="4627551" y="4014261"/>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3" name="iŝ1îḓê"/>
            <p:cNvSpPr>
              <a:spLocks noChangeArrowheads="1"/>
            </p:cNvSpPr>
            <p:nvPr/>
          </p:nvSpPr>
          <p:spPr bwMode="auto">
            <a:xfrm>
              <a:off x="4772947" y="4014261"/>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4" name="iṥľiḍé"/>
            <p:cNvSpPr>
              <a:spLocks noChangeArrowheads="1"/>
            </p:cNvSpPr>
            <p:nvPr/>
          </p:nvSpPr>
          <p:spPr bwMode="auto">
            <a:xfrm>
              <a:off x="4484340" y="4127955"/>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5" name="îš1íḓé"/>
            <p:cNvSpPr>
              <a:spLocks noChangeArrowheads="1"/>
            </p:cNvSpPr>
            <p:nvPr/>
          </p:nvSpPr>
          <p:spPr bwMode="auto">
            <a:xfrm>
              <a:off x="4627551" y="4127955"/>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6" name="ïṩlíḓé"/>
            <p:cNvSpPr>
              <a:spLocks noChangeArrowheads="1"/>
            </p:cNvSpPr>
            <p:nvPr/>
          </p:nvSpPr>
          <p:spPr bwMode="auto">
            <a:xfrm>
              <a:off x="4772947" y="4127955"/>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7" name="íṧḻîḋé"/>
            <p:cNvSpPr>
              <a:spLocks noChangeArrowheads="1"/>
            </p:cNvSpPr>
            <p:nvPr/>
          </p:nvSpPr>
          <p:spPr bwMode="auto">
            <a:xfrm>
              <a:off x="4916157" y="4014261"/>
              <a:ext cx="76525" cy="177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8" name="îṥḻïḋe"/>
            <p:cNvSpPr>
              <a:spLocks noChangeArrowheads="1"/>
            </p:cNvSpPr>
            <p:nvPr/>
          </p:nvSpPr>
          <p:spPr bwMode="auto">
            <a:xfrm>
              <a:off x="1024336" y="2329627"/>
              <a:ext cx="3114550" cy="1823471"/>
            </a:xfrm>
            <a:custGeom>
              <a:avLst/>
              <a:gdLst>
                <a:gd name="T0" fmla="*/ 145285 w 1372"/>
                <a:gd name="T1" fmla="*/ 0 h 804"/>
                <a:gd name="T2" fmla="*/ 2969265 w 1372"/>
                <a:gd name="T3" fmla="*/ 0 h 804"/>
                <a:gd name="T4" fmla="*/ 3114550 w 1372"/>
                <a:gd name="T5" fmla="*/ 145152 h 804"/>
                <a:gd name="T6" fmla="*/ 3114550 w 1372"/>
                <a:gd name="T7" fmla="*/ 1680587 h 804"/>
                <a:gd name="T8" fmla="*/ 2969265 w 1372"/>
                <a:gd name="T9" fmla="*/ 1823471 h 804"/>
                <a:gd name="T10" fmla="*/ 145285 w 1372"/>
                <a:gd name="T11" fmla="*/ 1823471 h 804"/>
                <a:gd name="T12" fmla="*/ 0 w 1372"/>
                <a:gd name="T13" fmla="*/ 1680587 h 804"/>
                <a:gd name="T14" fmla="*/ 0 w 1372"/>
                <a:gd name="T15" fmla="*/ 145152 h 804"/>
                <a:gd name="T16" fmla="*/ 145285 w 1372"/>
                <a:gd name="T17" fmla="*/ 0 h 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2"/>
                <a:gd name="T28" fmla="*/ 0 h 804"/>
                <a:gd name="T29" fmla="*/ 1372 w 1372"/>
                <a:gd name="T30" fmla="*/ 804 h 8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2" h="804">
                  <a:moveTo>
                    <a:pt x="64" y="0"/>
                  </a:moveTo>
                  <a:cubicBezTo>
                    <a:pt x="1308" y="0"/>
                    <a:pt x="1308" y="0"/>
                    <a:pt x="1308" y="0"/>
                  </a:cubicBezTo>
                  <a:cubicBezTo>
                    <a:pt x="1343" y="0"/>
                    <a:pt x="1372" y="29"/>
                    <a:pt x="1372" y="64"/>
                  </a:cubicBezTo>
                  <a:cubicBezTo>
                    <a:pt x="1372" y="741"/>
                    <a:pt x="1372" y="741"/>
                    <a:pt x="1372" y="741"/>
                  </a:cubicBezTo>
                  <a:cubicBezTo>
                    <a:pt x="1372" y="776"/>
                    <a:pt x="1343" y="804"/>
                    <a:pt x="1308" y="804"/>
                  </a:cubicBezTo>
                  <a:cubicBezTo>
                    <a:pt x="64" y="804"/>
                    <a:pt x="64" y="804"/>
                    <a:pt x="64" y="804"/>
                  </a:cubicBezTo>
                  <a:cubicBezTo>
                    <a:pt x="29" y="804"/>
                    <a:pt x="0" y="776"/>
                    <a:pt x="0" y="741"/>
                  </a:cubicBezTo>
                  <a:cubicBezTo>
                    <a:pt x="0" y="64"/>
                    <a:pt x="0" y="64"/>
                    <a:pt x="0" y="64"/>
                  </a:cubicBezTo>
                  <a:cubicBezTo>
                    <a:pt x="0" y="29"/>
                    <a:pt x="29" y="0"/>
                    <a:pt x="64"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09" name="iṣliḓé"/>
            <p:cNvSpPr>
              <a:spLocks noChangeArrowheads="1"/>
            </p:cNvSpPr>
            <p:nvPr/>
          </p:nvSpPr>
          <p:spPr bwMode="auto">
            <a:xfrm>
              <a:off x="1024336" y="2329627"/>
              <a:ext cx="3114550" cy="1834404"/>
            </a:xfrm>
            <a:custGeom>
              <a:avLst/>
              <a:gdLst>
                <a:gd name="T0" fmla="*/ 2969265 w 1372"/>
                <a:gd name="T1" fmla="*/ 0 h 809"/>
                <a:gd name="T2" fmla="*/ 145285 w 1372"/>
                <a:gd name="T3" fmla="*/ 0 h 809"/>
                <a:gd name="T4" fmla="*/ 0 w 1372"/>
                <a:gd name="T5" fmla="*/ 145120 h 809"/>
                <a:gd name="T6" fmla="*/ 0 w 1372"/>
                <a:gd name="T7" fmla="*/ 1691552 h 809"/>
                <a:gd name="T8" fmla="*/ 145285 w 1372"/>
                <a:gd name="T9" fmla="*/ 1834404 h 809"/>
                <a:gd name="T10" fmla="*/ 2969265 w 1372"/>
                <a:gd name="T11" fmla="*/ 1834404 h 809"/>
                <a:gd name="T12" fmla="*/ 3114550 w 1372"/>
                <a:gd name="T13" fmla="*/ 1691552 h 809"/>
                <a:gd name="T14" fmla="*/ 3114550 w 1372"/>
                <a:gd name="T15" fmla="*/ 145120 h 809"/>
                <a:gd name="T16" fmla="*/ 2969265 w 1372"/>
                <a:gd name="T17" fmla="*/ 0 h 809"/>
                <a:gd name="T18" fmla="*/ 2980615 w 1372"/>
                <a:gd name="T19" fmla="*/ 1691552 h 809"/>
                <a:gd name="T20" fmla="*/ 2969265 w 1372"/>
                <a:gd name="T21" fmla="*/ 1700622 h 809"/>
                <a:gd name="T22" fmla="*/ 145285 w 1372"/>
                <a:gd name="T23" fmla="*/ 1700622 h 809"/>
                <a:gd name="T24" fmla="*/ 136205 w 1372"/>
                <a:gd name="T25" fmla="*/ 1691552 h 809"/>
                <a:gd name="T26" fmla="*/ 136205 w 1372"/>
                <a:gd name="T27" fmla="*/ 145120 h 809"/>
                <a:gd name="T28" fmla="*/ 145285 w 1372"/>
                <a:gd name="T29" fmla="*/ 133782 h 809"/>
                <a:gd name="T30" fmla="*/ 2969265 w 1372"/>
                <a:gd name="T31" fmla="*/ 133782 h 809"/>
                <a:gd name="T32" fmla="*/ 2980615 w 1372"/>
                <a:gd name="T33" fmla="*/ 145120 h 809"/>
                <a:gd name="T34" fmla="*/ 2980615 w 1372"/>
                <a:gd name="T35" fmla="*/ 1691552 h 8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2"/>
                <a:gd name="T55" fmla="*/ 0 h 809"/>
                <a:gd name="T56" fmla="*/ 1372 w 1372"/>
                <a:gd name="T57" fmla="*/ 809 h 8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2" h="809">
                  <a:moveTo>
                    <a:pt x="1308" y="0"/>
                  </a:moveTo>
                  <a:cubicBezTo>
                    <a:pt x="64" y="0"/>
                    <a:pt x="64" y="0"/>
                    <a:pt x="64" y="0"/>
                  </a:cubicBezTo>
                  <a:cubicBezTo>
                    <a:pt x="29" y="0"/>
                    <a:pt x="0" y="29"/>
                    <a:pt x="0" y="64"/>
                  </a:cubicBezTo>
                  <a:cubicBezTo>
                    <a:pt x="0" y="746"/>
                    <a:pt x="0" y="746"/>
                    <a:pt x="0" y="746"/>
                  </a:cubicBezTo>
                  <a:cubicBezTo>
                    <a:pt x="0" y="781"/>
                    <a:pt x="29" y="809"/>
                    <a:pt x="64" y="809"/>
                  </a:cubicBezTo>
                  <a:cubicBezTo>
                    <a:pt x="1308" y="809"/>
                    <a:pt x="1308" y="809"/>
                    <a:pt x="1308" y="809"/>
                  </a:cubicBezTo>
                  <a:cubicBezTo>
                    <a:pt x="1343" y="809"/>
                    <a:pt x="1372" y="781"/>
                    <a:pt x="1372" y="746"/>
                  </a:cubicBezTo>
                  <a:cubicBezTo>
                    <a:pt x="1372" y="64"/>
                    <a:pt x="1372" y="64"/>
                    <a:pt x="1372" y="64"/>
                  </a:cubicBezTo>
                  <a:cubicBezTo>
                    <a:pt x="1372" y="29"/>
                    <a:pt x="1343" y="0"/>
                    <a:pt x="1308" y="0"/>
                  </a:cubicBezTo>
                  <a:close/>
                  <a:moveTo>
                    <a:pt x="1313" y="746"/>
                  </a:moveTo>
                  <a:cubicBezTo>
                    <a:pt x="1313" y="748"/>
                    <a:pt x="1311" y="750"/>
                    <a:pt x="1308" y="750"/>
                  </a:cubicBezTo>
                  <a:cubicBezTo>
                    <a:pt x="64" y="750"/>
                    <a:pt x="64" y="750"/>
                    <a:pt x="64" y="750"/>
                  </a:cubicBezTo>
                  <a:cubicBezTo>
                    <a:pt x="62" y="750"/>
                    <a:pt x="60" y="748"/>
                    <a:pt x="60" y="746"/>
                  </a:cubicBezTo>
                  <a:cubicBezTo>
                    <a:pt x="60" y="64"/>
                    <a:pt x="60" y="64"/>
                    <a:pt x="60" y="64"/>
                  </a:cubicBezTo>
                  <a:cubicBezTo>
                    <a:pt x="60" y="61"/>
                    <a:pt x="62" y="59"/>
                    <a:pt x="64" y="59"/>
                  </a:cubicBezTo>
                  <a:cubicBezTo>
                    <a:pt x="1308" y="59"/>
                    <a:pt x="1308" y="59"/>
                    <a:pt x="1308" y="59"/>
                  </a:cubicBezTo>
                  <a:cubicBezTo>
                    <a:pt x="1311" y="59"/>
                    <a:pt x="1313" y="61"/>
                    <a:pt x="1313" y="64"/>
                  </a:cubicBezTo>
                  <a:lnTo>
                    <a:pt x="1313" y="746"/>
                  </a:lnTo>
                  <a:close/>
                </a:path>
              </a:pathLst>
            </a:custGeom>
            <a:solidFill>
              <a:srgbClr val="2A5B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0" name="íṥlîďe"/>
            <p:cNvSpPr>
              <a:spLocks noChangeArrowheads="1"/>
            </p:cNvSpPr>
            <p:nvPr/>
          </p:nvSpPr>
          <p:spPr bwMode="auto">
            <a:xfrm>
              <a:off x="719331" y="4150912"/>
              <a:ext cx="3724561" cy="162888"/>
            </a:xfrm>
            <a:custGeom>
              <a:avLst/>
              <a:gdLst>
                <a:gd name="T0" fmla="*/ 6813 w 1640"/>
                <a:gd name="T1" fmla="*/ 0 h 72"/>
                <a:gd name="T2" fmla="*/ 0 w 1640"/>
                <a:gd name="T3" fmla="*/ 36197 h 72"/>
                <a:gd name="T4" fmla="*/ 127180 w 1640"/>
                <a:gd name="T5" fmla="*/ 162888 h 72"/>
                <a:gd name="T6" fmla="*/ 3599652 w 1640"/>
                <a:gd name="T7" fmla="*/ 162888 h 72"/>
                <a:gd name="T8" fmla="*/ 3724561 w 1640"/>
                <a:gd name="T9" fmla="*/ 36197 h 72"/>
                <a:gd name="T10" fmla="*/ 3720019 w 1640"/>
                <a:gd name="T11" fmla="*/ 0 h 72"/>
                <a:gd name="T12" fmla="*/ 6813 w 1640"/>
                <a:gd name="T13" fmla="*/ 0 h 72"/>
                <a:gd name="T14" fmla="*/ 0 60000 65536"/>
                <a:gd name="T15" fmla="*/ 0 60000 65536"/>
                <a:gd name="T16" fmla="*/ 0 60000 65536"/>
                <a:gd name="T17" fmla="*/ 0 60000 65536"/>
                <a:gd name="T18" fmla="*/ 0 60000 65536"/>
                <a:gd name="T19" fmla="*/ 0 60000 65536"/>
                <a:gd name="T20" fmla="*/ 0 60000 65536"/>
                <a:gd name="T21" fmla="*/ 0 w 1640"/>
                <a:gd name="T22" fmla="*/ 0 h 72"/>
                <a:gd name="T23" fmla="*/ 1640 w 164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0" h="72">
                  <a:moveTo>
                    <a:pt x="3" y="0"/>
                  </a:moveTo>
                  <a:cubicBezTo>
                    <a:pt x="1" y="5"/>
                    <a:pt x="0" y="11"/>
                    <a:pt x="0" y="16"/>
                  </a:cubicBezTo>
                  <a:cubicBezTo>
                    <a:pt x="0" y="47"/>
                    <a:pt x="25" y="72"/>
                    <a:pt x="56" y="72"/>
                  </a:cubicBezTo>
                  <a:cubicBezTo>
                    <a:pt x="1585" y="72"/>
                    <a:pt x="1585" y="72"/>
                    <a:pt x="1585" y="72"/>
                  </a:cubicBezTo>
                  <a:cubicBezTo>
                    <a:pt x="1615" y="72"/>
                    <a:pt x="1640" y="47"/>
                    <a:pt x="1640" y="16"/>
                  </a:cubicBezTo>
                  <a:cubicBezTo>
                    <a:pt x="1640" y="11"/>
                    <a:pt x="1639" y="5"/>
                    <a:pt x="1638" y="0"/>
                  </a:cubicBezTo>
                  <a:lnTo>
                    <a:pt x="3" y="0"/>
                  </a:lnTo>
                  <a:close/>
                </a:path>
              </a:pathLst>
            </a:cu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1" name="iṩḷíḋê"/>
            <p:cNvSpPr>
              <a:spLocks noChangeArrowheads="1"/>
            </p:cNvSpPr>
            <p:nvPr/>
          </p:nvSpPr>
          <p:spPr bwMode="auto">
            <a:xfrm>
              <a:off x="2182044" y="4216504"/>
              <a:ext cx="853796" cy="31703"/>
            </a:xfrm>
            <a:custGeom>
              <a:avLst/>
              <a:gdLst>
                <a:gd name="T0" fmla="*/ 853796 w 376"/>
                <a:gd name="T1" fmla="*/ 15852 h 14"/>
                <a:gd name="T2" fmla="*/ 837901 w 376"/>
                <a:gd name="T3" fmla="*/ 31703 h 14"/>
                <a:gd name="T4" fmla="*/ 18166 w 376"/>
                <a:gd name="T5" fmla="*/ 31703 h 14"/>
                <a:gd name="T6" fmla="*/ 0 w 376"/>
                <a:gd name="T7" fmla="*/ 15852 h 14"/>
                <a:gd name="T8" fmla="*/ 0 w 376"/>
                <a:gd name="T9" fmla="*/ 15852 h 14"/>
                <a:gd name="T10" fmla="*/ 18166 w 376"/>
                <a:gd name="T11" fmla="*/ 0 h 14"/>
                <a:gd name="T12" fmla="*/ 837901 w 376"/>
                <a:gd name="T13" fmla="*/ 0 h 14"/>
                <a:gd name="T14" fmla="*/ 853796 w 376"/>
                <a:gd name="T15" fmla="*/ 15852 h 14"/>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14"/>
                <a:gd name="T26" fmla="*/ 376 w 3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14">
                  <a:moveTo>
                    <a:pt x="376" y="7"/>
                  </a:moveTo>
                  <a:cubicBezTo>
                    <a:pt x="376" y="11"/>
                    <a:pt x="373" y="14"/>
                    <a:pt x="369" y="14"/>
                  </a:cubicBezTo>
                  <a:cubicBezTo>
                    <a:pt x="8" y="14"/>
                    <a:pt x="8" y="14"/>
                    <a:pt x="8" y="14"/>
                  </a:cubicBezTo>
                  <a:cubicBezTo>
                    <a:pt x="4" y="14"/>
                    <a:pt x="0" y="11"/>
                    <a:pt x="0" y="7"/>
                  </a:cubicBezTo>
                  <a:cubicBezTo>
                    <a:pt x="0" y="7"/>
                    <a:pt x="0" y="7"/>
                    <a:pt x="0" y="7"/>
                  </a:cubicBezTo>
                  <a:cubicBezTo>
                    <a:pt x="0" y="3"/>
                    <a:pt x="4" y="0"/>
                    <a:pt x="8" y="0"/>
                  </a:cubicBezTo>
                  <a:cubicBezTo>
                    <a:pt x="369" y="0"/>
                    <a:pt x="369" y="0"/>
                    <a:pt x="369" y="0"/>
                  </a:cubicBezTo>
                  <a:cubicBezTo>
                    <a:pt x="373" y="0"/>
                    <a:pt x="376" y="3"/>
                    <a:pt x="376" y="7"/>
                  </a:cubicBezTo>
                  <a:close/>
                </a:path>
              </a:pathLst>
            </a:custGeom>
            <a:solidFill>
              <a:srgbClr val="B3B1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2" name="ïš1íḋê"/>
            <p:cNvSpPr>
              <a:spLocks noChangeArrowheads="1"/>
            </p:cNvSpPr>
            <p:nvPr/>
          </p:nvSpPr>
          <p:spPr bwMode="auto">
            <a:xfrm>
              <a:off x="1336994" y="1755693"/>
              <a:ext cx="2489235" cy="777271"/>
            </a:xfrm>
            <a:custGeom>
              <a:avLst/>
              <a:gdLst>
                <a:gd name="T0" fmla="*/ 1235325 w 2277"/>
                <a:gd name="T1" fmla="*/ 0 h 711"/>
                <a:gd name="T2" fmla="*/ 0 w 2277"/>
                <a:gd name="T3" fmla="*/ 777271 h 711"/>
                <a:gd name="T4" fmla="*/ 0 w 2277"/>
                <a:gd name="T5" fmla="*/ 777271 h 711"/>
                <a:gd name="T6" fmla="*/ 2489235 w 2277"/>
                <a:gd name="T7" fmla="*/ 777271 h 711"/>
                <a:gd name="T8" fmla="*/ 1235325 w 2277"/>
                <a:gd name="T9" fmla="*/ 0 h 711"/>
                <a:gd name="T10" fmla="*/ 0 60000 65536"/>
                <a:gd name="T11" fmla="*/ 0 60000 65536"/>
                <a:gd name="T12" fmla="*/ 0 60000 65536"/>
                <a:gd name="T13" fmla="*/ 0 60000 65536"/>
                <a:gd name="T14" fmla="*/ 0 60000 65536"/>
                <a:gd name="T15" fmla="*/ 0 w 2277"/>
                <a:gd name="T16" fmla="*/ 0 h 711"/>
                <a:gd name="T17" fmla="*/ 2277 w 2277"/>
                <a:gd name="T18" fmla="*/ 711 h 711"/>
              </a:gdLst>
              <a:ahLst/>
              <a:cxnLst>
                <a:cxn ang="T10">
                  <a:pos x="T0" y="T1"/>
                </a:cxn>
                <a:cxn ang="T11">
                  <a:pos x="T2" y="T3"/>
                </a:cxn>
                <a:cxn ang="T12">
                  <a:pos x="T4" y="T5"/>
                </a:cxn>
                <a:cxn ang="T13">
                  <a:pos x="T6" y="T7"/>
                </a:cxn>
                <a:cxn ang="T14">
                  <a:pos x="T8" y="T9"/>
                </a:cxn>
              </a:cxnLst>
              <a:rect l="T15" t="T16" r="T17" b="T18"/>
              <a:pathLst>
                <a:path w="2277" h="711">
                  <a:moveTo>
                    <a:pt x="1130" y="0"/>
                  </a:moveTo>
                  <a:lnTo>
                    <a:pt x="0" y="711"/>
                  </a:lnTo>
                  <a:lnTo>
                    <a:pt x="2277" y="711"/>
                  </a:lnTo>
                  <a:lnTo>
                    <a:pt x="1130"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3" name="ïṥlîḍê"/>
            <p:cNvSpPr>
              <a:spLocks noChangeArrowheads="1"/>
            </p:cNvSpPr>
            <p:nvPr/>
          </p:nvSpPr>
          <p:spPr bwMode="auto">
            <a:xfrm>
              <a:off x="1336994" y="2532964"/>
              <a:ext cx="2489235" cy="1451781"/>
            </a:xfrm>
            <a:prstGeom prst="rect">
              <a:avLst/>
            </a:prstGeom>
            <a:solidFill>
              <a:srgbClr val="E4B62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4" name="îšļiḍe"/>
            <p:cNvSpPr>
              <a:spLocks noChangeArrowheads="1"/>
            </p:cNvSpPr>
            <p:nvPr/>
          </p:nvSpPr>
          <p:spPr bwMode="auto">
            <a:xfrm>
              <a:off x="1684634" y="1342460"/>
              <a:ext cx="1793955" cy="253187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5" name="íṧḷîďe"/>
            <p:cNvSpPr>
              <a:spLocks noChangeArrowheads="1"/>
            </p:cNvSpPr>
            <p:nvPr/>
          </p:nvSpPr>
          <p:spPr bwMode="auto">
            <a:xfrm>
              <a:off x="2145968" y="1542517"/>
              <a:ext cx="871287"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6" name="íṧḻïḑê"/>
            <p:cNvSpPr>
              <a:spLocks noChangeArrowheads="1"/>
            </p:cNvSpPr>
            <p:nvPr/>
          </p:nvSpPr>
          <p:spPr bwMode="auto">
            <a:xfrm>
              <a:off x="2897002" y="2367889"/>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7" name="iṡliďè"/>
            <p:cNvSpPr>
              <a:spLocks noChangeArrowheads="1"/>
            </p:cNvSpPr>
            <p:nvPr/>
          </p:nvSpPr>
          <p:spPr bwMode="auto">
            <a:xfrm>
              <a:off x="2897002" y="2445507"/>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8" name="iṣľíde"/>
            <p:cNvSpPr>
              <a:spLocks noChangeArrowheads="1"/>
            </p:cNvSpPr>
            <p:nvPr/>
          </p:nvSpPr>
          <p:spPr bwMode="auto">
            <a:xfrm>
              <a:off x="2897002" y="2524218"/>
              <a:ext cx="4154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9" name="íŝ1íḓe"/>
            <p:cNvSpPr>
              <a:spLocks noChangeArrowheads="1"/>
            </p:cNvSpPr>
            <p:nvPr/>
          </p:nvSpPr>
          <p:spPr bwMode="auto">
            <a:xfrm>
              <a:off x="2897002" y="2601836"/>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0" name="ís1îdè"/>
            <p:cNvSpPr>
              <a:spLocks noChangeArrowheads="1"/>
            </p:cNvSpPr>
            <p:nvPr/>
          </p:nvSpPr>
          <p:spPr bwMode="auto">
            <a:xfrm>
              <a:off x="2897002" y="2678360"/>
              <a:ext cx="4154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1" name="i$ḻïdè"/>
            <p:cNvSpPr>
              <a:spLocks noChangeArrowheads="1"/>
            </p:cNvSpPr>
            <p:nvPr/>
          </p:nvSpPr>
          <p:spPr bwMode="auto">
            <a:xfrm>
              <a:off x="2897002" y="2758165"/>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2" name="isḻíḑe"/>
            <p:cNvSpPr>
              <a:spLocks noChangeArrowheads="1"/>
            </p:cNvSpPr>
            <p:nvPr/>
          </p:nvSpPr>
          <p:spPr bwMode="auto">
            <a:xfrm>
              <a:off x="2897002" y="2834689"/>
              <a:ext cx="4154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3" name="îŝḻíďê"/>
            <p:cNvSpPr>
              <a:spLocks noChangeArrowheads="1"/>
            </p:cNvSpPr>
            <p:nvPr/>
          </p:nvSpPr>
          <p:spPr bwMode="auto">
            <a:xfrm>
              <a:off x="2897002" y="2914493"/>
              <a:ext cx="261277"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4" name="îSḷíḍe"/>
            <p:cNvSpPr>
              <a:spLocks noChangeArrowheads="1"/>
            </p:cNvSpPr>
            <p:nvPr/>
          </p:nvSpPr>
          <p:spPr bwMode="auto">
            <a:xfrm>
              <a:off x="2924332" y="3121110"/>
              <a:ext cx="381530" cy="380436"/>
            </a:xfrm>
            <a:prstGeom prst="ellipse">
              <a:avLst/>
            </a:prstGeom>
            <a:solidFill>
              <a:srgbClr val="4E8CB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5" name="isḻîḍè"/>
            <p:cNvSpPr>
              <a:spLocks noChangeArrowheads="1"/>
            </p:cNvSpPr>
            <p:nvPr/>
          </p:nvSpPr>
          <p:spPr bwMode="auto">
            <a:xfrm>
              <a:off x="2947289" y="3311328"/>
              <a:ext cx="168354" cy="158515"/>
            </a:xfrm>
            <a:custGeom>
              <a:avLst/>
              <a:gdLst>
                <a:gd name="T0" fmla="*/ 63702 w 74"/>
                <a:gd name="T1" fmla="*/ 158515 h 70"/>
                <a:gd name="T2" fmla="*/ 0 w 74"/>
                <a:gd name="T3" fmla="*/ 86051 h 70"/>
                <a:gd name="T4" fmla="*/ 168354 w 74"/>
                <a:gd name="T5" fmla="*/ 0 h 70"/>
                <a:gd name="T6" fmla="*/ 63702 w 74"/>
                <a:gd name="T7" fmla="*/ 158515 h 70"/>
                <a:gd name="T8" fmla="*/ 0 60000 65536"/>
                <a:gd name="T9" fmla="*/ 0 60000 65536"/>
                <a:gd name="T10" fmla="*/ 0 60000 65536"/>
                <a:gd name="T11" fmla="*/ 0 60000 65536"/>
                <a:gd name="T12" fmla="*/ 0 w 74"/>
                <a:gd name="T13" fmla="*/ 0 h 70"/>
                <a:gd name="T14" fmla="*/ 74 w 74"/>
                <a:gd name="T15" fmla="*/ 70 h 70"/>
              </a:gdLst>
              <a:ahLst/>
              <a:cxnLst>
                <a:cxn ang="T8">
                  <a:pos x="T0" y="T1"/>
                </a:cxn>
                <a:cxn ang="T9">
                  <a:pos x="T2" y="T3"/>
                </a:cxn>
                <a:cxn ang="T10">
                  <a:pos x="T4" y="T5"/>
                </a:cxn>
                <a:cxn ang="T11">
                  <a:pos x="T6" y="T7"/>
                </a:cxn>
              </a:cxnLst>
              <a:rect l="T12" t="T13" r="T14" b="T15"/>
              <a:pathLst>
                <a:path w="74" h="70">
                  <a:moveTo>
                    <a:pt x="28" y="70"/>
                  </a:moveTo>
                  <a:cubicBezTo>
                    <a:pt x="16" y="62"/>
                    <a:pt x="6" y="51"/>
                    <a:pt x="0" y="38"/>
                  </a:cubicBezTo>
                  <a:cubicBezTo>
                    <a:pt x="74" y="0"/>
                    <a:pt x="74" y="0"/>
                    <a:pt x="74" y="0"/>
                  </a:cubicBezTo>
                  <a:lnTo>
                    <a:pt x="28" y="70"/>
                  </a:lnTo>
                  <a:close/>
                </a:path>
              </a:pathLst>
            </a:custGeom>
            <a:solidFill>
              <a:srgbClr val="4E8C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6" name="ïṡlîďê"/>
            <p:cNvSpPr>
              <a:spLocks noChangeArrowheads="1"/>
            </p:cNvSpPr>
            <p:nvPr/>
          </p:nvSpPr>
          <p:spPr bwMode="auto">
            <a:xfrm>
              <a:off x="2926518" y="3161558"/>
              <a:ext cx="189125" cy="236133"/>
            </a:xfrm>
            <a:custGeom>
              <a:avLst/>
              <a:gdLst>
                <a:gd name="T0" fmla="*/ 20508 w 83"/>
                <a:gd name="T1" fmla="*/ 236133 h 104"/>
                <a:gd name="T2" fmla="*/ 0 w 83"/>
                <a:gd name="T3" fmla="*/ 149854 h 104"/>
                <a:gd name="T4" fmla="*/ 72916 w 83"/>
                <a:gd name="T5" fmla="*/ 0 h 104"/>
                <a:gd name="T6" fmla="*/ 189125 w 83"/>
                <a:gd name="T7" fmla="*/ 149854 h 104"/>
                <a:gd name="T8" fmla="*/ 20508 w 83"/>
                <a:gd name="T9" fmla="*/ 236133 h 104"/>
                <a:gd name="T10" fmla="*/ 0 60000 65536"/>
                <a:gd name="T11" fmla="*/ 0 60000 65536"/>
                <a:gd name="T12" fmla="*/ 0 60000 65536"/>
                <a:gd name="T13" fmla="*/ 0 60000 65536"/>
                <a:gd name="T14" fmla="*/ 0 60000 65536"/>
                <a:gd name="T15" fmla="*/ 0 w 83"/>
                <a:gd name="T16" fmla="*/ 0 h 104"/>
                <a:gd name="T17" fmla="*/ 83 w 83"/>
                <a:gd name="T18" fmla="*/ 104 h 104"/>
              </a:gdLst>
              <a:ahLst/>
              <a:cxnLst>
                <a:cxn ang="T10">
                  <a:pos x="T0" y="T1"/>
                </a:cxn>
                <a:cxn ang="T11">
                  <a:pos x="T2" y="T3"/>
                </a:cxn>
                <a:cxn ang="T12">
                  <a:pos x="T4" y="T5"/>
                </a:cxn>
                <a:cxn ang="T13">
                  <a:pos x="T6" y="T7"/>
                </a:cxn>
                <a:cxn ang="T14">
                  <a:pos x="T8" y="T9"/>
                </a:cxn>
              </a:cxnLst>
              <a:rect l="T15" t="T16" r="T17" b="T18"/>
              <a:pathLst>
                <a:path w="83" h="104">
                  <a:moveTo>
                    <a:pt x="9" y="104"/>
                  </a:moveTo>
                  <a:cubicBezTo>
                    <a:pt x="3" y="93"/>
                    <a:pt x="0" y="80"/>
                    <a:pt x="0" y="66"/>
                  </a:cubicBezTo>
                  <a:cubicBezTo>
                    <a:pt x="0" y="39"/>
                    <a:pt x="12" y="16"/>
                    <a:pt x="32" y="0"/>
                  </a:cubicBezTo>
                  <a:cubicBezTo>
                    <a:pt x="83" y="66"/>
                    <a:pt x="83" y="66"/>
                    <a:pt x="83" y="66"/>
                  </a:cubicBezTo>
                  <a:lnTo>
                    <a:pt x="9" y="104"/>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7" name="í$ļiḋe"/>
            <p:cNvSpPr>
              <a:spLocks noChangeArrowheads="1"/>
            </p:cNvSpPr>
            <p:nvPr/>
          </p:nvSpPr>
          <p:spPr bwMode="auto">
            <a:xfrm>
              <a:off x="2999763" y="3123296"/>
              <a:ext cx="115880" cy="188032"/>
            </a:xfrm>
            <a:custGeom>
              <a:avLst/>
              <a:gdLst>
                <a:gd name="T0" fmla="*/ 0 w 51"/>
                <a:gd name="T1" fmla="*/ 38513 h 83"/>
                <a:gd name="T2" fmla="*/ 115880 w 51"/>
                <a:gd name="T3" fmla="*/ 0 h 83"/>
                <a:gd name="T4" fmla="*/ 115880 w 51"/>
                <a:gd name="T5" fmla="*/ 188032 h 83"/>
                <a:gd name="T6" fmla="*/ 0 w 51"/>
                <a:gd name="T7" fmla="*/ 38513 h 83"/>
                <a:gd name="T8" fmla="*/ 0 60000 65536"/>
                <a:gd name="T9" fmla="*/ 0 60000 65536"/>
                <a:gd name="T10" fmla="*/ 0 60000 65536"/>
                <a:gd name="T11" fmla="*/ 0 60000 65536"/>
                <a:gd name="T12" fmla="*/ 0 w 51"/>
                <a:gd name="T13" fmla="*/ 0 h 83"/>
                <a:gd name="T14" fmla="*/ 51 w 51"/>
                <a:gd name="T15" fmla="*/ 83 h 83"/>
              </a:gdLst>
              <a:ahLst/>
              <a:cxnLst>
                <a:cxn ang="T8">
                  <a:pos x="T0" y="T1"/>
                </a:cxn>
                <a:cxn ang="T9">
                  <a:pos x="T2" y="T3"/>
                </a:cxn>
                <a:cxn ang="T10">
                  <a:pos x="T4" y="T5"/>
                </a:cxn>
                <a:cxn ang="T11">
                  <a:pos x="T6" y="T7"/>
                </a:cxn>
              </a:cxnLst>
              <a:rect l="T12" t="T13" r="T14" b="T15"/>
              <a:pathLst>
                <a:path w="51" h="83">
                  <a:moveTo>
                    <a:pt x="0" y="17"/>
                  </a:moveTo>
                  <a:cubicBezTo>
                    <a:pt x="14" y="6"/>
                    <a:pt x="32" y="0"/>
                    <a:pt x="51" y="0"/>
                  </a:cubicBezTo>
                  <a:cubicBezTo>
                    <a:pt x="51" y="83"/>
                    <a:pt x="51" y="83"/>
                    <a:pt x="51" y="83"/>
                  </a:cubicBezTo>
                  <a:lnTo>
                    <a:pt x="0" y="17"/>
                  </a:lnTo>
                  <a:close/>
                </a:path>
              </a:pathLst>
            </a:custGeom>
            <a:solidFill>
              <a:srgbClr val="F4CC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8" name="íş1ïḑe"/>
            <p:cNvSpPr>
              <a:spLocks noChangeArrowheads="1"/>
            </p:cNvSpPr>
            <p:nvPr/>
          </p:nvSpPr>
          <p:spPr bwMode="auto">
            <a:xfrm>
              <a:off x="3115644" y="3123296"/>
              <a:ext cx="135558" cy="188032"/>
            </a:xfrm>
            <a:custGeom>
              <a:avLst/>
              <a:gdLst>
                <a:gd name="T0" fmla="*/ 0 w 60"/>
                <a:gd name="T1" fmla="*/ 0 h 83"/>
                <a:gd name="T2" fmla="*/ 0 w 60"/>
                <a:gd name="T3" fmla="*/ 188032 h 83"/>
                <a:gd name="T4" fmla="*/ 135558 w 60"/>
                <a:gd name="T5" fmla="*/ 56636 h 83"/>
                <a:gd name="T6" fmla="*/ 0 w 60"/>
                <a:gd name="T7" fmla="*/ 0 h 83"/>
                <a:gd name="T8" fmla="*/ 0 60000 65536"/>
                <a:gd name="T9" fmla="*/ 0 60000 65536"/>
                <a:gd name="T10" fmla="*/ 0 60000 65536"/>
                <a:gd name="T11" fmla="*/ 0 60000 65536"/>
                <a:gd name="T12" fmla="*/ 0 w 60"/>
                <a:gd name="T13" fmla="*/ 0 h 83"/>
                <a:gd name="T14" fmla="*/ 60 w 60"/>
                <a:gd name="T15" fmla="*/ 83 h 83"/>
              </a:gdLst>
              <a:ahLst/>
              <a:cxnLst>
                <a:cxn ang="T8">
                  <a:pos x="T0" y="T1"/>
                </a:cxn>
                <a:cxn ang="T9">
                  <a:pos x="T2" y="T3"/>
                </a:cxn>
                <a:cxn ang="T10">
                  <a:pos x="T4" y="T5"/>
                </a:cxn>
                <a:cxn ang="T11">
                  <a:pos x="T6" y="T7"/>
                </a:cxn>
              </a:cxnLst>
              <a:rect l="T12" t="T13" r="T14" b="T15"/>
              <a:pathLst>
                <a:path w="60" h="83">
                  <a:moveTo>
                    <a:pt x="0" y="0"/>
                  </a:moveTo>
                  <a:cubicBezTo>
                    <a:pt x="0" y="83"/>
                    <a:pt x="0" y="83"/>
                    <a:pt x="0" y="83"/>
                  </a:cubicBezTo>
                  <a:cubicBezTo>
                    <a:pt x="60" y="25"/>
                    <a:pt x="60" y="25"/>
                    <a:pt x="60" y="25"/>
                  </a:cubicBezTo>
                  <a:cubicBezTo>
                    <a:pt x="45" y="9"/>
                    <a:pt x="24" y="0"/>
                    <a:pt x="0" y="0"/>
                  </a:cubicBezTo>
                  <a:close/>
                </a:path>
              </a:pathLst>
            </a:cu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9" name="is1ídê"/>
            <p:cNvSpPr>
              <a:spLocks noChangeArrowheads="1"/>
            </p:cNvSpPr>
            <p:nvPr/>
          </p:nvSpPr>
          <p:spPr bwMode="auto">
            <a:xfrm>
              <a:off x="1850802" y="3007416"/>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0" name="ïŝḷîḓê"/>
            <p:cNvSpPr>
              <a:spLocks noChangeArrowheads="1"/>
            </p:cNvSpPr>
            <p:nvPr/>
          </p:nvSpPr>
          <p:spPr bwMode="auto">
            <a:xfrm>
              <a:off x="1850802" y="3085034"/>
              <a:ext cx="999192"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1" name="íṩḷíḑè"/>
            <p:cNvSpPr>
              <a:spLocks noChangeArrowheads="1"/>
            </p:cNvSpPr>
            <p:nvPr/>
          </p:nvSpPr>
          <p:spPr bwMode="auto">
            <a:xfrm>
              <a:off x="1850802" y="3161558"/>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2" name="ïşḻiďé"/>
            <p:cNvSpPr>
              <a:spLocks noChangeArrowheads="1"/>
            </p:cNvSpPr>
            <p:nvPr/>
          </p:nvSpPr>
          <p:spPr bwMode="auto">
            <a:xfrm>
              <a:off x="1850802" y="3241363"/>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3" name="iṥḻîḋè"/>
            <p:cNvSpPr>
              <a:spLocks noChangeArrowheads="1"/>
            </p:cNvSpPr>
            <p:nvPr/>
          </p:nvSpPr>
          <p:spPr bwMode="auto">
            <a:xfrm>
              <a:off x="1850802" y="3317887"/>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4" name="isļïḍè"/>
            <p:cNvSpPr>
              <a:spLocks noChangeArrowheads="1"/>
            </p:cNvSpPr>
            <p:nvPr/>
          </p:nvSpPr>
          <p:spPr bwMode="auto">
            <a:xfrm>
              <a:off x="1850802" y="3397691"/>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5" name="íṥlíďe"/>
            <p:cNvSpPr>
              <a:spLocks noChangeArrowheads="1"/>
            </p:cNvSpPr>
            <p:nvPr/>
          </p:nvSpPr>
          <p:spPr bwMode="auto">
            <a:xfrm>
              <a:off x="1850802" y="3474216"/>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6" name="ïṧľîḑê"/>
            <p:cNvSpPr>
              <a:spLocks noChangeArrowheads="1"/>
            </p:cNvSpPr>
            <p:nvPr/>
          </p:nvSpPr>
          <p:spPr bwMode="auto">
            <a:xfrm>
              <a:off x="1850802" y="3551834"/>
              <a:ext cx="999192"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7" name="íšľïdé"/>
            <p:cNvSpPr>
              <a:spLocks noChangeArrowheads="1"/>
            </p:cNvSpPr>
            <p:nvPr/>
          </p:nvSpPr>
          <p:spPr bwMode="auto">
            <a:xfrm>
              <a:off x="1850802" y="3631638"/>
              <a:ext cx="499596"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8" name="íslídé"/>
            <p:cNvSpPr>
              <a:spLocks noChangeArrowheads="1"/>
            </p:cNvSpPr>
            <p:nvPr/>
          </p:nvSpPr>
          <p:spPr bwMode="auto">
            <a:xfrm>
              <a:off x="1850802" y="1719617"/>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9" name="isľíḍé"/>
            <p:cNvSpPr>
              <a:spLocks noChangeArrowheads="1"/>
            </p:cNvSpPr>
            <p:nvPr/>
          </p:nvSpPr>
          <p:spPr bwMode="auto">
            <a:xfrm>
              <a:off x="1850802" y="1798328"/>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0" name="íṥḻíde"/>
            <p:cNvSpPr>
              <a:spLocks noChangeArrowheads="1"/>
            </p:cNvSpPr>
            <p:nvPr/>
          </p:nvSpPr>
          <p:spPr bwMode="auto">
            <a:xfrm>
              <a:off x="1850802" y="1875945"/>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1" name="iṩ1îḋe"/>
            <p:cNvSpPr>
              <a:spLocks noChangeArrowheads="1"/>
            </p:cNvSpPr>
            <p:nvPr/>
          </p:nvSpPr>
          <p:spPr bwMode="auto">
            <a:xfrm>
              <a:off x="1850802" y="1954656"/>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2" name="íṥḻiḋè"/>
            <p:cNvSpPr>
              <a:spLocks noChangeArrowheads="1"/>
            </p:cNvSpPr>
            <p:nvPr/>
          </p:nvSpPr>
          <p:spPr bwMode="auto">
            <a:xfrm>
              <a:off x="1850802" y="2032274"/>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3" name="iṩḻïḑè"/>
            <p:cNvSpPr>
              <a:spLocks noChangeArrowheads="1"/>
            </p:cNvSpPr>
            <p:nvPr/>
          </p:nvSpPr>
          <p:spPr bwMode="auto">
            <a:xfrm>
              <a:off x="1850802" y="2108799"/>
              <a:ext cx="14616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4" name="išľîḋê"/>
            <p:cNvSpPr>
              <a:spLocks noChangeArrowheads="1"/>
            </p:cNvSpPr>
            <p:nvPr/>
          </p:nvSpPr>
          <p:spPr bwMode="auto">
            <a:xfrm>
              <a:off x="1850802" y="2188603"/>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5" name="îṣlïḍe"/>
            <p:cNvSpPr>
              <a:spLocks noChangeArrowheads="1"/>
            </p:cNvSpPr>
            <p:nvPr/>
          </p:nvSpPr>
          <p:spPr bwMode="auto">
            <a:xfrm>
              <a:off x="1850802" y="2266221"/>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6" name="ïşḷíḓé"/>
            <p:cNvSpPr>
              <a:spLocks noChangeArrowheads="1"/>
            </p:cNvSpPr>
            <p:nvPr/>
          </p:nvSpPr>
          <p:spPr bwMode="auto">
            <a:xfrm>
              <a:off x="1850802" y="2344932"/>
              <a:ext cx="730263"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7" name="îṣḻidé"/>
            <p:cNvSpPr>
              <a:spLocks noChangeArrowheads="1"/>
            </p:cNvSpPr>
            <p:nvPr/>
          </p:nvSpPr>
          <p:spPr bwMode="auto">
            <a:xfrm>
              <a:off x="1850802" y="2930891"/>
              <a:ext cx="869101" cy="21864"/>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8" name="îSḻiḋe"/>
            <p:cNvSpPr>
              <a:spLocks noChangeArrowheads="1"/>
            </p:cNvSpPr>
            <p:nvPr/>
          </p:nvSpPr>
          <p:spPr bwMode="auto">
            <a:xfrm>
              <a:off x="1850802" y="2530777"/>
              <a:ext cx="154142" cy="400114"/>
            </a:xfrm>
            <a:prstGeom prst="rect">
              <a:avLst/>
            </a:prstGeom>
            <a:solidFill>
              <a:srgbClr val="508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9" name="îṡḻîḋe"/>
            <p:cNvSpPr>
              <a:spLocks noChangeArrowheads="1"/>
            </p:cNvSpPr>
            <p:nvPr/>
          </p:nvSpPr>
          <p:spPr bwMode="auto">
            <a:xfrm>
              <a:off x="2030088" y="2640098"/>
              <a:ext cx="154142" cy="290793"/>
            </a:xfrm>
            <a:prstGeom prst="rect">
              <a:avLst/>
            </a:prstGeom>
            <a:solidFill>
              <a:srgbClr val="68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0" name="îṡlíďé"/>
            <p:cNvSpPr>
              <a:spLocks noChangeArrowheads="1"/>
            </p:cNvSpPr>
            <p:nvPr/>
          </p:nvSpPr>
          <p:spPr bwMode="auto">
            <a:xfrm>
              <a:off x="2207187" y="2565760"/>
              <a:ext cx="156329" cy="365132"/>
            </a:xfrm>
            <a:prstGeom prst="rect">
              <a:avLst/>
            </a:prstGeom>
            <a:solidFill>
              <a:srgbClr val="F4CC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1" name="ïṥ1ïḋè"/>
            <p:cNvSpPr>
              <a:spLocks noChangeArrowheads="1"/>
            </p:cNvSpPr>
            <p:nvPr/>
          </p:nvSpPr>
          <p:spPr bwMode="auto">
            <a:xfrm>
              <a:off x="2386474" y="2714436"/>
              <a:ext cx="156329" cy="216455"/>
            </a:xfrm>
            <a:prstGeom prst="rect">
              <a:avLst/>
            </a:prstGeom>
            <a:solidFill>
              <a:srgbClr val="4E8C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2" name="îṧḷiḋê"/>
            <p:cNvSpPr>
              <a:spLocks noChangeArrowheads="1"/>
            </p:cNvSpPr>
            <p:nvPr/>
          </p:nvSpPr>
          <p:spPr bwMode="auto">
            <a:xfrm>
              <a:off x="2565760" y="2789868"/>
              <a:ext cx="154142" cy="141024"/>
            </a:xfrm>
            <a:prstGeom prst="rect">
              <a:avLst/>
            </a:pr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3" name="íşḷïde"/>
            <p:cNvSpPr>
              <a:spLocks noChangeArrowheads="1"/>
            </p:cNvSpPr>
            <p:nvPr/>
          </p:nvSpPr>
          <p:spPr bwMode="auto">
            <a:xfrm>
              <a:off x="2999763" y="3560579"/>
              <a:ext cx="230667" cy="22957"/>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4" name="ïṥľídê"/>
            <p:cNvSpPr>
              <a:spLocks noChangeArrowheads="1"/>
            </p:cNvSpPr>
            <p:nvPr/>
          </p:nvSpPr>
          <p:spPr bwMode="auto">
            <a:xfrm>
              <a:off x="1339180" y="2530777"/>
              <a:ext cx="935786" cy="1453967"/>
            </a:xfrm>
            <a:custGeom>
              <a:avLst/>
              <a:gdLst>
                <a:gd name="T0" fmla="*/ 935786 w 856"/>
                <a:gd name="T1" fmla="*/ 725890 h 1330"/>
                <a:gd name="T2" fmla="*/ 0 w 856"/>
                <a:gd name="T3" fmla="*/ 0 h 1330"/>
                <a:gd name="T4" fmla="*/ 0 w 856"/>
                <a:gd name="T5" fmla="*/ 1453967 h 1330"/>
                <a:gd name="T6" fmla="*/ 935786 w 856"/>
                <a:gd name="T7" fmla="*/ 725890 h 1330"/>
                <a:gd name="T8" fmla="*/ 0 w 856"/>
                <a:gd name="T9" fmla="*/ 0 h 1330"/>
                <a:gd name="T10" fmla="*/ 0 w 856"/>
                <a:gd name="T11" fmla="*/ 1453967 h 1330"/>
                <a:gd name="T12" fmla="*/ 935786 w 856"/>
                <a:gd name="T13" fmla="*/ 725890 h 1330"/>
                <a:gd name="T14" fmla="*/ 0 60000 65536"/>
                <a:gd name="T15" fmla="*/ 0 60000 65536"/>
                <a:gd name="T16" fmla="*/ 0 60000 65536"/>
                <a:gd name="T17" fmla="*/ 0 60000 65536"/>
                <a:gd name="T18" fmla="*/ 0 60000 65536"/>
                <a:gd name="T19" fmla="*/ 0 60000 65536"/>
                <a:gd name="T20" fmla="*/ 0 60000 65536"/>
                <a:gd name="T21" fmla="*/ 0 w 856"/>
                <a:gd name="T22" fmla="*/ 0 h 1330"/>
                <a:gd name="T23" fmla="*/ 856 w 856"/>
                <a:gd name="T24" fmla="*/ 1330 h 13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6" h="1330">
                  <a:moveTo>
                    <a:pt x="856" y="664"/>
                  </a:moveTo>
                  <a:lnTo>
                    <a:pt x="0" y="0"/>
                  </a:lnTo>
                  <a:lnTo>
                    <a:pt x="0" y="1330"/>
                  </a:lnTo>
                  <a:lnTo>
                    <a:pt x="856" y="664"/>
                  </a:lnTo>
                  <a:lnTo>
                    <a:pt x="0" y="0"/>
                  </a:lnTo>
                  <a:lnTo>
                    <a:pt x="0" y="1330"/>
                  </a:lnTo>
                  <a:lnTo>
                    <a:pt x="856" y="664"/>
                  </a:lnTo>
                  <a:close/>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5" name="i$ḷîḓè"/>
            <p:cNvSpPr>
              <a:spLocks noChangeArrowheads="1"/>
            </p:cNvSpPr>
            <p:nvPr/>
          </p:nvSpPr>
          <p:spPr bwMode="auto">
            <a:xfrm>
              <a:off x="2888256" y="2530777"/>
              <a:ext cx="933600" cy="1453967"/>
            </a:xfrm>
            <a:custGeom>
              <a:avLst/>
              <a:gdLst>
                <a:gd name="T0" fmla="*/ 0 w 854"/>
                <a:gd name="T1" fmla="*/ 725890 h 1330"/>
                <a:gd name="T2" fmla="*/ 933600 w 854"/>
                <a:gd name="T3" fmla="*/ 0 h 1330"/>
                <a:gd name="T4" fmla="*/ 933600 w 854"/>
                <a:gd name="T5" fmla="*/ 1453967 h 1330"/>
                <a:gd name="T6" fmla="*/ 0 w 854"/>
                <a:gd name="T7" fmla="*/ 725890 h 1330"/>
                <a:gd name="T8" fmla="*/ 933600 w 854"/>
                <a:gd name="T9" fmla="*/ 0 h 1330"/>
                <a:gd name="T10" fmla="*/ 933600 w 854"/>
                <a:gd name="T11" fmla="*/ 1453967 h 1330"/>
                <a:gd name="T12" fmla="*/ 0 w 854"/>
                <a:gd name="T13" fmla="*/ 725890 h 1330"/>
                <a:gd name="T14" fmla="*/ 0 60000 65536"/>
                <a:gd name="T15" fmla="*/ 0 60000 65536"/>
                <a:gd name="T16" fmla="*/ 0 60000 65536"/>
                <a:gd name="T17" fmla="*/ 0 60000 65536"/>
                <a:gd name="T18" fmla="*/ 0 60000 65536"/>
                <a:gd name="T19" fmla="*/ 0 60000 65536"/>
                <a:gd name="T20" fmla="*/ 0 60000 65536"/>
                <a:gd name="T21" fmla="*/ 0 w 854"/>
                <a:gd name="T22" fmla="*/ 0 h 1330"/>
                <a:gd name="T23" fmla="*/ 854 w 854"/>
                <a:gd name="T24" fmla="*/ 1330 h 13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4" h="1330">
                  <a:moveTo>
                    <a:pt x="0" y="664"/>
                  </a:moveTo>
                  <a:lnTo>
                    <a:pt x="854" y="0"/>
                  </a:lnTo>
                  <a:lnTo>
                    <a:pt x="854" y="1330"/>
                  </a:lnTo>
                  <a:lnTo>
                    <a:pt x="0" y="664"/>
                  </a:lnTo>
                  <a:lnTo>
                    <a:pt x="854" y="0"/>
                  </a:lnTo>
                  <a:lnTo>
                    <a:pt x="854" y="1330"/>
                  </a:lnTo>
                  <a:lnTo>
                    <a:pt x="0" y="664"/>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6" name="îṡḷíḍé"/>
            <p:cNvSpPr>
              <a:spLocks noChangeArrowheads="1"/>
            </p:cNvSpPr>
            <p:nvPr/>
          </p:nvSpPr>
          <p:spPr bwMode="auto">
            <a:xfrm>
              <a:off x="1336994" y="2532964"/>
              <a:ext cx="2186" cy="1451781"/>
            </a:xfrm>
            <a:prstGeom prst="rect">
              <a:avLst/>
            </a:pr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7" name="íṧḷîḑè"/>
            <p:cNvSpPr>
              <a:spLocks noChangeArrowheads="1"/>
            </p:cNvSpPr>
            <p:nvPr/>
          </p:nvSpPr>
          <p:spPr bwMode="auto">
            <a:xfrm>
              <a:off x="1339180" y="3254481"/>
              <a:ext cx="2482676" cy="730263"/>
            </a:xfrm>
            <a:custGeom>
              <a:avLst/>
              <a:gdLst>
                <a:gd name="T0" fmla="*/ 1551263 w 2271"/>
                <a:gd name="T1" fmla="*/ 0 h 668"/>
                <a:gd name="T2" fmla="*/ 931413 w 2271"/>
                <a:gd name="T3" fmla="*/ 0 h 668"/>
                <a:gd name="T4" fmla="*/ 935786 w 2271"/>
                <a:gd name="T5" fmla="*/ 2186 h 668"/>
                <a:gd name="T6" fmla="*/ 0 w 2271"/>
                <a:gd name="T7" fmla="*/ 730263 h 668"/>
                <a:gd name="T8" fmla="*/ 2482676 w 2271"/>
                <a:gd name="T9" fmla="*/ 730263 h 668"/>
                <a:gd name="T10" fmla="*/ 1549076 w 2271"/>
                <a:gd name="T11" fmla="*/ 2186 h 668"/>
                <a:gd name="T12" fmla="*/ 1551263 w 2271"/>
                <a:gd name="T13" fmla="*/ 0 h 668"/>
                <a:gd name="T14" fmla="*/ 0 60000 65536"/>
                <a:gd name="T15" fmla="*/ 0 60000 65536"/>
                <a:gd name="T16" fmla="*/ 0 60000 65536"/>
                <a:gd name="T17" fmla="*/ 0 60000 65536"/>
                <a:gd name="T18" fmla="*/ 0 60000 65536"/>
                <a:gd name="T19" fmla="*/ 0 60000 65536"/>
                <a:gd name="T20" fmla="*/ 0 60000 65536"/>
                <a:gd name="T21" fmla="*/ 0 w 2271"/>
                <a:gd name="T22" fmla="*/ 0 h 668"/>
                <a:gd name="T23" fmla="*/ 2271 w 2271"/>
                <a:gd name="T24" fmla="*/ 668 h 6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1" h="668">
                  <a:moveTo>
                    <a:pt x="1419" y="0"/>
                  </a:moveTo>
                  <a:lnTo>
                    <a:pt x="852" y="0"/>
                  </a:lnTo>
                  <a:lnTo>
                    <a:pt x="856" y="2"/>
                  </a:lnTo>
                  <a:lnTo>
                    <a:pt x="0" y="668"/>
                  </a:lnTo>
                  <a:lnTo>
                    <a:pt x="2271" y="668"/>
                  </a:lnTo>
                  <a:lnTo>
                    <a:pt x="1417" y="2"/>
                  </a:lnTo>
                  <a:lnTo>
                    <a:pt x="1419" y="0"/>
                  </a:lnTo>
                  <a:close/>
                </a:path>
              </a:pathLst>
            </a:cu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8" name="íṩ1ïde"/>
            <p:cNvSpPr>
              <a:spLocks noChangeArrowheads="1"/>
            </p:cNvSpPr>
            <p:nvPr/>
          </p:nvSpPr>
          <p:spPr bwMode="auto">
            <a:xfrm>
              <a:off x="3821856" y="2532964"/>
              <a:ext cx="4373" cy="1451781"/>
            </a:xfrm>
            <a:prstGeom prst="rect">
              <a:avLst/>
            </a:pr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9" name="íṧľiḍè"/>
            <p:cNvSpPr>
              <a:spLocks noChangeArrowheads="1"/>
            </p:cNvSpPr>
            <p:nvPr/>
          </p:nvSpPr>
          <p:spPr bwMode="auto">
            <a:xfrm>
              <a:off x="1339180" y="2530777"/>
              <a:ext cx="2186" cy="2186"/>
            </a:xfrm>
            <a:custGeom>
              <a:avLst/>
              <a:gdLst>
                <a:gd name="T0" fmla="*/ 0 w 2"/>
                <a:gd name="T1" fmla="*/ 0 h 2"/>
                <a:gd name="T2" fmla="*/ 0 w 2"/>
                <a:gd name="T3" fmla="*/ 2186 h 2"/>
                <a:gd name="T4" fmla="*/ 2186 w 2"/>
                <a:gd name="T5" fmla="*/ 2186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2"/>
                  </a:lnTo>
                  <a:lnTo>
                    <a:pt x="2" y="2"/>
                  </a:lnTo>
                  <a:lnTo>
                    <a:pt x="0"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0" name="iṥľiḓe"/>
            <p:cNvSpPr>
              <a:spLocks noChangeArrowheads="1"/>
            </p:cNvSpPr>
            <p:nvPr/>
          </p:nvSpPr>
          <p:spPr bwMode="auto">
            <a:xfrm>
              <a:off x="3818576" y="2530777"/>
              <a:ext cx="3280" cy="2186"/>
            </a:xfrm>
            <a:custGeom>
              <a:avLst/>
              <a:gdLst>
                <a:gd name="T0" fmla="*/ 3280 w 3"/>
                <a:gd name="T1" fmla="*/ 0 h 2"/>
                <a:gd name="T2" fmla="*/ 0 w 3"/>
                <a:gd name="T3" fmla="*/ 2186 h 2"/>
                <a:gd name="T4" fmla="*/ 3280 w 3"/>
                <a:gd name="T5" fmla="*/ 2186 h 2"/>
                <a:gd name="T6" fmla="*/ 328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3" y="2"/>
                  </a:lnTo>
                  <a:lnTo>
                    <a:pt x="3"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1" name="îS1íḓê"/>
            <p:cNvSpPr>
              <a:spLocks noChangeArrowheads="1"/>
            </p:cNvSpPr>
            <p:nvPr/>
          </p:nvSpPr>
          <p:spPr bwMode="auto">
            <a:xfrm>
              <a:off x="1343553" y="417606"/>
              <a:ext cx="534579" cy="612197"/>
            </a:xfrm>
            <a:custGeom>
              <a:avLst/>
              <a:gdLst>
                <a:gd name="T0" fmla="*/ 532304 w 235"/>
                <a:gd name="T1" fmla="*/ 263018 h 270"/>
                <a:gd name="T2" fmla="*/ 263877 w 235"/>
                <a:gd name="T3" fmla="*/ 2267 h 270"/>
                <a:gd name="T4" fmla="*/ 2275 w 235"/>
                <a:gd name="T5" fmla="*/ 269820 h 270"/>
                <a:gd name="T6" fmla="*/ 90992 w 235"/>
                <a:gd name="T7" fmla="*/ 464816 h 270"/>
                <a:gd name="T8" fmla="*/ 90992 w 235"/>
                <a:gd name="T9" fmla="*/ 464816 h 270"/>
                <a:gd name="T10" fmla="*/ 147862 w 235"/>
                <a:gd name="T11" fmla="*/ 612197 h 270"/>
                <a:gd name="T12" fmla="*/ 395816 w 235"/>
                <a:gd name="T13" fmla="*/ 609930 h 270"/>
                <a:gd name="T14" fmla="*/ 445862 w 235"/>
                <a:gd name="T15" fmla="*/ 462549 h 270"/>
                <a:gd name="T16" fmla="*/ 532304 w 235"/>
                <a:gd name="T17" fmla="*/ 263018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270"/>
                <a:gd name="T29" fmla="*/ 235 w 235"/>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270">
                  <a:moveTo>
                    <a:pt x="234" y="116"/>
                  </a:moveTo>
                  <a:cubicBezTo>
                    <a:pt x="233" y="52"/>
                    <a:pt x="180" y="0"/>
                    <a:pt x="116" y="1"/>
                  </a:cubicBezTo>
                  <a:cubicBezTo>
                    <a:pt x="52" y="2"/>
                    <a:pt x="0" y="55"/>
                    <a:pt x="1" y="119"/>
                  </a:cubicBezTo>
                  <a:cubicBezTo>
                    <a:pt x="2" y="154"/>
                    <a:pt x="17" y="184"/>
                    <a:pt x="40" y="205"/>
                  </a:cubicBezTo>
                  <a:cubicBezTo>
                    <a:pt x="40" y="205"/>
                    <a:pt x="40" y="205"/>
                    <a:pt x="40" y="205"/>
                  </a:cubicBezTo>
                  <a:cubicBezTo>
                    <a:pt x="55" y="223"/>
                    <a:pt x="64" y="245"/>
                    <a:pt x="65" y="270"/>
                  </a:cubicBezTo>
                  <a:cubicBezTo>
                    <a:pt x="174" y="269"/>
                    <a:pt x="174" y="269"/>
                    <a:pt x="174" y="269"/>
                  </a:cubicBezTo>
                  <a:cubicBezTo>
                    <a:pt x="174" y="244"/>
                    <a:pt x="182" y="222"/>
                    <a:pt x="196" y="204"/>
                  </a:cubicBezTo>
                  <a:cubicBezTo>
                    <a:pt x="220" y="182"/>
                    <a:pt x="235" y="151"/>
                    <a:pt x="234" y="116"/>
                  </a:cubicBezTo>
                  <a:close/>
                </a:path>
              </a:pathLst>
            </a:custGeom>
            <a:solidFill>
              <a:srgbClr val="F6CE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2" name="ísļiḍe"/>
            <p:cNvSpPr>
              <a:spLocks noChangeArrowheads="1"/>
            </p:cNvSpPr>
            <p:nvPr/>
          </p:nvSpPr>
          <p:spPr bwMode="auto">
            <a:xfrm>
              <a:off x="1452874" y="605637"/>
              <a:ext cx="324683" cy="430724"/>
            </a:xfrm>
            <a:custGeom>
              <a:avLst/>
              <a:gdLst>
                <a:gd name="T0" fmla="*/ 18164 w 143"/>
                <a:gd name="T1" fmla="*/ 61208 h 190"/>
                <a:gd name="T2" fmla="*/ 4541 w 143"/>
                <a:gd name="T3" fmla="*/ 58941 h 190"/>
                <a:gd name="T4" fmla="*/ 2271 w 143"/>
                <a:gd name="T5" fmla="*/ 74810 h 190"/>
                <a:gd name="T6" fmla="*/ 9082 w 143"/>
                <a:gd name="T7" fmla="*/ 81611 h 190"/>
                <a:gd name="T8" fmla="*/ 106714 w 143"/>
                <a:gd name="T9" fmla="*/ 423923 h 190"/>
                <a:gd name="T10" fmla="*/ 115796 w 143"/>
                <a:gd name="T11" fmla="*/ 430724 h 190"/>
                <a:gd name="T12" fmla="*/ 118067 w 143"/>
                <a:gd name="T13" fmla="*/ 430724 h 190"/>
                <a:gd name="T14" fmla="*/ 122608 w 143"/>
                <a:gd name="T15" fmla="*/ 417122 h 190"/>
                <a:gd name="T16" fmla="*/ 34058 w 143"/>
                <a:gd name="T17" fmla="*/ 102014 h 190"/>
                <a:gd name="T18" fmla="*/ 104443 w 143"/>
                <a:gd name="T19" fmla="*/ 111081 h 190"/>
                <a:gd name="T20" fmla="*/ 118067 w 143"/>
                <a:gd name="T21" fmla="*/ 104281 h 190"/>
                <a:gd name="T22" fmla="*/ 156665 w 143"/>
                <a:gd name="T23" fmla="*/ 115615 h 190"/>
                <a:gd name="T24" fmla="*/ 202075 w 143"/>
                <a:gd name="T25" fmla="*/ 99747 h 190"/>
                <a:gd name="T26" fmla="*/ 224781 w 143"/>
                <a:gd name="T27" fmla="*/ 108814 h 190"/>
                <a:gd name="T28" fmla="*/ 292896 w 143"/>
                <a:gd name="T29" fmla="*/ 104281 h 190"/>
                <a:gd name="T30" fmla="*/ 202075 w 143"/>
                <a:gd name="T31" fmla="*/ 417122 h 190"/>
                <a:gd name="T32" fmla="*/ 208887 w 143"/>
                <a:gd name="T33" fmla="*/ 430724 h 190"/>
                <a:gd name="T34" fmla="*/ 211157 w 143"/>
                <a:gd name="T35" fmla="*/ 430724 h 190"/>
                <a:gd name="T36" fmla="*/ 220240 w 143"/>
                <a:gd name="T37" fmla="*/ 423923 h 190"/>
                <a:gd name="T38" fmla="*/ 317871 w 143"/>
                <a:gd name="T39" fmla="*/ 81611 h 190"/>
                <a:gd name="T40" fmla="*/ 320142 w 143"/>
                <a:gd name="T41" fmla="*/ 77077 h 190"/>
                <a:gd name="T42" fmla="*/ 320142 w 143"/>
                <a:gd name="T43" fmla="*/ 63475 h 190"/>
                <a:gd name="T44" fmla="*/ 306519 w 143"/>
                <a:gd name="T45" fmla="*/ 65742 h 190"/>
                <a:gd name="T46" fmla="*/ 229322 w 143"/>
                <a:gd name="T47" fmla="*/ 88412 h 190"/>
                <a:gd name="T48" fmla="*/ 213428 w 143"/>
                <a:gd name="T49" fmla="*/ 83878 h 190"/>
                <a:gd name="T50" fmla="*/ 222510 w 143"/>
                <a:gd name="T51" fmla="*/ 49873 h 190"/>
                <a:gd name="T52" fmla="*/ 204346 w 143"/>
                <a:gd name="T53" fmla="*/ 4534 h 190"/>
                <a:gd name="T54" fmla="*/ 183911 w 143"/>
                <a:gd name="T55" fmla="*/ 6801 h 190"/>
                <a:gd name="T56" fmla="*/ 170288 w 143"/>
                <a:gd name="T57" fmla="*/ 52140 h 190"/>
                <a:gd name="T58" fmla="*/ 186182 w 143"/>
                <a:gd name="T59" fmla="*/ 86145 h 190"/>
                <a:gd name="T60" fmla="*/ 131690 w 143"/>
                <a:gd name="T61" fmla="*/ 88412 h 190"/>
                <a:gd name="T62" fmla="*/ 143042 w 143"/>
                <a:gd name="T63" fmla="*/ 52140 h 190"/>
                <a:gd name="T64" fmla="*/ 127149 w 143"/>
                <a:gd name="T65" fmla="*/ 6801 h 190"/>
                <a:gd name="T66" fmla="*/ 106714 w 143"/>
                <a:gd name="T67" fmla="*/ 6801 h 190"/>
                <a:gd name="T68" fmla="*/ 90820 w 143"/>
                <a:gd name="T69" fmla="*/ 52140 h 190"/>
                <a:gd name="T70" fmla="*/ 104443 w 143"/>
                <a:gd name="T71" fmla="*/ 88412 h 190"/>
                <a:gd name="T72" fmla="*/ 99902 w 143"/>
                <a:gd name="T73" fmla="*/ 90679 h 190"/>
                <a:gd name="T74" fmla="*/ 18164 w 143"/>
                <a:gd name="T75" fmla="*/ 61208 h 190"/>
                <a:gd name="T76" fmla="*/ 195264 w 143"/>
                <a:gd name="T77" fmla="*/ 22670 h 190"/>
                <a:gd name="T78" fmla="*/ 195264 w 143"/>
                <a:gd name="T79" fmla="*/ 22670 h 190"/>
                <a:gd name="T80" fmla="*/ 195264 w 143"/>
                <a:gd name="T81" fmla="*/ 22670 h 190"/>
                <a:gd name="T82" fmla="*/ 204346 w 143"/>
                <a:gd name="T83" fmla="*/ 52140 h 190"/>
                <a:gd name="T84" fmla="*/ 199805 w 143"/>
                <a:gd name="T85" fmla="*/ 72543 h 190"/>
                <a:gd name="T86" fmla="*/ 188452 w 143"/>
                <a:gd name="T87" fmla="*/ 49873 h 190"/>
                <a:gd name="T88" fmla="*/ 195264 w 143"/>
                <a:gd name="T89" fmla="*/ 22670 h 190"/>
                <a:gd name="T90" fmla="*/ 115796 w 143"/>
                <a:gd name="T91" fmla="*/ 24937 h 190"/>
                <a:gd name="T92" fmla="*/ 118067 w 143"/>
                <a:gd name="T93" fmla="*/ 24937 h 190"/>
                <a:gd name="T94" fmla="*/ 118067 w 143"/>
                <a:gd name="T95" fmla="*/ 24937 h 190"/>
                <a:gd name="T96" fmla="*/ 124878 w 143"/>
                <a:gd name="T97" fmla="*/ 49873 h 190"/>
                <a:gd name="T98" fmla="*/ 118067 w 143"/>
                <a:gd name="T99" fmla="*/ 74810 h 190"/>
                <a:gd name="T100" fmla="*/ 108985 w 143"/>
                <a:gd name="T101" fmla="*/ 49873 h 190"/>
                <a:gd name="T102" fmla="*/ 115796 w 143"/>
                <a:gd name="T103" fmla="*/ 24937 h 1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190"/>
                <a:gd name="T158" fmla="*/ 143 w 143"/>
                <a:gd name="T159" fmla="*/ 190 h 1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190">
                  <a:moveTo>
                    <a:pt x="8" y="27"/>
                  </a:moveTo>
                  <a:cubicBezTo>
                    <a:pt x="6" y="25"/>
                    <a:pt x="4" y="25"/>
                    <a:pt x="2" y="26"/>
                  </a:cubicBezTo>
                  <a:cubicBezTo>
                    <a:pt x="0" y="28"/>
                    <a:pt x="0" y="31"/>
                    <a:pt x="1" y="33"/>
                  </a:cubicBezTo>
                  <a:cubicBezTo>
                    <a:pt x="2" y="34"/>
                    <a:pt x="3" y="35"/>
                    <a:pt x="4" y="36"/>
                  </a:cubicBezTo>
                  <a:cubicBezTo>
                    <a:pt x="47" y="187"/>
                    <a:pt x="47" y="187"/>
                    <a:pt x="47" y="187"/>
                  </a:cubicBezTo>
                  <a:cubicBezTo>
                    <a:pt x="47" y="189"/>
                    <a:pt x="49" y="190"/>
                    <a:pt x="51" y="190"/>
                  </a:cubicBezTo>
                  <a:cubicBezTo>
                    <a:pt x="51" y="190"/>
                    <a:pt x="51" y="190"/>
                    <a:pt x="52" y="190"/>
                  </a:cubicBezTo>
                  <a:cubicBezTo>
                    <a:pt x="54" y="189"/>
                    <a:pt x="55" y="186"/>
                    <a:pt x="54" y="184"/>
                  </a:cubicBezTo>
                  <a:cubicBezTo>
                    <a:pt x="15" y="45"/>
                    <a:pt x="15" y="45"/>
                    <a:pt x="15" y="45"/>
                  </a:cubicBezTo>
                  <a:cubicBezTo>
                    <a:pt x="24" y="50"/>
                    <a:pt x="36" y="52"/>
                    <a:pt x="46" y="49"/>
                  </a:cubicBezTo>
                  <a:cubicBezTo>
                    <a:pt x="48" y="48"/>
                    <a:pt x="50" y="47"/>
                    <a:pt x="52" y="46"/>
                  </a:cubicBezTo>
                  <a:cubicBezTo>
                    <a:pt x="57" y="49"/>
                    <a:pt x="63" y="51"/>
                    <a:pt x="69" y="51"/>
                  </a:cubicBezTo>
                  <a:cubicBezTo>
                    <a:pt x="76" y="51"/>
                    <a:pt x="83" y="49"/>
                    <a:pt x="89" y="44"/>
                  </a:cubicBezTo>
                  <a:cubicBezTo>
                    <a:pt x="92" y="46"/>
                    <a:pt x="95" y="47"/>
                    <a:pt x="99" y="48"/>
                  </a:cubicBezTo>
                  <a:cubicBezTo>
                    <a:pt x="110" y="52"/>
                    <a:pt x="120" y="51"/>
                    <a:pt x="129" y="46"/>
                  </a:cubicBezTo>
                  <a:cubicBezTo>
                    <a:pt x="89" y="184"/>
                    <a:pt x="89" y="184"/>
                    <a:pt x="89" y="184"/>
                  </a:cubicBezTo>
                  <a:cubicBezTo>
                    <a:pt x="89" y="186"/>
                    <a:pt x="90" y="189"/>
                    <a:pt x="92" y="190"/>
                  </a:cubicBezTo>
                  <a:cubicBezTo>
                    <a:pt x="92" y="190"/>
                    <a:pt x="93" y="190"/>
                    <a:pt x="93" y="190"/>
                  </a:cubicBezTo>
                  <a:cubicBezTo>
                    <a:pt x="95" y="190"/>
                    <a:pt x="96" y="189"/>
                    <a:pt x="97" y="187"/>
                  </a:cubicBezTo>
                  <a:cubicBezTo>
                    <a:pt x="140" y="36"/>
                    <a:pt x="140" y="36"/>
                    <a:pt x="140" y="36"/>
                  </a:cubicBezTo>
                  <a:cubicBezTo>
                    <a:pt x="140" y="35"/>
                    <a:pt x="141" y="35"/>
                    <a:pt x="141" y="34"/>
                  </a:cubicBezTo>
                  <a:cubicBezTo>
                    <a:pt x="143" y="32"/>
                    <a:pt x="142" y="29"/>
                    <a:pt x="141" y="28"/>
                  </a:cubicBezTo>
                  <a:cubicBezTo>
                    <a:pt x="139" y="26"/>
                    <a:pt x="136" y="27"/>
                    <a:pt x="135" y="29"/>
                  </a:cubicBezTo>
                  <a:cubicBezTo>
                    <a:pt x="127" y="40"/>
                    <a:pt x="116" y="44"/>
                    <a:pt x="101" y="39"/>
                  </a:cubicBezTo>
                  <a:cubicBezTo>
                    <a:pt x="99" y="39"/>
                    <a:pt x="97" y="38"/>
                    <a:pt x="94" y="37"/>
                  </a:cubicBezTo>
                  <a:cubicBezTo>
                    <a:pt x="97" y="32"/>
                    <a:pt x="98" y="27"/>
                    <a:pt x="98" y="22"/>
                  </a:cubicBezTo>
                  <a:cubicBezTo>
                    <a:pt x="97" y="12"/>
                    <a:pt x="95" y="5"/>
                    <a:pt x="90" y="2"/>
                  </a:cubicBezTo>
                  <a:cubicBezTo>
                    <a:pt x="87" y="0"/>
                    <a:pt x="84" y="1"/>
                    <a:pt x="81" y="3"/>
                  </a:cubicBezTo>
                  <a:cubicBezTo>
                    <a:pt x="77" y="6"/>
                    <a:pt x="75" y="13"/>
                    <a:pt x="75" y="23"/>
                  </a:cubicBezTo>
                  <a:cubicBezTo>
                    <a:pt x="76" y="29"/>
                    <a:pt x="78" y="34"/>
                    <a:pt x="82" y="38"/>
                  </a:cubicBezTo>
                  <a:cubicBezTo>
                    <a:pt x="75" y="43"/>
                    <a:pt x="65" y="43"/>
                    <a:pt x="58" y="39"/>
                  </a:cubicBezTo>
                  <a:cubicBezTo>
                    <a:pt x="61" y="35"/>
                    <a:pt x="62" y="29"/>
                    <a:pt x="63" y="23"/>
                  </a:cubicBezTo>
                  <a:cubicBezTo>
                    <a:pt x="63" y="14"/>
                    <a:pt x="61" y="6"/>
                    <a:pt x="56" y="3"/>
                  </a:cubicBezTo>
                  <a:cubicBezTo>
                    <a:pt x="53" y="1"/>
                    <a:pt x="50" y="1"/>
                    <a:pt x="47" y="3"/>
                  </a:cubicBezTo>
                  <a:cubicBezTo>
                    <a:pt x="43" y="6"/>
                    <a:pt x="40" y="13"/>
                    <a:pt x="40" y="23"/>
                  </a:cubicBezTo>
                  <a:cubicBezTo>
                    <a:pt x="40" y="29"/>
                    <a:pt x="42" y="34"/>
                    <a:pt x="46" y="39"/>
                  </a:cubicBezTo>
                  <a:cubicBezTo>
                    <a:pt x="45" y="39"/>
                    <a:pt x="44" y="40"/>
                    <a:pt x="44" y="40"/>
                  </a:cubicBezTo>
                  <a:cubicBezTo>
                    <a:pt x="32" y="44"/>
                    <a:pt x="14" y="37"/>
                    <a:pt x="8" y="27"/>
                  </a:cubicBezTo>
                  <a:close/>
                  <a:moveTo>
                    <a:pt x="86" y="10"/>
                  </a:moveTo>
                  <a:cubicBezTo>
                    <a:pt x="86" y="10"/>
                    <a:pt x="86" y="10"/>
                    <a:pt x="86" y="10"/>
                  </a:cubicBezTo>
                  <a:cubicBezTo>
                    <a:pt x="86" y="10"/>
                    <a:pt x="86" y="10"/>
                    <a:pt x="86" y="10"/>
                  </a:cubicBezTo>
                  <a:cubicBezTo>
                    <a:pt x="87" y="11"/>
                    <a:pt x="89" y="14"/>
                    <a:pt x="90" y="23"/>
                  </a:cubicBezTo>
                  <a:cubicBezTo>
                    <a:pt x="90" y="26"/>
                    <a:pt x="89" y="29"/>
                    <a:pt x="88" y="32"/>
                  </a:cubicBezTo>
                  <a:cubicBezTo>
                    <a:pt x="85" y="29"/>
                    <a:pt x="84" y="26"/>
                    <a:pt x="83" y="22"/>
                  </a:cubicBezTo>
                  <a:cubicBezTo>
                    <a:pt x="83" y="15"/>
                    <a:pt x="84" y="11"/>
                    <a:pt x="86" y="10"/>
                  </a:cubicBezTo>
                  <a:close/>
                  <a:moveTo>
                    <a:pt x="51" y="11"/>
                  </a:moveTo>
                  <a:cubicBezTo>
                    <a:pt x="51" y="11"/>
                    <a:pt x="51" y="11"/>
                    <a:pt x="52" y="11"/>
                  </a:cubicBezTo>
                  <a:cubicBezTo>
                    <a:pt x="52" y="11"/>
                    <a:pt x="52" y="11"/>
                    <a:pt x="52" y="11"/>
                  </a:cubicBezTo>
                  <a:cubicBezTo>
                    <a:pt x="53" y="12"/>
                    <a:pt x="55" y="15"/>
                    <a:pt x="55" y="22"/>
                  </a:cubicBezTo>
                  <a:cubicBezTo>
                    <a:pt x="54" y="27"/>
                    <a:pt x="54" y="30"/>
                    <a:pt x="52" y="33"/>
                  </a:cubicBezTo>
                  <a:cubicBezTo>
                    <a:pt x="50" y="30"/>
                    <a:pt x="48" y="26"/>
                    <a:pt x="48" y="22"/>
                  </a:cubicBezTo>
                  <a:cubicBezTo>
                    <a:pt x="48" y="15"/>
                    <a:pt x="50" y="12"/>
                    <a:pt x="51" y="1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3" name="íṩḻïďé"/>
            <p:cNvSpPr>
              <a:spLocks noChangeArrowheads="1"/>
            </p:cNvSpPr>
            <p:nvPr/>
          </p:nvSpPr>
          <p:spPr bwMode="auto">
            <a:xfrm>
              <a:off x="1482390" y="1021057"/>
              <a:ext cx="263463" cy="154142"/>
            </a:xfrm>
            <a:custGeom>
              <a:avLst/>
              <a:gdLst>
                <a:gd name="T0" fmla="*/ 249836 w 116"/>
                <a:gd name="T1" fmla="*/ 0 h 68"/>
                <a:gd name="T2" fmla="*/ 13627 w 116"/>
                <a:gd name="T3" fmla="*/ 2267 h 68"/>
                <a:gd name="T4" fmla="*/ 0 w 116"/>
                <a:gd name="T5" fmla="*/ 15868 h 68"/>
                <a:gd name="T6" fmla="*/ 2271 w 116"/>
                <a:gd name="T7" fmla="*/ 104273 h 68"/>
                <a:gd name="T8" fmla="*/ 13627 w 116"/>
                <a:gd name="T9" fmla="*/ 117873 h 68"/>
                <a:gd name="T10" fmla="*/ 56781 w 116"/>
                <a:gd name="T11" fmla="*/ 115607 h 68"/>
                <a:gd name="T12" fmla="*/ 81764 w 116"/>
                <a:gd name="T13" fmla="*/ 154142 h 68"/>
                <a:gd name="T14" fmla="*/ 186241 w 116"/>
                <a:gd name="T15" fmla="*/ 154142 h 68"/>
                <a:gd name="T16" fmla="*/ 206682 w 116"/>
                <a:gd name="T17" fmla="*/ 115607 h 68"/>
                <a:gd name="T18" fmla="*/ 249836 w 116"/>
                <a:gd name="T19" fmla="*/ 113340 h 68"/>
                <a:gd name="T20" fmla="*/ 263463 w 116"/>
                <a:gd name="T21" fmla="*/ 102006 h 68"/>
                <a:gd name="T22" fmla="*/ 261192 w 116"/>
                <a:gd name="T23" fmla="*/ 11334 h 68"/>
                <a:gd name="T24" fmla="*/ 249836 w 116"/>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6"/>
                <a:gd name="T40" fmla="*/ 0 h 68"/>
                <a:gd name="T41" fmla="*/ 116 w 116"/>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6" h="68">
                  <a:moveTo>
                    <a:pt x="110" y="0"/>
                  </a:moveTo>
                  <a:cubicBezTo>
                    <a:pt x="6" y="1"/>
                    <a:pt x="6" y="1"/>
                    <a:pt x="6" y="1"/>
                  </a:cubicBezTo>
                  <a:cubicBezTo>
                    <a:pt x="3" y="1"/>
                    <a:pt x="0" y="4"/>
                    <a:pt x="0" y="7"/>
                  </a:cubicBezTo>
                  <a:cubicBezTo>
                    <a:pt x="1" y="46"/>
                    <a:pt x="1" y="46"/>
                    <a:pt x="1" y="46"/>
                  </a:cubicBezTo>
                  <a:cubicBezTo>
                    <a:pt x="1" y="49"/>
                    <a:pt x="3" y="52"/>
                    <a:pt x="6" y="52"/>
                  </a:cubicBezTo>
                  <a:cubicBezTo>
                    <a:pt x="25" y="51"/>
                    <a:pt x="25" y="51"/>
                    <a:pt x="25" y="51"/>
                  </a:cubicBezTo>
                  <a:cubicBezTo>
                    <a:pt x="36" y="68"/>
                    <a:pt x="36" y="68"/>
                    <a:pt x="36" y="68"/>
                  </a:cubicBezTo>
                  <a:cubicBezTo>
                    <a:pt x="82" y="68"/>
                    <a:pt x="82" y="68"/>
                    <a:pt x="82" y="68"/>
                  </a:cubicBezTo>
                  <a:cubicBezTo>
                    <a:pt x="91" y="51"/>
                    <a:pt x="91" y="51"/>
                    <a:pt x="91" y="51"/>
                  </a:cubicBezTo>
                  <a:cubicBezTo>
                    <a:pt x="110" y="50"/>
                    <a:pt x="110" y="50"/>
                    <a:pt x="110" y="50"/>
                  </a:cubicBezTo>
                  <a:cubicBezTo>
                    <a:pt x="113" y="50"/>
                    <a:pt x="116" y="48"/>
                    <a:pt x="116" y="45"/>
                  </a:cubicBezTo>
                  <a:cubicBezTo>
                    <a:pt x="115" y="5"/>
                    <a:pt x="115" y="5"/>
                    <a:pt x="115" y="5"/>
                  </a:cubicBezTo>
                  <a:cubicBezTo>
                    <a:pt x="115" y="2"/>
                    <a:pt x="113" y="0"/>
                    <a:pt x="110" y="0"/>
                  </a:cubicBezTo>
                  <a:close/>
                </a:path>
              </a:pathLst>
            </a:cu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4" name="ï$1îdê"/>
            <p:cNvSpPr>
              <a:spLocks noChangeArrowheads="1"/>
            </p:cNvSpPr>
            <p:nvPr/>
          </p:nvSpPr>
          <p:spPr bwMode="auto">
            <a:xfrm>
              <a:off x="1482390" y="1045107"/>
              <a:ext cx="263463" cy="20771"/>
            </a:xfrm>
            <a:prstGeom prst="rect">
              <a:avLst/>
            </a:prstGeom>
            <a:solidFill>
              <a:srgbClr val="5A88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65" name="ïṩ1ídê"/>
            <p:cNvSpPr>
              <a:spLocks noChangeArrowheads="1"/>
            </p:cNvSpPr>
            <p:nvPr/>
          </p:nvSpPr>
          <p:spPr bwMode="auto">
            <a:xfrm>
              <a:off x="1482390" y="1095395"/>
              <a:ext cx="263463" cy="20771"/>
            </a:xfrm>
            <a:prstGeom prst="rect">
              <a:avLst/>
            </a:prstGeom>
            <a:solidFill>
              <a:srgbClr val="5A88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66" name="iś1ïďé"/>
            <p:cNvSpPr>
              <a:spLocks noChangeArrowheads="1"/>
            </p:cNvSpPr>
            <p:nvPr/>
          </p:nvSpPr>
          <p:spPr bwMode="auto">
            <a:xfrm>
              <a:off x="3312421" y="285327"/>
              <a:ext cx="541138" cy="642806"/>
            </a:xfrm>
            <a:custGeom>
              <a:avLst/>
              <a:gdLst>
                <a:gd name="T0" fmla="*/ 301725 w 495"/>
                <a:gd name="T1" fmla="*/ 642806 h 588"/>
                <a:gd name="T2" fmla="*/ 541138 w 495"/>
                <a:gd name="T3" fmla="*/ 0 h 588"/>
                <a:gd name="T4" fmla="*/ 0 w 495"/>
                <a:gd name="T5" fmla="*/ 451495 h 588"/>
                <a:gd name="T6" fmla="*/ 301725 w 495"/>
                <a:gd name="T7" fmla="*/ 642806 h 588"/>
                <a:gd name="T8" fmla="*/ 0 60000 65536"/>
                <a:gd name="T9" fmla="*/ 0 60000 65536"/>
                <a:gd name="T10" fmla="*/ 0 60000 65536"/>
                <a:gd name="T11" fmla="*/ 0 60000 65536"/>
                <a:gd name="T12" fmla="*/ 0 w 495"/>
                <a:gd name="T13" fmla="*/ 0 h 588"/>
                <a:gd name="T14" fmla="*/ 495 w 495"/>
                <a:gd name="T15" fmla="*/ 588 h 588"/>
              </a:gdLst>
              <a:ahLst/>
              <a:cxnLst>
                <a:cxn ang="T8">
                  <a:pos x="T0" y="T1"/>
                </a:cxn>
                <a:cxn ang="T9">
                  <a:pos x="T2" y="T3"/>
                </a:cxn>
                <a:cxn ang="T10">
                  <a:pos x="T4" y="T5"/>
                </a:cxn>
                <a:cxn ang="T11">
                  <a:pos x="T6" y="T7"/>
                </a:cxn>
              </a:cxnLst>
              <a:rect l="T12" t="T13" r="T14" b="T15"/>
              <a:pathLst>
                <a:path w="495" h="588">
                  <a:moveTo>
                    <a:pt x="276" y="588"/>
                  </a:moveTo>
                  <a:lnTo>
                    <a:pt x="495" y="0"/>
                  </a:lnTo>
                  <a:lnTo>
                    <a:pt x="0" y="413"/>
                  </a:lnTo>
                  <a:lnTo>
                    <a:pt x="276" y="588"/>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7" name="íšḷiḑe"/>
            <p:cNvSpPr>
              <a:spLocks noChangeArrowheads="1"/>
            </p:cNvSpPr>
            <p:nvPr/>
          </p:nvSpPr>
          <p:spPr bwMode="auto">
            <a:xfrm>
              <a:off x="2942917" y="285327"/>
              <a:ext cx="910642" cy="424165"/>
            </a:xfrm>
            <a:custGeom>
              <a:avLst/>
              <a:gdLst>
                <a:gd name="T0" fmla="*/ 219735 w 833"/>
                <a:gd name="T1" fmla="*/ 424165 h 388"/>
                <a:gd name="T2" fmla="*/ 910642 w 833"/>
                <a:gd name="T3" fmla="*/ 0 h 388"/>
                <a:gd name="T4" fmla="*/ 0 w 833"/>
                <a:gd name="T5" fmla="*/ 413233 h 388"/>
                <a:gd name="T6" fmla="*/ 219735 w 833"/>
                <a:gd name="T7" fmla="*/ 424165 h 388"/>
                <a:gd name="T8" fmla="*/ 0 60000 65536"/>
                <a:gd name="T9" fmla="*/ 0 60000 65536"/>
                <a:gd name="T10" fmla="*/ 0 60000 65536"/>
                <a:gd name="T11" fmla="*/ 0 60000 65536"/>
                <a:gd name="T12" fmla="*/ 0 w 833"/>
                <a:gd name="T13" fmla="*/ 0 h 388"/>
                <a:gd name="T14" fmla="*/ 833 w 833"/>
                <a:gd name="T15" fmla="*/ 388 h 388"/>
              </a:gdLst>
              <a:ahLst/>
              <a:cxnLst>
                <a:cxn ang="T8">
                  <a:pos x="T0" y="T1"/>
                </a:cxn>
                <a:cxn ang="T9">
                  <a:pos x="T2" y="T3"/>
                </a:cxn>
                <a:cxn ang="T10">
                  <a:pos x="T4" y="T5"/>
                </a:cxn>
                <a:cxn ang="T11">
                  <a:pos x="T6" y="T7"/>
                </a:cxn>
              </a:cxnLst>
              <a:rect l="T12" t="T13" r="T14" b="T15"/>
              <a:pathLst>
                <a:path w="833" h="388">
                  <a:moveTo>
                    <a:pt x="201" y="388"/>
                  </a:moveTo>
                  <a:lnTo>
                    <a:pt x="833" y="0"/>
                  </a:lnTo>
                  <a:lnTo>
                    <a:pt x="0" y="378"/>
                  </a:lnTo>
                  <a:lnTo>
                    <a:pt x="201" y="388"/>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8" name="î$ľiḑê"/>
            <p:cNvSpPr>
              <a:spLocks noChangeArrowheads="1"/>
            </p:cNvSpPr>
            <p:nvPr/>
          </p:nvSpPr>
          <p:spPr bwMode="auto">
            <a:xfrm>
              <a:off x="3162651" y="285327"/>
              <a:ext cx="690908" cy="590332"/>
            </a:xfrm>
            <a:custGeom>
              <a:avLst/>
              <a:gdLst>
                <a:gd name="T0" fmla="*/ 71059 w 632"/>
                <a:gd name="T1" fmla="*/ 590332 h 540"/>
                <a:gd name="T2" fmla="*/ 149770 w 632"/>
                <a:gd name="T3" fmla="*/ 451495 h 540"/>
                <a:gd name="T4" fmla="*/ 690908 w 632"/>
                <a:gd name="T5" fmla="*/ 0 h 540"/>
                <a:gd name="T6" fmla="*/ 0 w 632"/>
                <a:gd name="T7" fmla="*/ 424164 h 540"/>
                <a:gd name="T8" fmla="*/ 71059 w 632"/>
                <a:gd name="T9" fmla="*/ 590332 h 540"/>
                <a:gd name="T10" fmla="*/ 0 60000 65536"/>
                <a:gd name="T11" fmla="*/ 0 60000 65536"/>
                <a:gd name="T12" fmla="*/ 0 60000 65536"/>
                <a:gd name="T13" fmla="*/ 0 60000 65536"/>
                <a:gd name="T14" fmla="*/ 0 60000 65536"/>
                <a:gd name="T15" fmla="*/ 0 w 632"/>
                <a:gd name="T16" fmla="*/ 0 h 540"/>
                <a:gd name="T17" fmla="*/ 632 w 632"/>
                <a:gd name="T18" fmla="*/ 540 h 540"/>
              </a:gdLst>
              <a:ahLst/>
              <a:cxnLst>
                <a:cxn ang="T10">
                  <a:pos x="T0" y="T1"/>
                </a:cxn>
                <a:cxn ang="T11">
                  <a:pos x="T2" y="T3"/>
                </a:cxn>
                <a:cxn ang="T12">
                  <a:pos x="T4" y="T5"/>
                </a:cxn>
                <a:cxn ang="T13">
                  <a:pos x="T6" y="T7"/>
                </a:cxn>
                <a:cxn ang="T14">
                  <a:pos x="T8" y="T9"/>
                </a:cxn>
              </a:cxnLst>
              <a:rect l="T15" t="T16" r="T17" b="T18"/>
              <a:pathLst>
                <a:path w="632" h="540">
                  <a:moveTo>
                    <a:pt x="65" y="540"/>
                  </a:moveTo>
                  <a:lnTo>
                    <a:pt x="137" y="413"/>
                  </a:lnTo>
                  <a:lnTo>
                    <a:pt x="632" y="0"/>
                  </a:lnTo>
                  <a:lnTo>
                    <a:pt x="0" y="388"/>
                  </a:lnTo>
                  <a:lnTo>
                    <a:pt x="65" y="540"/>
                  </a:lnTo>
                  <a:close/>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9" name="íṡļïḋè"/>
            <p:cNvSpPr>
              <a:spLocks noChangeArrowheads="1"/>
            </p:cNvSpPr>
            <p:nvPr/>
          </p:nvSpPr>
          <p:spPr bwMode="auto">
            <a:xfrm>
              <a:off x="0" y="3853559"/>
              <a:ext cx="796949" cy="460241"/>
            </a:xfrm>
            <a:custGeom>
              <a:avLst/>
              <a:gdLst>
                <a:gd name="T0" fmla="*/ 778785 w 351"/>
                <a:gd name="T1" fmla="*/ 36275 h 203"/>
                <a:gd name="T2" fmla="*/ 685694 w 351"/>
                <a:gd name="T3" fmla="*/ 0 h 203"/>
                <a:gd name="T4" fmla="*/ 635743 w 351"/>
                <a:gd name="T5" fmla="*/ 0 h 203"/>
                <a:gd name="T6" fmla="*/ 617579 w 351"/>
                <a:gd name="T7" fmla="*/ 0 h 203"/>
                <a:gd name="T8" fmla="*/ 0 w 351"/>
                <a:gd name="T9" fmla="*/ 0 h 203"/>
                <a:gd name="T10" fmla="*/ 158936 w 351"/>
                <a:gd name="T11" fmla="*/ 365019 h 203"/>
                <a:gd name="T12" fmla="*/ 199805 w 351"/>
                <a:gd name="T13" fmla="*/ 455707 h 203"/>
                <a:gd name="T14" fmla="*/ 199805 w 351"/>
                <a:gd name="T15" fmla="*/ 460241 h 203"/>
                <a:gd name="T16" fmla="*/ 445020 w 351"/>
                <a:gd name="T17" fmla="*/ 460241 h 203"/>
                <a:gd name="T18" fmla="*/ 445020 w 351"/>
                <a:gd name="T19" fmla="*/ 446638 h 203"/>
                <a:gd name="T20" fmla="*/ 485889 w 351"/>
                <a:gd name="T21" fmla="*/ 367286 h 203"/>
                <a:gd name="T22" fmla="*/ 572169 w 351"/>
                <a:gd name="T23" fmla="*/ 260728 h 203"/>
                <a:gd name="T24" fmla="*/ 651636 w 351"/>
                <a:gd name="T25" fmla="*/ 260728 h 203"/>
                <a:gd name="T26" fmla="*/ 762891 w 351"/>
                <a:gd name="T27" fmla="*/ 165505 h 203"/>
                <a:gd name="T28" fmla="*/ 785596 w 351"/>
                <a:gd name="T29" fmla="*/ 108825 h 203"/>
                <a:gd name="T30" fmla="*/ 778785 w 351"/>
                <a:gd name="T31" fmla="*/ 36275 h 203"/>
                <a:gd name="T32" fmla="*/ 744727 w 351"/>
                <a:gd name="T33" fmla="*/ 95222 h 203"/>
                <a:gd name="T34" fmla="*/ 722022 w 351"/>
                <a:gd name="T35" fmla="*/ 149635 h 203"/>
                <a:gd name="T36" fmla="*/ 653907 w 351"/>
                <a:gd name="T37" fmla="*/ 215384 h 203"/>
                <a:gd name="T38" fmla="*/ 594874 w 351"/>
                <a:gd name="T39" fmla="*/ 215384 h 203"/>
                <a:gd name="T40" fmla="*/ 635743 w 351"/>
                <a:gd name="T41" fmla="*/ 45344 h 203"/>
                <a:gd name="T42" fmla="*/ 685694 w 351"/>
                <a:gd name="T43" fmla="*/ 45344 h 203"/>
                <a:gd name="T44" fmla="*/ 744727 w 351"/>
                <a:gd name="T45" fmla="*/ 61214 h 203"/>
                <a:gd name="T46" fmla="*/ 744727 w 351"/>
                <a:gd name="T47" fmla="*/ 95222 h 2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1"/>
                <a:gd name="T73" fmla="*/ 0 h 203"/>
                <a:gd name="T74" fmla="*/ 351 w 351"/>
                <a:gd name="T75" fmla="*/ 203 h 2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1" h="203">
                  <a:moveTo>
                    <a:pt x="343" y="16"/>
                  </a:moveTo>
                  <a:cubicBezTo>
                    <a:pt x="336" y="6"/>
                    <a:pt x="322" y="0"/>
                    <a:pt x="302" y="0"/>
                  </a:cubicBezTo>
                  <a:cubicBezTo>
                    <a:pt x="280" y="0"/>
                    <a:pt x="280" y="0"/>
                    <a:pt x="280" y="0"/>
                  </a:cubicBezTo>
                  <a:cubicBezTo>
                    <a:pt x="272" y="0"/>
                    <a:pt x="272" y="0"/>
                    <a:pt x="272" y="0"/>
                  </a:cubicBezTo>
                  <a:cubicBezTo>
                    <a:pt x="0" y="0"/>
                    <a:pt x="0" y="0"/>
                    <a:pt x="0" y="0"/>
                  </a:cubicBezTo>
                  <a:cubicBezTo>
                    <a:pt x="0" y="66"/>
                    <a:pt x="26" y="124"/>
                    <a:pt x="70" y="161"/>
                  </a:cubicBezTo>
                  <a:cubicBezTo>
                    <a:pt x="81" y="170"/>
                    <a:pt x="88" y="185"/>
                    <a:pt x="88" y="201"/>
                  </a:cubicBezTo>
                  <a:cubicBezTo>
                    <a:pt x="88" y="203"/>
                    <a:pt x="88" y="203"/>
                    <a:pt x="88" y="203"/>
                  </a:cubicBezTo>
                  <a:cubicBezTo>
                    <a:pt x="196" y="203"/>
                    <a:pt x="196" y="203"/>
                    <a:pt x="196" y="203"/>
                  </a:cubicBezTo>
                  <a:cubicBezTo>
                    <a:pt x="196" y="197"/>
                    <a:pt x="196" y="197"/>
                    <a:pt x="196" y="197"/>
                  </a:cubicBezTo>
                  <a:cubicBezTo>
                    <a:pt x="197" y="183"/>
                    <a:pt x="204" y="170"/>
                    <a:pt x="214" y="162"/>
                  </a:cubicBezTo>
                  <a:cubicBezTo>
                    <a:pt x="229" y="149"/>
                    <a:pt x="242" y="133"/>
                    <a:pt x="252" y="115"/>
                  </a:cubicBezTo>
                  <a:cubicBezTo>
                    <a:pt x="287" y="115"/>
                    <a:pt x="287" y="115"/>
                    <a:pt x="287" y="115"/>
                  </a:cubicBezTo>
                  <a:cubicBezTo>
                    <a:pt x="314" y="115"/>
                    <a:pt x="326" y="95"/>
                    <a:pt x="336" y="73"/>
                  </a:cubicBezTo>
                  <a:cubicBezTo>
                    <a:pt x="346" y="48"/>
                    <a:pt x="346" y="48"/>
                    <a:pt x="346" y="48"/>
                  </a:cubicBezTo>
                  <a:cubicBezTo>
                    <a:pt x="351" y="33"/>
                    <a:pt x="347" y="22"/>
                    <a:pt x="343" y="16"/>
                  </a:cubicBezTo>
                  <a:close/>
                  <a:moveTo>
                    <a:pt x="328" y="42"/>
                  </a:moveTo>
                  <a:cubicBezTo>
                    <a:pt x="318" y="66"/>
                    <a:pt x="318" y="66"/>
                    <a:pt x="318" y="66"/>
                  </a:cubicBezTo>
                  <a:cubicBezTo>
                    <a:pt x="308" y="90"/>
                    <a:pt x="299" y="95"/>
                    <a:pt x="288" y="95"/>
                  </a:cubicBezTo>
                  <a:cubicBezTo>
                    <a:pt x="262" y="95"/>
                    <a:pt x="262" y="95"/>
                    <a:pt x="262" y="95"/>
                  </a:cubicBezTo>
                  <a:cubicBezTo>
                    <a:pt x="272" y="72"/>
                    <a:pt x="278" y="47"/>
                    <a:pt x="280" y="20"/>
                  </a:cubicBezTo>
                  <a:cubicBezTo>
                    <a:pt x="302" y="20"/>
                    <a:pt x="302" y="20"/>
                    <a:pt x="302" y="20"/>
                  </a:cubicBezTo>
                  <a:cubicBezTo>
                    <a:pt x="315" y="20"/>
                    <a:pt x="324" y="23"/>
                    <a:pt x="328" y="27"/>
                  </a:cubicBezTo>
                  <a:cubicBezTo>
                    <a:pt x="330" y="31"/>
                    <a:pt x="330" y="36"/>
                    <a:pt x="328" y="42"/>
                  </a:cubicBezTo>
                  <a:close/>
                </a:path>
              </a:pathLst>
            </a:custGeom>
            <a:solidFill>
              <a:srgbClr val="F167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8570" name="íš1íďê"/>
          <p:cNvGrpSpPr/>
          <p:nvPr/>
        </p:nvGrpSpPr>
        <p:grpSpPr bwMode="auto">
          <a:xfrm>
            <a:off x="8111490" y="3675424"/>
            <a:ext cx="1162050" cy="1160463"/>
            <a:chOff x="0" y="0"/>
            <a:chExt cx="580308" cy="580308"/>
          </a:xfrm>
        </p:grpSpPr>
        <p:sp>
          <p:nvSpPr>
            <p:cNvPr id="8571" name="íṣliḋe"/>
            <p:cNvSpPr>
              <a:spLocks noChangeArrowheads="1"/>
            </p:cNvSpPr>
            <p:nvPr/>
          </p:nvSpPr>
          <p:spPr bwMode="auto">
            <a:xfrm>
              <a:off x="0" y="0"/>
              <a:ext cx="580308" cy="580308"/>
            </a:xfrm>
            <a:prstGeom prst="ellipse">
              <a:avLst/>
            </a:prstGeom>
            <a:solidFill>
              <a:schemeClr val="accent1"/>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8572" name="íśliḑê"/>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8573" name="îšļíḍê"/>
          <p:cNvSpPr>
            <a:spLocks noChangeArrowheads="1"/>
          </p:cNvSpPr>
          <p:nvPr/>
        </p:nvSpPr>
        <p:spPr bwMode="auto">
          <a:xfrm>
            <a:off x="10132695" y="2371090"/>
            <a:ext cx="13639800" cy="408813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8574" name="îšlíḋe"/>
          <p:cNvSpPr>
            <a:spLocks noChangeArrowheads="1"/>
          </p:cNvSpPr>
          <p:nvPr/>
        </p:nvSpPr>
        <p:spPr bwMode="auto">
          <a:xfrm>
            <a:off x="10812006" y="3854812"/>
            <a:ext cx="26082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buSzPct val="25000"/>
            </a:pPr>
            <a:r>
              <a:rPr lang="zh-CN" altLang="en-US" sz="4000" b="1" dirty="0">
                <a:solidFill>
                  <a:srgbClr val="000000"/>
                </a:solidFill>
                <a:latin typeface="+mn-lt"/>
                <a:ea typeface="+mn-ea"/>
                <a:cs typeface="+mn-ea"/>
                <a:sym typeface="+mn-lt"/>
              </a:rPr>
              <a:t>扶持条件</a:t>
            </a:r>
            <a:endParaRPr lang="zh-CN" altLang="en-US" b="1" dirty="0">
              <a:latin typeface="+mn-lt"/>
              <a:ea typeface="+mn-ea"/>
              <a:cs typeface="+mn-ea"/>
              <a:sym typeface="+mn-lt"/>
            </a:endParaRPr>
          </a:p>
        </p:txBody>
      </p:sp>
      <p:sp>
        <p:nvSpPr>
          <p:cNvPr id="8576" name="íŝ1ïdè"/>
          <p:cNvSpPr>
            <a:spLocks noChangeArrowheads="1"/>
          </p:cNvSpPr>
          <p:nvPr/>
        </p:nvSpPr>
        <p:spPr bwMode="auto">
          <a:xfrm>
            <a:off x="14364653" y="3561124"/>
            <a:ext cx="82105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eaLnBrk="1" hangingPunct="1">
              <a:lnSpc>
                <a:spcPct val="150000"/>
              </a:lnSpc>
              <a:buFont typeface="Wingdings" panose="05000000000000000000" pitchFamily="2" charset="2"/>
              <a:buChar char="l"/>
            </a:pPr>
            <a:r>
              <a:rPr sz="2800" dirty="0">
                <a:latin typeface="+mn-lt"/>
                <a:ea typeface="+mn-ea"/>
                <a:cs typeface="+mn-ea"/>
                <a:sym typeface="+mn-lt"/>
              </a:rPr>
              <a:t>对2018年1月1日以前设立的外商投资</a:t>
            </a:r>
            <a:r>
              <a:rPr lang="zh-CN" sz="2800" dirty="0">
                <a:latin typeface="+mn-lt"/>
                <a:ea typeface="+mn-ea"/>
                <a:cs typeface="+mn-ea"/>
                <a:sym typeface="+mn-lt"/>
              </a:rPr>
              <a:t>企业</a:t>
            </a:r>
            <a:endParaRPr sz="2800" dirty="0">
              <a:latin typeface="+mn-lt"/>
              <a:ea typeface="+mn-ea"/>
              <a:cs typeface="+mn-ea"/>
              <a:sym typeface="+mn-lt"/>
            </a:endParaRPr>
          </a:p>
          <a:p>
            <a:pPr marL="457200" indent="-457200" eaLnBrk="1" hangingPunct="1">
              <a:lnSpc>
                <a:spcPct val="150000"/>
              </a:lnSpc>
              <a:buFont typeface="Wingdings" panose="05000000000000000000" pitchFamily="2" charset="2"/>
              <a:buChar char="l"/>
            </a:pPr>
            <a:r>
              <a:rPr sz="2800" dirty="0">
                <a:latin typeface="+mn-lt"/>
                <a:ea typeface="+mn-ea"/>
                <a:cs typeface="+mn-ea"/>
                <a:sym typeface="+mn-lt"/>
              </a:rPr>
              <a:t>投资我市重点发展产业项目</a:t>
            </a:r>
            <a:endParaRPr sz="2800" dirty="0">
              <a:latin typeface="+mn-lt"/>
              <a:ea typeface="+mn-ea"/>
              <a:cs typeface="+mn-ea"/>
              <a:sym typeface="+mn-lt"/>
            </a:endParaRPr>
          </a:p>
          <a:p>
            <a:pPr marL="457200" indent="-457200" eaLnBrk="1" hangingPunct="1">
              <a:lnSpc>
                <a:spcPct val="150000"/>
              </a:lnSpc>
              <a:buFont typeface="Wingdings" panose="05000000000000000000" pitchFamily="2" charset="2"/>
              <a:buChar char="l"/>
            </a:pPr>
            <a:r>
              <a:rPr lang="zh-CN" sz="2800" dirty="0">
                <a:latin typeface="+mn-lt"/>
                <a:ea typeface="+mn-ea"/>
                <a:cs typeface="+mn-ea"/>
                <a:sym typeface="+mn-lt"/>
              </a:rPr>
              <a:t>在</a:t>
            </a:r>
            <a:r>
              <a:rPr lang="en-US" altLang="zh-CN" sz="2800" dirty="0">
                <a:latin typeface="+mn-lt"/>
                <a:ea typeface="+mn-ea"/>
                <a:cs typeface="+mn-ea"/>
                <a:sym typeface="+mn-lt"/>
              </a:rPr>
              <a:t>2018-2022</a:t>
            </a:r>
            <a:r>
              <a:rPr lang="zh-CN" altLang="en-US" sz="2800" dirty="0">
                <a:latin typeface="+mn-lt"/>
                <a:ea typeface="+mn-ea"/>
                <a:cs typeface="+mn-ea"/>
                <a:sym typeface="+mn-lt"/>
              </a:rPr>
              <a:t>年期间实际</a:t>
            </a:r>
            <a:r>
              <a:rPr sz="2800" dirty="0">
                <a:latin typeface="+mn-lt"/>
                <a:ea typeface="+mn-ea"/>
                <a:cs typeface="+mn-ea"/>
                <a:sym typeface="+mn-lt"/>
              </a:rPr>
              <a:t>利用外资金额达</a:t>
            </a:r>
            <a:r>
              <a:rPr sz="2800" b="1" dirty="0">
                <a:solidFill>
                  <a:srgbClr val="C00000"/>
                </a:solidFill>
                <a:latin typeface="+mn-lt"/>
                <a:ea typeface="+mn-ea"/>
                <a:cs typeface="+mn-ea"/>
                <a:sym typeface="+mn-lt"/>
              </a:rPr>
              <a:t>1000万美元</a:t>
            </a:r>
            <a:r>
              <a:rPr sz="2800" dirty="0">
                <a:latin typeface="+mn-lt"/>
                <a:ea typeface="+mn-ea"/>
                <a:cs typeface="+mn-ea"/>
                <a:sym typeface="+mn-lt"/>
              </a:rPr>
              <a:t>及以上的</a:t>
            </a:r>
            <a:endParaRPr lang="zh-CN" sz="2800" dirty="0">
              <a:latin typeface="+mn-lt"/>
              <a:ea typeface="+mn-ea"/>
              <a:cs typeface="+mn-ea"/>
              <a:sym typeface="+mn-lt"/>
            </a:endParaRPr>
          </a:p>
        </p:txBody>
      </p:sp>
      <p:sp>
        <p:nvSpPr>
          <p:cNvPr id="8577" name="ïsľíḋè"/>
          <p:cNvSpPr>
            <a:spLocks noChangeArrowheads="1"/>
          </p:cNvSpPr>
          <p:nvPr/>
        </p:nvSpPr>
        <p:spPr bwMode="auto">
          <a:xfrm>
            <a:off x="10134600" y="7646035"/>
            <a:ext cx="13637895" cy="4284345"/>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grpSp>
        <p:nvGrpSpPr>
          <p:cNvPr id="8581" name="íṩḷïḍé"/>
          <p:cNvGrpSpPr/>
          <p:nvPr/>
        </p:nvGrpSpPr>
        <p:grpSpPr bwMode="auto">
          <a:xfrm>
            <a:off x="8111490" y="9526949"/>
            <a:ext cx="1162050" cy="1162050"/>
            <a:chOff x="0" y="0"/>
            <a:chExt cx="580308" cy="580308"/>
          </a:xfrm>
        </p:grpSpPr>
        <p:sp>
          <p:nvSpPr>
            <p:cNvPr id="8582" name="îs1îdê"/>
            <p:cNvSpPr>
              <a:spLocks noChangeArrowheads="1"/>
            </p:cNvSpPr>
            <p:nvPr/>
          </p:nvSpPr>
          <p:spPr bwMode="auto">
            <a:xfrm>
              <a:off x="0" y="0"/>
              <a:ext cx="580308" cy="580308"/>
            </a:xfrm>
            <a:prstGeom prst="ellipse">
              <a:avLst/>
            </a:prstGeom>
            <a:solidFill>
              <a:srgbClr val="FCDE02"/>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8583" name="îšļîḋè"/>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8585" name="标题 1"/>
          <p:cNvSpPr>
            <a:spLocks noGrp="1" noChangeArrowheads="1"/>
          </p:cNvSpPr>
          <p:nvPr>
            <p:ph type="title" idx="4294967295"/>
          </p:nvPr>
        </p:nvSpPr>
        <p:spPr bwMode="auto">
          <a:xfrm>
            <a:off x="2658635" y="1148732"/>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a:latin typeface="+mn-lt"/>
                <a:ea typeface="+mn-ea"/>
                <a:cs typeface="+mn-ea"/>
                <a:sym typeface="+mn-lt"/>
              </a:rPr>
              <a:t>促进外资增长政策（鼓励现有企业到资）</a:t>
            </a:r>
            <a:endParaRPr lang="zh-CN" altLang="en-US" sz="2800" b="1" dirty="0">
              <a:solidFill>
                <a:schemeClr val="accent2"/>
              </a:solidFill>
              <a:latin typeface="+mn-lt"/>
              <a:ea typeface="+mn-ea"/>
              <a:cs typeface="+mn-ea"/>
              <a:sym typeface="+mn-lt"/>
            </a:endParaRPr>
          </a:p>
        </p:txBody>
      </p:sp>
      <p:grpSp>
        <p:nvGrpSpPr>
          <p:cNvPr id="8586"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8587"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88"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89"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0"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1"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2"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3"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4"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5"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6"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7"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8"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9"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8600" name="íŝ1ïdè"/>
          <p:cNvSpPr>
            <a:spLocks noChangeArrowheads="1"/>
          </p:cNvSpPr>
          <p:nvPr/>
        </p:nvSpPr>
        <p:spPr bwMode="auto">
          <a:xfrm>
            <a:off x="14897100" y="9750787"/>
            <a:ext cx="86106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ct val="150000"/>
              </a:lnSpc>
              <a:buFont typeface="Arial" panose="02080604020202020204" pitchFamily="34" charset="0"/>
              <a:buChar char="•"/>
            </a:pPr>
            <a:endParaRPr lang="zh-CN" altLang="en-US" sz="2400">
              <a:latin typeface="+mn-lt"/>
              <a:ea typeface="+mn-ea"/>
              <a:cs typeface="+mn-ea"/>
              <a:sym typeface="+mn-lt"/>
            </a:endParaRPr>
          </a:p>
        </p:txBody>
      </p:sp>
      <p:sp>
        <p:nvSpPr>
          <p:cNvPr id="8601" name="矩形 1"/>
          <p:cNvSpPr>
            <a:spLocks noChangeArrowheads="1"/>
          </p:cNvSpPr>
          <p:nvPr/>
        </p:nvSpPr>
        <p:spPr bwMode="auto">
          <a:xfrm>
            <a:off x="2658635" y="1848819"/>
            <a:ext cx="46307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chemeClr val="accent2"/>
                </a:solidFill>
                <a:latin typeface="+mn-lt"/>
                <a:ea typeface="+mn-ea"/>
                <a:cs typeface="+mn-ea"/>
                <a:sym typeface="+mn-lt"/>
              </a:rPr>
              <a:t>厦府〔</a:t>
            </a:r>
            <a:r>
              <a:rPr lang="en-US" altLang="zh-CN" sz="2800" b="1">
                <a:solidFill>
                  <a:schemeClr val="accent2"/>
                </a:solidFill>
                <a:latin typeface="+mn-lt"/>
                <a:ea typeface="+mn-ea"/>
                <a:cs typeface="+mn-ea"/>
                <a:sym typeface="+mn-lt"/>
              </a:rPr>
              <a:t>2018〕111</a:t>
            </a:r>
            <a:r>
              <a:rPr lang="zh-CN" altLang="en-US" sz="2800" b="1">
                <a:solidFill>
                  <a:schemeClr val="accent2"/>
                </a:solidFill>
                <a:latin typeface="+mn-lt"/>
                <a:ea typeface="+mn-ea"/>
                <a:cs typeface="+mn-ea"/>
                <a:sym typeface="+mn-lt"/>
              </a:rPr>
              <a:t>号</a:t>
            </a:r>
            <a:endParaRPr lang="zh-CN" altLang="en-US" sz="2800" b="1">
              <a:solidFill>
                <a:srgbClr val="000000"/>
              </a:solidFill>
              <a:latin typeface="+mn-lt"/>
              <a:ea typeface="+mn-ea"/>
              <a:cs typeface="+mn-ea"/>
              <a:sym typeface="+mn-lt"/>
            </a:endParaRPr>
          </a:p>
        </p:txBody>
      </p:sp>
      <p:sp>
        <p:nvSpPr>
          <p:cNvPr id="6" name="îşliḍe"/>
          <p:cNvSpPr>
            <a:spLocks noChangeArrowheads="1"/>
          </p:cNvSpPr>
          <p:nvPr/>
        </p:nvSpPr>
        <p:spPr bwMode="auto">
          <a:xfrm>
            <a:off x="10354034" y="9867309"/>
            <a:ext cx="343022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smtClean="0">
                <a:solidFill>
                  <a:srgbClr val="000000"/>
                </a:solidFill>
                <a:latin typeface="+mn-lt"/>
                <a:ea typeface="+mn-ea"/>
                <a:cs typeface="+mn-ea"/>
                <a:sym typeface="+mn-lt"/>
              </a:rPr>
              <a:t>到资</a:t>
            </a:r>
            <a:r>
              <a:rPr lang="zh-CN" altLang="en-US" sz="4000" b="1" dirty="0">
                <a:solidFill>
                  <a:srgbClr val="000000"/>
                </a:solidFill>
                <a:latin typeface="+mn-lt"/>
                <a:ea typeface="+mn-ea"/>
                <a:cs typeface="+mn-ea"/>
                <a:sym typeface="+mn-lt"/>
              </a:rPr>
              <a:t>奖励</a:t>
            </a:r>
            <a:endParaRPr lang="zh-CN" altLang="en-US" b="1" dirty="0">
              <a:latin typeface="+mn-lt"/>
              <a:ea typeface="+mn-ea"/>
              <a:cs typeface="+mn-ea"/>
              <a:sym typeface="+mn-lt"/>
            </a:endParaRPr>
          </a:p>
        </p:txBody>
      </p:sp>
      <p:sp>
        <p:nvSpPr>
          <p:cNvPr id="7" name="îśḷïḓê"/>
          <p:cNvSpPr>
            <a:spLocks noChangeArrowheads="1"/>
          </p:cNvSpPr>
          <p:nvPr/>
        </p:nvSpPr>
        <p:spPr bwMode="auto">
          <a:xfrm rot="5400000">
            <a:off x="13405485" y="10205085"/>
            <a:ext cx="1395095" cy="7620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8" name="ïŝḷiḓe"/>
          <p:cNvSpPr>
            <a:spLocks noChangeArrowheads="1"/>
          </p:cNvSpPr>
          <p:nvPr/>
        </p:nvSpPr>
        <p:spPr bwMode="auto">
          <a:xfrm>
            <a:off x="14231620" y="9547860"/>
            <a:ext cx="9674860" cy="153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按实际利用外资金额的</a:t>
            </a:r>
            <a:r>
              <a:rPr lang="en-US" altLang="zh-CN" sz="2800" b="1" dirty="0">
                <a:solidFill>
                  <a:srgbClr val="C00000"/>
                </a:solidFill>
                <a:latin typeface="+mn-lt"/>
                <a:ea typeface="+mn-ea"/>
                <a:cs typeface="+mn-ea"/>
                <a:sym typeface="+mn-lt"/>
              </a:rPr>
              <a:t>2%</a:t>
            </a:r>
            <a:r>
              <a:rPr lang="zh-CN" altLang="en-US" sz="2800" dirty="0">
                <a:latin typeface="+mn-lt"/>
                <a:ea typeface="+mn-ea"/>
                <a:cs typeface="+mn-ea"/>
                <a:sym typeface="+mn-lt"/>
              </a:rPr>
              <a:t>给予一次性奖励</a:t>
            </a:r>
            <a:endParaRPr lang="zh-CN" altLang="en-US" sz="2800" dirty="0">
              <a:latin typeface="+mn-lt"/>
              <a:ea typeface="+mn-ea"/>
              <a:cs typeface="+mn-ea"/>
              <a:sym typeface="+mn-lt"/>
            </a:endParaRPr>
          </a:p>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最高</a:t>
            </a:r>
            <a:r>
              <a:rPr lang="en-US" altLang="zh-CN" sz="2800" b="1" dirty="0">
                <a:solidFill>
                  <a:srgbClr val="C00000"/>
                </a:solidFill>
                <a:latin typeface="+mn-lt"/>
                <a:ea typeface="+mn-ea"/>
                <a:cs typeface="+mn-ea"/>
                <a:sym typeface="+mn-lt"/>
              </a:rPr>
              <a:t>2000</a:t>
            </a:r>
            <a:r>
              <a:rPr lang="zh-CN" altLang="en-US" sz="2800" b="1" dirty="0">
                <a:solidFill>
                  <a:srgbClr val="C00000"/>
                </a:solidFill>
                <a:latin typeface="+mn-lt"/>
                <a:ea typeface="+mn-ea"/>
                <a:cs typeface="+mn-ea"/>
                <a:sym typeface="+mn-lt"/>
              </a:rPr>
              <a:t>万元</a:t>
            </a:r>
            <a:r>
              <a:rPr lang="zh-CN" altLang="en-US" sz="2800" dirty="0">
                <a:latin typeface="+mn-lt"/>
                <a:ea typeface="+mn-ea"/>
                <a:cs typeface="+mn-ea"/>
                <a:sym typeface="+mn-lt"/>
              </a:rPr>
              <a:t>人民币每年</a:t>
            </a:r>
            <a:endParaRPr lang="zh-CN" altLang="en-US" sz="2800" dirty="0">
              <a:latin typeface="+mn-lt"/>
              <a:ea typeface="+mn-ea"/>
              <a:cs typeface="+mn-ea"/>
              <a:sym typeface="+mn-lt"/>
            </a:endParaRPr>
          </a:p>
        </p:txBody>
      </p:sp>
      <p:sp>
        <p:nvSpPr>
          <p:cNvPr id="5" name="îśḷïḓê"/>
          <p:cNvSpPr>
            <a:spLocks noChangeArrowheads="1"/>
          </p:cNvSpPr>
          <p:nvPr/>
        </p:nvSpPr>
        <p:spPr bwMode="auto">
          <a:xfrm rot="5400000">
            <a:off x="12931603" y="3928630"/>
            <a:ext cx="2340000" cy="7143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ṡḷïdè"/>
          <p:cNvSpPr>
            <a:spLocks noChangeArrowheads="1"/>
          </p:cNvSpPr>
          <p:nvPr/>
        </p:nvSpPr>
        <p:spPr bwMode="auto">
          <a:xfrm>
            <a:off x="1577975" y="4406900"/>
            <a:ext cx="3548063" cy="2133600"/>
          </a:xfrm>
          <a:prstGeom prst="roundRect">
            <a:avLst>
              <a:gd name="adj" fmla="val 16667"/>
            </a:avLst>
          </a:prstGeom>
          <a:solidFill>
            <a:srgbClr val="A5A5A5"/>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15" name="íšlîḋè"/>
          <p:cNvSpPr>
            <a:spLocks noChangeArrowheads="1"/>
          </p:cNvSpPr>
          <p:nvPr/>
        </p:nvSpPr>
        <p:spPr bwMode="auto">
          <a:xfrm>
            <a:off x="1320800" y="2806700"/>
            <a:ext cx="20591463" cy="5334000"/>
          </a:xfrm>
          <a:prstGeom prst="rightArrow">
            <a:avLst>
              <a:gd name="adj1" fmla="val 50000"/>
              <a:gd name="adj2" fmla="val 49971"/>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16" name="直接箭头连接符 4"/>
          <p:cNvSpPr>
            <a:spLocks noChangeShapeType="1"/>
          </p:cNvSpPr>
          <p:nvPr/>
        </p:nvSpPr>
        <p:spPr bwMode="auto">
          <a:xfrm>
            <a:off x="1320800" y="8397875"/>
            <a:ext cx="21717000" cy="4763"/>
          </a:xfrm>
          <a:prstGeom prst="straightConnector1">
            <a:avLst/>
          </a:prstGeom>
          <a:noFill/>
          <a:ln w="12700" cmpd="sng">
            <a:solidFill>
              <a:srgbClr val="9E9E9E"/>
            </a:solidFill>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17" name="îṣḷîḑe"/>
          <p:cNvSpPr>
            <a:spLocks noChangeArrowheads="1"/>
          </p:cNvSpPr>
          <p:nvPr/>
        </p:nvSpPr>
        <p:spPr bwMode="auto">
          <a:xfrm>
            <a:off x="19388138" y="4406900"/>
            <a:ext cx="3551237" cy="21336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18" name="i$ļide"/>
          <p:cNvSpPr>
            <a:spLocks noChangeArrowheads="1"/>
          </p:cNvSpPr>
          <p:nvPr/>
        </p:nvSpPr>
        <p:spPr bwMode="auto">
          <a:xfrm>
            <a:off x="19502438" y="5627688"/>
            <a:ext cx="332422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SzPct val="25000"/>
            </a:pPr>
            <a:r>
              <a:rPr lang="zh-CN" altLang="en-US" sz="3200" b="1" i="1" dirty="0">
                <a:solidFill>
                  <a:srgbClr val="FFFFFF"/>
                </a:solidFill>
                <a:latin typeface="+mn-lt"/>
                <a:ea typeface="+mn-ea"/>
                <a:cs typeface="+mn-ea"/>
                <a:sym typeface="+mn-lt"/>
              </a:rPr>
              <a:t>加大用地支持</a:t>
            </a:r>
            <a:endParaRPr lang="zh-CN" altLang="en-US" sz="3200" b="1" i="1" dirty="0">
              <a:solidFill>
                <a:srgbClr val="FFFFFF"/>
              </a:solidFill>
              <a:latin typeface="+mn-lt"/>
              <a:ea typeface="+mn-ea"/>
              <a:cs typeface="+mn-ea"/>
              <a:sym typeface="+mn-lt"/>
            </a:endParaRPr>
          </a:p>
        </p:txBody>
      </p:sp>
      <p:sp>
        <p:nvSpPr>
          <p:cNvPr id="13319" name="直接箭头连接符 8"/>
          <p:cNvSpPr>
            <a:spLocks noChangeShapeType="1"/>
          </p:cNvSpPr>
          <p:nvPr/>
        </p:nvSpPr>
        <p:spPr bwMode="auto">
          <a:xfrm>
            <a:off x="21164550" y="6580188"/>
            <a:ext cx="1588"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20" name="îşḻîdè"/>
          <p:cNvSpPr>
            <a:spLocks noChangeArrowheads="1"/>
          </p:cNvSpPr>
          <p:nvPr/>
        </p:nvSpPr>
        <p:spPr bwMode="auto">
          <a:xfrm>
            <a:off x="21053425" y="8286750"/>
            <a:ext cx="222250" cy="223838"/>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21" name="îṥḻiḋe"/>
          <p:cNvSpPr>
            <a:spLocks noChangeArrowheads="1"/>
          </p:cNvSpPr>
          <p:nvPr/>
        </p:nvSpPr>
        <p:spPr bwMode="auto">
          <a:xfrm>
            <a:off x="15009813" y="4406900"/>
            <a:ext cx="3548062" cy="2133600"/>
          </a:xfrm>
          <a:prstGeom prst="roundRect">
            <a:avLst>
              <a:gd name="adj" fmla="val 16667"/>
            </a:avLst>
          </a:prstGeom>
          <a:solidFill>
            <a:srgbClr val="F15D0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22" name="îṣliḑe"/>
          <p:cNvSpPr>
            <a:spLocks noChangeArrowheads="1"/>
          </p:cNvSpPr>
          <p:nvPr/>
        </p:nvSpPr>
        <p:spPr bwMode="auto">
          <a:xfrm>
            <a:off x="20758150" y="4630738"/>
            <a:ext cx="812800" cy="747712"/>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23" name="îṥļîďe"/>
          <p:cNvSpPr>
            <a:spLocks noChangeArrowheads="1"/>
          </p:cNvSpPr>
          <p:nvPr/>
        </p:nvSpPr>
        <p:spPr bwMode="auto">
          <a:xfrm>
            <a:off x="15105063" y="5627688"/>
            <a:ext cx="33226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SzPct val="25000"/>
            </a:pPr>
            <a:r>
              <a:rPr lang="zh-CN" altLang="en-US" sz="3200" b="1" i="1" dirty="0">
                <a:solidFill>
                  <a:srgbClr val="FFFFFF"/>
                </a:solidFill>
                <a:latin typeface="+mn-lt"/>
                <a:ea typeface="+mn-ea"/>
                <a:cs typeface="+mn-ea"/>
                <a:sym typeface="+mn-lt"/>
              </a:rPr>
              <a:t>鼓励企业人才</a:t>
            </a:r>
            <a:endParaRPr lang="zh-CN" altLang="en-US" sz="3200" b="1" i="1" dirty="0">
              <a:solidFill>
                <a:srgbClr val="FFFFFF"/>
              </a:solidFill>
              <a:latin typeface="+mn-lt"/>
              <a:ea typeface="+mn-ea"/>
              <a:cs typeface="+mn-ea"/>
              <a:sym typeface="+mn-lt"/>
            </a:endParaRPr>
          </a:p>
        </p:txBody>
      </p:sp>
      <p:sp>
        <p:nvSpPr>
          <p:cNvPr id="13324" name="直接箭头连接符 14"/>
          <p:cNvSpPr>
            <a:spLocks noChangeShapeType="1"/>
          </p:cNvSpPr>
          <p:nvPr/>
        </p:nvSpPr>
        <p:spPr bwMode="auto">
          <a:xfrm>
            <a:off x="16671925" y="6580188"/>
            <a:ext cx="0"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25" name="išḷîḓè"/>
          <p:cNvSpPr>
            <a:spLocks noChangeArrowheads="1"/>
          </p:cNvSpPr>
          <p:nvPr/>
        </p:nvSpPr>
        <p:spPr bwMode="auto">
          <a:xfrm>
            <a:off x="16557625" y="8286750"/>
            <a:ext cx="225425" cy="223838"/>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26" name="iṡḷïdè"/>
          <p:cNvSpPr>
            <a:spLocks noChangeArrowheads="1"/>
          </p:cNvSpPr>
          <p:nvPr/>
        </p:nvSpPr>
        <p:spPr bwMode="auto">
          <a:xfrm>
            <a:off x="5915025" y="4406900"/>
            <a:ext cx="3549650" cy="2133600"/>
          </a:xfrm>
          <a:prstGeom prst="roundRect">
            <a:avLst>
              <a:gd name="adj" fmla="val 16667"/>
            </a:avLst>
          </a:prstGeom>
          <a:solidFill>
            <a:srgbClr val="F15D0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27" name="isľîḓê"/>
          <p:cNvSpPr>
            <a:spLocks noChangeArrowheads="1"/>
          </p:cNvSpPr>
          <p:nvPr/>
        </p:nvSpPr>
        <p:spPr bwMode="auto">
          <a:xfrm>
            <a:off x="7246938" y="4630738"/>
            <a:ext cx="812800" cy="747712"/>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28" name="ïṥ1ïḍé"/>
          <p:cNvSpPr>
            <a:spLocks noChangeArrowheads="1"/>
          </p:cNvSpPr>
          <p:nvPr/>
        </p:nvSpPr>
        <p:spPr bwMode="auto">
          <a:xfrm>
            <a:off x="5930900" y="5628005"/>
            <a:ext cx="3534410" cy="69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SzPct val="25000"/>
            </a:pPr>
            <a:r>
              <a:rPr lang="zh-CN" altLang="en-US" sz="3200" b="1" i="1" dirty="0">
                <a:solidFill>
                  <a:srgbClr val="FFFFFF"/>
                </a:solidFill>
                <a:latin typeface="+mn-lt"/>
                <a:ea typeface="+mn-ea"/>
                <a:cs typeface="+mn-ea"/>
                <a:sym typeface="+mn-lt"/>
              </a:rPr>
              <a:t>鼓励境外投资者持续扩大在厦投资</a:t>
            </a:r>
            <a:endParaRPr lang="zh-CN" altLang="en-US" sz="3200" b="1" i="1" dirty="0">
              <a:solidFill>
                <a:srgbClr val="FFFFFF"/>
              </a:solidFill>
              <a:latin typeface="+mn-lt"/>
              <a:ea typeface="+mn-ea"/>
              <a:cs typeface="+mn-ea"/>
              <a:sym typeface="+mn-lt"/>
            </a:endParaRPr>
          </a:p>
        </p:txBody>
      </p:sp>
      <p:sp>
        <p:nvSpPr>
          <p:cNvPr id="13329" name="直接箭头连接符 20"/>
          <p:cNvSpPr>
            <a:spLocks noChangeShapeType="1"/>
          </p:cNvSpPr>
          <p:nvPr/>
        </p:nvSpPr>
        <p:spPr bwMode="auto">
          <a:xfrm>
            <a:off x="7688263" y="6580188"/>
            <a:ext cx="0"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0" name="îSḷîdê"/>
          <p:cNvSpPr>
            <a:spLocks noChangeArrowheads="1"/>
          </p:cNvSpPr>
          <p:nvPr/>
        </p:nvSpPr>
        <p:spPr bwMode="auto">
          <a:xfrm>
            <a:off x="7575550" y="8286750"/>
            <a:ext cx="223838" cy="223838"/>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31" name="í$ḷíḍé"/>
          <p:cNvSpPr>
            <a:spLocks noChangeArrowheads="1"/>
          </p:cNvSpPr>
          <p:nvPr/>
        </p:nvSpPr>
        <p:spPr bwMode="auto">
          <a:xfrm>
            <a:off x="10404475" y="4446588"/>
            <a:ext cx="3552825" cy="21336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32" name="直接箭头连接符 26"/>
          <p:cNvSpPr>
            <a:spLocks noChangeShapeType="1"/>
          </p:cNvSpPr>
          <p:nvPr/>
        </p:nvSpPr>
        <p:spPr bwMode="auto">
          <a:xfrm>
            <a:off x="3194050" y="6580188"/>
            <a:ext cx="1588" cy="1817687"/>
          </a:xfrm>
          <a:prstGeom prst="straightConnector1">
            <a:avLst/>
          </a:prstGeom>
          <a:noFill/>
          <a:ln w="9525" cmpd="sng">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3" name="ïṥlïḋê"/>
          <p:cNvSpPr>
            <a:spLocks noChangeArrowheads="1"/>
          </p:cNvSpPr>
          <p:nvPr/>
        </p:nvSpPr>
        <p:spPr bwMode="auto">
          <a:xfrm>
            <a:off x="12066588" y="8291513"/>
            <a:ext cx="225425" cy="223837"/>
          </a:xfrm>
          <a:prstGeom prst="ellipse">
            <a:avLst/>
          </a:prstGeom>
          <a:solidFill>
            <a:srgbClr val="A5A5A5"/>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13334" name="直接箭头连接符 29"/>
          <p:cNvSpPr>
            <a:spLocks noChangeShapeType="1"/>
          </p:cNvSpPr>
          <p:nvPr/>
        </p:nvSpPr>
        <p:spPr bwMode="auto">
          <a:xfrm>
            <a:off x="12179300" y="6580188"/>
            <a:ext cx="0" cy="1817687"/>
          </a:xfrm>
          <a:prstGeom prst="straightConnector1">
            <a:avLst/>
          </a:prstGeom>
          <a:noFill/>
          <a:ln w="9525" cmpd="sng">
            <a:solidFill>
              <a:schemeClr val="accent1"/>
            </a:solidFill>
            <a:prstDash val="dash"/>
            <a:round/>
          </a:ln>
          <a:extLst>
            <a:ext uri="{909E8E84-426E-40DD-AFC4-6F175D3DCCD1}">
              <a14:hiddenFill xmlns:a14="http://schemas.microsoft.com/office/drawing/2010/main">
                <a:noFill/>
              </a14:hiddenFill>
            </a:ext>
          </a:extLst>
        </p:spPr>
        <p:txBody>
          <a:bodyPr/>
          <a:lstStyle/>
          <a:p>
            <a:endParaRPr lang="zh-CN" altLang="en-US">
              <a:latin typeface="+mn-lt"/>
              <a:ea typeface="+mn-ea"/>
              <a:cs typeface="+mn-ea"/>
              <a:sym typeface="+mn-lt"/>
            </a:endParaRPr>
          </a:p>
        </p:txBody>
      </p:sp>
      <p:sp>
        <p:nvSpPr>
          <p:cNvPr id="13335" name="ïśļiḍé"/>
          <p:cNvSpPr>
            <a:spLocks noChangeArrowheads="1"/>
          </p:cNvSpPr>
          <p:nvPr/>
        </p:nvSpPr>
        <p:spPr bwMode="auto">
          <a:xfrm>
            <a:off x="3086100" y="8291513"/>
            <a:ext cx="222250" cy="223837"/>
          </a:xfrm>
          <a:prstGeom prst="ellipse">
            <a:avLst/>
          </a:prstGeom>
          <a:solidFill>
            <a:schemeClr val="accent1"/>
          </a:solidFill>
          <a:ln w="28575"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13336" name="işlídê"/>
          <p:cNvSpPr>
            <a:spLocks noChangeArrowheads="1"/>
          </p:cNvSpPr>
          <p:nvPr/>
        </p:nvSpPr>
        <p:spPr bwMode="auto">
          <a:xfrm>
            <a:off x="11706225" y="4518025"/>
            <a:ext cx="946150" cy="868363"/>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37" name="iṩ1ïdê"/>
          <p:cNvSpPr>
            <a:spLocks noChangeArrowheads="1"/>
          </p:cNvSpPr>
          <p:nvPr/>
        </p:nvSpPr>
        <p:spPr bwMode="auto">
          <a:xfrm>
            <a:off x="10769600" y="5628005"/>
            <a:ext cx="2818765" cy="80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buSzPct val="25000"/>
            </a:pPr>
            <a:r>
              <a:rPr lang="zh-CN" altLang="en-US" sz="3200" b="1" i="1" dirty="0">
                <a:solidFill>
                  <a:srgbClr val="FFFFFF"/>
                </a:solidFill>
                <a:latin typeface="+mn-lt"/>
                <a:ea typeface="+mn-ea"/>
                <a:cs typeface="+mn-ea"/>
                <a:sym typeface="+mn-lt"/>
              </a:rPr>
              <a:t>鼓励境外上市企业返程投资</a:t>
            </a:r>
            <a:endParaRPr lang="en-US" altLang="zh-CN" sz="3200" b="1" i="1" dirty="0">
              <a:solidFill>
                <a:srgbClr val="FFFFFF"/>
              </a:solidFill>
              <a:latin typeface="+mn-lt"/>
              <a:ea typeface="+mn-ea"/>
              <a:cs typeface="+mn-ea"/>
              <a:sym typeface="+mn-lt"/>
            </a:endParaRPr>
          </a:p>
        </p:txBody>
      </p:sp>
      <p:sp>
        <p:nvSpPr>
          <p:cNvPr id="13338" name="îŝ1îḓe"/>
          <p:cNvSpPr>
            <a:spLocks noChangeArrowheads="1"/>
          </p:cNvSpPr>
          <p:nvPr/>
        </p:nvSpPr>
        <p:spPr bwMode="auto">
          <a:xfrm>
            <a:off x="16297275" y="4630738"/>
            <a:ext cx="812800" cy="747712"/>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54" name="í$ḷiḍe"/>
          <p:cNvSpPr>
            <a:spLocks noChangeArrowheads="1"/>
          </p:cNvSpPr>
          <p:nvPr/>
        </p:nvSpPr>
        <p:spPr bwMode="auto">
          <a:xfrm>
            <a:off x="271849" y="9129713"/>
            <a:ext cx="5659051"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a:lnSpc>
                <a:spcPct val="150000"/>
              </a:lnSpc>
              <a:buFont typeface="Wingdings" panose="05000000000000000000" pitchFamily="2" charset="2"/>
              <a:buChar char="l"/>
            </a:pPr>
            <a:r>
              <a:rPr lang="zh-CN" altLang="en-US" sz="2400" dirty="0">
                <a:latin typeface="+mn-lt"/>
                <a:ea typeface="+mn-ea"/>
                <a:cs typeface="+mn-ea"/>
                <a:sym typeface="+mn-lt"/>
              </a:rPr>
              <a:t>按实际利用外资金额的</a:t>
            </a:r>
            <a:r>
              <a:rPr lang="en-US" altLang="zh-CN" sz="2400" b="1" dirty="0">
                <a:solidFill>
                  <a:srgbClr val="C00000"/>
                </a:solidFill>
                <a:latin typeface="+mn-lt"/>
                <a:ea typeface="+mn-ea"/>
                <a:cs typeface="+mn-ea"/>
                <a:sym typeface="+mn-lt"/>
              </a:rPr>
              <a:t>2%</a:t>
            </a:r>
            <a:r>
              <a:rPr lang="zh-CN" altLang="en-US" sz="2400" dirty="0">
                <a:latin typeface="+mn-lt"/>
                <a:ea typeface="+mn-ea"/>
                <a:cs typeface="+mn-ea"/>
                <a:sym typeface="+mn-lt"/>
              </a:rPr>
              <a:t>对并购后设立的外商投资企业给予奖励</a:t>
            </a:r>
            <a:endParaRPr lang="zh-CN" altLang="en-US" sz="2400" dirty="0">
              <a:latin typeface="+mn-lt"/>
              <a:ea typeface="+mn-ea"/>
              <a:cs typeface="+mn-ea"/>
              <a:sym typeface="+mn-lt"/>
            </a:endParaRPr>
          </a:p>
          <a:p>
            <a:pPr marL="457200" indent="-457200">
              <a:lnSpc>
                <a:spcPct val="150000"/>
              </a:lnSpc>
              <a:buFont typeface="Wingdings" panose="05000000000000000000" pitchFamily="2" charset="2"/>
              <a:buChar char="l"/>
            </a:pPr>
            <a:r>
              <a:rPr lang="zh-CN" altLang="en-US" sz="2400" dirty="0">
                <a:latin typeface="+mn-lt"/>
                <a:ea typeface="+mn-ea"/>
                <a:cs typeface="+mn-ea"/>
                <a:sym typeface="+mn-lt"/>
              </a:rPr>
              <a:t>最高</a:t>
            </a:r>
            <a:r>
              <a:rPr lang="en-US" altLang="zh-CN" sz="2400" b="1" dirty="0">
                <a:solidFill>
                  <a:srgbClr val="C00000"/>
                </a:solidFill>
                <a:latin typeface="+mn-lt"/>
                <a:ea typeface="+mn-ea"/>
                <a:cs typeface="+mn-ea"/>
                <a:sym typeface="+mn-lt"/>
              </a:rPr>
              <a:t>2000</a:t>
            </a:r>
            <a:r>
              <a:rPr lang="zh-CN" altLang="en-US" sz="2400" b="1" dirty="0">
                <a:solidFill>
                  <a:srgbClr val="C00000"/>
                </a:solidFill>
                <a:latin typeface="+mn-lt"/>
                <a:ea typeface="+mn-ea"/>
                <a:cs typeface="+mn-ea"/>
                <a:sym typeface="+mn-lt"/>
              </a:rPr>
              <a:t>万元</a:t>
            </a:r>
            <a:r>
              <a:rPr lang="zh-CN" altLang="en-US" sz="2400" dirty="0">
                <a:latin typeface="+mn-lt"/>
                <a:ea typeface="+mn-ea"/>
                <a:cs typeface="+mn-ea"/>
                <a:sym typeface="+mn-lt"/>
              </a:rPr>
              <a:t>人民币每年</a:t>
            </a:r>
            <a:endParaRPr lang="zh-CN" altLang="en-US" sz="2400" dirty="0">
              <a:solidFill>
                <a:srgbClr val="C00000"/>
              </a:solidFill>
              <a:latin typeface="+mn-lt"/>
              <a:ea typeface="+mn-ea"/>
              <a:cs typeface="+mn-ea"/>
              <a:sym typeface="+mn-lt"/>
            </a:endParaRPr>
          </a:p>
        </p:txBody>
      </p:sp>
      <p:sp>
        <p:nvSpPr>
          <p:cNvPr id="13355" name="í$ḷiḍe"/>
          <p:cNvSpPr>
            <a:spLocks noChangeArrowheads="1"/>
          </p:cNvSpPr>
          <p:nvPr/>
        </p:nvSpPr>
        <p:spPr bwMode="auto">
          <a:xfrm>
            <a:off x="5679831" y="9129713"/>
            <a:ext cx="3974124" cy="279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ct val="120000"/>
              </a:lnSpc>
            </a:pPr>
            <a:r>
              <a:rPr lang="zh-CN" altLang="en-US" sz="2400" dirty="0">
                <a:latin typeface="+mn-lt"/>
                <a:ea typeface="+mn-ea"/>
                <a:cs typeface="+mn-ea"/>
                <a:sym typeface="+mn-lt"/>
              </a:rPr>
              <a:t>对境外投资者从中国境内居民企业分配的利润直接投资于国家鼓励类投资项目，凡符合规定条件的，</a:t>
            </a:r>
            <a:r>
              <a:rPr lang="zh-CN" altLang="en-US" sz="2400" b="1" dirty="0">
                <a:solidFill>
                  <a:srgbClr val="C00000"/>
                </a:solidFill>
                <a:latin typeface="+mn-lt"/>
                <a:ea typeface="+mn-ea"/>
                <a:cs typeface="+mn-ea"/>
                <a:sym typeface="+mn-lt"/>
              </a:rPr>
              <a:t>实行递延纳税政策</a:t>
            </a:r>
            <a:r>
              <a:rPr lang="zh-CN" altLang="en-US" sz="2400" dirty="0">
                <a:latin typeface="+mn-lt"/>
                <a:ea typeface="+mn-ea"/>
                <a:cs typeface="+mn-ea"/>
                <a:sym typeface="+mn-lt"/>
              </a:rPr>
              <a:t>，暂不征收预提所得税</a:t>
            </a:r>
            <a:endParaRPr lang="zh-CN" altLang="en-US" sz="2400" dirty="0">
              <a:latin typeface="+mn-lt"/>
              <a:ea typeface="+mn-ea"/>
              <a:cs typeface="+mn-ea"/>
              <a:sym typeface="+mn-lt"/>
            </a:endParaRPr>
          </a:p>
        </p:txBody>
      </p:sp>
      <p:sp>
        <p:nvSpPr>
          <p:cNvPr id="13356" name="í$ḷiḍe"/>
          <p:cNvSpPr>
            <a:spLocks noChangeArrowheads="1"/>
          </p:cNvSpPr>
          <p:nvPr/>
        </p:nvSpPr>
        <p:spPr bwMode="auto">
          <a:xfrm>
            <a:off x="9795510" y="9129713"/>
            <a:ext cx="4767263"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ct val="120000"/>
              </a:lnSpc>
            </a:pPr>
            <a:r>
              <a:rPr lang="zh-CN" sz="2400" dirty="0">
                <a:latin typeface="+mn-lt"/>
                <a:ea typeface="+mn-ea"/>
                <a:cs typeface="+mn-ea"/>
                <a:sym typeface="+mn-lt"/>
              </a:rPr>
              <a:t>对境外上市企业返程投资项目，各区、各部门开辟绿色通道，联合协助企业解决返程投资过程中遇到的困难和问题，协助争取国家、省、市各相关部门的政策支持。</a:t>
            </a:r>
            <a:endParaRPr lang="zh-CN" altLang="zh-CN" sz="2400" dirty="0">
              <a:latin typeface="+mn-lt"/>
              <a:ea typeface="+mn-ea"/>
              <a:cs typeface="+mn-ea"/>
              <a:sym typeface="+mn-lt"/>
            </a:endParaRPr>
          </a:p>
        </p:txBody>
      </p:sp>
      <p:sp>
        <p:nvSpPr>
          <p:cNvPr id="13357" name="í$ḷiḍe"/>
          <p:cNvSpPr>
            <a:spLocks noChangeArrowheads="1"/>
          </p:cNvSpPr>
          <p:nvPr/>
        </p:nvSpPr>
        <p:spPr bwMode="auto">
          <a:xfrm>
            <a:off x="14563090" y="9130030"/>
            <a:ext cx="4613910" cy="351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342900" indent="-342900" algn="l" eaLnBrk="1" hangingPunct="1">
              <a:lnSpc>
                <a:spcPct val="120000"/>
              </a:lnSpc>
              <a:buFont typeface="Wingdings" panose="05000000000000000000" charset="0"/>
              <a:buChar char=""/>
            </a:pPr>
            <a:r>
              <a:rPr lang="zh-CN" altLang="en-US" sz="2400" dirty="0">
                <a:latin typeface="+mn-lt"/>
                <a:ea typeface="+mn-ea"/>
                <a:cs typeface="+mn-ea"/>
                <a:sym typeface="+mn-lt"/>
              </a:rPr>
              <a:t>年个人所得税达到</a:t>
            </a:r>
            <a:r>
              <a:rPr lang="en-US" altLang="zh-CN" sz="2400" dirty="0">
                <a:solidFill>
                  <a:schemeClr val="accent1"/>
                </a:solidFill>
                <a:latin typeface="+mn-lt"/>
                <a:ea typeface="+mn-ea"/>
                <a:cs typeface="+mn-ea"/>
                <a:sym typeface="+mn-lt"/>
              </a:rPr>
              <a:t>8</a:t>
            </a:r>
            <a:r>
              <a:rPr lang="zh-CN" altLang="en-US" sz="2400" dirty="0">
                <a:solidFill>
                  <a:schemeClr val="accent1"/>
                </a:solidFill>
                <a:latin typeface="+mn-lt"/>
                <a:ea typeface="+mn-ea"/>
                <a:cs typeface="+mn-ea"/>
                <a:sym typeface="+mn-lt"/>
              </a:rPr>
              <a:t>万元（含）以上</a:t>
            </a:r>
            <a:r>
              <a:rPr lang="zh-CN" altLang="en-US" sz="2400" dirty="0">
                <a:latin typeface="+mn-lt"/>
                <a:ea typeface="+mn-ea"/>
                <a:cs typeface="+mn-ea"/>
                <a:sym typeface="+mn-lt"/>
              </a:rPr>
              <a:t>的员工</a:t>
            </a:r>
            <a:r>
              <a:rPr lang="zh-CN" altLang="en-US" sz="2400" dirty="0" smtClean="0">
                <a:latin typeface="+mn-lt"/>
                <a:ea typeface="+mn-ea"/>
                <a:cs typeface="+mn-ea"/>
                <a:sym typeface="+mn-lt"/>
              </a:rPr>
              <a:t>，可</a:t>
            </a:r>
            <a:r>
              <a:rPr lang="zh-CN" altLang="en-US" sz="2400" dirty="0">
                <a:latin typeface="+mn-lt"/>
                <a:ea typeface="+mn-ea"/>
                <a:cs typeface="+mn-ea"/>
                <a:sym typeface="+mn-lt"/>
              </a:rPr>
              <a:t>按</a:t>
            </a:r>
            <a:r>
              <a:rPr lang="zh-CN" altLang="en-US" sz="2400" dirty="0" smtClean="0">
                <a:latin typeface="+mn-lt"/>
                <a:ea typeface="+mn-ea"/>
                <a:cs typeface="+mn-ea"/>
                <a:sym typeface="+mn-lt"/>
              </a:rPr>
              <a:t>个人所得</a:t>
            </a:r>
            <a:r>
              <a:rPr lang="zh-CN" altLang="en-US" sz="2400" dirty="0">
                <a:latin typeface="+mn-lt"/>
                <a:ea typeface="+mn-ea"/>
                <a:cs typeface="+mn-ea"/>
                <a:sym typeface="+mn-lt"/>
              </a:rPr>
              <a:t>税地方留成部分给予</a:t>
            </a:r>
            <a:r>
              <a:rPr lang="zh-CN" altLang="en-US" sz="2400" b="1" dirty="0">
                <a:solidFill>
                  <a:schemeClr val="accent1"/>
                </a:solidFill>
                <a:latin typeface="+mn-lt"/>
                <a:ea typeface="+mn-ea"/>
                <a:cs typeface="+mn-ea"/>
                <a:sym typeface="+mn-lt"/>
              </a:rPr>
              <a:t>50%-100%</a:t>
            </a:r>
            <a:r>
              <a:rPr lang="zh-CN" altLang="en-US" sz="2400" dirty="0">
                <a:latin typeface="+mn-lt"/>
                <a:ea typeface="+mn-ea"/>
                <a:cs typeface="+mn-ea"/>
                <a:sym typeface="+mn-lt"/>
              </a:rPr>
              <a:t>比例补贴。</a:t>
            </a:r>
            <a:endParaRPr lang="zh-CN" altLang="en-US" sz="2400" dirty="0">
              <a:latin typeface="+mn-lt"/>
              <a:ea typeface="+mn-ea"/>
              <a:cs typeface="+mn-ea"/>
              <a:sym typeface="+mn-lt"/>
            </a:endParaRPr>
          </a:p>
          <a:p>
            <a:pPr marL="342900" indent="-342900" algn="l" eaLnBrk="1" hangingPunct="1">
              <a:lnSpc>
                <a:spcPct val="120000"/>
              </a:lnSpc>
              <a:buFont typeface="Wingdings" panose="05000000000000000000" charset="0"/>
              <a:buChar char=""/>
            </a:pPr>
            <a:r>
              <a:rPr lang="zh-CN" altLang="en-US" sz="2400" dirty="0">
                <a:latin typeface="+mn-lt"/>
                <a:ea typeface="+mn-ea"/>
                <a:cs typeface="+mn-ea"/>
                <a:sym typeface="+mn-lt"/>
              </a:rPr>
              <a:t>年缴纳个人所得税达</a:t>
            </a:r>
            <a:r>
              <a:rPr lang="en-US" altLang="zh-CN" sz="2400" dirty="0">
                <a:latin typeface="+mn-lt"/>
                <a:ea typeface="+mn-ea"/>
                <a:cs typeface="+mn-ea"/>
                <a:sym typeface="+mn-lt"/>
              </a:rPr>
              <a:t>5</a:t>
            </a:r>
            <a:r>
              <a:rPr lang="zh-CN" altLang="en-US" sz="2400" dirty="0">
                <a:latin typeface="+mn-lt"/>
                <a:ea typeface="+mn-ea"/>
                <a:cs typeface="+mn-ea"/>
                <a:sym typeface="+mn-lt"/>
              </a:rPr>
              <a:t>万以上的非厦门户籍员工，可参照本市户籍人员条件在厦购房。</a:t>
            </a:r>
            <a:endParaRPr lang="zh-CN" altLang="en-US" sz="2400" dirty="0">
              <a:latin typeface="+mn-lt"/>
              <a:ea typeface="+mn-ea"/>
              <a:cs typeface="+mn-ea"/>
              <a:sym typeface="+mn-lt"/>
            </a:endParaRPr>
          </a:p>
          <a:p>
            <a:pPr marL="342900" indent="-342900" algn="l" eaLnBrk="1" hangingPunct="1">
              <a:lnSpc>
                <a:spcPct val="120000"/>
              </a:lnSpc>
              <a:buFont typeface="Wingdings" panose="05000000000000000000" charset="0"/>
              <a:buChar char=""/>
            </a:pPr>
            <a:r>
              <a:rPr lang="zh-CN" altLang="en-US" sz="2400" dirty="0">
                <a:latin typeface="+mn-lt"/>
                <a:ea typeface="+mn-ea"/>
                <a:cs typeface="+mn-ea"/>
                <a:sym typeface="+mn-lt"/>
              </a:rPr>
              <a:t>员工在企业服务满</a:t>
            </a:r>
            <a:r>
              <a:rPr lang="en-US" altLang="zh-CN" sz="2400" dirty="0">
                <a:latin typeface="+mn-lt"/>
                <a:ea typeface="+mn-ea"/>
                <a:cs typeface="+mn-ea"/>
                <a:sym typeface="+mn-lt"/>
              </a:rPr>
              <a:t>3</a:t>
            </a:r>
            <a:r>
              <a:rPr lang="zh-CN" altLang="en-US" sz="2400" dirty="0">
                <a:latin typeface="+mn-lt"/>
                <a:ea typeface="+mn-ea"/>
                <a:cs typeface="+mn-ea"/>
                <a:sym typeface="+mn-lt"/>
              </a:rPr>
              <a:t>年并已缴纳社保，可落户本市。</a:t>
            </a:r>
            <a:endParaRPr lang="zh-CN" altLang="en-US" sz="2400" dirty="0">
              <a:latin typeface="+mn-lt"/>
              <a:ea typeface="+mn-ea"/>
              <a:cs typeface="+mn-ea"/>
              <a:sym typeface="+mn-lt"/>
            </a:endParaRPr>
          </a:p>
        </p:txBody>
      </p:sp>
      <p:sp>
        <p:nvSpPr>
          <p:cNvPr id="13359" name="iṡḷïdè"/>
          <p:cNvSpPr>
            <a:spLocks noChangeArrowheads="1"/>
          </p:cNvSpPr>
          <p:nvPr/>
        </p:nvSpPr>
        <p:spPr bwMode="auto">
          <a:xfrm>
            <a:off x="1481138" y="4406900"/>
            <a:ext cx="3551237" cy="2133600"/>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13360" name="iṡḷîḋê"/>
          <p:cNvSpPr>
            <a:spLocks noChangeArrowheads="1"/>
          </p:cNvSpPr>
          <p:nvPr/>
        </p:nvSpPr>
        <p:spPr bwMode="auto">
          <a:xfrm>
            <a:off x="2787650" y="4630738"/>
            <a:ext cx="812800" cy="747712"/>
          </a:xfrm>
          <a:custGeom>
            <a:avLst/>
            <a:gdLst>
              <a:gd name="T0" fmla="*/ 476019 w 608909"/>
              <a:gd name="T1" fmla="*/ 272856 h 559493"/>
              <a:gd name="T2" fmla="*/ 531210 w 608909"/>
              <a:gd name="T3" fmla="*/ 322056 h 559493"/>
              <a:gd name="T4" fmla="*/ 520096 w 608909"/>
              <a:gd name="T5" fmla="*/ 397031 h 559493"/>
              <a:gd name="T6" fmla="*/ 521509 w 608909"/>
              <a:gd name="T7" fmla="*/ 451875 h 559493"/>
              <a:gd name="T8" fmla="*/ 608909 w 608909"/>
              <a:gd name="T9" fmla="*/ 522052 h 559493"/>
              <a:gd name="T10" fmla="*/ 483083 w 608909"/>
              <a:gd name="T11" fmla="*/ 559493 h 559493"/>
              <a:gd name="T12" fmla="*/ 463587 w 608909"/>
              <a:gd name="T13" fmla="*/ 474264 h 559493"/>
              <a:gd name="T14" fmla="*/ 431942 w 608909"/>
              <a:gd name="T15" fmla="*/ 449711 h 559493"/>
              <a:gd name="T16" fmla="*/ 420923 w 608909"/>
              <a:gd name="T17" fmla="*/ 376617 h 559493"/>
              <a:gd name="T18" fmla="*/ 470180 w 608909"/>
              <a:gd name="T19" fmla="*/ 272856 h 559493"/>
              <a:gd name="T20" fmla="*/ 132940 w 608909"/>
              <a:gd name="T21" fmla="*/ 272856 h 559493"/>
              <a:gd name="T22" fmla="*/ 188057 w 608909"/>
              <a:gd name="T23" fmla="*/ 322056 h 559493"/>
              <a:gd name="T24" fmla="*/ 177033 w 608909"/>
              <a:gd name="T25" fmla="*/ 397031 h 559493"/>
              <a:gd name="T26" fmla="*/ 177128 w 608909"/>
              <a:gd name="T27" fmla="*/ 450558 h 559493"/>
              <a:gd name="T28" fmla="*/ 125874 w 608909"/>
              <a:gd name="T29" fmla="*/ 515561 h 559493"/>
              <a:gd name="T30" fmla="*/ 0 w 608909"/>
              <a:gd name="T31" fmla="*/ 559493 h 559493"/>
              <a:gd name="T32" fmla="*/ 9704 w 608909"/>
              <a:gd name="T33" fmla="*/ 501639 h 559493"/>
              <a:gd name="T34" fmla="*/ 88846 w 608909"/>
              <a:gd name="T35" fmla="*/ 449711 h 559493"/>
              <a:gd name="T36" fmla="*/ 77729 w 608909"/>
              <a:gd name="T37" fmla="*/ 376617 h 559493"/>
              <a:gd name="T38" fmla="*/ 127004 w 608909"/>
              <a:gd name="T39" fmla="*/ 272856 h 559493"/>
              <a:gd name="T40" fmla="*/ 304477 w 608909"/>
              <a:gd name="T41" fmla="*/ 222543 h 559493"/>
              <a:gd name="T42" fmla="*/ 369198 w 608909"/>
              <a:gd name="T43" fmla="*/ 280395 h 559493"/>
              <a:gd name="T44" fmla="*/ 356198 w 608909"/>
              <a:gd name="T45" fmla="*/ 368536 h 559493"/>
              <a:gd name="T46" fmla="*/ 357893 w 608909"/>
              <a:gd name="T47" fmla="*/ 433066 h 559493"/>
              <a:gd name="T48" fmla="*/ 460580 w 608909"/>
              <a:gd name="T49" fmla="*/ 515563 h 559493"/>
              <a:gd name="T50" fmla="*/ 304477 w 608909"/>
              <a:gd name="T51" fmla="*/ 559493 h 559493"/>
              <a:gd name="T52" fmla="*/ 148187 w 608909"/>
              <a:gd name="T53" fmla="*/ 515563 h 559493"/>
              <a:gd name="T54" fmla="*/ 250967 w 608909"/>
              <a:gd name="T55" fmla="*/ 433066 h 559493"/>
              <a:gd name="T56" fmla="*/ 252569 w 608909"/>
              <a:gd name="T57" fmla="*/ 368536 h 559493"/>
              <a:gd name="T58" fmla="*/ 239663 w 608909"/>
              <a:gd name="T59" fmla="*/ 280395 h 559493"/>
              <a:gd name="T60" fmla="*/ 492495 w 608909"/>
              <a:gd name="T61" fmla="*/ 40775 h 559493"/>
              <a:gd name="T62" fmla="*/ 487502 w 608909"/>
              <a:gd name="T63" fmla="*/ 51498 h 559493"/>
              <a:gd name="T64" fmla="*/ 460086 w 608909"/>
              <a:gd name="T65" fmla="*/ 86864 h 559493"/>
              <a:gd name="T66" fmla="*/ 496264 w 608909"/>
              <a:gd name="T67" fmla="*/ 123078 h 559493"/>
              <a:gd name="T68" fmla="*/ 501257 w 608909"/>
              <a:gd name="T69" fmla="*/ 144900 h 559493"/>
              <a:gd name="T70" fmla="*/ 468659 w 608909"/>
              <a:gd name="T71" fmla="*/ 140761 h 559493"/>
              <a:gd name="T72" fmla="*/ 459709 w 608909"/>
              <a:gd name="T73" fmla="*/ 153553 h 559493"/>
              <a:gd name="T74" fmla="*/ 481284 w 608909"/>
              <a:gd name="T75" fmla="*/ 166722 h 559493"/>
              <a:gd name="T76" fmla="*/ 486371 w 608909"/>
              <a:gd name="T77" fmla="*/ 179420 h 559493"/>
              <a:gd name="T78" fmla="*/ 500503 w 608909"/>
              <a:gd name="T79" fmla="*/ 183934 h 559493"/>
              <a:gd name="T80" fmla="*/ 504649 w 608909"/>
              <a:gd name="T81" fmla="*/ 170390 h 559493"/>
              <a:gd name="T82" fmla="*/ 526412 w 608909"/>
              <a:gd name="T83" fmla="*/ 153647 h 559493"/>
              <a:gd name="T84" fmla="*/ 498619 w 608909"/>
              <a:gd name="T85" fmla="*/ 97964 h 559493"/>
              <a:gd name="T86" fmla="*/ 491270 w 608909"/>
              <a:gd name="T87" fmla="*/ 77835 h 559493"/>
              <a:gd name="T88" fmla="*/ 519252 w 608909"/>
              <a:gd name="T89" fmla="*/ 80939 h 559493"/>
              <a:gd name="T90" fmla="*/ 528390 w 608909"/>
              <a:gd name="T91" fmla="*/ 66736 h 559493"/>
              <a:gd name="T92" fmla="*/ 511809 w 608909"/>
              <a:gd name="T93" fmla="*/ 57236 h 559493"/>
              <a:gd name="T94" fmla="*/ 496358 w 608909"/>
              <a:gd name="T95" fmla="*/ 40775 h 559493"/>
              <a:gd name="T96" fmla="*/ 496111 w 608909"/>
              <a:gd name="T97" fmla="*/ 0 h 559493"/>
              <a:gd name="T98" fmla="*/ 575779 w 608909"/>
              <a:gd name="T99" fmla="*/ 192024 h 559493"/>
              <a:gd name="T100" fmla="*/ 438700 w 608909"/>
              <a:gd name="T101" fmla="*/ 209237 h 559493"/>
              <a:gd name="T102" fmla="*/ 389615 w 608909"/>
              <a:gd name="T103" fmla="*/ 214034 h 559493"/>
              <a:gd name="T104" fmla="*/ 411567 w 608909"/>
              <a:gd name="T105" fmla="*/ 187038 h 559493"/>
              <a:gd name="T106" fmla="*/ 496111 w 608909"/>
              <a:gd name="T107" fmla="*/ 0 h 559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8909"/>
              <a:gd name="T163" fmla="*/ 0 h 559493"/>
              <a:gd name="T164" fmla="*/ 608909 w 608909"/>
              <a:gd name="T165" fmla="*/ 559493 h 5594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8909" h="559493">
                <a:moveTo>
                  <a:pt x="470180" y="272856"/>
                </a:moveTo>
                <a:lnTo>
                  <a:pt x="476019" y="272856"/>
                </a:lnTo>
                <a:lnTo>
                  <a:pt x="481953" y="272856"/>
                </a:lnTo>
                <a:cubicBezTo>
                  <a:pt x="509171" y="272856"/>
                  <a:pt x="531210" y="294963"/>
                  <a:pt x="531210" y="322056"/>
                </a:cubicBezTo>
                <a:lnTo>
                  <a:pt x="531210" y="376617"/>
                </a:lnTo>
                <a:cubicBezTo>
                  <a:pt x="531210" y="385084"/>
                  <a:pt x="526783" y="392609"/>
                  <a:pt x="520096" y="397031"/>
                </a:cubicBezTo>
                <a:lnTo>
                  <a:pt x="520096" y="449711"/>
                </a:lnTo>
                <a:cubicBezTo>
                  <a:pt x="520096" y="450558"/>
                  <a:pt x="520661" y="451498"/>
                  <a:pt x="521509" y="451875"/>
                </a:cubicBezTo>
                <a:cubicBezTo>
                  <a:pt x="528949" y="455450"/>
                  <a:pt x="565492" y="473888"/>
                  <a:pt x="599209" y="501639"/>
                </a:cubicBezTo>
                <a:cubicBezTo>
                  <a:pt x="605425" y="506625"/>
                  <a:pt x="608909" y="514150"/>
                  <a:pt x="608909" y="522052"/>
                </a:cubicBezTo>
                <a:lnTo>
                  <a:pt x="608909" y="559493"/>
                </a:lnTo>
                <a:lnTo>
                  <a:pt x="483083" y="559493"/>
                </a:lnTo>
                <a:lnTo>
                  <a:pt x="483083" y="515561"/>
                </a:lnTo>
                <a:cubicBezTo>
                  <a:pt x="483083" y="499475"/>
                  <a:pt x="476019" y="484424"/>
                  <a:pt x="463587" y="474264"/>
                </a:cubicBezTo>
                <a:cubicBezTo>
                  <a:pt x="453039" y="465609"/>
                  <a:pt x="442302" y="457707"/>
                  <a:pt x="431848" y="450558"/>
                </a:cubicBezTo>
                <a:cubicBezTo>
                  <a:pt x="431848" y="450370"/>
                  <a:pt x="431942" y="450087"/>
                  <a:pt x="431942" y="449711"/>
                </a:cubicBezTo>
                <a:lnTo>
                  <a:pt x="431942" y="397031"/>
                </a:lnTo>
                <a:cubicBezTo>
                  <a:pt x="425350" y="392609"/>
                  <a:pt x="420923" y="385084"/>
                  <a:pt x="420923" y="376617"/>
                </a:cubicBezTo>
                <a:lnTo>
                  <a:pt x="420923" y="322056"/>
                </a:lnTo>
                <a:cubicBezTo>
                  <a:pt x="420923" y="294775"/>
                  <a:pt x="443056" y="272856"/>
                  <a:pt x="470180" y="272856"/>
                </a:cubicBezTo>
                <a:close/>
                <a:moveTo>
                  <a:pt x="127004" y="272856"/>
                </a:moveTo>
                <a:lnTo>
                  <a:pt x="132940" y="272856"/>
                </a:lnTo>
                <a:lnTo>
                  <a:pt x="138781" y="272856"/>
                </a:lnTo>
                <a:cubicBezTo>
                  <a:pt x="166104" y="272856"/>
                  <a:pt x="188057" y="294963"/>
                  <a:pt x="188057" y="322056"/>
                </a:cubicBezTo>
                <a:lnTo>
                  <a:pt x="188057" y="376617"/>
                </a:lnTo>
                <a:cubicBezTo>
                  <a:pt x="188057" y="385084"/>
                  <a:pt x="183629" y="392609"/>
                  <a:pt x="177033" y="397031"/>
                </a:cubicBezTo>
                <a:lnTo>
                  <a:pt x="177033" y="449711"/>
                </a:lnTo>
                <a:cubicBezTo>
                  <a:pt x="177033" y="449993"/>
                  <a:pt x="177128" y="450370"/>
                  <a:pt x="177128" y="450558"/>
                </a:cubicBezTo>
                <a:cubicBezTo>
                  <a:pt x="166670" y="457613"/>
                  <a:pt x="155929" y="465609"/>
                  <a:pt x="145376" y="474264"/>
                </a:cubicBezTo>
                <a:cubicBezTo>
                  <a:pt x="133034" y="484424"/>
                  <a:pt x="125874" y="499475"/>
                  <a:pt x="125874" y="515561"/>
                </a:cubicBezTo>
                <a:lnTo>
                  <a:pt x="125874" y="559493"/>
                </a:lnTo>
                <a:lnTo>
                  <a:pt x="0" y="559493"/>
                </a:lnTo>
                <a:lnTo>
                  <a:pt x="0" y="522052"/>
                </a:lnTo>
                <a:cubicBezTo>
                  <a:pt x="0" y="514150"/>
                  <a:pt x="3486" y="506625"/>
                  <a:pt x="9704" y="501639"/>
                </a:cubicBezTo>
                <a:cubicBezTo>
                  <a:pt x="43434" y="473888"/>
                  <a:pt x="79990" y="455450"/>
                  <a:pt x="87433" y="451875"/>
                </a:cubicBezTo>
                <a:cubicBezTo>
                  <a:pt x="88281" y="451498"/>
                  <a:pt x="88846" y="450558"/>
                  <a:pt x="88846" y="449711"/>
                </a:cubicBezTo>
                <a:lnTo>
                  <a:pt x="88846" y="397031"/>
                </a:lnTo>
                <a:cubicBezTo>
                  <a:pt x="82157" y="392609"/>
                  <a:pt x="77729" y="385084"/>
                  <a:pt x="77729" y="376617"/>
                </a:cubicBezTo>
                <a:lnTo>
                  <a:pt x="77729" y="322056"/>
                </a:lnTo>
                <a:cubicBezTo>
                  <a:pt x="77729" y="294775"/>
                  <a:pt x="99870" y="272856"/>
                  <a:pt x="127004" y="272856"/>
                </a:cubicBezTo>
                <a:close/>
                <a:moveTo>
                  <a:pt x="297600" y="222543"/>
                </a:moveTo>
                <a:lnTo>
                  <a:pt x="304477" y="222543"/>
                </a:lnTo>
                <a:lnTo>
                  <a:pt x="311260" y="222543"/>
                </a:lnTo>
                <a:cubicBezTo>
                  <a:pt x="343291" y="222543"/>
                  <a:pt x="369198" y="248506"/>
                  <a:pt x="369198" y="280395"/>
                </a:cubicBezTo>
                <a:lnTo>
                  <a:pt x="369198" y="344455"/>
                </a:lnTo>
                <a:cubicBezTo>
                  <a:pt x="369198" y="354520"/>
                  <a:pt x="364017" y="363456"/>
                  <a:pt x="356198" y="368536"/>
                </a:cubicBezTo>
                <a:lnTo>
                  <a:pt x="356198" y="430432"/>
                </a:lnTo>
                <a:cubicBezTo>
                  <a:pt x="356198" y="431561"/>
                  <a:pt x="356857" y="432502"/>
                  <a:pt x="357893" y="433066"/>
                </a:cubicBezTo>
                <a:cubicBezTo>
                  <a:pt x="366655" y="437299"/>
                  <a:pt x="409520" y="459029"/>
                  <a:pt x="449275" y="491576"/>
                </a:cubicBezTo>
                <a:cubicBezTo>
                  <a:pt x="456435" y="497502"/>
                  <a:pt x="460580" y="506251"/>
                  <a:pt x="460580" y="515563"/>
                </a:cubicBezTo>
                <a:lnTo>
                  <a:pt x="460580" y="559493"/>
                </a:lnTo>
                <a:lnTo>
                  <a:pt x="304477" y="559493"/>
                </a:lnTo>
                <a:lnTo>
                  <a:pt x="148187" y="559493"/>
                </a:lnTo>
                <a:lnTo>
                  <a:pt x="148187" y="515563"/>
                </a:lnTo>
                <a:cubicBezTo>
                  <a:pt x="148187" y="506251"/>
                  <a:pt x="152332" y="497502"/>
                  <a:pt x="159492" y="491576"/>
                </a:cubicBezTo>
                <a:cubicBezTo>
                  <a:pt x="199342" y="459029"/>
                  <a:pt x="242206" y="437299"/>
                  <a:pt x="250967" y="433066"/>
                </a:cubicBezTo>
                <a:cubicBezTo>
                  <a:pt x="252004" y="432502"/>
                  <a:pt x="252569" y="431561"/>
                  <a:pt x="252569" y="430432"/>
                </a:cubicBezTo>
                <a:lnTo>
                  <a:pt x="252569" y="368536"/>
                </a:lnTo>
                <a:cubicBezTo>
                  <a:pt x="244844" y="363456"/>
                  <a:pt x="239663" y="354520"/>
                  <a:pt x="239663" y="344455"/>
                </a:cubicBezTo>
                <a:lnTo>
                  <a:pt x="239663" y="280395"/>
                </a:lnTo>
                <a:cubicBezTo>
                  <a:pt x="239663" y="248412"/>
                  <a:pt x="265664" y="222543"/>
                  <a:pt x="297600" y="222543"/>
                </a:cubicBezTo>
                <a:close/>
                <a:moveTo>
                  <a:pt x="492495" y="40775"/>
                </a:moveTo>
                <a:cubicBezTo>
                  <a:pt x="488350" y="40775"/>
                  <a:pt x="487596" y="41528"/>
                  <a:pt x="487502" y="45854"/>
                </a:cubicBezTo>
                <a:lnTo>
                  <a:pt x="487502" y="51498"/>
                </a:lnTo>
                <a:cubicBezTo>
                  <a:pt x="487502" y="57142"/>
                  <a:pt x="487502" y="56953"/>
                  <a:pt x="482038" y="59023"/>
                </a:cubicBezTo>
                <a:cubicBezTo>
                  <a:pt x="469036" y="63726"/>
                  <a:pt x="460934" y="72661"/>
                  <a:pt x="460086" y="86864"/>
                </a:cubicBezTo>
                <a:cubicBezTo>
                  <a:pt x="459332" y="99374"/>
                  <a:pt x="465833" y="107934"/>
                  <a:pt x="476196" y="114048"/>
                </a:cubicBezTo>
                <a:cubicBezTo>
                  <a:pt x="482414" y="117810"/>
                  <a:pt x="489480" y="120068"/>
                  <a:pt x="496264" y="123078"/>
                </a:cubicBezTo>
                <a:cubicBezTo>
                  <a:pt x="498902" y="124206"/>
                  <a:pt x="501445" y="125617"/>
                  <a:pt x="503706" y="127310"/>
                </a:cubicBezTo>
                <a:cubicBezTo>
                  <a:pt x="510207" y="132578"/>
                  <a:pt x="508982" y="141513"/>
                  <a:pt x="501257" y="144900"/>
                </a:cubicBezTo>
                <a:cubicBezTo>
                  <a:pt x="497112" y="146781"/>
                  <a:pt x="492778" y="147157"/>
                  <a:pt x="488350" y="146687"/>
                </a:cubicBezTo>
                <a:cubicBezTo>
                  <a:pt x="481472" y="145746"/>
                  <a:pt x="474783" y="144053"/>
                  <a:pt x="468659" y="140761"/>
                </a:cubicBezTo>
                <a:cubicBezTo>
                  <a:pt x="464985" y="138880"/>
                  <a:pt x="463949" y="139350"/>
                  <a:pt x="462724" y="143301"/>
                </a:cubicBezTo>
                <a:cubicBezTo>
                  <a:pt x="461593" y="146687"/>
                  <a:pt x="460557" y="150167"/>
                  <a:pt x="459709" y="153553"/>
                </a:cubicBezTo>
                <a:cubicBezTo>
                  <a:pt x="458484" y="158162"/>
                  <a:pt x="458861" y="159291"/>
                  <a:pt x="463572" y="161548"/>
                </a:cubicBezTo>
                <a:cubicBezTo>
                  <a:pt x="469130" y="164370"/>
                  <a:pt x="475160" y="165687"/>
                  <a:pt x="481284" y="166722"/>
                </a:cubicBezTo>
                <a:cubicBezTo>
                  <a:pt x="486089" y="167474"/>
                  <a:pt x="486371" y="167568"/>
                  <a:pt x="486371" y="172647"/>
                </a:cubicBezTo>
                <a:lnTo>
                  <a:pt x="486371" y="179420"/>
                </a:lnTo>
                <a:cubicBezTo>
                  <a:pt x="486371" y="182147"/>
                  <a:pt x="487690" y="183934"/>
                  <a:pt x="490611" y="183934"/>
                </a:cubicBezTo>
                <a:cubicBezTo>
                  <a:pt x="493908" y="184029"/>
                  <a:pt x="497300" y="184029"/>
                  <a:pt x="500503" y="183934"/>
                </a:cubicBezTo>
                <a:cubicBezTo>
                  <a:pt x="503330" y="183934"/>
                  <a:pt x="504649" y="182430"/>
                  <a:pt x="504649" y="179608"/>
                </a:cubicBezTo>
                <a:cubicBezTo>
                  <a:pt x="504649" y="176504"/>
                  <a:pt x="504837" y="173494"/>
                  <a:pt x="504649" y="170390"/>
                </a:cubicBezTo>
                <a:cubicBezTo>
                  <a:pt x="504554" y="167192"/>
                  <a:pt x="505968" y="165687"/>
                  <a:pt x="508982" y="164840"/>
                </a:cubicBezTo>
                <a:cubicBezTo>
                  <a:pt x="515860" y="162959"/>
                  <a:pt x="521889" y="159197"/>
                  <a:pt x="526412" y="153647"/>
                </a:cubicBezTo>
                <a:cubicBezTo>
                  <a:pt x="538942" y="138221"/>
                  <a:pt x="534231" y="115835"/>
                  <a:pt x="516237" y="105865"/>
                </a:cubicBezTo>
                <a:cubicBezTo>
                  <a:pt x="510584" y="102761"/>
                  <a:pt x="504554" y="100503"/>
                  <a:pt x="498619" y="97964"/>
                </a:cubicBezTo>
                <a:cubicBezTo>
                  <a:pt x="495227" y="96647"/>
                  <a:pt x="492024" y="94860"/>
                  <a:pt x="489104" y="92602"/>
                </a:cubicBezTo>
                <a:cubicBezTo>
                  <a:pt x="483451" y="88087"/>
                  <a:pt x="484581" y="80657"/>
                  <a:pt x="491270" y="77835"/>
                </a:cubicBezTo>
                <a:cubicBezTo>
                  <a:pt x="493155" y="76894"/>
                  <a:pt x="495133" y="76706"/>
                  <a:pt x="497112" y="76518"/>
                </a:cubicBezTo>
                <a:cubicBezTo>
                  <a:pt x="504931" y="76142"/>
                  <a:pt x="512186" y="77553"/>
                  <a:pt x="519252" y="80939"/>
                </a:cubicBezTo>
                <a:cubicBezTo>
                  <a:pt x="522643" y="82538"/>
                  <a:pt x="523868" y="82067"/>
                  <a:pt x="524998" y="78399"/>
                </a:cubicBezTo>
                <a:cubicBezTo>
                  <a:pt x="526317" y="74543"/>
                  <a:pt x="527260" y="70686"/>
                  <a:pt x="528390" y="66736"/>
                </a:cubicBezTo>
                <a:cubicBezTo>
                  <a:pt x="529144" y="64102"/>
                  <a:pt x="528296" y="62503"/>
                  <a:pt x="525752" y="61374"/>
                </a:cubicBezTo>
                <a:cubicBezTo>
                  <a:pt x="521230" y="59399"/>
                  <a:pt x="516708" y="57988"/>
                  <a:pt x="511809" y="57236"/>
                </a:cubicBezTo>
                <a:cubicBezTo>
                  <a:pt x="505402" y="56201"/>
                  <a:pt x="505402" y="56201"/>
                  <a:pt x="505402" y="49805"/>
                </a:cubicBezTo>
                <a:cubicBezTo>
                  <a:pt x="505402" y="40775"/>
                  <a:pt x="505402" y="40775"/>
                  <a:pt x="496358" y="40775"/>
                </a:cubicBezTo>
                <a:lnTo>
                  <a:pt x="492495" y="40775"/>
                </a:lnTo>
                <a:close/>
                <a:moveTo>
                  <a:pt x="496111" y="0"/>
                </a:moveTo>
                <a:cubicBezTo>
                  <a:pt x="524951" y="0"/>
                  <a:pt x="553781" y="10958"/>
                  <a:pt x="575779" y="32874"/>
                </a:cubicBezTo>
                <a:cubicBezTo>
                  <a:pt x="619776" y="76894"/>
                  <a:pt x="619776" y="148192"/>
                  <a:pt x="575779" y="192024"/>
                </a:cubicBezTo>
                <a:cubicBezTo>
                  <a:pt x="538754" y="229083"/>
                  <a:pt x="482226" y="234821"/>
                  <a:pt x="438982" y="209519"/>
                </a:cubicBezTo>
                <a:lnTo>
                  <a:pt x="438700" y="209237"/>
                </a:lnTo>
                <a:cubicBezTo>
                  <a:pt x="421742" y="222029"/>
                  <a:pt x="403559" y="224286"/>
                  <a:pt x="390840" y="222311"/>
                </a:cubicBezTo>
                <a:cubicBezTo>
                  <a:pt x="386600" y="221653"/>
                  <a:pt x="385752" y="215915"/>
                  <a:pt x="389615" y="214034"/>
                </a:cubicBezTo>
                <a:cubicBezTo>
                  <a:pt x="401297" y="208202"/>
                  <a:pt x="408552" y="196915"/>
                  <a:pt x="412886" y="187791"/>
                </a:cubicBezTo>
                <a:lnTo>
                  <a:pt x="411567" y="187038"/>
                </a:lnTo>
                <a:cubicBezTo>
                  <a:pt x="372374" y="142736"/>
                  <a:pt x="374070" y="75201"/>
                  <a:pt x="416371" y="32874"/>
                </a:cubicBezTo>
                <a:cubicBezTo>
                  <a:pt x="438417" y="10958"/>
                  <a:pt x="467270" y="0"/>
                  <a:pt x="49611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13361" name="îsḻíḍé"/>
          <p:cNvSpPr>
            <a:spLocks noChangeArrowheads="1"/>
          </p:cNvSpPr>
          <p:nvPr/>
        </p:nvSpPr>
        <p:spPr bwMode="auto">
          <a:xfrm>
            <a:off x="1533525" y="5627688"/>
            <a:ext cx="3322638" cy="693737"/>
          </a:xfrm>
          <a:prstGeom prst="rect">
            <a:avLst/>
          </a:prstGeom>
          <a:noFill/>
          <a:ln>
            <a:noFill/>
          </a:ln>
          <a:extLst>
            <a:ext uri="{909E8E84-426E-40DD-AFC4-6F175D3DCCD1}">
              <a14:hiddenFill xmlns:a14="http://schemas.microsoft.com/office/drawing/2010/main">
                <a:solidFill>
                  <a:srgbClr val="FFFFFF"/>
                </a:solidFill>
              </a14:hiddenFill>
            </a:ext>
          </a:extLst>
        </p:spPr>
        <p:txBody>
          <a:bodyPr anchor="ctr">
            <a:noAutofit/>
          </a:bodyPr>
          <a:lstStyle/>
          <a:p>
            <a:pPr lvl="0" algn="ctr">
              <a:buSzPct val="25000"/>
            </a:pPr>
            <a:r>
              <a:rPr lang="zh-CN" altLang="en-US" sz="3200" b="1" i="1" dirty="0">
                <a:solidFill>
                  <a:srgbClr val="FFFFFF"/>
                </a:solidFill>
                <a:latin typeface="+mn-lt"/>
                <a:ea typeface="+mn-ea"/>
                <a:cs typeface="+mn-ea"/>
                <a:sym typeface="+mn-lt"/>
              </a:rPr>
              <a:t>鼓励外资并购</a:t>
            </a:r>
            <a:endParaRPr lang="zh-CN" altLang="en-US" sz="3200" b="1" i="1" dirty="0">
              <a:solidFill>
                <a:srgbClr val="FFFFFF"/>
              </a:solidFill>
              <a:latin typeface="+mn-lt"/>
              <a:ea typeface="+mn-ea"/>
              <a:cs typeface="+mn-ea"/>
              <a:sym typeface="+mn-lt"/>
            </a:endParaRPr>
          </a:p>
        </p:txBody>
      </p:sp>
      <p:sp>
        <p:nvSpPr>
          <p:cNvPr id="13362" name="Text Box 49"/>
          <p:cNvSpPr>
            <a:spLocks noChangeArrowheads="1"/>
          </p:cNvSpPr>
          <p:nvPr/>
        </p:nvSpPr>
        <p:spPr bwMode="auto">
          <a:xfrm>
            <a:off x="1827213" y="2838450"/>
            <a:ext cx="41036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endParaRPr lang="zh-CN" altLang="zh-CN" sz="4400">
              <a:latin typeface="+mn-lt"/>
              <a:ea typeface="+mn-ea"/>
              <a:cs typeface="+mn-ea"/>
              <a:sym typeface="+mn-lt"/>
            </a:endParaRPr>
          </a:p>
          <a:p>
            <a:endParaRPr lang="zh-CN" altLang="zh-CN" sz="4400">
              <a:latin typeface="+mn-lt"/>
              <a:ea typeface="+mn-ea"/>
              <a:cs typeface="+mn-ea"/>
              <a:sym typeface="+mn-lt"/>
            </a:endParaRPr>
          </a:p>
        </p:txBody>
      </p:sp>
      <p:grpSp>
        <p:nvGrpSpPr>
          <p:cNvPr id="2"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53"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4"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5"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6"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7"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58"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59"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0"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61"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62"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63"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64"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65"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3" name="í$ḷiḍe"/>
          <p:cNvSpPr>
            <a:spLocks noChangeArrowheads="1"/>
          </p:cNvSpPr>
          <p:nvPr/>
        </p:nvSpPr>
        <p:spPr bwMode="auto">
          <a:xfrm>
            <a:off x="19176756" y="9118918"/>
            <a:ext cx="3974124" cy="279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ct val="120000"/>
              </a:lnSpc>
            </a:pPr>
            <a:r>
              <a:rPr lang="zh-CN" altLang="en-US" sz="2400" dirty="0">
                <a:latin typeface="+mn-lt"/>
                <a:ea typeface="+mn-ea"/>
                <a:cs typeface="+mn-ea"/>
                <a:sym typeface="+mn-lt"/>
              </a:rPr>
              <a:t>为集约用地的外商投资鼓励类项目用地提供绿色通道。鼓励外商投资企业实行工业用地</a:t>
            </a:r>
            <a:r>
              <a:rPr lang="en-US" altLang="zh-CN" sz="2400" dirty="0">
                <a:latin typeface="+mn-lt"/>
                <a:ea typeface="+mn-ea"/>
                <a:cs typeface="+mn-ea"/>
                <a:sym typeface="+mn-lt"/>
              </a:rPr>
              <a:t>“</a:t>
            </a:r>
            <a:r>
              <a:rPr lang="zh-CN" altLang="en-US" sz="2400" dirty="0">
                <a:latin typeface="+mn-lt"/>
                <a:ea typeface="+mn-ea"/>
                <a:cs typeface="+mn-ea"/>
                <a:sym typeface="+mn-lt"/>
              </a:rPr>
              <a:t>先租后让、租让结合</a:t>
            </a:r>
            <a:r>
              <a:rPr lang="en-US" altLang="zh-CN" sz="2400" dirty="0">
                <a:latin typeface="+mn-lt"/>
                <a:ea typeface="+mn-ea"/>
                <a:cs typeface="+mn-ea"/>
                <a:sym typeface="+mn-lt"/>
              </a:rPr>
              <a:t>”</a:t>
            </a:r>
            <a:r>
              <a:rPr lang="zh-CN" altLang="en-US" sz="2400" dirty="0">
                <a:latin typeface="+mn-lt"/>
                <a:ea typeface="+mn-ea"/>
                <a:cs typeface="+mn-ea"/>
                <a:sym typeface="+mn-lt"/>
              </a:rPr>
              <a:t>的供地方式</a:t>
            </a:r>
            <a:endParaRPr lang="zh-CN" altLang="en-US" sz="2400" dirty="0">
              <a:latin typeface="+mn-lt"/>
              <a:ea typeface="+mn-ea"/>
              <a:cs typeface="+mn-ea"/>
              <a:sym typeface="+mn-lt"/>
            </a:endParaRPr>
          </a:p>
        </p:txBody>
      </p:sp>
      <p:sp>
        <p:nvSpPr>
          <p:cNvPr id="8585" name="标题 1"/>
          <p:cNvSpPr>
            <a:spLocks noGrp="1" noChangeArrowheads="1"/>
          </p:cNvSpPr>
          <p:nvPr/>
        </p:nvSpPr>
        <p:spPr bwMode="auto">
          <a:xfrm>
            <a:off x="2658635" y="1148732"/>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sym typeface="汉仪正圆-45W" pitchFamily="18" charset="-122"/>
              </a:defRPr>
            </a:lvl1pPr>
            <a:lvl2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2pPr>
            <a:lvl3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3pPr>
            <a:lvl4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4pPr>
            <a:lvl5pPr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5pPr>
            <a:lvl6pPr marL="4572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6pPr>
            <a:lvl7pPr marL="9144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7pPr>
            <a:lvl8pPr marL="13716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8pPr>
            <a:lvl9pPr marL="1828800" algn="l" rtl="0" eaLnBrk="0" fontAlgn="base" hangingPunct="0">
              <a:lnSpc>
                <a:spcPct val="90000"/>
              </a:lnSpc>
              <a:spcBef>
                <a:spcPct val="0"/>
              </a:spcBef>
              <a:spcAft>
                <a:spcPct val="0"/>
              </a:spcAft>
              <a:defRPr sz="4400">
                <a:solidFill>
                  <a:schemeClr val="tx1"/>
                </a:solidFill>
                <a:latin typeface="汉仪正圆-45W" pitchFamily="18" charset="-122"/>
                <a:ea typeface="汉仪正圆-45W" pitchFamily="18" charset="-122"/>
                <a:sym typeface="汉仪正圆-45W" pitchFamily="18" charset="-122"/>
              </a:defRPr>
            </a:lvl9pPr>
          </a:lstStyle>
          <a:p>
            <a:pPr eaLnBrk="1" hangingPunct="1"/>
            <a:r>
              <a:rPr lang="zh-CN" altLang="en-US" b="1" dirty="0">
                <a:latin typeface="+mn-lt"/>
                <a:ea typeface="+mn-ea"/>
                <a:cs typeface="+mn-ea"/>
                <a:sym typeface="+mn-lt"/>
              </a:rPr>
              <a:t>促进外资增长政策</a:t>
            </a:r>
            <a:endParaRPr lang="zh-CN" altLang="en-US" sz="2800" b="1" dirty="0">
              <a:solidFill>
                <a:schemeClr val="accent2"/>
              </a:solidFill>
              <a:latin typeface="+mn-lt"/>
              <a:ea typeface="+mn-ea"/>
              <a:cs typeface="+mn-ea"/>
              <a:sym typeface="+mn-lt"/>
            </a:endParaRPr>
          </a:p>
        </p:txBody>
      </p:sp>
      <p:sp>
        <p:nvSpPr>
          <p:cNvPr id="8601" name="矩形 1"/>
          <p:cNvSpPr>
            <a:spLocks noChangeArrowheads="1"/>
          </p:cNvSpPr>
          <p:nvPr/>
        </p:nvSpPr>
        <p:spPr bwMode="auto">
          <a:xfrm>
            <a:off x="2658635" y="1848819"/>
            <a:ext cx="46307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chemeClr val="accent2"/>
                </a:solidFill>
                <a:latin typeface="+mn-lt"/>
                <a:ea typeface="+mn-ea"/>
                <a:cs typeface="+mn-ea"/>
                <a:sym typeface="+mn-lt"/>
              </a:rPr>
              <a:t>厦府〔</a:t>
            </a:r>
            <a:r>
              <a:rPr lang="en-US" altLang="zh-CN" sz="2800" b="1">
                <a:solidFill>
                  <a:schemeClr val="accent2"/>
                </a:solidFill>
                <a:latin typeface="+mn-lt"/>
                <a:ea typeface="+mn-ea"/>
                <a:cs typeface="+mn-ea"/>
                <a:sym typeface="+mn-lt"/>
              </a:rPr>
              <a:t>2018〕111</a:t>
            </a:r>
            <a:r>
              <a:rPr lang="zh-CN" altLang="en-US" sz="2800" b="1">
                <a:solidFill>
                  <a:schemeClr val="accent2"/>
                </a:solidFill>
                <a:latin typeface="+mn-lt"/>
                <a:ea typeface="+mn-ea"/>
                <a:cs typeface="+mn-ea"/>
                <a:sym typeface="+mn-lt"/>
              </a:rPr>
              <a:t>号</a:t>
            </a:r>
            <a:endParaRPr lang="zh-CN" altLang="en-US" sz="2800" b="1">
              <a:solidFill>
                <a:srgbClr val="000000"/>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ísḷiḋe"/>
          <p:cNvSpPr>
            <a:spLocks noChangeArrowheads="1"/>
          </p:cNvSpPr>
          <p:nvPr/>
        </p:nvSpPr>
        <p:spPr bwMode="auto">
          <a:xfrm>
            <a:off x="0" y="0"/>
            <a:ext cx="24384000" cy="13716000"/>
          </a:xfrm>
          <a:prstGeom prst="rect">
            <a:avLst/>
          </a:prstGeom>
          <a:blipFill dpi="0" rotWithShape="1">
            <a:blip r:embed="rId1"/>
            <a:srcRect/>
            <a:stretch>
              <a:fillRect l="-15000" t="-10000" r="-15000" b="-20000"/>
            </a:stretch>
          </a:blipFill>
          <a:ln>
            <a:noFill/>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sp>
        <p:nvSpPr>
          <p:cNvPr id="7171" name="ïṡlîḓé"/>
          <p:cNvSpPr>
            <a:spLocks noChangeArrowheads="1"/>
          </p:cNvSpPr>
          <p:nvPr/>
        </p:nvSpPr>
        <p:spPr bwMode="auto">
          <a:xfrm>
            <a:off x="1346200" y="4136073"/>
            <a:ext cx="21691600" cy="6550025"/>
          </a:xfrm>
          <a:prstGeom prst="rect">
            <a:avLst/>
          </a:prstGeom>
          <a:solidFill>
            <a:srgbClr val="FFFFFF">
              <a:alpha val="68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FFFFFF"/>
              </a:solidFill>
              <a:latin typeface="+mn-lt"/>
              <a:ea typeface="+mn-ea"/>
              <a:cs typeface="+mn-ea"/>
              <a:sym typeface="+mn-lt"/>
            </a:endParaRPr>
          </a:p>
        </p:txBody>
      </p:sp>
      <p:pic>
        <p:nvPicPr>
          <p:cNvPr id="7172" name="Picture"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663" y="4624388"/>
            <a:ext cx="4130675"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ïšḷíḑê">
            <a:hlinkClick r:id="rId3" action="ppaction://hlinksldjump"/>
          </p:cNvPr>
          <p:cNvSpPr>
            <a:spLocks noChangeArrowheads="1"/>
          </p:cNvSpPr>
          <p:nvPr/>
        </p:nvSpPr>
        <p:spPr bwMode="auto">
          <a:xfrm>
            <a:off x="3524250" y="4878388"/>
            <a:ext cx="3621088" cy="3621087"/>
          </a:xfrm>
          <a:prstGeom prst="ellipse">
            <a:avLst/>
          </a:prstGeom>
          <a:solidFill>
            <a:schemeClr val="accent1"/>
          </a:solidFill>
          <a:ln w="57150" cmpd="sng">
            <a:solidFill>
              <a:srgbClr val="F9D0CD"/>
            </a:solidFill>
            <a:round/>
          </a:ln>
        </p:spPr>
        <p:txBody>
          <a:bodyPr wrap="none"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lnSpc>
                <a:spcPts val="13100"/>
              </a:lnSpc>
            </a:pPr>
            <a:r>
              <a:rPr lang="en-US" altLang="zh-CN" sz="9600" b="1" dirty="0">
                <a:solidFill>
                  <a:srgbClr val="FFFFFF"/>
                </a:solidFill>
                <a:latin typeface="+mn-lt"/>
                <a:ea typeface="+mn-ea"/>
                <a:cs typeface="+mn-ea"/>
                <a:sym typeface="+mn-lt"/>
              </a:rPr>
              <a:t>02</a:t>
            </a:r>
            <a:endParaRPr lang="zh-CN" altLang="en-US" sz="800" b="1" dirty="0">
              <a:solidFill>
                <a:srgbClr val="000000"/>
              </a:solidFill>
              <a:latin typeface="+mn-lt"/>
              <a:ea typeface="+mn-ea"/>
              <a:cs typeface="+mn-ea"/>
              <a:sym typeface="+mn-lt"/>
            </a:endParaRPr>
          </a:p>
        </p:txBody>
      </p:sp>
      <p:sp>
        <p:nvSpPr>
          <p:cNvPr id="7174" name="文本"/>
          <p:cNvSpPr>
            <a:spLocks noChangeArrowheads="1"/>
          </p:cNvSpPr>
          <p:nvPr/>
        </p:nvSpPr>
        <p:spPr bwMode="auto">
          <a:xfrm>
            <a:off x="10007600" y="5768975"/>
            <a:ext cx="119935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ts val="11400"/>
              </a:lnSpc>
            </a:pPr>
            <a:r>
              <a:rPr lang="zh-CN" altLang="en-US" sz="8000" b="1" dirty="0">
                <a:latin typeface="微软雅黑" charset="-122"/>
                <a:ea typeface="微软雅黑" charset="-122"/>
                <a:cs typeface="+mn-ea"/>
                <a:sym typeface="+mn-lt"/>
              </a:rPr>
              <a:t>市级总部扶持政策</a:t>
            </a:r>
            <a:endParaRPr lang="zh-CN" altLang="en-US" sz="8000" b="1" dirty="0">
              <a:latin typeface="微软雅黑" charset="-122"/>
              <a:ea typeface="微软雅黑" charset="-122"/>
              <a:cs typeface="+mn-ea"/>
              <a:sym typeface="+mn-lt"/>
            </a:endParaRPr>
          </a:p>
        </p:txBody>
      </p:sp>
      <p:pic>
        <p:nvPicPr>
          <p:cNvPr id="7176" name="Picture"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900" y="5922963"/>
            <a:ext cx="14446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直接连接符 3"/>
          <p:cNvSpPr>
            <a:spLocks noChangeShapeType="1"/>
          </p:cNvSpPr>
          <p:nvPr/>
        </p:nvSpPr>
        <p:spPr bwMode="auto">
          <a:xfrm>
            <a:off x="8692515" y="3675424"/>
            <a:ext cx="0" cy="7013575"/>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8195" name="îSḻíďè"/>
          <p:cNvSpPr>
            <a:spLocks noChangeArrowheads="1"/>
          </p:cNvSpPr>
          <p:nvPr/>
        </p:nvSpPr>
        <p:spPr bwMode="auto">
          <a:xfrm>
            <a:off x="1183640" y="3675424"/>
            <a:ext cx="7508875" cy="7013575"/>
          </a:xfrm>
          <a:custGeom>
            <a:avLst/>
            <a:gdLst>
              <a:gd name="T0" fmla="*/ 7508875 w 2365"/>
              <a:gd name="T1" fmla="*/ 7013575 h 2209"/>
              <a:gd name="T2" fmla="*/ 0 w 2365"/>
              <a:gd name="T3" fmla="*/ 3505200 h 2209"/>
              <a:gd name="T4" fmla="*/ 7508875 w 2365"/>
              <a:gd name="T5" fmla="*/ 0 h 2209"/>
              <a:gd name="T6" fmla="*/ 7508875 w 2365"/>
              <a:gd name="T7" fmla="*/ 7013575 h 2209"/>
              <a:gd name="T8" fmla="*/ 0 60000 65536"/>
              <a:gd name="T9" fmla="*/ 0 60000 65536"/>
              <a:gd name="T10" fmla="*/ 0 60000 65536"/>
              <a:gd name="T11" fmla="*/ 0 60000 65536"/>
              <a:gd name="T12" fmla="*/ 0 w 2365"/>
              <a:gd name="T13" fmla="*/ 0 h 2209"/>
              <a:gd name="T14" fmla="*/ 2365 w 2365"/>
              <a:gd name="T15" fmla="*/ 2209 h 2209"/>
            </a:gdLst>
            <a:ahLst/>
            <a:cxnLst>
              <a:cxn ang="T8">
                <a:pos x="T0" y="T1"/>
              </a:cxn>
              <a:cxn ang="T9">
                <a:pos x="T2" y="T3"/>
              </a:cxn>
              <a:cxn ang="T10">
                <a:pos x="T4" y="T5"/>
              </a:cxn>
              <a:cxn ang="T11">
                <a:pos x="T6" y="T7"/>
              </a:cxn>
            </a:cxnLst>
            <a:rect l="T12" t="T13" r="T14" b="T15"/>
            <a:pathLst>
              <a:path w="2365" h="2209">
                <a:moveTo>
                  <a:pt x="2365" y="2209"/>
                </a:moveTo>
                <a:lnTo>
                  <a:pt x="0" y="1104"/>
                </a:lnTo>
                <a:lnTo>
                  <a:pt x="2365" y="0"/>
                </a:lnTo>
                <a:lnTo>
                  <a:pt x="2365" y="2209"/>
                </a:lnTo>
                <a:close/>
              </a:path>
            </a:pathLst>
          </a:custGeom>
          <a:gradFill rotWithShape="1">
            <a:gsLst>
              <a:gs pos="0">
                <a:srgbClr val="F2F2F2"/>
              </a:gs>
              <a:gs pos="100000">
                <a:srgbClr val="D8D8D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latin typeface="+mn-lt"/>
              <a:ea typeface="+mn-ea"/>
              <a:cs typeface="+mn-ea"/>
              <a:sym typeface="+mn-lt"/>
            </a:endParaRPr>
          </a:p>
        </p:txBody>
      </p:sp>
      <p:grpSp>
        <p:nvGrpSpPr>
          <p:cNvPr id="8196" name="组合 50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872490" y="4873987"/>
            <a:ext cx="5983288" cy="3943350"/>
            <a:chOff x="0" y="0"/>
            <a:chExt cx="6546129" cy="4313800"/>
          </a:xfrm>
        </p:grpSpPr>
        <p:grpSp>
          <p:nvGrpSpPr>
            <p:cNvPr id="8197" name="ïSḻiḍe"/>
            <p:cNvGrpSpPr/>
            <p:nvPr/>
          </p:nvGrpSpPr>
          <p:grpSpPr bwMode="auto">
            <a:xfrm>
              <a:off x="168353" y="0"/>
              <a:ext cx="6377776" cy="4313800"/>
              <a:chOff x="0" y="0"/>
              <a:chExt cx="5834" cy="3946"/>
            </a:xfrm>
          </p:grpSpPr>
          <p:sp>
            <p:nvSpPr>
              <p:cNvPr id="8198" name="íšḻïḑé"/>
              <p:cNvSpPr>
                <a:spLocks noChangeArrowheads="1"/>
              </p:cNvSpPr>
              <p:nvPr/>
            </p:nvSpPr>
            <p:spPr bwMode="auto">
              <a:xfrm>
                <a:off x="1015" y="0"/>
                <a:ext cx="2314" cy="3548"/>
              </a:xfrm>
              <a:custGeom>
                <a:avLst/>
                <a:gdLst>
                  <a:gd name="T0" fmla="*/ 4 w 1114"/>
                  <a:gd name="T1" fmla="*/ 1396 h 1710"/>
                  <a:gd name="T2" fmla="*/ 0 w 1114"/>
                  <a:gd name="T3" fmla="*/ 1098 h 1710"/>
                  <a:gd name="T4" fmla="*/ 0 w 1114"/>
                  <a:gd name="T5" fmla="*/ 1058 h 1710"/>
                  <a:gd name="T6" fmla="*/ 46 w 1114"/>
                  <a:gd name="T7" fmla="*/ 766 h 1710"/>
                  <a:gd name="T8" fmla="*/ 39 w 1114"/>
                  <a:gd name="T9" fmla="*/ 1434 h 1710"/>
                  <a:gd name="T10" fmla="*/ 87 w 1114"/>
                  <a:gd name="T11" fmla="*/ 734 h 1710"/>
                  <a:gd name="T12" fmla="*/ 87 w 1114"/>
                  <a:gd name="T13" fmla="*/ 734 h 1710"/>
                  <a:gd name="T14" fmla="*/ 133 w 1114"/>
                  <a:gd name="T15" fmla="*/ 1515 h 1710"/>
                  <a:gd name="T16" fmla="*/ 239 w 1114"/>
                  <a:gd name="T17" fmla="*/ 1498 h 1710"/>
                  <a:gd name="T18" fmla="*/ 320 w 1114"/>
                  <a:gd name="T19" fmla="*/ 739 h 1710"/>
                  <a:gd name="T20" fmla="*/ 511 w 1114"/>
                  <a:gd name="T21" fmla="*/ 720 h 1710"/>
                  <a:gd name="T22" fmla="*/ 550 w 1114"/>
                  <a:gd name="T23" fmla="*/ 739 h 1710"/>
                  <a:gd name="T24" fmla="*/ 663 w 1114"/>
                  <a:gd name="T25" fmla="*/ 1517 h 1710"/>
                  <a:gd name="T26" fmla="*/ 700 w 1114"/>
                  <a:gd name="T27" fmla="*/ 1498 h 1710"/>
                  <a:gd name="T28" fmla="*/ 781 w 1114"/>
                  <a:gd name="T29" fmla="*/ 739 h 1710"/>
                  <a:gd name="T30" fmla="*/ 947 w 1114"/>
                  <a:gd name="T31" fmla="*/ 720 h 1710"/>
                  <a:gd name="T32" fmla="*/ 931 w 1114"/>
                  <a:gd name="T33" fmla="*/ 1498 h 1710"/>
                  <a:gd name="T34" fmla="*/ 1076 w 1114"/>
                  <a:gd name="T35" fmla="*/ 672 h 1710"/>
                  <a:gd name="T36" fmla="*/ 1124 w 1114"/>
                  <a:gd name="T37" fmla="*/ 1517 h 1710"/>
                  <a:gd name="T38" fmla="*/ 1097 w 1114"/>
                  <a:gd name="T39" fmla="*/ 625 h 1710"/>
                  <a:gd name="T40" fmla="*/ 1082 w 1114"/>
                  <a:gd name="T41" fmla="*/ 403 h 1710"/>
                  <a:gd name="T42" fmla="*/ 1103 w 1114"/>
                  <a:gd name="T43" fmla="*/ 286 h 1710"/>
                  <a:gd name="T44" fmla="*/ 1103 w 1114"/>
                  <a:gd name="T45" fmla="*/ 154 h 1710"/>
                  <a:gd name="T46" fmla="*/ 1180 w 1114"/>
                  <a:gd name="T47" fmla="*/ 31 h 1710"/>
                  <a:gd name="T48" fmla="*/ 1163 w 1114"/>
                  <a:gd name="T49" fmla="*/ 1517 h 1710"/>
                  <a:gd name="T50" fmla="*/ 1223 w 1114"/>
                  <a:gd name="T51" fmla="*/ 19 h 1710"/>
                  <a:gd name="T52" fmla="*/ 1298 w 1114"/>
                  <a:gd name="T53" fmla="*/ 3477 h 1710"/>
                  <a:gd name="T54" fmla="*/ 1298 w 1114"/>
                  <a:gd name="T55" fmla="*/ 3440 h 1710"/>
                  <a:gd name="T56" fmla="*/ 1342 w 1114"/>
                  <a:gd name="T57" fmla="*/ 3145 h 1710"/>
                  <a:gd name="T58" fmla="*/ 1338 w 1114"/>
                  <a:gd name="T59" fmla="*/ 0 h 1710"/>
                  <a:gd name="T60" fmla="*/ 1460 w 1114"/>
                  <a:gd name="T61" fmla="*/ 3116 h 1710"/>
                  <a:gd name="T62" fmla="*/ 1471 w 1114"/>
                  <a:gd name="T63" fmla="*/ 1517 h 1710"/>
                  <a:gd name="T64" fmla="*/ 1500 w 1114"/>
                  <a:gd name="T65" fmla="*/ 3098 h 1710"/>
                  <a:gd name="T66" fmla="*/ 1508 w 1114"/>
                  <a:gd name="T67" fmla="*/ 1517 h 1710"/>
                  <a:gd name="T68" fmla="*/ 1691 w 1114"/>
                  <a:gd name="T69" fmla="*/ 3098 h 1710"/>
                  <a:gd name="T70" fmla="*/ 1685 w 1114"/>
                  <a:gd name="T71" fmla="*/ 19 h 1710"/>
                  <a:gd name="T72" fmla="*/ 1807 w 1114"/>
                  <a:gd name="T73" fmla="*/ 3116 h 1710"/>
                  <a:gd name="T74" fmla="*/ 1799 w 1114"/>
                  <a:gd name="T75" fmla="*/ 0 h 1710"/>
                  <a:gd name="T76" fmla="*/ 1847 w 1114"/>
                  <a:gd name="T77" fmla="*/ 3116 h 1710"/>
                  <a:gd name="T78" fmla="*/ 1992 w 1114"/>
                  <a:gd name="T79" fmla="*/ 0 h 1710"/>
                  <a:gd name="T80" fmla="*/ 1971 w 1114"/>
                  <a:gd name="T81" fmla="*/ 1517 h 1710"/>
                  <a:gd name="T82" fmla="*/ 2100 w 1114"/>
                  <a:gd name="T83" fmla="*/ 2 h 1710"/>
                  <a:gd name="T84" fmla="*/ 2154 w 1114"/>
                  <a:gd name="T85" fmla="*/ 3098 h 1710"/>
                  <a:gd name="T86" fmla="*/ 2137 w 1114"/>
                  <a:gd name="T87" fmla="*/ 35 h 1710"/>
                  <a:gd name="T88" fmla="*/ 2137 w 1114"/>
                  <a:gd name="T89" fmla="*/ 35 h 1710"/>
                  <a:gd name="T90" fmla="*/ 2194 w 1114"/>
                  <a:gd name="T91" fmla="*/ 3112 h 1710"/>
                  <a:gd name="T92" fmla="*/ 2252 w 1114"/>
                  <a:gd name="T93" fmla="*/ 1554 h 1710"/>
                  <a:gd name="T94" fmla="*/ 2208 w 1114"/>
                  <a:gd name="T95" fmla="*/ 191 h 1710"/>
                  <a:gd name="T96" fmla="*/ 2208 w 1114"/>
                  <a:gd name="T97" fmla="*/ 421 h 1710"/>
                  <a:gd name="T98" fmla="*/ 2293 w 1114"/>
                  <a:gd name="T99" fmla="*/ 2973 h 1710"/>
                  <a:gd name="T100" fmla="*/ 2297 w 1114"/>
                  <a:gd name="T101" fmla="*/ 1581 h 1710"/>
                  <a:gd name="T102" fmla="*/ 2295 w 1114"/>
                  <a:gd name="T103" fmla="*/ 2928 h 1710"/>
                  <a:gd name="T104" fmla="*/ 2314 w 1114"/>
                  <a:gd name="T105" fmla="*/ 2811 h 1710"/>
                  <a:gd name="T106" fmla="*/ 2295 w 1114"/>
                  <a:gd name="T107" fmla="*/ 2504 h 1710"/>
                  <a:gd name="T108" fmla="*/ 2295 w 1114"/>
                  <a:gd name="T109" fmla="*/ 2465 h 1710"/>
                  <a:gd name="T110" fmla="*/ 2314 w 1114"/>
                  <a:gd name="T111" fmla="*/ 2158 h 1710"/>
                  <a:gd name="T112" fmla="*/ 2295 w 1114"/>
                  <a:gd name="T113" fmla="*/ 2004 h 1710"/>
                  <a:gd name="T114" fmla="*/ 2314 w 1114"/>
                  <a:gd name="T115" fmla="*/ 1888 h 17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14"/>
                  <a:gd name="T175" fmla="*/ 0 h 1710"/>
                  <a:gd name="T176" fmla="*/ 1114 w 1114"/>
                  <a:gd name="T177" fmla="*/ 1710 h 17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14" h="1710">
                    <a:moveTo>
                      <a:pt x="0" y="657"/>
                    </a:moveTo>
                    <a:cubicBezTo>
                      <a:pt x="0" y="640"/>
                      <a:pt x="0" y="640"/>
                      <a:pt x="0" y="640"/>
                    </a:cubicBezTo>
                    <a:cubicBezTo>
                      <a:pt x="10" y="640"/>
                      <a:pt x="10" y="640"/>
                      <a:pt x="10" y="640"/>
                    </a:cubicBezTo>
                    <a:cubicBezTo>
                      <a:pt x="10" y="657"/>
                      <a:pt x="10" y="657"/>
                      <a:pt x="10" y="657"/>
                    </a:cubicBezTo>
                    <a:cubicBezTo>
                      <a:pt x="10" y="662"/>
                      <a:pt x="10" y="667"/>
                      <a:pt x="11" y="671"/>
                    </a:cubicBezTo>
                    <a:cubicBezTo>
                      <a:pt x="12" y="676"/>
                      <a:pt x="12" y="676"/>
                      <a:pt x="12" y="676"/>
                    </a:cubicBezTo>
                    <a:cubicBezTo>
                      <a:pt x="3" y="678"/>
                      <a:pt x="3" y="678"/>
                      <a:pt x="3" y="678"/>
                    </a:cubicBezTo>
                    <a:cubicBezTo>
                      <a:pt x="2" y="673"/>
                      <a:pt x="2" y="673"/>
                      <a:pt x="2" y="673"/>
                    </a:cubicBezTo>
                    <a:cubicBezTo>
                      <a:pt x="1" y="668"/>
                      <a:pt x="0" y="663"/>
                      <a:pt x="0" y="657"/>
                    </a:cubicBezTo>
                    <a:close/>
                    <a:moveTo>
                      <a:pt x="0" y="622"/>
                    </a:moveTo>
                    <a:cubicBezTo>
                      <a:pt x="0" y="584"/>
                      <a:pt x="0" y="584"/>
                      <a:pt x="0" y="584"/>
                    </a:cubicBezTo>
                    <a:cubicBezTo>
                      <a:pt x="10" y="584"/>
                      <a:pt x="10" y="584"/>
                      <a:pt x="10" y="584"/>
                    </a:cubicBezTo>
                    <a:cubicBezTo>
                      <a:pt x="10" y="622"/>
                      <a:pt x="10" y="622"/>
                      <a:pt x="10" y="622"/>
                    </a:cubicBezTo>
                    <a:lnTo>
                      <a:pt x="0" y="622"/>
                    </a:lnTo>
                    <a:close/>
                    <a:moveTo>
                      <a:pt x="0" y="566"/>
                    </a:moveTo>
                    <a:cubicBezTo>
                      <a:pt x="0" y="529"/>
                      <a:pt x="0" y="529"/>
                      <a:pt x="0" y="529"/>
                    </a:cubicBezTo>
                    <a:cubicBezTo>
                      <a:pt x="10" y="529"/>
                      <a:pt x="10" y="529"/>
                      <a:pt x="10" y="529"/>
                    </a:cubicBezTo>
                    <a:cubicBezTo>
                      <a:pt x="10" y="566"/>
                      <a:pt x="10" y="566"/>
                      <a:pt x="10" y="566"/>
                    </a:cubicBezTo>
                    <a:lnTo>
                      <a:pt x="0" y="566"/>
                    </a:lnTo>
                    <a:close/>
                    <a:moveTo>
                      <a:pt x="0" y="510"/>
                    </a:moveTo>
                    <a:cubicBezTo>
                      <a:pt x="0" y="473"/>
                      <a:pt x="0" y="473"/>
                      <a:pt x="0" y="473"/>
                    </a:cubicBezTo>
                    <a:cubicBezTo>
                      <a:pt x="10" y="473"/>
                      <a:pt x="10" y="473"/>
                      <a:pt x="10" y="473"/>
                    </a:cubicBezTo>
                    <a:cubicBezTo>
                      <a:pt x="10" y="510"/>
                      <a:pt x="10" y="510"/>
                      <a:pt x="10" y="510"/>
                    </a:cubicBezTo>
                    <a:lnTo>
                      <a:pt x="0" y="510"/>
                    </a:lnTo>
                    <a:close/>
                    <a:moveTo>
                      <a:pt x="0" y="455"/>
                    </a:moveTo>
                    <a:cubicBezTo>
                      <a:pt x="0" y="418"/>
                      <a:pt x="0" y="418"/>
                      <a:pt x="0" y="418"/>
                    </a:cubicBezTo>
                    <a:cubicBezTo>
                      <a:pt x="10" y="418"/>
                      <a:pt x="10" y="418"/>
                      <a:pt x="10" y="418"/>
                    </a:cubicBezTo>
                    <a:cubicBezTo>
                      <a:pt x="10" y="455"/>
                      <a:pt x="10" y="455"/>
                      <a:pt x="10" y="455"/>
                    </a:cubicBezTo>
                    <a:lnTo>
                      <a:pt x="0" y="455"/>
                    </a:lnTo>
                    <a:close/>
                    <a:moveTo>
                      <a:pt x="4" y="398"/>
                    </a:moveTo>
                    <a:cubicBezTo>
                      <a:pt x="6" y="394"/>
                      <a:pt x="6" y="394"/>
                      <a:pt x="6" y="394"/>
                    </a:cubicBezTo>
                    <a:cubicBezTo>
                      <a:pt x="9" y="384"/>
                      <a:pt x="15" y="376"/>
                      <a:pt x="22" y="369"/>
                    </a:cubicBezTo>
                    <a:cubicBezTo>
                      <a:pt x="25" y="366"/>
                      <a:pt x="25" y="366"/>
                      <a:pt x="25" y="366"/>
                    </a:cubicBezTo>
                    <a:cubicBezTo>
                      <a:pt x="32" y="372"/>
                      <a:pt x="32" y="372"/>
                      <a:pt x="32" y="372"/>
                    </a:cubicBezTo>
                    <a:cubicBezTo>
                      <a:pt x="28" y="375"/>
                      <a:pt x="28" y="375"/>
                      <a:pt x="28" y="375"/>
                    </a:cubicBezTo>
                    <a:cubicBezTo>
                      <a:pt x="22" y="382"/>
                      <a:pt x="17" y="389"/>
                      <a:pt x="14" y="397"/>
                    </a:cubicBezTo>
                    <a:cubicBezTo>
                      <a:pt x="12" y="401"/>
                      <a:pt x="12" y="401"/>
                      <a:pt x="12" y="401"/>
                    </a:cubicBezTo>
                    <a:lnTo>
                      <a:pt x="4" y="398"/>
                    </a:lnTo>
                    <a:close/>
                    <a:moveTo>
                      <a:pt x="12" y="696"/>
                    </a:moveTo>
                    <a:cubicBezTo>
                      <a:pt x="19" y="691"/>
                      <a:pt x="19" y="691"/>
                      <a:pt x="19" y="691"/>
                    </a:cubicBezTo>
                    <a:cubicBezTo>
                      <a:pt x="22" y="695"/>
                      <a:pt x="22" y="695"/>
                      <a:pt x="22" y="695"/>
                    </a:cubicBezTo>
                    <a:cubicBezTo>
                      <a:pt x="27" y="702"/>
                      <a:pt x="33" y="708"/>
                      <a:pt x="41" y="712"/>
                    </a:cubicBezTo>
                    <a:cubicBezTo>
                      <a:pt x="45" y="715"/>
                      <a:pt x="45" y="715"/>
                      <a:pt x="45" y="715"/>
                    </a:cubicBezTo>
                    <a:cubicBezTo>
                      <a:pt x="40" y="723"/>
                      <a:pt x="40" y="723"/>
                      <a:pt x="40" y="723"/>
                    </a:cubicBezTo>
                    <a:cubicBezTo>
                      <a:pt x="36" y="720"/>
                      <a:pt x="36" y="720"/>
                      <a:pt x="36" y="720"/>
                    </a:cubicBezTo>
                    <a:cubicBezTo>
                      <a:pt x="27" y="715"/>
                      <a:pt x="20" y="708"/>
                      <a:pt x="14" y="700"/>
                    </a:cubicBezTo>
                    <a:lnTo>
                      <a:pt x="12" y="696"/>
                    </a:lnTo>
                    <a:close/>
                    <a:moveTo>
                      <a:pt x="42" y="354"/>
                    </a:moveTo>
                    <a:cubicBezTo>
                      <a:pt x="46" y="352"/>
                      <a:pt x="46" y="352"/>
                      <a:pt x="46" y="352"/>
                    </a:cubicBezTo>
                    <a:cubicBezTo>
                      <a:pt x="55" y="349"/>
                      <a:pt x="65" y="347"/>
                      <a:pt x="74" y="347"/>
                    </a:cubicBezTo>
                    <a:cubicBezTo>
                      <a:pt x="80" y="347"/>
                      <a:pt x="80" y="347"/>
                      <a:pt x="80" y="347"/>
                    </a:cubicBezTo>
                    <a:cubicBezTo>
                      <a:pt x="80" y="356"/>
                      <a:pt x="80" y="356"/>
                      <a:pt x="80" y="356"/>
                    </a:cubicBezTo>
                    <a:cubicBezTo>
                      <a:pt x="74" y="356"/>
                      <a:pt x="74" y="356"/>
                      <a:pt x="74" y="356"/>
                    </a:cubicBezTo>
                    <a:cubicBezTo>
                      <a:pt x="66" y="356"/>
                      <a:pt x="58" y="358"/>
                      <a:pt x="50" y="361"/>
                    </a:cubicBezTo>
                    <a:cubicBezTo>
                      <a:pt x="45" y="363"/>
                      <a:pt x="45" y="363"/>
                      <a:pt x="45" y="363"/>
                    </a:cubicBezTo>
                    <a:lnTo>
                      <a:pt x="42" y="354"/>
                    </a:lnTo>
                    <a:close/>
                    <a:moveTo>
                      <a:pt x="59" y="730"/>
                    </a:moveTo>
                    <a:cubicBezTo>
                      <a:pt x="60" y="720"/>
                      <a:pt x="60" y="720"/>
                      <a:pt x="60" y="720"/>
                    </a:cubicBezTo>
                    <a:cubicBezTo>
                      <a:pt x="65" y="721"/>
                      <a:pt x="65" y="721"/>
                      <a:pt x="65" y="721"/>
                    </a:cubicBezTo>
                    <a:cubicBezTo>
                      <a:pt x="68" y="722"/>
                      <a:pt x="71" y="722"/>
                      <a:pt x="74" y="722"/>
                    </a:cubicBezTo>
                    <a:cubicBezTo>
                      <a:pt x="97" y="722"/>
                      <a:pt x="97" y="722"/>
                      <a:pt x="97" y="722"/>
                    </a:cubicBezTo>
                    <a:cubicBezTo>
                      <a:pt x="97" y="731"/>
                      <a:pt x="97" y="731"/>
                      <a:pt x="97" y="731"/>
                    </a:cubicBezTo>
                    <a:cubicBezTo>
                      <a:pt x="74" y="731"/>
                      <a:pt x="74" y="731"/>
                      <a:pt x="74" y="731"/>
                    </a:cubicBezTo>
                    <a:cubicBezTo>
                      <a:pt x="71" y="731"/>
                      <a:pt x="67" y="731"/>
                      <a:pt x="64" y="730"/>
                    </a:cubicBezTo>
                    <a:lnTo>
                      <a:pt x="59" y="730"/>
                    </a:lnTo>
                    <a:close/>
                    <a:moveTo>
                      <a:pt x="98" y="356"/>
                    </a:moveTo>
                    <a:cubicBezTo>
                      <a:pt x="98" y="347"/>
                      <a:pt x="98" y="347"/>
                      <a:pt x="98" y="347"/>
                    </a:cubicBezTo>
                    <a:cubicBezTo>
                      <a:pt x="135" y="347"/>
                      <a:pt x="135" y="347"/>
                      <a:pt x="135" y="347"/>
                    </a:cubicBezTo>
                    <a:cubicBezTo>
                      <a:pt x="135" y="356"/>
                      <a:pt x="135" y="356"/>
                      <a:pt x="135" y="356"/>
                    </a:cubicBezTo>
                    <a:lnTo>
                      <a:pt x="98" y="356"/>
                    </a:lnTo>
                    <a:close/>
                    <a:moveTo>
                      <a:pt x="115" y="731"/>
                    </a:moveTo>
                    <a:cubicBezTo>
                      <a:pt x="115" y="722"/>
                      <a:pt x="115" y="722"/>
                      <a:pt x="115" y="722"/>
                    </a:cubicBezTo>
                    <a:cubicBezTo>
                      <a:pt x="152" y="722"/>
                      <a:pt x="152" y="722"/>
                      <a:pt x="152" y="722"/>
                    </a:cubicBezTo>
                    <a:cubicBezTo>
                      <a:pt x="152" y="731"/>
                      <a:pt x="152" y="731"/>
                      <a:pt x="152" y="731"/>
                    </a:cubicBezTo>
                    <a:lnTo>
                      <a:pt x="115" y="731"/>
                    </a:lnTo>
                    <a:close/>
                    <a:moveTo>
                      <a:pt x="154" y="356"/>
                    </a:moveTo>
                    <a:cubicBezTo>
                      <a:pt x="154" y="347"/>
                      <a:pt x="154" y="347"/>
                      <a:pt x="154" y="347"/>
                    </a:cubicBezTo>
                    <a:cubicBezTo>
                      <a:pt x="191" y="347"/>
                      <a:pt x="191" y="347"/>
                      <a:pt x="191" y="347"/>
                    </a:cubicBezTo>
                    <a:cubicBezTo>
                      <a:pt x="191" y="356"/>
                      <a:pt x="191" y="356"/>
                      <a:pt x="191" y="356"/>
                    </a:cubicBezTo>
                    <a:lnTo>
                      <a:pt x="154" y="356"/>
                    </a:lnTo>
                    <a:close/>
                    <a:moveTo>
                      <a:pt x="171" y="731"/>
                    </a:moveTo>
                    <a:cubicBezTo>
                      <a:pt x="171" y="722"/>
                      <a:pt x="171" y="722"/>
                      <a:pt x="171" y="722"/>
                    </a:cubicBezTo>
                    <a:cubicBezTo>
                      <a:pt x="208" y="722"/>
                      <a:pt x="208" y="722"/>
                      <a:pt x="208" y="722"/>
                    </a:cubicBezTo>
                    <a:cubicBezTo>
                      <a:pt x="208" y="731"/>
                      <a:pt x="208" y="731"/>
                      <a:pt x="208" y="731"/>
                    </a:cubicBezTo>
                    <a:lnTo>
                      <a:pt x="171" y="731"/>
                    </a:lnTo>
                    <a:close/>
                    <a:moveTo>
                      <a:pt x="209" y="356"/>
                    </a:moveTo>
                    <a:cubicBezTo>
                      <a:pt x="209" y="347"/>
                      <a:pt x="209" y="347"/>
                      <a:pt x="209" y="347"/>
                    </a:cubicBezTo>
                    <a:cubicBezTo>
                      <a:pt x="246" y="347"/>
                      <a:pt x="246" y="347"/>
                      <a:pt x="246" y="347"/>
                    </a:cubicBezTo>
                    <a:cubicBezTo>
                      <a:pt x="246" y="356"/>
                      <a:pt x="246" y="356"/>
                      <a:pt x="246" y="356"/>
                    </a:cubicBezTo>
                    <a:lnTo>
                      <a:pt x="209" y="356"/>
                    </a:lnTo>
                    <a:close/>
                    <a:moveTo>
                      <a:pt x="226" y="731"/>
                    </a:moveTo>
                    <a:cubicBezTo>
                      <a:pt x="226" y="722"/>
                      <a:pt x="226" y="722"/>
                      <a:pt x="226" y="722"/>
                    </a:cubicBezTo>
                    <a:cubicBezTo>
                      <a:pt x="263" y="722"/>
                      <a:pt x="263" y="722"/>
                      <a:pt x="263" y="722"/>
                    </a:cubicBezTo>
                    <a:cubicBezTo>
                      <a:pt x="263" y="731"/>
                      <a:pt x="263" y="731"/>
                      <a:pt x="263" y="731"/>
                    </a:cubicBezTo>
                    <a:lnTo>
                      <a:pt x="226" y="731"/>
                    </a:lnTo>
                    <a:close/>
                    <a:moveTo>
                      <a:pt x="265" y="356"/>
                    </a:moveTo>
                    <a:cubicBezTo>
                      <a:pt x="265" y="347"/>
                      <a:pt x="265" y="347"/>
                      <a:pt x="265" y="347"/>
                    </a:cubicBezTo>
                    <a:cubicBezTo>
                      <a:pt x="302" y="347"/>
                      <a:pt x="302" y="347"/>
                      <a:pt x="302" y="347"/>
                    </a:cubicBezTo>
                    <a:cubicBezTo>
                      <a:pt x="302" y="356"/>
                      <a:pt x="302" y="356"/>
                      <a:pt x="302" y="356"/>
                    </a:cubicBezTo>
                    <a:lnTo>
                      <a:pt x="265" y="356"/>
                    </a:lnTo>
                    <a:close/>
                    <a:moveTo>
                      <a:pt x="282" y="731"/>
                    </a:moveTo>
                    <a:cubicBezTo>
                      <a:pt x="282" y="722"/>
                      <a:pt x="282" y="722"/>
                      <a:pt x="282" y="722"/>
                    </a:cubicBezTo>
                    <a:cubicBezTo>
                      <a:pt x="319" y="722"/>
                      <a:pt x="319" y="722"/>
                      <a:pt x="319" y="722"/>
                    </a:cubicBezTo>
                    <a:cubicBezTo>
                      <a:pt x="319" y="731"/>
                      <a:pt x="319" y="731"/>
                      <a:pt x="319" y="731"/>
                    </a:cubicBezTo>
                    <a:lnTo>
                      <a:pt x="282" y="731"/>
                    </a:lnTo>
                    <a:close/>
                    <a:moveTo>
                      <a:pt x="320" y="356"/>
                    </a:moveTo>
                    <a:cubicBezTo>
                      <a:pt x="320" y="347"/>
                      <a:pt x="320" y="347"/>
                      <a:pt x="320" y="347"/>
                    </a:cubicBezTo>
                    <a:cubicBezTo>
                      <a:pt x="357" y="347"/>
                      <a:pt x="357" y="347"/>
                      <a:pt x="357" y="347"/>
                    </a:cubicBezTo>
                    <a:cubicBezTo>
                      <a:pt x="357" y="356"/>
                      <a:pt x="357" y="356"/>
                      <a:pt x="357" y="356"/>
                    </a:cubicBezTo>
                    <a:lnTo>
                      <a:pt x="320" y="356"/>
                    </a:lnTo>
                    <a:close/>
                    <a:moveTo>
                      <a:pt x="337" y="731"/>
                    </a:moveTo>
                    <a:cubicBezTo>
                      <a:pt x="337" y="722"/>
                      <a:pt x="337" y="722"/>
                      <a:pt x="337" y="722"/>
                    </a:cubicBezTo>
                    <a:cubicBezTo>
                      <a:pt x="374" y="722"/>
                      <a:pt x="374" y="722"/>
                      <a:pt x="374" y="722"/>
                    </a:cubicBezTo>
                    <a:cubicBezTo>
                      <a:pt x="374" y="731"/>
                      <a:pt x="374" y="731"/>
                      <a:pt x="374" y="731"/>
                    </a:cubicBezTo>
                    <a:lnTo>
                      <a:pt x="337" y="731"/>
                    </a:lnTo>
                    <a:close/>
                    <a:moveTo>
                      <a:pt x="376" y="356"/>
                    </a:moveTo>
                    <a:cubicBezTo>
                      <a:pt x="376" y="347"/>
                      <a:pt x="376" y="347"/>
                      <a:pt x="376" y="347"/>
                    </a:cubicBezTo>
                    <a:cubicBezTo>
                      <a:pt x="413" y="347"/>
                      <a:pt x="413" y="347"/>
                      <a:pt x="413" y="347"/>
                    </a:cubicBezTo>
                    <a:cubicBezTo>
                      <a:pt x="413" y="356"/>
                      <a:pt x="413" y="356"/>
                      <a:pt x="413" y="356"/>
                    </a:cubicBezTo>
                    <a:lnTo>
                      <a:pt x="376" y="356"/>
                    </a:lnTo>
                    <a:close/>
                    <a:moveTo>
                      <a:pt x="393" y="731"/>
                    </a:moveTo>
                    <a:cubicBezTo>
                      <a:pt x="393" y="722"/>
                      <a:pt x="393" y="722"/>
                      <a:pt x="393" y="722"/>
                    </a:cubicBezTo>
                    <a:cubicBezTo>
                      <a:pt x="430" y="722"/>
                      <a:pt x="430" y="722"/>
                      <a:pt x="430" y="722"/>
                    </a:cubicBezTo>
                    <a:cubicBezTo>
                      <a:pt x="430" y="731"/>
                      <a:pt x="430" y="731"/>
                      <a:pt x="430" y="731"/>
                    </a:cubicBezTo>
                    <a:lnTo>
                      <a:pt x="393" y="731"/>
                    </a:lnTo>
                    <a:close/>
                    <a:moveTo>
                      <a:pt x="432" y="356"/>
                    </a:moveTo>
                    <a:cubicBezTo>
                      <a:pt x="432" y="347"/>
                      <a:pt x="432" y="347"/>
                      <a:pt x="432" y="347"/>
                    </a:cubicBezTo>
                    <a:cubicBezTo>
                      <a:pt x="456" y="347"/>
                      <a:pt x="456" y="347"/>
                      <a:pt x="456" y="347"/>
                    </a:cubicBezTo>
                    <a:cubicBezTo>
                      <a:pt x="459" y="347"/>
                      <a:pt x="461" y="347"/>
                      <a:pt x="463" y="346"/>
                    </a:cubicBezTo>
                    <a:cubicBezTo>
                      <a:pt x="468" y="346"/>
                      <a:pt x="468" y="346"/>
                      <a:pt x="468" y="346"/>
                    </a:cubicBezTo>
                    <a:cubicBezTo>
                      <a:pt x="469" y="355"/>
                      <a:pt x="469" y="355"/>
                      <a:pt x="469" y="355"/>
                    </a:cubicBezTo>
                    <a:cubicBezTo>
                      <a:pt x="464" y="356"/>
                      <a:pt x="464" y="356"/>
                      <a:pt x="464" y="356"/>
                    </a:cubicBezTo>
                    <a:cubicBezTo>
                      <a:pt x="462" y="356"/>
                      <a:pt x="459" y="356"/>
                      <a:pt x="456" y="356"/>
                    </a:cubicBezTo>
                    <a:lnTo>
                      <a:pt x="432" y="356"/>
                    </a:lnTo>
                    <a:close/>
                    <a:moveTo>
                      <a:pt x="448" y="731"/>
                    </a:moveTo>
                    <a:cubicBezTo>
                      <a:pt x="448" y="722"/>
                      <a:pt x="448" y="722"/>
                      <a:pt x="448" y="722"/>
                    </a:cubicBezTo>
                    <a:cubicBezTo>
                      <a:pt x="486" y="722"/>
                      <a:pt x="486" y="722"/>
                      <a:pt x="486" y="722"/>
                    </a:cubicBezTo>
                    <a:cubicBezTo>
                      <a:pt x="486" y="731"/>
                      <a:pt x="486" y="731"/>
                      <a:pt x="486" y="731"/>
                    </a:cubicBezTo>
                    <a:lnTo>
                      <a:pt x="448" y="731"/>
                    </a:lnTo>
                    <a:close/>
                    <a:moveTo>
                      <a:pt x="484" y="341"/>
                    </a:moveTo>
                    <a:cubicBezTo>
                      <a:pt x="488" y="339"/>
                      <a:pt x="488" y="339"/>
                      <a:pt x="488" y="339"/>
                    </a:cubicBezTo>
                    <a:cubicBezTo>
                      <a:pt x="496" y="334"/>
                      <a:pt x="502" y="329"/>
                      <a:pt x="507" y="322"/>
                    </a:cubicBezTo>
                    <a:cubicBezTo>
                      <a:pt x="510" y="318"/>
                      <a:pt x="510" y="318"/>
                      <a:pt x="510" y="318"/>
                    </a:cubicBezTo>
                    <a:cubicBezTo>
                      <a:pt x="518" y="324"/>
                      <a:pt x="518" y="324"/>
                      <a:pt x="518" y="324"/>
                    </a:cubicBezTo>
                    <a:cubicBezTo>
                      <a:pt x="515" y="327"/>
                      <a:pt x="515" y="327"/>
                      <a:pt x="515" y="327"/>
                    </a:cubicBezTo>
                    <a:cubicBezTo>
                      <a:pt x="509" y="335"/>
                      <a:pt x="501" y="342"/>
                      <a:pt x="492" y="347"/>
                    </a:cubicBezTo>
                    <a:cubicBezTo>
                      <a:pt x="488" y="349"/>
                      <a:pt x="488" y="349"/>
                      <a:pt x="488" y="349"/>
                    </a:cubicBezTo>
                    <a:lnTo>
                      <a:pt x="484" y="341"/>
                    </a:lnTo>
                    <a:close/>
                    <a:moveTo>
                      <a:pt x="504" y="731"/>
                    </a:moveTo>
                    <a:cubicBezTo>
                      <a:pt x="504" y="722"/>
                      <a:pt x="504" y="722"/>
                      <a:pt x="504" y="722"/>
                    </a:cubicBezTo>
                    <a:cubicBezTo>
                      <a:pt x="541" y="722"/>
                      <a:pt x="541" y="722"/>
                      <a:pt x="541" y="722"/>
                    </a:cubicBezTo>
                    <a:cubicBezTo>
                      <a:pt x="541" y="731"/>
                      <a:pt x="541" y="731"/>
                      <a:pt x="541" y="731"/>
                    </a:cubicBezTo>
                    <a:lnTo>
                      <a:pt x="504" y="731"/>
                    </a:lnTo>
                    <a:close/>
                    <a:moveTo>
                      <a:pt x="518" y="303"/>
                    </a:moveTo>
                    <a:cubicBezTo>
                      <a:pt x="519" y="299"/>
                      <a:pt x="519" y="299"/>
                      <a:pt x="519" y="299"/>
                    </a:cubicBezTo>
                    <a:cubicBezTo>
                      <a:pt x="520" y="293"/>
                      <a:pt x="521" y="288"/>
                      <a:pt x="521" y="282"/>
                    </a:cubicBezTo>
                    <a:cubicBezTo>
                      <a:pt x="521" y="268"/>
                      <a:pt x="521" y="268"/>
                      <a:pt x="521" y="268"/>
                    </a:cubicBezTo>
                    <a:cubicBezTo>
                      <a:pt x="531" y="268"/>
                      <a:pt x="531" y="268"/>
                      <a:pt x="531" y="268"/>
                    </a:cubicBezTo>
                    <a:cubicBezTo>
                      <a:pt x="531" y="282"/>
                      <a:pt x="531" y="282"/>
                      <a:pt x="531" y="282"/>
                    </a:cubicBezTo>
                    <a:cubicBezTo>
                      <a:pt x="531" y="288"/>
                      <a:pt x="530" y="295"/>
                      <a:pt x="528" y="301"/>
                    </a:cubicBezTo>
                    <a:cubicBezTo>
                      <a:pt x="527" y="306"/>
                      <a:pt x="527" y="306"/>
                      <a:pt x="527" y="306"/>
                    </a:cubicBezTo>
                    <a:lnTo>
                      <a:pt x="518" y="303"/>
                    </a:lnTo>
                    <a:close/>
                    <a:moveTo>
                      <a:pt x="521" y="249"/>
                    </a:moveTo>
                    <a:cubicBezTo>
                      <a:pt x="521" y="212"/>
                      <a:pt x="521" y="212"/>
                      <a:pt x="521" y="212"/>
                    </a:cubicBezTo>
                    <a:cubicBezTo>
                      <a:pt x="531" y="212"/>
                      <a:pt x="531" y="212"/>
                      <a:pt x="531" y="212"/>
                    </a:cubicBezTo>
                    <a:cubicBezTo>
                      <a:pt x="531" y="249"/>
                      <a:pt x="531" y="249"/>
                      <a:pt x="531" y="249"/>
                    </a:cubicBezTo>
                    <a:lnTo>
                      <a:pt x="521" y="249"/>
                    </a:lnTo>
                    <a:close/>
                    <a:moveTo>
                      <a:pt x="521" y="194"/>
                    </a:moveTo>
                    <a:cubicBezTo>
                      <a:pt x="521" y="157"/>
                      <a:pt x="521" y="157"/>
                      <a:pt x="521" y="157"/>
                    </a:cubicBezTo>
                    <a:cubicBezTo>
                      <a:pt x="531" y="157"/>
                      <a:pt x="531" y="157"/>
                      <a:pt x="531" y="157"/>
                    </a:cubicBezTo>
                    <a:cubicBezTo>
                      <a:pt x="531" y="194"/>
                      <a:pt x="531" y="194"/>
                      <a:pt x="531" y="194"/>
                    </a:cubicBezTo>
                    <a:lnTo>
                      <a:pt x="521" y="194"/>
                    </a:lnTo>
                    <a:close/>
                    <a:moveTo>
                      <a:pt x="521" y="138"/>
                    </a:moveTo>
                    <a:cubicBezTo>
                      <a:pt x="521" y="101"/>
                      <a:pt x="521" y="101"/>
                      <a:pt x="521" y="101"/>
                    </a:cubicBezTo>
                    <a:cubicBezTo>
                      <a:pt x="531" y="101"/>
                      <a:pt x="531" y="101"/>
                      <a:pt x="531" y="101"/>
                    </a:cubicBezTo>
                    <a:cubicBezTo>
                      <a:pt x="531" y="138"/>
                      <a:pt x="531" y="138"/>
                      <a:pt x="531" y="138"/>
                    </a:cubicBezTo>
                    <a:lnTo>
                      <a:pt x="521" y="138"/>
                    </a:lnTo>
                    <a:close/>
                    <a:moveTo>
                      <a:pt x="521" y="83"/>
                    </a:moveTo>
                    <a:cubicBezTo>
                      <a:pt x="521" y="74"/>
                      <a:pt x="521" y="74"/>
                      <a:pt x="521" y="74"/>
                    </a:cubicBezTo>
                    <a:cubicBezTo>
                      <a:pt x="521" y="65"/>
                      <a:pt x="523" y="57"/>
                      <a:pt x="525" y="49"/>
                    </a:cubicBezTo>
                    <a:cubicBezTo>
                      <a:pt x="527" y="45"/>
                      <a:pt x="527" y="45"/>
                      <a:pt x="527" y="45"/>
                    </a:cubicBezTo>
                    <a:cubicBezTo>
                      <a:pt x="536" y="48"/>
                      <a:pt x="536" y="48"/>
                      <a:pt x="536" y="48"/>
                    </a:cubicBezTo>
                    <a:cubicBezTo>
                      <a:pt x="534" y="52"/>
                      <a:pt x="534" y="52"/>
                      <a:pt x="534" y="52"/>
                    </a:cubicBezTo>
                    <a:cubicBezTo>
                      <a:pt x="532" y="59"/>
                      <a:pt x="531" y="66"/>
                      <a:pt x="531" y="74"/>
                    </a:cubicBezTo>
                    <a:cubicBezTo>
                      <a:pt x="531" y="83"/>
                      <a:pt x="531" y="83"/>
                      <a:pt x="531" y="83"/>
                    </a:cubicBezTo>
                    <a:lnTo>
                      <a:pt x="521" y="83"/>
                    </a:lnTo>
                    <a:close/>
                    <a:moveTo>
                      <a:pt x="537" y="27"/>
                    </a:moveTo>
                    <a:cubicBezTo>
                      <a:pt x="541" y="24"/>
                      <a:pt x="541" y="24"/>
                      <a:pt x="541" y="24"/>
                    </a:cubicBezTo>
                    <a:cubicBezTo>
                      <a:pt x="547" y="16"/>
                      <a:pt x="555" y="11"/>
                      <a:pt x="564" y="6"/>
                    </a:cubicBezTo>
                    <a:cubicBezTo>
                      <a:pt x="568" y="4"/>
                      <a:pt x="568" y="4"/>
                      <a:pt x="568" y="4"/>
                    </a:cubicBezTo>
                    <a:cubicBezTo>
                      <a:pt x="572" y="13"/>
                      <a:pt x="572" y="13"/>
                      <a:pt x="572" y="13"/>
                    </a:cubicBezTo>
                    <a:cubicBezTo>
                      <a:pt x="568" y="15"/>
                      <a:pt x="568" y="15"/>
                      <a:pt x="568" y="15"/>
                    </a:cubicBezTo>
                    <a:cubicBezTo>
                      <a:pt x="560" y="18"/>
                      <a:pt x="553" y="24"/>
                      <a:pt x="547" y="30"/>
                    </a:cubicBezTo>
                    <a:cubicBezTo>
                      <a:pt x="544" y="33"/>
                      <a:pt x="544" y="33"/>
                      <a:pt x="544" y="33"/>
                    </a:cubicBezTo>
                    <a:lnTo>
                      <a:pt x="537" y="27"/>
                    </a:lnTo>
                    <a:close/>
                    <a:moveTo>
                      <a:pt x="560" y="731"/>
                    </a:moveTo>
                    <a:cubicBezTo>
                      <a:pt x="560" y="722"/>
                      <a:pt x="560" y="722"/>
                      <a:pt x="560" y="722"/>
                    </a:cubicBezTo>
                    <a:cubicBezTo>
                      <a:pt x="597" y="722"/>
                      <a:pt x="597" y="722"/>
                      <a:pt x="597" y="722"/>
                    </a:cubicBezTo>
                    <a:cubicBezTo>
                      <a:pt x="597" y="731"/>
                      <a:pt x="597" y="731"/>
                      <a:pt x="597" y="731"/>
                    </a:cubicBezTo>
                    <a:lnTo>
                      <a:pt x="560" y="731"/>
                    </a:lnTo>
                    <a:close/>
                    <a:moveTo>
                      <a:pt x="588" y="0"/>
                    </a:moveTo>
                    <a:cubicBezTo>
                      <a:pt x="593" y="0"/>
                      <a:pt x="593" y="0"/>
                      <a:pt x="593" y="0"/>
                    </a:cubicBezTo>
                    <a:cubicBezTo>
                      <a:pt x="594" y="0"/>
                      <a:pt x="595" y="0"/>
                      <a:pt x="595" y="0"/>
                    </a:cubicBezTo>
                    <a:cubicBezTo>
                      <a:pt x="625" y="0"/>
                      <a:pt x="625" y="0"/>
                      <a:pt x="625" y="0"/>
                    </a:cubicBezTo>
                    <a:cubicBezTo>
                      <a:pt x="625" y="9"/>
                      <a:pt x="625" y="9"/>
                      <a:pt x="625" y="9"/>
                    </a:cubicBezTo>
                    <a:cubicBezTo>
                      <a:pt x="595" y="9"/>
                      <a:pt x="595" y="9"/>
                      <a:pt x="595" y="9"/>
                    </a:cubicBezTo>
                    <a:cubicBezTo>
                      <a:pt x="595" y="9"/>
                      <a:pt x="594" y="9"/>
                      <a:pt x="593" y="9"/>
                    </a:cubicBezTo>
                    <a:cubicBezTo>
                      <a:pt x="589" y="9"/>
                      <a:pt x="589" y="9"/>
                      <a:pt x="589" y="9"/>
                    </a:cubicBezTo>
                    <a:lnTo>
                      <a:pt x="588" y="0"/>
                    </a:lnTo>
                    <a:close/>
                    <a:moveTo>
                      <a:pt x="615" y="731"/>
                    </a:moveTo>
                    <a:cubicBezTo>
                      <a:pt x="615" y="722"/>
                      <a:pt x="615" y="722"/>
                      <a:pt x="615" y="722"/>
                    </a:cubicBezTo>
                    <a:cubicBezTo>
                      <a:pt x="652" y="722"/>
                      <a:pt x="652" y="722"/>
                      <a:pt x="652" y="722"/>
                    </a:cubicBezTo>
                    <a:cubicBezTo>
                      <a:pt x="652" y="731"/>
                      <a:pt x="652" y="731"/>
                      <a:pt x="652" y="731"/>
                    </a:cubicBezTo>
                    <a:lnTo>
                      <a:pt x="615" y="731"/>
                    </a:lnTo>
                    <a:close/>
                    <a:moveTo>
                      <a:pt x="625" y="1710"/>
                    </a:moveTo>
                    <a:cubicBezTo>
                      <a:pt x="625" y="1676"/>
                      <a:pt x="625" y="1676"/>
                      <a:pt x="625" y="1676"/>
                    </a:cubicBezTo>
                    <a:cubicBezTo>
                      <a:pt x="635" y="1676"/>
                      <a:pt x="635" y="1676"/>
                      <a:pt x="635" y="1676"/>
                    </a:cubicBezTo>
                    <a:cubicBezTo>
                      <a:pt x="635" y="1710"/>
                      <a:pt x="635" y="1710"/>
                      <a:pt x="635" y="1710"/>
                    </a:cubicBezTo>
                    <a:lnTo>
                      <a:pt x="625" y="1710"/>
                    </a:lnTo>
                    <a:close/>
                    <a:moveTo>
                      <a:pt x="625" y="1658"/>
                    </a:moveTo>
                    <a:cubicBezTo>
                      <a:pt x="625" y="1621"/>
                      <a:pt x="625" y="1621"/>
                      <a:pt x="625" y="1621"/>
                    </a:cubicBezTo>
                    <a:cubicBezTo>
                      <a:pt x="635" y="1621"/>
                      <a:pt x="635" y="1621"/>
                      <a:pt x="635" y="1621"/>
                    </a:cubicBezTo>
                    <a:cubicBezTo>
                      <a:pt x="635" y="1658"/>
                      <a:pt x="635" y="1658"/>
                      <a:pt x="635" y="1658"/>
                    </a:cubicBezTo>
                    <a:lnTo>
                      <a:pt x="625" y="1658"/>
                    </a:lnTo>
                    <a:close/>
                    <a:moveTo>
                      <a:pt x="625" y="1602"/>
                    </a:moveTo>
                    <a:cubicBezTo>
                      <a:pt x="625" y="1565"/>
                      <a:pt x="625" y="1565"/>
                      <a:pt x="625" y="1565"/>
                    </a:cubicBezTo>
                    <a:cubicBezTo>
                      <a:pt x="635" y="1565"/>
                      <a:pt x="635" y="1565"/>
                      <a:pt x="635" y="1565"/>
                    </a:cubicBezTo>
                    <a:cubicBezTo>
                      <a:pt x="635" y="1602"/>
                      <a:pt x="635" y="1602"/>
                      <a:pt x="635" y="1602"/>
                    </a:cubicBezTo>
                    <a:lnTo>
                      <a:pt x="625" y="1602"/>
                    </a:lnTo>
                    <a:close/>
                    <a:moveTo>
                      <a:pt x="629" y="1545"/>
                    </a:moveTo>
                    <a:cubicBezTo>
                      <a:pt x="630" y="1541"/>
                      <a:pt x="630" y="1541"/>
                      <a:pt x="630" y="1541"/>
                    </a:cubicBezTo>
                    <a:cubicBezTo>
                      <a:pt x="634" y="1532"/>
                      <a:pt x="639" y="1523"/>
                      <a:pt x="646" y="1516"/>
                    </a:cubicBezTo>
                    <a:cubicBezTo>
                      <a:pt x="649" y="1513"/>
                      <a:pt x="649" y="1513"/>
                      <a:pt x="649" y="1513"/>
                    </a:cubicBezTo>
                    <a:cubicBezTo>
                      <a:pt x="656" y="1519"/>
                      <a:pt x="656" y="1519"/>
                      <a:pt x="656" y="1519"/>
                    </a:cubicBezTo>
                    <a:cubicBezTo>
                      <a:pt x="653" y="1522"/>
                      <a:pt x="653" y="1522"/>
                      <a:pt x="653" y="1522"/>
                    </a:cubicBezTo>
                    <a:cubicBezTo>
                      <a:pt x="646" y="1529"/>
                      <a:pt x="642" y="1536"/>
                      <a:pt x="639" y="1544"/>
                    </a:cubicBezTo>
                    <a:cubicBezTo>
                      <a:pt x="637" y="1549"/>
                      <a:pt x="637" y="1549"/>
                      <a:pt x="637" y="1549"/>
                    </a:cubicBezTo>
                    <a:lnTo>
                      <a:pt x="629" y="1545"/>
                    </a:lnTo>
                    <a:close/>
                    <a:moveTo>
                      <a:pt x="644" y="9"/>
                    </a:moveTo>
                    <a:cubicBezTo>
                      <a:pt x="644" y="0"/>
                      <a:pt x="644" y="0"/>
                      <a:pt x="644" y="0"/>
                    </a:cubicBezTo>
                    <a:cubicBezTo>
                      <a:pt x="681" y="0"/>
                      <a:pt x="681" y="0"/>
                      <a:pt x="681" y="0"/>
                    </a:cubicBezTo>
                    <a:cubicBezTo>
                      <a:pt x="681" y="9"/>
                      <a:pt x="681" y="9"/>
                      <a:pt x="681" y="9"/>
                    </a:cubicBezTo>
                    <a:lnTo>
                      <a:pt x="644" y="9"/>
                    </a:lnTo>
                    <a:close/>
                    <a:moveTo>
                      <a:pt x="666" y="1501"/>
                    </a:moveTo>
                    <a:cubicBezTo>
                      <a:pt x="670" y="1499"/>
                      <a:pt x="670" y="1499"/>
                      <a:pt x="670" y="1499"/>
                    </a:cubicBezTo>
                    <a:cubicBezTo>
                      <a:pt x="679" y="1495"/>
                      <a:pt x="689" y="1493"/>
                      <a:pt x="699" y="1493"/>
                    </a:cubicBezTo>
                    <a:cubicBezTo>
                      <a:pt x="703" y="1493"/>
                      <a:pt x="703" y="1493"/>
                      <a:pt x="703" y="1493"/>
                    </a:cubicBezTo>
                    <a:cubicBezTo>
                      <a:pt x="703" y="1502"/>
                      <a:pt x="703" y="1502"/>
                      <a:pt x="703" y="1502"/>
                    </a:cubicBezTo>
                    <a:cubicBezTo>
                      <a:pt x="699" y="1502"/>
                      <a:pt x="699" y="1502"/>
                      <a:pt x="699" y="1502"/>
                    </a:cubicBezTo>
                    <a:cubicBezTo>
                      <a:pt x="690" y="1502"/>
                      <a:pt x="682" y="1504"/>
                      <a:pt x="674" y="1508"/>
                    </a:cubicBezTo>
                    <a:cubicBezTo>
                      <a:pt x="669" y="1509"/>
                      <a:pt x="669" y="1509"/>
                      <a:pt x="669" y="1509"/>
                    </a:cubicBezTo>
                    <a:lnTo>
                      <a:pt x="666" y="1501"/>
                    </a:lnTo>
                    <a:close/>
                    <a:moveTo>
                      <a:pt x="671" y="731"/>
                    </a:moveTo>
                    <a:cubicBezTo>
                      <a:pt x="671" y="722"/>
                      <a:pt x="671" y="722"/>
                      <a:pt x="671" y="722"/>
                    </a:cubicBezTo>
                    <a:cubicBezTo>
                      <a:pt x="708" y="722"/>
                      <a:pt x="708" y="722"/>
                      <a:pt x="708" y="722"/>
                    </a:cubicBezTo>
                    <a:cubicBezTo>
                      <a:pt x="708" y="731"/>
                      <a:pt x="708" y="731"/>
                      <a:pt x="708" y="731"/>
                    </a:cubicBezTo>
                    <a:lnTo>
                      <a:pt x="671" y="731"/>
                    </a:lnTo>
                    <a:close/>
                    <a:moveTo>
                      <a:pt x="700" y="9"/>
                    </a:moveTo>
                    <a:cubicBezTo>
                      <a:pt x="700" y="0"/>
                      <a:pt x="700" y="0"/>
                      <a:pt x="700" y="0"/>
                    </a:cubicBezTo>
                    <a:cubicBezTo>
                      <a:pt x="737" y="0"/>
                      <a:pt x="737" y="0"/>
                      <a:pt x="737" y="0"/>
                    </a:cubicBezTo>
                    <a:cubicBezTo>
                      <a:pt x="737" y="9"/>
                      <a:pt x="737" y="9"/>
                      <a:pt x="737" y="9"/>
                    </a:cubicBezTo>
                    <a:lnTo>
                      <a:pt x="700" y="9"/>
                    </a:lnTo>
                    <a:close/>
                    <a:moveTo>
                      <a:pt x="722" y="1502"/>
                    </a:moveTo>
                    <a:cubicBezTo>
                      <a:pt x="722" y="1493"/>
                      <a:pt x="722" y="1493"/>
                      <a:pt x="722" y="1493"/>
                    </a:cubicBezTo>
                    <a:cubicBezTo>
                      <a:pt x="759" y="1493"/>
                      <a:pt x="759" y="1493"/>
                      <a:pt x="759" y="1493"/>
                    </a:cubicBezTo>
                    <a:cubicBezTo>
                      <a:pt x="759" y="1502"/>
                      <a:pt x="759" y="1502"/>
                      <a:pt x="759" y="1502"/>
                    </a:cubicBezTo>
                    <a:lnTo>
                      <a:pt x="722" y="1502"/>
                    </a:lnTo>
                    <a:close/>
                    <a:moveTo>
                      <a:pt x="726" y="731"/>
                    </a:moveTo>
                    <a:cubicBezTo>
                      <a:pt x="726" y="722"/>
                      <a:pt x="726" y="722"/>
                      <a:pt x="726" y="722"/>
                    </a:cubicBezTo>
                    <a:cubicBezTo>
                      <a:pt x="763" y="722"/>
                      <a:pt x="763" y="722"/>
                      <a:pt x="763" y="722"/>
                    </a:cubicBezTo>
                    <a:cubicBezTo>
                      <a:pt x="763" y="731"/>
                      <a:pt x="763" y="731"/>
                      <a:pt x="763" y="731"/>
                    </a:cubicBezTo>
                    <a:lnTo>
                      <a:pt x="726" y="731"/>
                    </a:lnTo>
                    <a:close/>
                    <a:moveTo>
                      <a:pt x="755" y="9"/>
                    </a:moveTo>
                    <a:cubicBezTo>
                      <a:pt x="755" y="0"/>
                      <a:pt x="755" y="0"/>
                      <a:pt x="755" y="0"/>
                    </a:cubicBezTo>
                    <a:cubicBezTo>
                      <a:pt x="792" y="0"/>
                      <a:pt x="792" y="0"/>
                      <a:pt x="792" y="0"/>
                    </a:cubicBezTo>
                    <a:cubicBezTo>
                      <a:pt x="792" y="9"/>
                      <a:pt x="792" y="9"/>
                      <a:pt x="792" y="9"/>
                    </a:cubicBezTo>
                    <a:lnTo>
                      <a:pt x="755" y="9"/>
                    </a:lnTo>
                    <a:close/>
                    <a:moveTo>
                      <a:pt x="777" y="1502"/>
                    </a:moveTo>
                    <a:cubicBezTo>
                      <a:pt x="777" y="1493"/>
                      <a:pt x="777" y="1493"/>
                      <a:pt x="777" y="1493"/>
                    </a:cubicBezTo>
                    <a:cubicBezTo>
                      <a:pt x="814" y="1493"/>
                      <a:pt x="814" y="1493"/>
                      <a:pt x="814" y="1493"/>
                    </a:cubicBezTo>
                    <a:cubicBezTo>
                      <a:pt x="814" y="1502"/>
                      <a:pt x="814" y="1502"/>
                      <a:pt x="814" y="1502"/>
                    </a:cubicBezTo>
                    <a:lnTo>
                      <a:pt x="777" y="1502"/>
                    </a:lnTo>
                    <a:close/>
                    <a:moveTo>
                      <a:pt x="782" y="731"/>
                    </a:moveTo>
                    <a:cubicBezTo>
                      <a:pt x="782" y="722"/>
                      <a:pt x="782" y="722"/>
                      <a:pt x="782" y="722"/>
                    </a:cubicBezTo>
                    <a:cubicBezTo>
                      <a:pt x="819" y="722"/>
                      <a:pt x="819" y="722"/>
                      <a:pt x="819" y="722"/>
                    </a:cubicBezTo>
                    <a:cubicBezTo>
                      <a:pt x="819" y="731"/>
                      <a:pt x="819" y="731"/>
                      <a:pt x="819" y="731"/>
                    </a:cubicBezTo>
                    <a:lnTo>
                      <a:pt x="782" y="731"/>
                    </a:lnTo>
                    <a:close/>
                    <a:moveTo>
                      <a:pt x="811" y="9"/>
                    </a:moveTo>
                    <a:cubicBezTo>
                      <a:pt x="811" y="0"/>
                      <a:pt x="811" y="0"/>
                      <a:pt x="811" y="0"/>
                    </a:cubicBezTo>
                    <a:cubicBezTo>
                      <a:pt x="848" y="0"/>
                      <a:pt x="848" y="0"/>
                      <a:pt x="848" y="0"/>
                    </a:cubicBezTo>
                    <a:cubicBezTo>
                      <a:pt x="848" y="9"/>
                      <a:pt x="848" y="9"/>
                      <a:pt x="848" y="9"/>
                    </a:cubicBezTo>
                    <a:lnTo>
                      <a:pt x="811" y="9"/>
                    </a:lnTo>
                    <a:close/>
                    <a:moveTo>
                      <a:pt x="833" y="1502"/>
                    </a:moveTo>
                    <a:cubicBezTo>
                      <a:pt x="833" y="1493"/>
                      <a:pt x="833" y="1493"/>
                      <a:pt x="833" y="1493"/>
                    </a:cubicBezTo>
                    <a:cubicBezTo>
                      <a:pt x="870" y="1493"/>
                      <a:pt x="870" y="1493"/>
                      <a:pt x="870" y="1493"/>
                    </a:cubicBezTo>
                    <a:cubicBezTo>
                      <a:pt x="870" y="1502"/>
                      <a:pt x="870" y="1502"/>
                      <a:pt x="870" y="1502"/>
                    </a:cubicBezTo>
                    <a:lnTo>
                      <a:pt x="833" y="1502"/>
                    </a:lnTo>
                    <a:close/>
                    <a:moveTo>
                      <a:pt x="837" y="731"/>
                    </a:moveTo>
                    <a:cubicBezTo>
                      <a:pt x="837" y="722"/>
                      <a:pt x="837" y="722"/>
                      <a:pt x="837" y="722"/>
                    </a:cubicBezTo>
                    <a:cubicBezTo>
                      <a:pt x="874" y="722"/>
                      <a:pt x="874" y="722"/>
                      <a:pt x="874" y="722"/>
                    </a:cubicBezTo>
                    <a:cubicBezTo>
                      <a:pt x="874" y="731"/>
                      <a:pt x="874" y="731"/>
                      <a:pt x="874" y="731"/>
                    </a:cubicBezTo>
                    <a:lnTo>
                      <a:pt x="837" y="731"/>
                    </a:lnTo>
                    <a:close/>
                    <a:moveTo>
                      <a:pt x="866" y="9"/>
                    </a:moveTo>
                    <a:cubicBezTo>
                      <a:pt x="866" y="0"/>
                      <a:pt x="866" y="0"/>
                      <a:pt x="866" y="0"/>
                    </a:cubicBezTo>
                    <a:cubicBezTo>
                      <a:pt x="903" y="0"/>
                      <a:pt x="903" y="0"/>
                      <a:pt x="903" y="0"/>
                    </a:cubicBezTo>
                    <a:cubicBezTo>
                      <a:pt x="903" y="9"/>
                      <a:pt x="903" y="9"/>
                      <a:pt x="903" y="9"/>
                    </a:cubicBezTo>
                    <a:lnTo>
                      <a:pt x="866" y="9"/>
                    </a:lnTo>
                    <a:close/>
                    <a:moveTo>
                      <a:pt x="889" y="1502"/>
                    </a:moveTo>
                    <a:cubicBezTo>
                      <a:pt x="889" y="1493"/>
                      <a:pt x="889" y="1493"/>
                      <a:pt x="889" y="1493"/>
                    </a:cubicBezTo>
                    <a:cubicBezTo>
                      <a:pt x="926" y="1493"/>
                      <a:pt x="926" y="1493"/>
                      <a:pt x="926" y="1493"/>
                    </a:cubicBezTo>
                    <a:cubicBezTo>
                      <a:pt x="926" y="1502"/>
                      <a:pt x="926" y="1502"/>
                      <a:pt x="926" y="1502"/>
                    </a:cubicBezTo>
                    <a:lnTo>
                      <a:pt x="889" y="1502"/>
                    </a:lnTo>
                    <a:close/>
                    <a:moveTo>
                      <a:pt x="893" y="731"/>
                    </a:moveTo>
                    <a:cubicBezTo>
                      <a:pt x="893" y="722"/>
                      <a:pt x="893" y="722"/>
                      <a:pt x="893" y="722"/>
                    </a:cubicBezTo>
                    <a:cubicBezTo>
                      <a:pt x="930" y="722"/>
                      <a:pt x="930" y="722"/>
                      <a:pt x="930" y="722"/>
                    </a:cubicBezTo>
                    <a:cubicBezTo>
                      <a:pt x="930" y="731"/>
                      <a:pt x="930" y="731"/>
                      <a:pt x="930" y="731"/>
                    </a:cubicBezTo>
                    <a:lnTo>
                      <a:pt x="893" y="731"/>
                    </a:lnTo>
                    <a:close/>
                    <a:moveTo>
                      <a:pt x="922" y="9"/>
                    </a:moveTo>
                    <a:cubicBezTo>
                      <a:pt x="922" y="0"/>
                      <a:pt x="922" y="0"/>
                      <a:pt x="922" y="0"/>
                    </a:cubicBezTo>
                    <a:cubicBezTo>
                      <a:pt x="959" y="0"/>
                      <a:pt x="959" y="0"/>
                      <a:pt x="959" y="0"/>
                    </a:cubicBezTo>
                    <a:cubicBezTo>
                      <a:pt x="959" y="9"/>
                      <a:pt x="959" y="9"/>
                      <a:pt x="959" y="9"/>
                    </a:cubicBezTo>
                    <a:lnTo>
                      <a:pt x="922" y="9"/>
                    </a:lnTo>
                    <a:close/>
                    <a:moveTo>
                      <a:pt x="944" y="1502"/>
                    </a:moveTo>
                    <a:cubicBezTo>
                      <a:pt x="944" y="1493"/>
                      <a:pt x="944" y="1493"/>
                      <a:pt x="944" y="1493"/>
                    </a:cubicBezTo>
                    <a:cubicBezTo>
                      <a:pt x="981" y="1493"/>
                      <a:pt x="981" y="1493"/>
                      <a:pt x="981" y="1493"/>
                    </a:cubicBezTo>
                    <a:cubicBezTo>
                      <a:pt x="981" y="1502"/>
                      <a:pt x="981" y="1502"/>
                      <a:pt x="981" y="1502"/>
                    </a:cubicBezTo>
                    <a:lnTo>
                      <a:pt x="944" y="1502"/>
                    </a:lnTo>
                    <a:close/>
                    <a:moveTo>
                      <a:pt x="949" y="731"/>
                    </a:moveTo>
                    <a:cubicBezTo>
                      <a:pt x="949" y="722"/>
                      <a:pt x="949" y="722"/>
                      <a:pt x="949" y="722"/>
                    </a:cubicBezTo>
                    <a:cubicBezTo>
                      <a:pt x="986" y="722"/>
                      <a:pt x="986" y="722"/>
                      <a:pt x="986" y="722"/>
                    </a:cubicBezTo>
                    <a:cubicBezTo>
                      <a:pt x="986" y="731"/>
                      <a:pt x="986" y="731"/>
                      <a:pt x="986" y="731"/>
                    </a:cubicBezTo>
                    <a:lnTo>
                      <a:pt x="949" y="731"/>
                    </a:lnTo>
                    <a:close/>
                    <a:moveTo>
                      <a:pt x="977" y="9"/>
                    </a:moveTo>
                    <a:cubicBezTo>
                      <a:pt x="977" y="0"/>
                      <a:pt x="977" y="0"/>
                      <a:pt x="977" y="0"/>
                    </a:cubicBezTo>
                    <a:cubicBezTo>
                      <a:pt x="998" y="0"/>
                      <a:pt x="998" y="0"/>
                      <a:pt x="998" y="0"/>
                    </a:cubicBezTo>
                    <a:cubicBezTo>
                      <a:pt x="1002" y="0"/>
                      <a:pt x="1006" y="0"/>
                      <a:pt x="1011" y="1"/>
                    </a:cubicBezTo>
                    <a:cubicBezTo>
                      <a:pt x="1015" y="1"/>
                      <a:pt x="1015" y="1"/>
                      <a:pt x="1015" y="1"/>
                    </a:cubicBezTo>
                    <a:cubicBezTo>
                      <a:pt x="1014" y="10"/>
                      <a:pt x="1014" y="10"/>
                      <a:pt x="1014" y="10"/>
                    </a:cubicBezTo>
                    <a:cubicBezTo>
                      <a:pt x="1009" y="10"/>
                      <a:pt x="1009" y="10"/>
                      <a:pt x="1009" y="10"/>
                    </a:cubicBezTo>
                    <a:cubicBezTo>
                      <a:pt x="1005" y="9"/>
                      <a:pt x="1002" y="9"/>
                      <a:pt x="998" y="9"/>
                    </a:cubicBezTo>
                    <a:lnTo>
                      <a:pt x="977" y="9"/>
                    </a:lnTo>
                    <a:close/>
                    <a:moveTo>
                      <a:pt x="1000" y="1502"/>
                    </a:moveTo>
                    <a:cubicBezTo>
                      <a:pt x="1000" y="1493"/>
                      <a:pt x="1000" y="1493"/>
                      <a:pt x="1000" y="1493"/>
                    </a:cubicBezTo>
                    <a:cubicBezTo>
                      <a:pt x="1037" y="1493"/>
                      <a:pt x="1037" y="1493"/>
                      <a:pt x="1037" y="1493"/>
                    </a:cubicBezTo>
                    <a:cubicBezTo>
                      <a:pt x="1037" y="1502"/>
                      <a:pt x="1037" y="1502"/>
                      <a:pt x="1037" y="1502"/>
                    </a:cubicBezTo>
                    <a:lnTo>
                      <a:pt x="1000" y="1502"/>
                    </a:lnTo>
                    <a:close/>
                    <a:moveTo>
                      <a:pt x="1004" y="731"/>
                    </a:moveTo>
                    <a:cubicBezTo>
                      <a:pt x="1004" y="722"/>
                      <a:pt x="1004" y="722"/>
                      <a:pt x="1004" y="722"/>
                    </a:cubicBezTo>
                    <a:cubicBezTo>
                      <a:pt x="1041" y="722"/>
                      <a:pt x="1041" y="722"/>
                      <a:pt x="1041" y="722"/>
                    </a:cubicBezTo>
                    <a:cubicBezTo>
                      <a:pt x="1041" y="731"/>
                      <a:pt x="1041" y="731"/>
                      <a:pt x="1041" y="731"/>
                    </a:cubicBezTo>
                    <a:lnTo>
                      <a:pt x="1004" y="731"/>
                    </a:lnTo>
                    <a:close/>
                    <a:moveTo>
                      <a:pt x="1029" y="17"/>
                    </a:moveTo>
                    <a:cubicBezTo>
                      <a:pt x="1034" y="9"/>
                      <a:pt x="1034" y="9"/>
                      <a:pt x="1034" y="9"/>
                    </a:cubicBezTo>
                    <a:cubicBezTo>
                      <a:pt x="1038" y="11"/>
                      <a:pt x="1038" y="11"/>
                      <a:pt x="1038" y="11"/>
                    </a:cubicBezTo>
                    <a:cubicBezTo>
                      <a:pt x="1046" y="17"/>
                      <a:pt x="1053" y="23"/>
                      <a:pt x="1059" y="32"/>
                    </a:cubicBezTo>
                    <a:cubicBezTo>
                      <a:pt x="1062" y="35"/>
                      <a:pt x="1062" y="35"/>
                      <a:pt x="1062" y="35"/>
                    </a:cubicBezTo>
                    <a:cubicBezTo>
                      <a:pt x="1054" y="41"/>
                      <a:pt x="1054" y="41"/>
                      <a:pt x="1054" y="41"/>
                    </a:cubicBezTo>
                    <a:cubicBezTo>
                      <a:pt x="1052" y="37"/>
                      <a:pt x="1052" y="37"/>
                      <a:pt x="1052" y="37"/>
                    </a:cubicBezTo>
                    <a:cubicBezTo>
                      <a:pt x="1047" y="30"/>
                      <a:pt x="1040" y="24"/>
                      <a:pt x="1033" y="19"/>
                    </a:cubicBezTo>
                    <a:lnTo>
                      <a:pt x="1029" y="17"/>
                    </a:lnTo>
                    <a:close/>
                    <a:moveTo>
                      <a:pt x="1054" y="1491"/>
                    </a:moveTo>
                    <a:cubicBezTo>
                      <a:pt x="1058" y="1490"/>
                      <a:pt x="1058" y="1490"/>
                      <a:pt x="1058" y="1490"/>
                    </a:cubicBezTo>
                    <a:cubicBezTo>
                      <a:pt x="1067" y="1488"/>
                      <a:pt x="1074" y="1484"/>
                      <a:pt x="1081" y="1478"/>
                    </a:cubicBezTo>
                    <a:cubicBezTo>
                      <a:pt x="1085" y="1475"/>
                      <a:pt x="1085" y="1475"/>
                      <a:pt x="1085" y="1475"/>
                    </a:cubicBezTo>
                    <a:cubicBezTo>
                      <a:pt x="1090" y="1482"/>
                      <a:pt x="1090" y="1482"/>
                      <a:pt x="1090" y="1482"/>
                    </a:cubicBezTo>
                    <a:cubicBezTo>
                      <a:pt x="1087" y="1485"/>
                      <a:pt x="1087" y="1485"/>
                      <a:pt x="1087" y="1485"/>
                    </a:cubicBezTo>
                    <a:cubicBezTo>
                      <a:pt x="1079" y="1492"/>
                      <a:pt x="1070" y="1496"/>
                      <a:pt x="1061" y="1499"/>
                    </a:cubicBezTo>
                    <a:cubicBezTo>
                      <a:pt x="1056" y="1500"/>
                      <a:pt x="1056" y="1500"/>
                      <a:pt x="1056" y="1500"/>
                    </a:cubicBezTo>
                    <a:lnTo>
                      <a:pt x="1054" y="1491"/>
                    </a:lnTo>
                    <a:close/>
                    <a:moveTo>
                      <a:pt x="1058" y="734"/>
                    </a:moveTo>
                    <a:cubicBezTo>
                      <a:pt x="1061" y="725"/>
                      <a:pt x="1061" y="725"/>
                      <a:pt x="1061" y="725"/>
                    </a:cubicBezTo>
                    <a:cubicBezTo>
                      <a:pt x="1065" y="726"/>
                      <a:pt x="1065" y="726"/>
                      <a:pt x="1065" y="726"/>
                    </a:cubicBezTo>
                    <a:cubicBezTo>
                      <a:pt x="1075" y="730"/>
                      <a:pt x="1083" y="735"/>
                      <a:pt x="1090" y="742"/>
                    </a:cubicBezTo>
                    <a:cubicBezTo>
                      <a:pt x="1094" y="745"/>
                      <a:pt x="1094" y="745"/>
                      <a:pt x="1094" y="745"/>
                    </a:cubicBezTo>
                    <a:cubicBezTo>
                      <a:pt x="1088" y="752"/>
                      <a:pt x="1088" y="752"/>
                      <a:pt x="1088" y="752"/>
                    </a:cubicBezTo>
                    <a:cubicBezTo>
                      <a:pt x="1084" y="749"/>
                      <a:pt x="1084" y="749"/>
                      <a:pt x="1084" y="749"/>
                    </a:cubicBezTo>
                    <a:cubicBezTo>
                      <a:pt x="1078" y="743"/>
                      <a:pt x="1070" y="738"/>
                      <a:pt x="1062" y="735"/>
                    </a:cubicBezTo>
                    <a:lnTo>
                      <a:pt x="1058" y="734"/>
                    </a:lnTo>
                    <a:close/>
                    <a:moveTo>
                      <a:pt x="1061" y="56"/>
                    </a:moveTo>
                    <a:cubicBezTo>
                      <a:pt x="1070" y="54"/>
                      <a:pt x="1070" y="54"/>
                      <a:pt x="1070" y="54"/>
                    </a:cubicBezTo>
                    <a:cubicBezTo>
                      <a:pt x="1071" y="59"/>
                      <a:pt x="1071" y="59"/>
                      <a:pt x="1071" y="59"/>
                    </a:cubicBezTo>
                    <a:cubicBezTo>
                      <a:pt x="1072" y="64"/>
                      <a:pt x="1072" y="69"/>
                      <a:pt x="1072" y="74"/>
                    </a:cubicBezTo>
                    <a:cubicBezTo>
                      <a:pt x="1072" y="92"/>
                      <a:pt x="1072" y="92"/>
                      <a:pt x="1072" y="92"/>
                    </a:cubicBezTo>
                    <a:cubicBezTo>
                      <a:pt x="1063" y="92"/>
                      <a:pt x="1063" y="92"/>
                      <a:pt x="1063" y="92"/>
                    </a:cubicBezTo>
                    <a:cubicBezTo>
                      <a:pt x="1063" y="74"/>
                      <a:pt x="1063" y="74"/>
                      <a:pt x="1063" y="74"/>
                    </a:cubicBezTo>
                    <a:cubicBezTo>
                      <a:pt x="1063" y="69"/>
                      <a:pt x="1063" y="65"/>
                      <a:pt x="1062" y="61"/>
                    </a:cubicBezTo>
                    <a:lnTo>
                      <a:pt x="1061" y="56"/>
                    </a:lnTo>
                    <a:close/>
                    <a:moveTo>
                      <a:pt x="1063" y="203"/>
                    </a:moveTo>
                    <a:cubicBezTo>
                      <a:pt x="1063" y="166"/>
                      <a:pt x="1063" y="166"/>
                      <a:pt x="1063" y="166"/>
                    </a:cubicBezTo>
                    <a:cubicBezTo>
                      <a:pt x="1072" y="166"/>
                      <a:pt x="1072" y="166"/>
                      <a:pt x="1072" y="166"/>
                    </a:cubicBezTo>
                    <a:cubicBezTo>
                      <a:pt x="1072" y="203"/>
                      <a:pt x="1072" y="203"/>
                      <a:pt x="1072" y="203"/>
                    </a:cubicBezTo>
                    <a:lnTo>
                      <a:pt x="1063" y="203"/>
                    </a:lnTo>
                    <a:close/>
                    <a:moveTo>
                      <a:pt x="1063" y="148"/>
                    </a:moveTo>
                    <a:cubicBezTo>
                      <a:pt x="1063" y="110"/>
                      <a:pt x="1063" y="110"/>
                      <a:pt x="1063" y="110"/>
                    </a:cubicBezTo>
                    <a:cubicBezTo>
                      <a:pt x="1072" y="110"/>
                      <a:pt x="1072" y="110"/>
                      <a:pt x="1072" y="110"/>
                    </a:cubicBezTo>
                    <a:cubicBezTo>
                      <a:pt x="1072" y="148"/>
                      <a:pt x="1072" y="148"/>
                      <a:pt x="1072" y="148"/>
                    </a:cubicBezTo>
                    <a:lnTo>
                      <a:pt x="1063" y="148"/>
                    </a:lnTo>
                    <a:close/>
                    <a:moveTo>
                      <a:pt x="1095" y="1462"/>
                    </a:moveTo>
                    <a:cubicBezTo>
                      <a:pt x="1097" y="1458"/>
                      <a:pt x="1097" y="1458"/>
                      <a:pt x="1097" y="1458"/>
                    </a:cubicBezTo>
                    <a:cubicBezTo>
                      <a:pt x="1101" y="1450"/>
                      <a:pt x="1104" y="1442"/>
                      <a:pt x="1104" y="1433"/>
                    </a:cubicBezTo>
                    <a:cubicBezTo>
                      <a:pt x="1105" y="1429"/>
                      <a:pt x="1105" y="1429"/>
                      <a:pt x="1105" y="1429"/>
                    </a:cubicBezTo>
                    <a:cubicBezTo>
                      <a:pt x="1114" y="1429"/>
                      <a:pt x="1114" y="1429"/>
                      <a:pt x="1114" y="1429"/>
                    </a:cubicBezTo>
                    <a:cubicBezTo>
                      <a:pt x="1114" y="1434"/>
                      <a:pt x="1114" y="1434"/>
                      <a:pt x="1114" y="1434"/>
                    </a:cubicBezTo>
                    <a:cubicBezTo>
                      <a:pt x="1113" y="1444"/>
                      <a:pt x="1110" y="1454"/>
                      <a:pt x="1105" y="1462"/>
                    </a:cubicBezTo>
                    <a:cubicBezTo>
                      <a:pt x="1103" y="1466"/>
                      <a:pt x="1103" y="1466"/>
                      <a:pt x="1103" y="1466"/>
                    </a:cubicBezTo>
                    <a:lnTo>
                      <a:pt x="1095" y="1462"/>
                    </a:lnTo>
                    <a:close/>
                    <a:moveTo>
                      <a:pt x="1097" y="765"/>
                    </a:moveTo>
                    <a:cubicBezTo>
                      <a:pt x="1106" y="762"/>
                      <a:pt x="1106" y="762"/>
                      <a:pt x="1106" y="762"/>
                    </a:cubicBezTo>
                    <a:cubicBezTo>
                      <a:pt x="1108" y="766"/>
                      <a:pt x="1108" y="766"/>
                      <a:pt x="1108" y="766"/>
                    </a:cubicBezTo>
                    <a:cubicBezTo>
                      <a:pt x="1112" y="775"/>
                      <a:pt x="1114" y="785"/>
                      <a:pt x="1114" y="795"/>
                    </a:cubicBezTo>
                    <a:cubicBezTo>
                      <a:pt x="1114" y="799"/>
                      <a:pt x="1114" y="799"/>
                      <a:pt x="1114" y="799"/>
                    </a:cubicBezTo>
                    <a:cubicBezTo>
                      <a:pt x="1105" y="799"/>
                      <a:pt x="1105" y="799"/>
                      <a:pt x="1105" y="799"/>
                    </a:cubicBezTo>
                    <a:cubicBezTo>
                      <a:pt x="1105" y="795"/>
                      <a:pt x="1105" y="795"/>
                      <a:pt x="1105" y="795"/>
                    </a:cubicBezTo>
                    <a:cubicBezTo>
                      <a:pt x="1105" y="786"/>
                      <a:pt x="1103" y="778"/>
                      <a:pt x="1099" y="770"/>
                    </a:cubicBezTo>
                    <a:lnTo>
                      <a:pt x="1097" y="765"/>
                    </a:lnTo>
                    <a:close/>
                    <a:moveTo>
                      <a:pt x="1105" y="1411"/>
                    </a:moveTo>
                    <a:cubicBezTo>
                      <a:pt x="1105" y="1374"/>
                      <a:pt x="1105" y="1374"/>
                      <a:pt x="1105" y="1374"/>
                    </a:cubicBezTo>
                    <a:cubicBezTo>
                      <a:pt x="1114" y="1374"/>
                      <a:pt x="1114" y="1374"/>
                      <a:pt x="1114" y="1374"/>
                    </a:cubicBezTo>
                    <a:cubicBezTo>
                      <a:pt x="1114" y="1411"/>
                      <a:pt x="1114" y="1411"/>
                      <a:pt x="1114" y="1411"/>
                    </a:cubicBezTo>
                    <a:lnTo>
                      <a:pt x="1105" y="1411"/>
                    </a:lnTo>
                    <a:close/>
                    <a:moveTo>
                      <a:pt x="1105" y="1355"/>
                    </a:moveTo>
                    <a:cubicBezTo>
                      <a:pt x="1105" y="1318"/>
                      <a:pt x="1105" y="1318"/>
                      <a:pt x="1105" y="1318"/>
                    </a:cubicBezTo>
                    <a:cubicBezTo>
                      <a:pt x="1114" y="1318"/>
                      <a:pt x="1114" y="1318"/>
                      <a:pt x="1114" y="1318"/>
                    </a:cubicBezTo>
                    <a:cubicBezTo>
                      <a:pt x="1114" y="1355"/>
                      <a:pt x="1114" y="1355"/>
                      <a:pt x="1114" y="1355"/>
                    </a:cubicBezTo>
                    <a:lnTo>
                      <a:pt x="1105" y="1355"/>
                    </a:lnTo>
                    <a:close/>
                    <a:moveTo>
                      <a:pt x="1105" y="1299"/>
                    </a:moveTo>
                    <a:cubicBezTo>
                      <a:pt x="1105" y="1262"/>
                      <a:pt x="1105" y="1262"/>
                      <a:pt x="1105" y="1262"/>
                    </a:cubicBezTo>
                    <a:cubicBezTo>
                      <a:pt x="1114" y="1262"/>
                      <a:pt x="1114" y="1262"/>
                      <a:pt x="1114" y="1262"/>
                    </a:cubicBezTo>
                    <a:cubicBezTo>
                      <a:pt x="1114" y="1299"/>
                      <a:pt x="1114" y="1299"/>
                      <a:pt x="1114" y="1299"/>
                    </a:cubicBezTo>
                    <a:lnTo>
                      <a:pt x="1105" y="1299"/>
                    </a:lnTo>
                    <a:close/>
                    <a:moveTo>
                      <a:pt x="1105" y="1244"/>
                    </a:moveTo>
                    <a:cubicBezTo>
                      <a:pt x="1105" y="1207"/>
                      <a:pt x="1105" y="1207"/>
                      <a:pt x="1105" y="1207"/>
                    </a:cubicBezTo>
                    <a:cubicBezTo>
                      <a:pt x="1114" y="1207"/>
                      <a:pt x="1114" y="1207"/>
                      <a:pt x="1114" y="1207"/>
                    </a:cubicBezTo>
                    <a:cubicBezTo>
                      <a:pt x="1114" y="1244"/>
                      <a:pt x="1114" y="1244"/>
                      <a:pt x="1114" y="1244"/>
                    </a:cubicBezTo>
                    <a:lnTo>
                      <a:pt x="1105" y="1244"/>
                    </a:lnTo>
                    <a:close/>
                    <a:moveTo>
                      <a:pt x="1105" y="1188"/>
                    </a:moveTo>
                    <a:cubicBezTo>
                      <a:pt x="1105" y="1151"/>
                      <a:pt x="1105" y="1151"/>
                      <a:pt x="1105" y="1151"/>
                    </a:cubicBezTo>
                    <a:cubicBezTo>
                      <a:pt x="1114" y="1151"/>
                      <a:pt x="1114" y="1151"/>
                      <a:pt x="1114" y="1151"/>
                    </a:cubicBezTo>
                    <a:cubicBezTo>
                      <a:pt x="1114" y="1188"/>
                      <a:pt x="1114" y="1188"/>
                      <a:pt x="1114" y="1188"/>
                    </a:cubicBezTo>
                    <a:lnTo>
                      <a:pt x="1105" y="1188"/>
                    </a:lnTo>
                    <a:close/>
                    <a:moveTo>
                      <a:pt x="1105" y="1133"/>
                    </a:moveTo>
                    <a:cubicBezTo>
                      <a:pt x="1105" y="1096"/>
                      <a:pt x="1105" y="1096"/>
                      <a:pt x="1105" y="1096"/>
                    </a:cubicBezTo>
                    <a:cubicBezTo>
                      <a:pt x="1114" y="1096"/>
                      <a:pt x="1114" y="1096"/>
                      <a:pt x="1114" y="1096"/>
                    </a:cubicBezTo>
                    <a:cubicBezTo>
                      <a:pt x="1114" y="1133"/>
                      <a:pt x="1114" y="1133"/>
                      <a:pt x="1114" y="1133"/>
                    </a:cubicBezTo>
                    <a:lnTo>
                      <a:pt x="1105" y="1133"/>
                    </a:lnTo>
                    <a:close/>
                    <a:moveTo>
                      <a:pt x="1105" y="1077"/>
                    </a:moveTo>
                    <a:cubicBezTo>
                      <a:pt x="1105" y="1040"/>
                      <a:pt x="1105" y="1040"/>
                      <a:pt x="1105" y="1040"/>
                    </a:cubicBezTo>
                    <a:cubicBezTo>
                      <a:pt x="1114" y="1040"/>
                      <a:pt x="1114" y="1040"/>
                      <a:pt x="1114" y="1040"/>
                    </a:cubicBezTo>
                    <a:cubicBezTo>
                      <a:pt x="1114" y="1077"/>
                      <a:pt x="1114" y="1077"/>
                      <a:pt x="1114" y="1077"/>
                    </a:cubicBezTo>
                    <a:lnTo>
                      <a:pt x="1105" y="1077"/>
                    </a:lnTo>
                    <a:close/>
                    <a:moveTo>
                      <a:pt x="1105" y="1022"/>
                    </a:moveTo>
                    <a:cubicBezTo>
                      <a:pt x="1105" y="985"/>
                      <a:pt x="1105" y="985"/>
                      <a:pt x="1105" y="985"/>
                    </a:cubicBezTo>
                    <a:cubicBezTo>
                      <a:pt x="1114" y="985"/>
                      <a:pt x="1114" y="985"/>
                      <a:pt x="1114" y="985"/>
                    </a:cubicBezTo>
                    <a:cubicBezTo>
                      <a:pt x="1114" y="1022"/>
                      <a:pt x="1114" y="1022"/>
                      <a:pt x="1114" y="1022"/>
                    </a:cubicBezTo>
                    <a:lnTo>
                      <a:pt x="1105" y="1022"/>
                    </a:lnTo>
                    <a:close/>
                    <a:moveTo>
                      <a:pt x="1105" y="966"/>
                    </a:moveTo>
                    <a:cubicBezTo>
                      <a:pt x="1105" y="929"/>
                      <a:pt x="1105" y="929"/>
                      <a:pt x="1105" y="929"/>
                    </a:cubicBezTo>
                    <a:cubicBezTo>
                      <a:pt x="1114" y="929"/>
                      <a:pt x="1114" y="929"/>
                      <a:pt x="1114" y="929"/>
                    </a:cubicBezTo>
                    <a:cubicBezTo>
                      <a:pt x="1114" y="966"/>
                      <a:pt x="1114" y="966"/>
                      <a:pt x="1114" y="966"/>
                    </a:cubicBezTo>
                    <a:lnTo>
                      <a:pt x="1105" y="966"/>
                    </a:lnTo>
                    <a:close/>
                    <a:moveTo>
                      <a:pt x="1105" y="910"/>
                    </a:moveTo>
                    <a:cubicBezTo>
                      <a:pt x="1105" y="873"/>
                      <a:pt x="1105" y="873"/>
                      <a:pt x="1105" y="873"/>
                    </a:cubicBezTo>
                    <a:cubicBezTo>
                      <a:pt x="1114" y="873"/>
                      <a:pt x="1114" y="873"/>
                      <a:pt x="1114" y="873"/>
                    </a:cubicBezTo>
                    <a:cubicBezTo>
                      <a:pt x="1114" y="910"/>
                      <a:pt x="1114" y="910"/>
                      <a:pt x="1114" y="910"/>
                    </a:cubicBezTo>
                    <a:lnTo>
                      <a:pt x="1105" y="910"/>
                    </a:lnTo>
                    <a:close/>
                    <a:moveTo>
                      <a:pt x="1105" y="855"/>
                    </a:moveTo>
                    <a:cubicBezTo>
                      <a:pt x="1105" y="818"/>
                      <a:pt x="1105" y="818"/>
                      <a:pt x="1105" y="818"/>
                    </a:cubicBezTo>
                    <a:cubicBezTo>
                      <a:pt x="1114" y="818"/>
                      <a:pt x="1114" y="818"/>
                      <a:pt x="1114" y="818"/>
                    </a:cubicBezTo>
                    <a:cubicBezTo>
                      <a:pt x="1114" y="855"/>
                      <a:pt x="1114" y="855"/>
                      <a:pt x="1114" y="855"/>
                    </a:cubicBezTo>
                    <a:lnTo>
                      <a:pt x="1105" y="855"/>
                    </a:lnTo>
                    <a:close/>
                  </a:path>
                </a:pathLst>
              </a:cu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199" name="ïSľîḑe"/>
              <p:cNvSpPr>
                <a:spLocks noChangeArrowheads="1"/>
              </p:cNvSpPr>
              <p:nvPr/>
            </p:nvSpPr>
            <p:spPr bwMode="auto">
              <a:xfrm>
                <a:off x="3188" y="388"/>
                <a:ext cx="91" cy="81"/>
              </a:xfrm>
              <a:custGeom>
                <a:avLst/>
                <a:gdLst>
                  <a:gd name="T0" fmla="*/ 46 w 44"/>
                  <a:gd name="T1" fmla="*/ 81 h 39"/>
                  <a:gd name="T2" fmla="*/ 91 w 44"/>
                  <a:gd name="T3" fmla="*/ 0 h 39"/>
                  <a:gd name="T4" fmla="*/ 46 w 44"/>
                  <a:gd name="T5" fmla="*/ 17 h 39"/>
                  <a:gd name="T6" fmla="*/ 0 w 44"/>
                  <a:gd name="T7" fmla="*/ 0 h 39"/>
                  <a:gd name="T8" fmla="*/ 46 w 44"/>
                  <a:gd name="T9" fmla="*/ 81 h 39"/>
                  <a:gd name="T10" fmla="*/ 0 60000 65536"/>
                  <a:gd name="T11" fmla="*/ 0 60000 65536"/>
                  <a:gd name="T12" fmla="*/ 0 60000 65536"/>
                  <a:gd name="T13" fmla="*/ 0 60000 65536"/>
                  <a:gd name="T14" fmla="*/ 0 60000 65536"/>
                  <a:gd name="T15" fmla="*/ 0 w 44"/>
                  <a:gd name="T16" fmla="*/ 0 h 39"/>
                  <a:gd name="T17" fmla="*/ 44 w 44"/>
                  <a:gd name="T18" fmla="*/ 39 h 39"/>
                </a:gdLst>
                <a:ahLst/>
                <a:cxnLst>
                  <a:cxn ang="T10">
                    <a:pos x="T0" y="T1"/>
                  </a:cxn>
                  <a:cxn ang="T11">
                    <a:pos x="T2" y="T3"/>
                  </a:cxn>
                  <a:cxn ang="T12">
                    <a:pos x="T4" y="T5"/>
                  </a:cxn>
                  <a:cxn ang="T13">
                    <a:pos x="T6" y="T7"/>
                  </a:cxn>
                  <a:cxn ang="T14">
                    <a:pos x="T8" y="T9"/>
                  </a:cxn>
                </a:cxnLst>
                <a:rect l="T15" t="T16" r="T17" b="T18"/>
                <a:pathLst>
                  <a:path w="44" h="39">
                    <a:moveTo>
                      <a:pt x="22" y="39"/>
                    </a:moveTo>
                    <a:cubicBezTo>
                      <a:pt x="27" y="26"/>
                      <a:pt x="35" y="10"/>
                      <a:pt x="44" y="0"/>
                    </a:cubicBezTo>
                    <a:cubicBezTo>
                      <a:pt x="22" y="8"/>
                      <a:pt x="22" y="8"/>
                      <a:pt x="22" y="8"/>
                    </a:cubicBezTo>
                    <a:cubicBezTo>
                      <a:pt x="0" y="0"/>
                      <a:pt x="0" y="0"/>
                      <a:pt x="0" y="0"/>
                    </a:cubicBezTo>
                    <a:cubicBezTo>
                      <a:pt x="8" y="10"/>
                      <a:pt x="17" y="26"/>
                      <a:pt x="22" y="39"/>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0" name="iṡlîḍè"/>
              <p:cNvSpPr>
                <a:spLocks noChangeArrowheads="1"/>
              </p:cNvSpPr>
              <p:nvPr/>
            </p:nvSpPr>
            <p:spPr bwMode="auto">
              <a:xfrm>
                <a:off x="0" y="952"/>
                <a:ext cx="824" cy="737"/>
              </a:xfrm>
              <a:custGeom>
                <a:avLst/>
                <a:gdLst>
                  <a:gd name="T0" fmla="*/ 619 w 824"/>
                  <a:gd name="T1" fmla="*/ 0 h 737"/>
                  <a:gd name="T2" fmla="*/ 413 w 824"/>
                  <a:gd name="T3" fmla="*/ 114 h 737"/>
                  <a:gd name="T4" fmla="*/ 207 w 824"/>
                  <a:gd name="T5" fmla="*/ 0 h 737"/>
                  <a:gd name="T6" fmla="*/ 0 w 824"/>
                  <a:gd name="T7" fmla="*/ 102 h 737"/>
                  <a:gd name="T8" fmla="*/ 0 w 824"/>
                  <a:gd name="T9" fmla="*/ 737 h 737"/>
                  <a:gd name="T10" fmla="*/ 207 w 824"/>
                  <a:gd name="T11" fmla="*/ 637 h 737"/>
                  <a:gd name="T12" fmla="*/ 413 w 824"/>
                  <a:gd name="T13" fmla="*/ 737 h 737"/>
                  <a:gd name="T14" fmla="*/ 619 w 824"/>
                  <a:gd name="T15" fmla="*/ 637 h 737"/>
                  <a:gd name="T16" fmla="*/ 824 w 824"/>
                  <a:gd name="T17" fmla="*/ 737 h 737"/>
                  <a:gd name="T18" fmla="*/ 824 w 824"/>
                  <a:gd name="T19" fmla="*/ 114 h 737"/>
                  <a:gd name="T20" fmla="*/ 619 w 824"/>
                  <a:gd name="T21" fmla="*/ 0 h 7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4"/>
                  <a:gd name="T34" fmla="*/ 0 h 737"/>
                  <a:gd name="T35" fmla="*/ 824 w 824"/>
                  <a:gd name="T36" fmla="*/ 737 h 7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4" h="737">
                    <a:moveTo>
                      <a:pt x="619" y="0"/>
                    </a:moveTo>
                    <a:lnTo>
                      <a:pt x="413" y="114"/>
                    </a:lnTo>
                    <a:lnTo>
                      <a:pt x="207" y="0"/>
                    </a:lnTo>
                    <a:lnTo>
                      <a:pt x="0" y="102"/>
                    </a:lnTo>
                    <a:lnTo>
                      <a:pt x="0" y="737"/>
                    </a:lnTo>
                    <a:lnTo>
                      <a:pt x="207" y="637"/>
                    </a:lnTo>
                    <a:lnTo>
                      <a:pt x="413" y="737"/>
                    </a:lnTo>
                    <a:lnTo>
                      <a:pt x="619" y="637"/>
                    </a:lnTo>
                    <a:lnTo>
                      <a:pt x="824" y="737"/>
                    </a:lnTo>
                    <a:lnTo>
                      <a:pt x="824" y="114"/>
                    </a:lnTo>
                    <a:lnTo>
                      <a:pt x="619" y="0"/>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1" name="ïṧḷiḑè"/>
              <p:cNvSpPr>
                <a:spLocks noChangeArrowheads="1"/>
              </p:cNvSpPr>
              <p:nvPr/>
            </p:nvSpPr>
            <p:spPr bwMode="auto">
              <a:xfrm>
                <a:off x="207" y="952"/>
                <a:ext cx="206" cy="737"/>
              </a:xfrm>
              <a:custGeom>
                <a:avLst/>
                <a:gdLst>
                  <a:gd name="T0" fmla="*/ 0 w 206"/>
                  <a:gd name="T1" fmla="*/ 0 h 737"/>
                  <a:gd name="T2" fmla="*/ 0 w 206"/>
                  <a:gd name="T3" fmla="*/ 637 h 737"/>
                  <a:gd name="T4" fmla="*/ 206 w 206"/>
                  <a:gd name="T5" fmla="*/ 737 h 737"/>
                  <a:gd name="T6" fmla="*/ 206 w 206"/>
                  <a:gd name="T7" fmla="*/ 114 h 737"/>
                  <a:gd name="T8" fmla="*/ 0 w 206"/>
                  <a:gd name="T9" fmla="*/ 0 h 737"/>
                  <a:gd name="T10" fmla="*/ 0 60000 65536"/>
                  <a:gd name="T11" fmla="*/ 0 60000 65536"/>
                  <a:gd name="T12" fmla="*/ 0 60000 65536"/>
                  <a:gd name="T13" fmla="*/ 0 60000 65536"/>
                  <a:gd name="T14" fmla="*/ 0 60000 65536"/>
                  <a:gd name="T15" fmla="*/ 0 w 206"/>
                  <a:gd name="T16" fmla="*/ 0 h 737"/>
                  <a:gd name="T17" fmla="*/ 206 w 206"/>
                  <a:gd name="T18" fmla="*/ 737 h 737"/>
                </a:gdLst>
                <a:ahLst/>
                <a:cxnLst>
                  <a:cxn ang="T10">
                    <a:pos x="T0" y="T1"/>
                  </a:cxn>
                  <a:cxn ang="T11">
                    <a:pos x="T2" y="T3"/>
                  </a:cxn>
                  <a:cxn ang="T12">
                    <a:pos x="T4" y="T5"/>
                  </a:cxn>
                  <a:cxn ang="T13">
                    <a:pos x="T6" y="T7"/>
                  </a:cxn>
                  <a:cxn ang="T14">
                    <a:pos x="T8" y="T9"/>
                  </a:cxn>
                </a:cxnLst>
                <a:rect l="T15" t="T16" r="T17" b="T18"/>
                <a:pathLst>
                  <a:path w="206" h="737">
                    <a:moveTo>
                      <a:pt x="0" y="0"/>
                    </a:moveTo>
                    <a:lnTo>
                      <a:pt x="0" y="637"/>
                    </a:lnTo>
                    <a:lnTo>
                      <a:pt x="206" y="737"/>
                    </a:lnTo>
                    <a:lnTo>
                      <a:pt x="206" y="114"/>
                    </a:lnTo>
                    <a:lnTo>
                      <a:pt x="0" y="0"/>
                    </a:lnTo>
                    <a:close/>
                  </a:path>
                </a:pathLst>
              </a:custGeom>
              <a:solidFill>
                <a:srgbClr val="DD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2" name="iş1íďe"/>
              <p:cNvSpPr>
                <a:spLocks noChangeArrowheads="1"/>
              </p:cNvSpPr>
              <p:nvPr/>
            </p:nvSpPr>
            <p:spPr bwMode="auto">
              <a:xfrm>
                <a:off x="619" y="952"/>
                <a:ext cx="205" cy="737"/>
              </a:xfrm>
              <a:custGeom>
                <a:avLst/>
                <a:gdLst>
                  <a:gd name="T0" fmla="*/ 0 w 205"/>
                  <a:gd name="T1" fmla="*/ 0 h 737"/>
                  <a:gd name="T2" fmla="*/ 0 w 205"/>
                  <a:gd name="T3" fmla="*/ 637 h 737"/>
                  <a:gd name="T4" fmla="*/ 205 w 205"/>
                  <a:gd name="T5" fmla="*/ 737 h 737"/>
                  <a:gd name="T6" fmla="*/ 205 w 205"/>
                  <a:gd name="T7" fmla="*/ 114 h 737"/>
                  <a:gd name="T8" fmla="*/ 0 w 205"/>
                  <a:gd name="T9" fmla="*/ 0 h 737"/>
                  <a:gd name="T10" fmla="*/ 0 60000 65536"/>
                  <a:gd name="T11" fmla="*/ 0 60000 65536"/>
                  <a:gd name="T12" fmla="*/ 0 60000 65536"/>
                  <a:gd name="T13" fmla="*/ 0 60000 65536"/>
                  <a:gd name="T14" fmla="*/ 0 60000 65536"/>
                  <a:gd name="T15" fmla="*/ 0 w 205"/>
                  <a:gd name="T16" fmla="*/ 0 h 737"/>
                  <a:gd name="T17" fmla="*/ 205 w 205"/>
                  <a:gd name="T18" fmla="*/ 737 h 737"/>
                </a:gdLst>
                <a:ahLst/>
                <a:cxnLst>
                  <a:cxn ang="T10">
                    <a:pos x="T0" y="T1"/>
                  </a:cxn>
                  <a:cxn ang="T11">
                    <a:pos x="T2" y="T3"/>
                  </a:cxn>
                  <a:cxn ang="T12">
                    <a:pos x="T4" y="T5"/>
                  </a:cxn>
                  <a:cxn ang="T13">
                    <a:pos x="T6" y="T7"/>
                  </a:cxn>
                  <a:cxn ang="T14">
                    <a:pos x="T8" y="T9"/>
                  </a:cxn>
                </a:cxnLst>
                <a:rect l="T15" t="T16" r="T17" b="T18"/>
                <a:pathLst>
                  <a:path w="205" h="737">
                    <a:moveTo>
                      <a:pt x="0" y="0"/>
                    </a:moveTo>
                    <a:lnTo>
                      <a:pt x="0" y="637"/>
                    </a:lnTo>
                    <a:lnTo>
                      <a:pt x="205" y="737"/>
                    </a:lnTo>
                    <a:lnTo>
                      <a:pt x="205" y="114"/>
                    </a:lnTo>
                    <a:lnTo>
                      <a:pt x="0" y="0"/>
                    </a:lnTo>
                    <a:close/>
                  </a:path>
                </a:pathLst>
              </a:custGeom>
              <a:solidFill>
                <a:srgbClr val="DD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3" name="ïSļîďè"/>
              <p:cNvSpPr>
                <a:spLocks noChangeArrowheads="1"/>
              </p:cNvSpPr>
              <p:nvPr/>
            </p:nvSpPr>
            <p:spPr bwMode="auto">
              <a:xfrm>
                <a:off x="193" y="1434"/>
                <a:ext cx="1013" cy="1012"/>
              </a:xfrm>
              <a:prstGeom prst="ellipse">
                <a:avLst/>
              </a:prstGeom>
              <a:solidFill>
                <a:srgbClr val="508CB3"/>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204" name="ïś1íḋé"/>
              <p:cNvSpPr>
                <a:spLocks noChangeArrowheads="1"/>
              </p:cNvSpPr>
              <p:nvPr/>
            </p:nvSpPr>
            <p:spPr bwMode="auto">
              <a:xfrm>
                <a:off x="1154" y="218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1"/>
                  <a:gd name="T26" fmla="*/ 1 w 1"/>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5" name="íŝļíďé"/>
              <p:cNvSpPr>
                <a:spLocks noChangeArrowheads="1"/>
              </p:cNvSpPr>
              <p:nvPr/>
            </p:nvSpPr>
            <p:spPr bwMode="auto">
              <a:xfrm>
                <a:off x="1208" y="2006"/>
                <a:ext cx="2" cy="6"/>
              </a:xfrm>
              <a:custGeom>
                <a:avLst/>
                <a:gdLst>
                  <a:gd name="T0" fmla="*/ 2 w 1"/>
                  <a:gd name="T1" fmla="*/ 0 h 3"/>
                  <a:gd name="T2" fmla="*/ 2 w 1"/>
                  <a:gd name="T3" fmla="*/ 0 h 3"/>
                  <a:gd name="T4" fmla="*/ 2 w 1"/>
                  <a:gd name="T5" fmla="*/ 0 h 3"/>
                  <a:gd name="T6" fmla="*/ 0 w 1"/>
                  <a:gd name="T7" fmla="*/ 6 h 3"/>
                  <a:gd name="T8" fmla="*/ 2 w 1"/>
                  <a:gd name="T9" fmla="*/ 0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0"/>
                    </a:moveTo>
                    <a:cubicBezTo>
                      <a:pt x="1" y="0"/>
                      <a:pt x="1" y="0"/>
                      <a:pt x="1" y="0"/>
                    </a:cubicBezTo>
                    <a:cubicBezTo>
                      <a:pt x="1" y="0"/>
                      <a:pt x="1" y="0"/>
                      <a:pt x="1" y="0"/>
                    </a:cubicBezTo>
                    <a:cubicBezTo>
                      <a:pt x="0" y="1"/>
                      <a:pt x="0" y="2"/>
                      <a:pt x="0" y="3"/>
                    </a:cubicBezTo>
                    <a:cubicBezTo>
                      <a:pt x="0" y="2"/>
                      <a:pt x="1" y="1"/>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6" name="ïš1íḋe"/>
              <p:cNvSpPr>
                <a:spLocks noChangeArrowheads="1"/>
              </p:cNvSpPr>
              <p:nvPr/>
            </p:nvSpPr>
            <p:spPr bwMode="auto">
              <a:xfrm>
                <a:off x="857" y="1876"/>
                <a:ext cx="21" cy="12"/>
              </a:xfrm>
              <a:custGeom>
                <a:avLst/>
                <a:gdLst>
                  <a:gd name="T0" fmla="*/ 2 w 10"/>
                  <a:gd name="T1" fmla="*/ 10 h 6"/>
                  <a:gd name="T2" fmla="*/ 21 w 10"/>
                  <a:gd name="T3" fmla="*/ 10 h 6"/>
                  <a:gd name="T4" fmla="*/ 21 w 10"/>
                  <a:gd name="T5" fmla="*/ 8 h 6"/>
                  <a:gd name="T6" fmla="*/ 19 w 10"/>
                  <a:gd name="T7" fmla="*/ 6 h 6"/>
                  <a:gd name="T8" fmla="*/ 13 w 10"/>
                  <a:gd name="T9" fmla="*/ 4 h 6"/>
                  <a:gd name="T10" fmla="*/ 13 w 10"/>
                  <a:gd name="T11" fmla="*/ 2 h 6"/>
                  <a:gd name="T12" fmla="*/ 13 w 10"/>
                  <a:gd name="T13" fmla="*/ 2 h 6"/>
                  <a:gd name="T14" fmla="*/ 13 w 10"/>
                  <a:gd name="T15" fmla="*/ 2 h 6"/>
                  <a:gd name="T16" fmla="*/ 11 w 10"/>
                  <a:gd name="T17" fmla="*/ 0 h 6"/>
                  <a:gd name="T18" fmla="*/ 2 w 10"/>
                  <a:gd name="T19" fmla="*/ 6 h 6"/>
                  <a:gd name="T20" fmla="*/ 0 w 10"/>
                  <a:gd name="T21" fmla="*/ 10 h 6"/>
                  <a:gd name="T22" fmla="*/ 2 w 10"/>
                  <a:gd name="T23" fmla="*/ 1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6"/>
                  <a:gd name="T38" fmla="*/ 10 w 10"/>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6">
                    <a:moveTo>
                      <a:pt x="1" y="5"/>
                    </a:moveTo>
                    <a:cubicBezTo>
                      <a:pt x="3" y="6"/>
                      <a:pt x="10" y="6"/>
                      <a:pt x="10" y="5"/>
                    </a:cubicBezTo>
                    <a:cubicBezTo>
                      <a:pt x="10" y="4"/>
                      <a:pt x="10" y="4"/>
                      <a:pt x="10" y="4"/>
                    </a:cubicBezTo>
                    <a:cubicBezTo>
                      <a:pt x="10" y="3"/>
                      <a:pt x="10" y="3"/>
                      <a:pt x="9" y="3"/>
                    </a:cubicBezTo>
                    <a:cubicBezTo>
                      <a:pt x="9" y="3"/>
                      <a:pt x="9" y="3"/>
                      <a:pt x="6" y="2"/>
                    </a:cubicBezTo>
                    <a:cubicBezTo>
                      <a:pt x="6" y="2"/>
                      <a:pt x="6" y="1"/>
                      <a:pt x="6" y="1"/>
                    </a:cubicBezTo>
                    <a:cubicBezTo>
                      <a:pt x="6" y="1"/>
                      <a:pt x="6" y="1"/>
                      <a:pt x="6" y="1"/>
                    </a:cubicBezTo>
                    <a:cubicBezTo>
                      <a:pt x="6" y="1"/>
                      <a:pt x="6" y="1"/>
                      <a:pt x="6" y="1"/>
                    </a:cubicBezTo>
                    <a:cubicBezTo>
                      <a:pt x="5" y="0"/>
                      <a:pt x="5" y="0"/>
                      <a:pt x="5" y="0"/>
                    </a:cubicBezTo>
                    <a:cubicBezTo>
                      <a:pt x="4" y="1"/>
                      <a:pt x="3" y="2"/>
                      <a:pt x="1" y="3"/>
                    </a:cubicBezTo>
                    <a:cubicBezTo>
                      <a:pt x="0" y="4"/>
                      <a:pt x="0" y="5"/>
                      <a:pt x="0" y="5"/>
                    </a:cubicBezTo>
                    <a:cubicBezTo>
                      <a:pt x="0" y="5"/>
                      <a:pt x="0" y="5"/>
                      <a:pt x="1" y="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7" name="ïsľîďé"/>
              <p:cNvSpPr>
                <a:spLocks noChangeArrowheads="1"/>
              </p:cNvSpPr>
              <p:nvPr/>
            </p:nvSpPr>
            <p:spPr bwMode="auto">
              <a:xfrm>
                <a:off x="1113" y="2245"/>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8" name="íṥ1íḓè"/>
              <p:cNvSpPr>
                <a:spLocks noChangeArrowheads="1"/>
              </p:cNvSpPr>
              <p:nvPr/>
            </p:nvSpPr>
            <p:spPr bwMode="auto">
              <a:xfrm>
                <a:off x="299" y="1542"/>
                <a:ext cx="99" cy="124"/>
              </a:xfrm>
              <a:custGeom>
                <a:avLst/>
                <a:gdLst>
                  <a:gd name="T0" fmla="*/ 29 w 48"/>
                  <a:gd name="T1" fmla="*/ 52 h 60"/>
                  <a:gd name="T2" fmla="*/ 25 w 48"/>
                  <a:gd name="T3" fmla="*/ 62 h 60"/>
                  <a:gd name="T4" fmla="*/ 29 w 48"/>
                  <a:gd name="T5" fmla="*/ 62 h 60"/>
                  <a:gd name="T6" fmla="*/ 27 w 48"/>
                  <a:gd name="T7" fmla="*/ 70 h 60"/>
                  <a:gd name="T8" fmla="*/ 33 w 48"/>
                  <a:gd name="T9" fmla="*/ 68 h 60"/>
                  <a:gd name="T10" fmla="*/ 21 w 48"/>
                  <a:gd name="T11" fmla="*/ 89 h 60"/>
                  <a:gd name="T12" fmla="*/ 17 w 48"/>
                  <a:gd name="T13" fmla="*/ 95 h 60"/>
                  <a:gd name="T14" fmla="*/ 14 w 48"/>
                  <a:gd name="T15" fmla="*/ 95 h 60"/>
                  <a:gd name="T16" fmla="*/ 8 w 48"/>
                  <a:gd name="T17" fmla="*/ 99 h 60"/>
                  <a:gd name="T18" fmla="*/ 2 w 48"/>
                  <a:gd name="T19" fmla="*/ 112 h 60"/>
                  <a:gd name="T20" fmla="*/ 8 w 48"/>
                  <a:gd name="T21" fmla="*/ 105 h 60"/>
                  <a:gd name="T22" fmla="*/ 10 w 48"/>
                  <a:gd name="T23" fmla="*/ 114 h 60"/>
                  <a:gd name="T24" fmla="*/ 19 w 48"/>
                  <a:gd name="T25" fmla="*/ 120 h 60"/>
                  <a:gd name="T26" fmla="*/ 33 w 48"/>
                  <a:gd name="T27" fmla="*/ 105 h 60"/>
                  <a:gd name="T28" fmla="*/ 35 w 48"/>
                  <a:gd name="T29" fmla="*/ 93 h 60"/>
                  <a:gd name="T30" fmla="*/ 39 w 48"/>
                  <a:gd name="T31" fmla="*/ 93 h 60"/>
                  <a:gd name="T32" fmla="*/ 56 w 48"/>
                  <a:gd name="T33" fmla="*/ 81 h 60"/>
                  <a:gd name="T34" fmla="*/ 50 w 48"/>
                  <a:gd name="T35" fmla="*/ 64 h 60"/>
                  <a:gd name="T36" fmla="*/ 62 w 48"/>
                  <a:gd name="T37" fmla="*/ 48 h 60"/>
                  <a:gd name="T38" fmla="*/ 60 w 48"/>
                  <a:gd name="T39" fmla="*/ 43 h 60"/>
                  <a:gd name="T40" fmla="*/ 85 w 48"/>
                  <a:gd name="T41" fmla="*/ 21 h 60"/>
                  <a:gd name="T42" fmla="*/ 83 w 48"/>
                  <a:gd name="T43" fmla="*/ 23 h 60"/>
                  <a:gd name="T44" fmla="*/ 99 w 48"/>
                  <a:gd name="T45" fmla="*/ 0 h 60"/>
                  <a:gd name="T46" fmla="*/ 99 w 48"/>
                  <a:gd name="T47" fmla="*/ 0 h 60"/>
                  <a:gd name="T48" fmla="*/ 60 w 48"/>
                  <a:gd name="T49" fmla="*/ 43 h 60"/>
                  <a:gd name="T50" fmla="*/ 64 w 48"/>
                  <a:gd name="T51" fmla="*/ 27 h 60"/>
                  <a:gd name="T52" fmla="*/ 43 w 48"/>
                  <a:gd name="T53" fmla="*/ 41 h 60"/>
                  <a:gd name="T54" fmla="*/ 58 w 48"/>
                  <a:gd name="T55" fmla="*/ 27 h 60"/>
                  <a:gd name="T56" fmla="*/ 29 w 48"/>
                  <a:gd name="T57" fmla="*/ 52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60"/>
                  <a:gd name="T89" fmla="*/ 48 w 48"/>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60">
                    <a:moveTo>
                      <a:pt x="14" y="25"/>
                    </a:moveTo>
                    <a:cubicBezTo>
                      <a:pt x="12" y="28"/>
                      <a:pt x="10" y="30"/>
                      <a:pt x="12" y="30"/>
                    </a:cubicBezTo>
                    <a:cubicBezTo>
                      <a:pt x="13" y="30"/>
                      <a:pt x="13" y="30"/>
                      <a:pt x="14" y="30"/>
                    </a:cubicBezTo>
                    <a:cubicBezTo>
                      <a:pt x="13" y="31"/>
                      <a:pt x="12" y="32"/>
                      <a:pt x="13" y="34"/>
                    </a:cubicBezTo>
                    <a:cubicBezTo>
                      <a:pt x="14" y="35"/>
                      <a:pt x="15" y="33"/>
                      <a:pt x="16" y="33"/>
                    </a:cubicBezTo>
                    <a:cubicBezTo>
                      <a:pt x="17" y="36"/>
                      <a:pt x="16" y="37"/>
                      <a:pt x="10" y="43"/>
                    </a:cubicBezTo>
                    <a:cubicBezTo>
                      <a:pt x="10" y="44"/>
                      <a:pt x="9" y="45"/>
                      <a:pt x="8" y="46"/>
                    </a:cubicBezTo>
                    <a:cubicBezTo>
                      <a:pt x="8" y="46"/>
                      <a:pt x="8" y="46"/>
                      <a:pt x="7" y="46"/>
                    </a:cubicBezTo>
                    <a:cubicBezTo>
                      <a:pt x="7" y="46"/>
                      <a:pt x="6" y="46"/>
                      <a:pt x="4" y="48"/>
                    </a:cubicBezTo>
                    <a:cubicBezTo>
                      <a:pt x="4" y="48"/>
                      <a:pt x="0" y="53"/>
                      <a:pt x="1" y="54"/>
                    </a:cubicBezTo>
                    <a:cubicBezTo>
                      <a:pt x="3" y="53"/>
                      <a:pt x="3" y="51"/>
                      <a:pt x="4" y="51"/>
                    </a:cubicBezTo>
                    <a:cubicBezTo>
                      <a:pt x="6" y="52"/>
                      <a:pt x="4" y="54"/>
                      <a:pt x="5" y="55"/>
                    </a:cubicBezTo>
                    <a:cubicBezTo>
                      <a:pt x="5" y="55"/>
                      <a:pt x="7" y="60"/>
                      <a:pt x="9" y="58"/>
                    </a:cubicBezTo>
                    <a:cubicBezTo>
                      <a:pt x="17" y="54"/>
                      <a:pt x="16" y="53"/>
                      <a:pt x="16" y="51"/>
                    </a:cubicBezTo>
                    <a:cubicBezTo>
                      <a:pt x="16" y="47"/>
                      <a:pt x="16" y="47"/>
                      <a:pt x="17" y="45"/>
                    </a:cubicBezTo>
                    <a:cubicBezTo>
                      <a:pt x="18" y="45"/>
                      <a:pt x="18" y="45"/>
                      <a:pt x="19" y="45"/>
                    </a:cubicBezTo>
                    <a:cubicBezTo>
                      <a:pt x="21" y="44"/>
                      <a:pt x="21" y="44"/>
                      <a:pt x="27" y="39"/>
                    </a:cubicBezTo>
                    <a:cubicBezTo>
                      <a:pt x="29" y="36"/>
                      <a:pt x="23" y="35"/>
                      <a:pt x="24" y="31"/>
                    </a:cubicBezTo>
                    <a:cubicBezTo>
                      <a:pt x="26" y="28"/>
                      <a:pt x="30" y="27"/>
                      <a:pt x="30" y="23"/>
                    </a:cubicBezTo>
                    <a:cubicBezTo>
                      <a:pt x="30" y="22"/>
                      <a:pt x="30" y="21"/>
                      <a:pt x="29" y="21"/>
                    </a:cubicBezTo>
                    <a:cubicBezTo>
                      <a:pt x="35" y="17"/>
                      <a:pt x="35" y="16"/>
                      <a:pt x="41" y="10"/>
                    </a:cubicBezTo>
                    <a:cubicBezTo>
                      <a:pt x="40" y="10"/>
                      <a:pt x="40" y="11"/>
                      <a:pt x="40" y="11"/>
                    </a:cubicBezTo>
                    <a:cubicBezTo>
                      <a:pt x="42" y="7"/>
                      <a:pt x="46" y="4"/>
                      <a:pt x="48" y="0"/>
                    </a:cubicBezTo>
                    <a:cubicBezTo>
                      <a:pt x="48" y="0"/>
                      <a:pt x="48" y="0"/>
                      <a:pt x="48" y="0"/>
                    </a:cubicBezTo>
                    <a:cubicBezTo>
                      <a:pt x="43" y="2"/>
                      <a:pt x="32" y="16"/>
                      <a:pt x="29" y="21"/>
                    </a:cubicBezTo>
                    <a:cubicBezTo>
                      <a:pt x="26" y="18"/>
                      <a:pt x="35" y="13"/>
                      <a:pt x="31" y="13"/>
                    </a:cubicBezTo>
                    <a:cubicBezTo>
                      <a:pt x="29" y="13"/>
                      <a:pt x="28" y="14"/>
                      <a:pt x="21" y="20"/>
                    </a:cubicBezTo>
                    <a:cubicBezTo>
                      <a:pt x="28" y="14"/>
                      <a:pt x="28" y="14"/>
                      <a:pt x="28" y="13"/>
                    </a:cubicBezTo>
                    <a:cubicBezTo>
                      <a:pt x="26" y="14"/>
                      <a:pt x="21" y="18"/>
                      <a:pt x="14" y="2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09" name="îṩľïḓe"/>
              <p:cNvSpPr>
                <a:spLocks noChangeArrowheads="1"/>
              </p:cNvSpPr>
              <p:nvPr/>
            </p:nvSpPr>
            <p:spPr bwMode="auto">
              <a:xfrm>
                <a:off x="361" y="1465"/>
                <a:ext cx="174" cy="97"/>
              </a:xfrm>
              <a:custGeom>
                <a:avLst/>
                <a:gdLst>
                  <a:gd name="T0" fmla="*/ 8 w 84"/>
                  <a:gd name="T1" fmla="*/ 93 h 47"/>
                  <a:gd name="T2" fmla="*/ 31 w 84"/>
                  <a:gd name="T3" fmla="*/ 80 h 47"/>
                  <a:gd name="T4" fmla="*/ 25 w 84"/>
                  <a:gd name="T5" fmla="*/ 80 h 47"/>
                  <a:gd name="T6" fmla="*/ 19 w 84"/>
                  <a:gd name="T7" fmla="*/ 83 h 47"/>
                  <a:gd name="T8" fmla="*/ 19 w 84"/>
                  <a:gd name="T9" fmla="*/ 83 h 47"/>
                  <a:gd name="T10" fmla="*/ 50 w 84"/>
                  <a:gd name="T11" fmla="*/ 66 h 47"/>
                  <a:gd name="T12" fmla="*/ 79 w 84"/>
                  <a:gd name="T13" fmla="*/ 47 h 47"/>
                  <a:gd name="T14" fmla="*/ 89 w 84"/>
                  <a:gd name="T15" fmla="*/ 41 h 47"/>
                  <a:gd name="T16" fmla="*/ 143 w 84"/>
                  <a:gd name="T17" fmla="*/ 14 h 47"/>
                  <a:gd name="T18" fmla="*/ 135 w 84"/>
                  <a:gd name="T19" fmla="*/ 17 h 47"/>
                  <a:gd name="T20" fmla="*/ 135 w 84"/>
                  <a:gd name="T21" fmla="*/ 17 h 47"/>
                  <a:gd name="T22" fmla="*/ 166 w 84"/>
                  <a:gd name="T23" fmla="*/ 4 h 47"/>
                  <a:gd name="T24" fmla="*/ 170 w 84"/>
                  <a:gd name="T25" fmla="*/ 2 h 47"/>
                  <a:gd name="T26" fmla="*/ 168 w 84"/>
                  <a:gd name="T27" fmla="*/ 2 h 47"/>
                  <a:gd name="T28" fmla="*/ 174 w 84"/>
                  <a:gd name="T29" fmla="*/ 0 h 47"/>
                  <a:gd name="T30" fmla="*/ 162 w 84"/>
                  <a:gd name="T31" fmla="*/ 4 h 47"/>
                  <a:gd name="T32" fmla="*/ 172 w 84"/>
                  <a:gd name="T33" fmla="*/ 0 h 47"/>
                  <a:gd name="T34" fmla="*/ 168 w 84"/>
                  <a:gd name="T35" fmla="*/ 0 h 47"/>
                  <a:gd name="T36" fmla="*/ 155 w 84"/>
                  <a:gd name="T37" fmla="*/ 6 h 47"/>
                  <a:gd name="T38" fmla="*/ 162 w 84"/>
                  <a:gd name="T39" fmla="*/ 2 h 47"/>
                  <a:gd name="T40" fmla="*/ 131 w 84"/>
                  <a:gd name="T41" fmla="*/ 14 h 47"/>
                  <a:gd name="T42" fmla="*/ 137 w 84"/>
                  <a:gd name="T43" fmla="*/ 12 h 47"/>
                  <a:gd name="T44" fmla="*/ 128 w 84"/>
                  <a:gd name="T45" fmla="*/ 17 h 47"/>
                  <a:gd name="T46" fmla="*/ 128 w 84"/>
                  <a:gd name="T47" fmla="*/ 17 h 47"/>
                  <a:gd name="T48" fmla="*/ 112 w 84"/>
                  <a:gd name="T49" fmla="*/ 23 h 47"/>
                  <a:gd name="T50" fmla="*/ 112 w 84"/>
                  <a:gd name="T51" fmla="*/ 23 h 47"/>
                  <a:gd name="T52" fmla="*/ 102 w 84"/>
                  <a:gd name="T53" fmla="*/ 29 h 47"/>
                  <a:gd name="T54" fmla="*/ 102 w 84"/>
                  <a:gd name="T55" fmla="*/ 29 h 47"/>
                  <a:gd name="T56" fmla="*/ 93 w 84"/>
                  <a:gd name="T57" fmla="*/ 33 h 47"/>
                  <a:gd name="T58" fmla="*/ 99 w 84"/>
                  <a:gd name="T59" fmla="*/ 31 h 47"/>
                  <a:gd name="T60" fmla="*/ 87 w 84"/>
                  <a:gd name="T61" fmla="*/ 37 h 47"/>
                  <a:gd name="T62" fmla="*/ 87 w 84"/>
                  <a:gd name="T63" fmla="*/ 35 h 47"/>
                  <a:gd name="T64" fmla="*/ 50 w 84"/>
                  <a:gd name="T65" fmla="*/ 58 h 47"/>
                  <a:gd name="T66" fmla="*/ 50 w 84"/>
                  <a:gd name="T67" fmla="*/ 60 h 47"/>
                  <a:gd name="T68" fmla="*/ 46 w 84"/>
                  <a:gd name="T69" fmla="*/ 62 h 47"/>
                  <a:gd name="T70" fmla="*/ 52 w 84"/>
                  <a:gd name="T71" fmla="*/ 60 h 47"/>
                  <a:gd name="T72" fmla="*/ 25 w 84"/>
                  <a:gd name="T73" fmla="*/ 76 h 47"/>
                  <a:gd name="T74" fmla="*/ 29 w 84"/>
                  <a:gd name="T75" fmla="*/ 74 h 47"/>
                  <a:gd name="T76" fmla="*/ 19 w 84"/>
                  <a:gd name="T77" fmla="*/ 80 h 47"/>
                  <a:gd name="T78" fmla="*/ 19 w 84"/>
                  <a:gd name="T79" fmla="*/ 80 h 47"/>
                  <a:gd name="T80" fmla="*/ 0 w 84"/>
                  <a:gd name="T81" fmla="*/ 97 h 47"/>
                  <a:gd name="T82" fmla="*/ 8 w 84"/>
                  <a:gd name="T83" fmla="*/ 93 h 47"/>
                  <a:gd name="T84" fmla="*/ 8 w 84"/>
                  <a:gd name="T85" fmla="*/ 93 h 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4"/>
                  <a:gd name="T130" fmla="*/ 0 h 47"/>
                  <a:gd name="T131" fmla="*/ 84 w 84"/>
                  <a:gd name="T132" fmla="*/ 47 h 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4" h="47">
                    <a:moveTo>
                      <a:pt x="4" y="45"/>
                    </a:moveTo>
                    <a:cubicBezTo>
                      <a:pt x="11" y="43"/>
                      <a:pt x="11" y="43"/>
                      <a:pt x="15" y="39"/>
                    </a:cubicBezTo>
                    <a:cubicBezTo>
                      <a:pt x="14" y="39"/>
                      <a:pt x="13" y="40"/>
                      <a:pt x="12" y="39"/>
                    </a:cubicBezTo>
                    <a:cubicBezTo>
                      <a:pt x="11" y="39"/>
                      <a:pt x="10" y="40"/>
                      <a:pt x="9" y="40"/>
                    </a:cubicBezTo>
                    <a:cubicBezTo>
                      <a:pt x="9" y="40"/>
                      <a:pt x="9" y="40"/>
                      <a:pt x="9" y="40"/>
                    </a:cubicBezTo>
                    <a:cubicBezTo>
                      <a:pt x="13" y="36"/>
                      <a:pt x="19" y="35"/>
                      <a:pt x="24" y="32"/>
                    </a:cubicBezTo>
                    <a:cubicBezTo>
                      <a:pt x="24" y="32"/>
                      <a:pt x="31" y="27"/>
                      <a:pt x="38" y="23"/>
                    </a:cubicBezTo>
                    <a:cubicBezTo>
                      <a:pt x="39" y="22"/>
                      <a:pt x="39" y="22"/>
                      <a:pt x="43" y="20"/>
                    </a:cubicBezTo>
                    <a:cubicBezTo>
                      <a:pt x="51" y="14"/>
                      <a:pt x="61" y="11"/>
                      <a:pt x="69" y="7"/>
                    </a:cubicBezTo>
                    <a:cubicBezTo>
                      <a:pt x="68" y="7"/>
                      <a:pt x="68" y="7"/>
                      <a:pt x="65" y="8"/>
                    </a:cubicBezTo>
                    <a:cubicBezTo>
                      <a:pt x="65" y="8"/>
                      <a:pt x="65" y="8"/>
                      <a:pt x="65" y="8"/>
                    </a:cubicBezTo>
                    <a:cubicBezTo>
                      <a:pt x="65" y="8"/>
                      <a:pt x="65" y="8"/>
                      <a:pt x="80" y="2"/>
                    </a:cubicBezTo>
                    <a:cubicBezTo>
                      <a:pt x="81" y="2"/>
                      <a:pt x="82" y="1"/>
                      <a:pt x="82" y="1"/>
                    </a:cubicBezTo>
                    <a:cubicBezTo>
                      <a:pt x="82" y="1"/>
                      <a:pt x="82" y="1"/>
                      <a:pt x="81" y="1"/>
                    </a:cubicBezTo>
                    <a:cubicBezTo>
                      <a:pt x="82" y="1"/>
                      <a:pt x="82" y="1"/>
                      <a:pt x="84" y="0"/>
                    </a:cubicBezTo>
                    <a:cubicBezTo>
                      <a:pt x="83" y="0"/>
                      <a:pt x="83" y="0"/>
                      <a:pt x="78" y="2"/>
                    </a:cubicBezTo>
                    <a:cubicBezTo>
                      <a:pt x="80" y="1"/>
                      <a:pt x="82" y="1"/>
                      <a:pt x="83" y="0"/>
                    </a:cubicBezTo>
                    <a:cubicBezTo>
                      <a:pt x="83" y="0"/>
                      <a:pt x="81" y="0"/>
                      <a:pt x="81" y="0"/>
                    </a:cubicBezTo>
                    <a:cubicBezTo>
                      <a:pt x="80" y="1"/>
                      <a:pt x="80" y="1"/>
                      <a:pt x="75" y="3"/>
                    </a:cubicBezTo>
                    <a:cubicBezTo>
                      <a:pt x="76" y="2"/>
                      <a:pt x="76" y="2"/>
                      <a:pt x="78" y="1"/>
                    </a:cubicBezTo>
                    <a:cubicBezTo>
                      <a:pt x="78" y="1"/>
                      <a:pt x="73" y="3"/>
                      <a:pt x="63" y="7"/>
                    </a:cubicBezTo>
                    <a:cubicBezTo>
                      <a:pt x="64" y="7"/>
                      <a:pt x="65" y="6"/>
                      <a:pt x="66" y="6"/>
                    </a:cubicBezTo>
                    <a:cubicBezTo>
                      <a:pt x="62" y="8"/>
                      <a:pt x="62" y="8"/>
                      <a:pt x="62" y="8"/>
                    </a:cubicBezTo>
                    <a:cubicBezTo>
                      <a:pt x="62" y="8"/>
                      <a:pt x="62" y="8"/>
                      <a:pt x="62" y="8"/>
                    </a:cubicBezTo>
                    <a:cubicBezTo>
                      <a:pt x="59" y="9"/>
                      <a:pt x="56" y="10"/>
                      <a:pt x="54" y="11"/>
                    </a:cubicBezTo>
                    <a:cubicBezTo>
                      <a:pt x="54" y="11"/>
                      <a:pt x="54" y="11"/>
                      <a:pt x="54" y="11"/>
                    </a:cubicBezTo>
                    <a:cubicBezTo>
                      <a:pt x="51" y="13"/>
                      <a:pt x="51" y="13"/>
                      <a:pt x="49" y="14"/>
                    </a:cubicBezTo>
                    <a:cubicBezTo>
                      <a:pt x="49" y="14"/>
                      <a:pt x="49" y="14"/>
                      <a:pt x="49" y="14"/>
                    </a:cubicBezTo>
                    <a:cubicBezTo>
                      <a:pt x="48" y="15"/>
                      <a:pt x="47" y="15"/>
                      <a:pt x="45" y="16"/>
                    </a:cubicBezTo>
                    <a:cubicBezTo>
                      <a:pt x="46" y="15"/>
                      <a:pt x="47" y="15"/>
                      <a:pt x="48" y="15"/>
                    </a:cubicBezTo>
                    <a:cubicBezTo>
                      <a:pt x="46" y="16"/>
                      <a:pt x="44" y="17"/>
                      <a:pt x="42" y="18"/>
                    </a:cubicBezTo>
                    <a:cubicBezTo>
                      <a:pt x="42" y="17"/>
                      <a:pt x="42" y="17"/>
                      <a:pt x="42" y="17"/>
                    </a:cubicBezTo>
                    <a:cubicBezTo>
                      <a:pt x="37" y="21"/>
                      <a:pt x="30" y="25"/>
                      <a:pt x="24" y="28"/>
                    </a:cubicBezTo>
                    <a:cubicBezTo>
                      <a:pt x="24" y="29"/>
                      <a:pt x="24" y="29"/>
                      <a:pt x="24" y="29"/>
                    </a:cubicBezTo>
                    <a:cubicBezTo>
                      <a:pt x="23" y="29"/>
                      <a:pt x="23" y="29"/>
                      <a:pt x="22" y="30"/>
                    </a:cubicBezTo>
                    <a:cubicBezTo>
                      <a:pt x="24" y="29"/>
                      <a:pt x="24" y="29"/>
                      <a:pt x="25" y="29"/>
                    </a:cubicBezTo>
                    <a:cubicBezTo>
                      <a:pt x="21" y="31"/>
                      <a:pt x="17" y="34"/>
                      <a:pt x="12" y="37"/>
                    </a:cubicBezTo>
                    <a:cubicBezTo>
                      <a:pt x="13" y="37"/>
                      <a:pt x="13" y="37"/>
                      <a:pt x="14" y="36"/>
                    </a:cubicBezTo>
                    <a:cubicBezTo>
                      <a:pt x="12" y="37"/>
                      <a:pt x="11" y="38"/>
                      <a:pt x="9" y="39"/>
                    </a:cubicBezTo>
                    <a:cubicBezTo>
                      <a:pt x="9" y="39"/>
                      <a:pt x="9" y="39"/>
                      <a:pt x="9" y="39"/>
                    </a:cubicBezTo>
                    <a:cubicBezTo>
                      <a:pt x="6" y="42"/>
                      <a:pt x="3" y="44"/>
                      <a:pt x="0" y="47"/>
                    </a:cubicBezTo>
                    <a:cubicBezTo>
                      <a:pt x="1" y="46"/>
                      <a:pt x="2" y="45"/>
                      <a:pt x="4" y="45"/>
                    </a:cubicBezTo>
                    <a:cubicBezTo>
                      <a:pt x="4" y="45"/>
                      <a:pt x="4" y="45"/>
                      <a:pt x="4" y="45"/>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0" name="iṩļiḓê"/>
              <p:cNvSpPr>
                <a:spLocks noChangeArrowheads="1"/>
              </p:cNvSpPr>
              <p:nvPr/>
            </p:nvSpPr>
            <p:spPr bwMode="auto">
              <a:xfrm>
                <a:off x="596" y="1681"/>
                <a:ext cx="91" cy="97"/>
              </a:xfrm>
              <a:custGeom>
                <a:avLst/>
                <a:gdLst>
                  <a:gd name="T0" fmla="*/ 19 w 44"/>
                  <a:gd name="T1" fmla="*/ 31 h 47"/>
                  <a:gd name="T2" fmla="*/ 31 w 44"/>
                  <a:gd name="T3" fmla="*/ 52 h 47"/>
                  <a:gd name="T4" fmla="*/ 41 w 44"/>
                  <a:gd name="T5" fmla="*/ 58 h 47"/>
                  <a:gd name="T6" fmla="*/ 43 w 44"/>
                  <a:gd name="T7" fmla="*/ 56 h 47"/>
                  <a:gd name="T8" fmla="*/ 43 w 44"/>
                  <a:gd name="T9" fmla="*/ 56 h 47"/>
                  <a:gd name="T10" fmla="*/ 43 w 44"/>
                  <a:gd name="T11" fmla="*/ 56 h 47"/>
                  <a:gd name="T12" fmla="*/ 43 w 44"/>
                  <a:gd name="T13" fmla="*/ 56 h 47"/>
                  <a:gd name="T14" fmla="*/ 43 w 44"/>
                  <a:gd name="T15" fmla="*/ 56 h 47"/>
                  <a:gd name="T16" fmla="*/ 43 w 44"/>
                  <a:gd name="T17" fmla="*/ 56 h 47"/>
                  <a:gd name="T18" fmla="*/ 43 w 44"/>
                  <a:gd name="T19" fmla="*/ 56 h 47"/>
                  <a:gd name="T20" fmla="*/ 43 w 44"/>
                  <a:gd name="T21" fmla="*/ 56 h 47"/>
                  <a:gd name="T22" fmla="*/ 52 w 44"/>
                  <a:gd name="T23" fmla="*/ 60 h 47"/>
                  <a:gd name="T24" fmla="*/ 39 w 44"/>
                  <a:gd name="T25" fmla="*/ 66 h 47"/>
                  <a:gd name="T26" fmla="*/ 39 w 44"/>
                  <a:gd name="T27" fmla="*/ 83 h 47"/>
                  <a:gd name="T28" fmla="*/ 43 w 44"/>
                  <a:gd name="T29" fmla="*/ 80 h 47"/>
                  <a:gd name="T30" fmla="*/ 39 w 44"/>
                  <a:gd name="T31" fmla="*/ 89 h 47"/>
                  <a:gd name="T32" fmla="*/ 37 w 44"/>
                  <a:gd name="T33" fmla="*/ 97 h 47"/>
                  <a:gd name="T34" fmla="*/ 48 w 44"/>
                  <a:gd name="T35" fmla="*/ 95 h 47"/>
                  <a:gd name="T36" fmla="*/ 52 w 44"/>
                  <a:gd name="T37" fmla="*/ 91 h 47"/>
                  <a:gd name="T38" fmla="*/ 54 w 44"/>
                  <a:gd name="T39" fmla="*/ 89 h 47"/>
                  <a:gd name="T40" fmla="*/ 70 w 44"/>
                  <a:gd name="T41" fmla="*/ 87 h 47"/>
                  <a:gd name="T42" fmla="*/ 79 w 44"/>
                  <a:gd name="T43" fmla="*/ 83 h 47"/>
                  <a:gd name="T44" fmla="*/ 89 w 44"/>
                  <a:gd name="T45" fmla="*/ 74 h 47"/>
                  <a:gd name="T46" fmla="*/ 89 w 44"/>
                  <a:gd name="T47" fmla="*/ 66 h 47"/>
                  <a:gd name="T48" fmla="*/ 81 w 44"/>
                  <a:gd name="T49" fmla="*/ 62 h 47"/>
                  <a:gd name="T50" fmla="*/ 74 w 44"/>
                  <a:gd name="T51" fmla="*/ 58 h 47"/>
                  <a:gd name="T52" fmla="*/ 68 w 44"/>
                  <a:gd name="T53" fmla="*/ 50 h 47"/>
                  <a:gd name="T54" fmla="*/ 64 w 44"/>
                  <a:gd name="T55" fmla="*/ 43 h 47"/>
                  <a:gd name="T56" fmla="*/ 64 w 44"/>
                  <a:gd name="T57" fmla="*/ 43 h 47"/>
                  <a:gd name="T58" fmla="*/ 58 w 44"/>
                  <a:gd name="T59" fmla="*/ 39 h 47"/>
                  <a:gd name="T60" fmla="*/ 54 w 44"/>
                  <a:gd name="T61" fmla="*/ 33 h 47"/>
                  <a:gd name="T62" fmla="*/ 56 w 44"/>
                  <a:gd name="T63" fmla="*/ 29 h 47"/>
                  <a:gd name="T64" fmla="*/ 52 w 44"/>
                  <a:gd name="T65" fmla="*/ 19 h 47"/>
                  <a:gd name="T66" fmla="*/ 46 w 44"/>
                  <a:gd name="T67" fmla="*/ 19 h 47"/>
                  <a:gd name="T68" fmla="*/ 52 w 44"/>
                  <a:gd name="T69" fmla="*/ 12 h 47"/>
                  <a:gd name="T70" fmla="*/ 52 w 44"/>
                  <a:gd name="T71" fmla="*/ 6 h 47"/>
                  <a:gd name="T72" fmla="*/ 54 w 44"/>
                  <a:gd name="T73" fmla="*/ 6 h 47"/>
                  <a:gd name="T74" fmla="*/ 60 w 44"/>
                  <a:gd name="T75" fmla="*/ 0 h 47"/>
                  <a:gd name="T76" fmla="*/ 56 w 44"/>
                  <a:gd name="T77" fmla="*/ 0 h 47"/>
                  <a:gd name="T78" fmla="*/ 56 w 44"/>
                  <a:gd name="T79" fmla="*/ 0 h 47"/>
                  <a:gd name="T80" fmla="*/ 54 w 44"/>
                  <a:gd name="T81" fmla="*/ 2 h 47"/>
                  <a:gd name="T82" fmla="*/ 43 w 44"/>
                  <a:gd name="T83" fmla="*/ 4 h 47"/>
                  <a:gd name="T84" fmla="*/ 46 w 44"/>
                  <a:gd name="T85" fmla="*/ 10 h 47"/>
                  <a:gd name="T86" fmla="*/ 35 w 44"/>
                  <a:gd name="T87" fmla="*/ 10 h 47"/>
                  <a:gd name="T88" fmla="*/ 33 w 44"/>
                  <a:gd name="T89" fmla="*/ 17 h 47"/>
                  <a:gd name="T90" fmla="*/ 27 w 44"/>
                  <a:gd name="T91" fmla="*/ 14 h 47"/>
                  <a:gd name="T92" fmla="*/ 21 w 44"/>
                  <a:gd name="T93" fmla="*/ 14 h 47"/>
                  <a:gd name="T94" fmla="*/ 14 w 44"/>
                  <a:gd name="T95" fmla="*/ 31 h 47"/>
                  <a:gd name="T96" fmla="*/ 19 w 44"/>
                  <a:gd name="T97" fmla="*/ 31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47"/>
                  <a:gd name="T149" fmla="*/ 44 w 44"/>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47">
                    <a:moveTo>
                      <a:pt x="9" y="15"/>
                    </a:moveTo>
                    <a:cubicBezTo>
                      <a:pt x="9" y="16"/>
                      <a:pt x="15" y="25"/>
                      <a:pt x="15" y="25"/>
                    </a:cubicBezTo>
                    <a:cubicBezTo>
                      <a:pt x="18" y="28"/>
                      <a:pt x="18" y="28"/>
                      <a:pt x="20" y="28"/>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1" y="27"/>
                      <a:pt x="21" y="27"/>
                      <a:pt x="21" y="27"/>
                    </a:cubicBezTo>
                    <a:cubicBezTo>
                      <a:pt x="24" y="27"/>
                      <a:pt x="24" y="28"/>
                      <a:pt x="25" y="29"/>
                    </a:cubicBezTo>
                    <a:cubicBezTo>
                      <a:pt x="23" y="31"/>
                      <a:pt x="20" y="30"/>
                      <a:pt x="19" y="32"/>
                    </a:cubicBezTo>
                    <a:cubicBezTo>
                      <a:pt x="17" y="35"/>
                      <a:pt x="17" y="40"/>
                      <a:pt x="19" y="40"/>
                    </a:cubicBezTo>
                    <a:cubicBezTo>
                      <a:pt x="21" y="39"/>
                      <a:pt x="21" y="39"/>
                      <a:pt x="21" y="39"/>
                    </a:cubicBezTo>
                    <a:cubicBezTo>
                      <a:pt x="21" y="40"/>
                      <a:pt x="21" y="41"/>
                      <a:pt x="19" y="43"/>
                    </a:cubicBezTo>
                    <a:cubicBezTo>
                      <a:pt x="15" y="46"/>
                      <a:pt x="16" y="47"/>
                      <a:pt x="18" y="47"/>
                    </a:cubicBezTo>
                    <a:cubicBezTo>
                      <a:pt x="23" y="46"/>
                      <a:pt x="23" y="46"/>
                      <a:pt x="23" y="46"/>
                    </a:cubicBezTo>
                    <a:cubicBezTo>
                      <a:pt x="24" y="45"/>
                      <a:pt x="24" y="45"/>
                      <a:pt x="25" y="44"/>
                    </a:cubicBezTo>
                    <a:cubicBezTo>
                      <a:pt x="26" y="43"/>
                      <a:pt x="26" y="43"/>
                      <a:pt x="26" y="43"/>
                    </a:cubicBezTo>
                    <a:cubicBezTo>
                      <a:pt x="29" y="43"/>
                      <a:pt x="32" y="43"/>
                      <a:pt x="34" y="42"/>
                    </a:cubicBezTo>
                    <a:cubicBezTo>
                      <a:pt x="38" y="40"/>
                      <a:pt x="38" y="40"/>
                      <a:pt x="38" y="40"/>
                    </a:cubicBezTo>
                    <a:cubicBezTo>
                      <a:pt x="43" y="36"/>
                      <a:pt x="43" y="36"/>
                      <a:pt x="43" y="36"/>
                    </a:cubicBezTo>
                    <a:cubicBezTo>
                      <a:pt x="44" y="35"/>
                      <a:pt x="43" y="33"/>
                      <a:pt x="43" y="32"/>
                    </a:cubicBezTo>
                    <a:cubicBezTo>
                      <a:pt x="43" y="31"/>
                      <a:pt x="40" y="32"/>
                      <a:pt x="39" y="30"/>
                    </a:cubicBezTo>
                    <a:cubicBezTo>
                      <a:pt x="39" y="29"/>
                      <a:pt x="37" y="30"/>
                      <a:pt x="36" y="28"/>
                    </a:cubicBezTo>
                    <a:cubicBezTo>
                      <a:pt x="36" y="26"/>
                      <a:pt x="33" y="26"/>
                      <a:pt x="33" y="24"/>
                    </a:cubicBezTo>
                    <a:cubicBezTo>
                      <a:pt x="33" y="23"/>
                      <a:pt x="31" y="21"/>
                      <a:pt x="31" y="21"/>
                    </a:cubicBezTo>
                    <a:cubicBezTo>
                      <a:pt x="31" y="21"/>
                      <a:pt x="31" y="21"/>
                      <a:pt x="31" y="21"/>
                    </a:cubicBezTo>
                    <a:cubicBezTo>
                      <a:pt x="30" y="20"/>
                      <a:pt x="29" y="19"/>
                      <a:pt x="28" y="19"/>
                    </a:cubicBezTo>
                    <a:cubicBezTo>
                      <a:pt x="28" y="18"/>
                      <a:pt x="27" y="17"/>
                      <a:pt x="26" y="16"/>
                    </a:cubicBezTo>
                    <a:cubicBezTo>
                      <a:pt x="25" y="16"/>
                      <a:pt x="26" y="15"/>
                      <a:pt x="27" y="14"/>
                    </a:cubicBezTo>
                    <a:cubicBezTo>
                      <a:pt x="28" y="13"/>
                      <a:pt x="33" y="8"/>
                      <a:pt x="25" y="9"/>
                    </a:cubicBezTo>
                    <a:cubicBezTo>
                      <a:pt x="23" y="9"/>
                      <a:pt x="22" y="9"/>
                      <a:pt x="22" y="9"/>
                    </a:cubicBezTo>
                    <a:cubicBezTo>
                      <a:pt x="22" y="7"/>
                      <a:pt x="24" y="8"/>
                      <a:pt x="25" y="6"/>
                    </a:cubicBezTo>
                    <a:cubicBezTo>
                      <a:pt x="25" y="5"/>
                      <a:pt x="25" y="4"/>
                      <a:pt x="25" y="3"/>
                    </a:cubicBezTo>
                    <a:cubicBezTo>
                      <a:pt x="26" y="2"/>
                      <a:pt x="26" y="3"/>
                      <a:pt x="26" y="3"/>
                    </a:cubicBezTo>
                    <a:cubicBezTo>
                      <a:pt x="26" y="3"/>
                      <a:pt x="32" y="2"/>
                      <a:pt x="29" y="0"/>
                    </a:cubicBezTo>
                    <a:cubicBezTo>
                      <a:pt x="28" y="0"/>
                      <a:pt x="28" y="0"/>
                      <a:pt x="27" y="0"/>
                    </a:cubicBezTo>
                    <a:cubicBezTo>
                      <a:pt x="27" y="0"/>
                      <a:pt x="27" y="0"/>
                      <a:pt x="27" y="0"/>
                    </a:cubicBezTo>
                    <a:cubicBezTo>
                      <a:pt x="26" y="1"/>
                      <a:pt x="26" y="1"/>
                      <a:pt x="26" y="1"/>
                    </a:cubicBezTo>
                    <a:cubicBezTo>
                      <a:pt x="24" y="1"/>
                      <a:pt x="24" y="1"/>
                      <a:pt x="21" y="2"/>
                    </a:cubicBezTo>
                    <a:cubicBezTo>
                      <a:pt x="21" y="3"/>
                      <a:pt x="22" y="4"/>
                      <a:pt x="22" y="5"/>
                    </a:cubicBezTo>
                    <a:cubicBezTo>
                      <a:pt x="20" y="5"/>
                      <a:pt x="18" y="5"/>
                      <a:pt x="17" y="5"/>
                    </a:cubicBezTo>
                    <a:cubicBezTo>
                      <a:pt x="16" y="8"/>
                      <a:pt x="16" y="8"/>
                      <a:pt x="16" y="8"/>
                    </a:cubicBezTo>
                    <a:cubicBezTo>
                      <a:pt x="15" y="8"/>
                      <a:pt x="14" y="7"/>
                      <a:pt x="13" y="7"/>
                    </a:cubicBezTo>
                    <a:cubicBezTo>
                      <a:pt x="12" y="7"/>
                      <a:pt x="11" y="7"/>
                      <a:pt x="10" y="7"/>
                    </a:cubicBezTo>
                    <a:cubicBezTo>
                      <a:pt x="0" y="7"/>
                      <a:pt x="5" y="12"/>
                      <a:pt x="7" y="15"/>
                    </a:cubicBezTo>
                    <a:lnTo>
                      <a:pt x="9" y="15"/>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1" name="ïṣḻíḍe"/>
              <p:cNvSpPr>
                <a:spLocks noChangeArrowheads="1"/>
              </p:cNvSpPr>
              <p:nvPr/>
            </p:nvSpPr>
            <p:spPr bwMode="auto">
              <a:xfrm>
                <a:off x="336" y="1571"/>
                <a:ext cx="15" cy="14"/>
              </a:xfrm>
              <a:custGeom>
                <a:avLst/>
                <a:gdLst>
                  <a:gd name="T0" fmla="*/ 0 w 7"/>
                  <a:gd name="T1" fmla="*/ 14 h 7"/>
                  <a:gd name="T2" fmla="*/ 15 w 7"/>
                  <a:gd name="T3" fmla="*/ 0 h 7"/>
                  <a:gd name="T4" fmla="*/ 0 w 7"/>
                  <a:gd name="T5" fmla="*/ 14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7"/>
                    </a:moveTo>
                    <a:cubicBezTo>
                      <a:pt x="2" y="5"/>
                      <a:pt x="5" y="2"/>
                      <a:pt x="7" y="0"/>
                    </a:cubicBezTo>
                    <a:cubicBezTo>
                      <a:pt x="5" y="2"/>
                      <a:pt x="5" y="2"/>
                      <a:pt x="0" y="7"/>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2" name="ïṩḷíďê"/>
              <p:cNvSpPr>
                <a:spLocks noChangeArrowheads="1"/>
              </p:cNvSpPr>
              <p:nvPr/>
            </p:nvSpPr>
            <p:spPr bwMode="auto">
              <a:xfrm>
                <a:off x="278" y="1625"/>
                <a:ext cx="21" cy="26"/>
              </a:xfrm>
              <a:custGeom>
                <a:avLst/>
                <a:gdLst>
                  <a:gd name="T0" fmla="*/ 0 w 10"/>
                  <a:gd name="T1" fmla="*/ 26 h 13"/>
                  <a:gd name="T2" fmla="*/ 0 w 10"/>
                  <a:gd name="T3" fmla="*/ 26 h 13"/>
                  <a:gd name="T4" fmla="*/ 21 w 10"/>
                  <a:gd name="T5" fmla="*/ 0 h 13"/>
                  <a:gd name="T6" fmla="*/ 21 w 10"/>
                  <a:gd name="T7" fmla="*/ 0 h 13"/>
                  <a:gd name="T8" fmla="*/ 21 w 10"/>
                  <a:gd name="T9" fmla="*/ 0 h 13"/>
                  <a:gd name="T10" fmla="*/ 17 w 10"/>
                  <a:gd name="T11" fmla="*/ 6 h 13"/>
                  <a:gd name="T12" fmla="*/ 17 w 10"/>
                  <a:gd name="T13" fmla="*/ 6 h 13"/>
                  <a:gd name="T14" fmla="*/ 17 w 10"/>
                  <a:gd name="T15" fmla="*/ 6 h 13"/>
                  <a:gd name="T16" fmla="*/ 17 w 10"/>
                  <a:gd name="T17" fmla="*/ 4 h 13"/>
                  <a:gd name="T18" fmla="*/ 13 w 10"/>
                  <a:gd name="T19" fmla="*/ 10 h 13"/>
                  <a:gd name="T20" fmla="*/ 0 w 10"/>
                  <a:gd name="T21" fmla="*/ 26 h 13"/>
                  <a:gd name="T22" fmla="*/ 0 w 10"/>
                  <a:gd name="T23" fmla="*/ 26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3"/>
                  <a:gd name="T38" fmla="*/ 10 w 10"/>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3">
                    <a:moveTo>
                      <a:pt x="0" y="13"/>
                    </a:moveTo>
                    <a:cubicBezTo>
                      <a:pt x="0" y="13"/>
                      <a:pt x="0" y="13"/>
                      <a:pt x="0" y="13"/>
                    </a:cubicBezTo>
                    <a:cubicBezTo>
                      <a:pt x="3" y="9"/>
                      <a:pt x="7" y="4"/>
                      <a:pt x="10" y="0"/>
                    </a:cubicBezTo>
                    <a:cubicBezTo>
                      <a:pt x="10" y="0"/>
                      <a:pt x="10" y="0"/>
                      <a:pt x="10" y="0"/>
                    </a:cubicBezTo>
                    <a:cubicBezTo>
                      <a:pt x="10" y="0"/>
                      <a:pt x="10" y="0"/>
                      <a:pt x="10" y="0"/>
                    </a:cubicBezTo>
                    <a:cubicBezTo>
                      <a:pt x="8" y="2"/>
                      <a:pt x="8" y="3"/>
                      <a:pt x="8" y="3"/>
                    </a:cubicBezTo>
                    <a:cubicBezTo>
                      <a:pt x="8" y="3"/>
                      <a:pt x="8" y="3"/>
                      <a:pt x="8" y="3"/>
                    </a:cubicBezTo>
                    <a:cubicBezTo>
                      <a:pt x="8" y="3"/>
                      <a:pt x="8" y="3"/>
                      <a:pt x="8" y="3"/>
                    </a:cubicBezTo>
                    <a:cubicBezTo>
                      <a:pt x="8" y="3"/>
                      <a:pt x="8" y="2"/>
                      <a:pt x="8" y="2"/>
                    </a:cubicBezTo>
                    <a:cubicBezTo>
                      <a:pt x="8" y="3"/>
                      <a:pt x="7" y="5"/>
                      <a:pt x="6" y="5"/>
                    </a:cubicBezTo>
                    <a:cubicBezTo>
                      <a:pt x="3" y="9"/>
                      <a:pt x="3" y="9"/>
                      <a:pt x="0" y="13"/>
                    </a:cubicBezTo>
                    <a:cubicBezTo>
                      <a:pt x="0" y="13"/>
                      <a:pt x="0" y="13"/>
                      <a:pt x="0" y="1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3" name="ï$ľídé"/>
              <p:cNvSpPr>
                <a:spLocks noChangeArrowheads="1"/>
              </p:cNvSpPr>
              <p:nvPr/>
            </p:nvSpPr>
            <p:spPr bwMode="auto">
              <a:xfrm>
                <a:off x="592" y="1726"/>
                <a:ext cx="37" cy="44"/>
              </a:xfrm>
              <a:custGeom>
                <a:avLst/>
                <a:gdLst>
                  <a:gd name="T0" fmla="*/ 6 w 18"/>
                  <a:gd name="T1" fmla="*/ 40 h 21"/>
                  <a:gd name="T2" fmla="*/ 8 w 18"/>
                  <a:gd name="T3" fmla="*/ 44 h 21"/>
                  <a:gd name="T4" fmla="*/ 16 w 18"/>
                  <a:gd name="T5" fmla="*/ 42 h 21"/>
                  <a:gd name="T6" fmla="*/ 25 w 18"/>
                  <a:gd name="T7" fmla="*/ 36 h 21"/>
                  <a:gd name="T8" fmla="*/ 33 w 18"/>
                  <a:gd name="T9" fmla="*/ 31 h 21"/>
                  <a:gd name="T10" fmla="*/ 35 w 18"/>
                  <a:gd name="T11" fmla="*/ 29 h 21"/>
                  <a:gd name="T12" fmla="*/ 35 w 18"/>
                  <a:gd name="T13" fmla="*/ 25 h 21"/>
                  <a:gd name="T14" fmla="*/ 37 w 18"/>
                  <a:gd name="T15" fmla="*/ 23 h 21"/>
                  <a:gd name="T16" fmla="*/ 35 w 18"/>
                  <a:gd name="T17" fmla="*/ 17 h 21"/>
                  <a:gd name="T18" fmla="*/ 33 w 18"/>
                  <a:gd name="T19" fmla="*/ 13 h 21"/>
                  <a:gd name="T20" fmla="*/ 29 w 18"/>
                  <a:gd name="T21" fmla="*/ 8 h 21"/>
                  <a:gd name="T22" fmla="*/ 27 w 18"/>
                  <a:gd name="T23" fmla="*/ 2 h 21"/>
                  <a:gd name="T24" fmla="*/ 19 w 18"/>
                  <a:gd name="T25" fmla="*/ 2 h 21"/>
                  <a:gd name="T26" fmla="*/ 14 w 18"/>
                  <a:gd name="T27" fmla="*/ 6 h 21"/>
                  <a:gd name="T28" fmla="*/ 12 w 18"/>
                  <a:gd name="T29" fmla="*/ 8 h 21"/>
                  <a:gd name="T30" fmla="*/ 8 w 18"/>
                  <a:gd name="T31" fmla="*/ 10 h 21"/>
                  <a:gd name="T32" fmla="*/ 4 w 18"/>
                  <a:gd name="T33" fmla="*/ 13 h 21"/>
                  <a:gd name="T34" fmla="*/ 4 w 18"/>
                  <a:gd name="T35" fmla="*/ 17 h 21"/>
                  <a:gd name="T36" fmla="*/ 4 w 18"/>
                  <a:gd name="T37" fmla="*/ 23 h 21"/>
                  <a:gd name="T38" fmla="*/ 4 w 18"/>
                  <a:gd name="T39" fmla="*/ 25 h 21"/>
                  <a:gd name="T40" fmla="*/ 2 w 18"/>
                  <a:gd name="T41" fmla="*/ 27 h 21"/>
                  <a:gd name="T42" fmla="*/ 0 w 18"/>
                  <a:gd name="T43" fmla="*/ 34 h 21"/>
                  <a:gd name="T44" fmla="*/ 2 w 18"/>
                  <a:gd name="T45" fmla="*/ 38 h 21"/>
                  <a:gd name="T46" fmla="*/ 6 w 18"/>
                  <a:gd name="T47" fmla="*/ 40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21"/>
                  <a:gd name="T74" fmla="*/ 18 w 18"/>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21">
                    <a:moveTo>
                      <a:pt x="3" y="19"/>
                    </a:moveTo>
                    <a:cubicBezTo>
                      <a:pt x="3" y="20"/>
                      <a:pt x="4" y="21"/>
                      <a:pt x="4" y="21"/>
                    </a:cubicBezTo>
                    <a:cubicBezTo>
                      <a:pt x="5" y="21"/>
                      <a:pt x="8" y="20"/>
                      <a:pt x="8" y="20"/>
                    </a:cubicBezTo>
                    <a:cubicBezTo>
                      <a:pt x="9" y="20"/>
                      <a:pt x="9" y="20"/>
                      <a:pt x="12" y="17"/>
                    </a:cubicBezTo>
                    <a:cubicBezTo>
                      <a:pt x="13" y="16"/>
                      <a:pt x="15" y="16"/>
                      <a:pt x="16" y="15"/>
                    </a:cubicBezTo>
                    <a:cubicBezTo>
                      <a:pt x="16" y="14"/>
                      <a:pt x="17" y="14"/>
                      <a:pt x="17" y="14"/>
                    </a:cubicBezTo>
                    <a:cubicBezTo>
                      <a:pt x="17" y="13"/>
                      <a:pt x="17" y="13"/>
                      <a:pt x="17" y="12"/>
                    </a:cubicBezTo>
                    <a:cubicBezTo>
                      <a:pt x="18" y="11"/>
                      <a:pt x="18" y="11"/>
                      <a:pt x="18" y="11"/>
                    </a:cubicBezTo>
                    <a:cubicBezTo>
                      <a:pt x="17" y="8"/>
                      <a:pt x="17" y="8"/>
                      <a:pt x="17" y="8"/>
                    </a:cubicBezTo>
                    <a:cubicBezTo>
                      <a:pt x="16" y="6"/>
                      <a:pt x="16" y="6"/>
                      <a:pt x="16" y="6"/>
                    </a:cubicBezTo>
                    <a:cubicBezTo>
                      <a:pt x="14" y="4"/>
                      <a:pt x="14" y="4"/>
                      <a:pt x="14" y="4"/>
                    </a:cubicBezTo>
                    <a:cubicBezTo>
                      <a:pt x="13" y="1"/>
                      <a:pt x="13" y="1"/>
                      <a:pt x="13" y="1"/>
                    </a:cubicBezTo>
                    <a:cubicBezTo>
                      <a:pt x="12" y="0"/>
                      <a:pt x="9" y="1"/>
                      <a:pt x="9" y="1"/>
                    </a:cubicBezTo>
                    <a:cubicBezTo>
                      <a:pt x="9" y="1"/>
                      <a:pt x="8" y="2"/>
                      <a:pt x="7" y="3"/>
                    </a:cubicBezTo>
                    <a:cubicBezTo>
                      <a:pt x="6" y="4"/>
                      <a:pt x="6" y="4"/>
                      <a:pt x="6" y="4"/>
                    </a:cubicBezTo>
                    <a:cubicBezTo>
                      <a:pt x="5" y="5"/>
                      <a:pt x="5" y="5"/>
                      <a:pt x="4" y="5"/>
                    </a:cubicBezTo>
                    <a:cubicBezTo>
                      <a:pt x="3" y="5"/>
                      <a:pt x="2" y="5"/>
                      <a:pt x="2" y="6"/>
                    </a:cubicBezTo>
                    <a:cubicBezTo>
                      <a:pt x="2" y="6"/>
                      <a:pt x="2" y="7"/>
                      <a:pt x="2" y="8"/>
                    </a:cubicBezTo>
                    <a:cubicBezTo>
                      <a:pt x="2" y="9"/>
                      <a:pt x="2" y="9"/>
                      <a:pt x="2" y="11"/>
                    </a:cubicBezTo>
                    <a:cubicBezTo>
                      <a:pt x="2" y="11"/>
                      <a:pt x="2" y="12"/>
                      <a:pt x="2" y="12"/>
                    </a:cubicBezTo>
                    <a:cubicBezTo>
                      <a:pt x="1" y="13"/>
                      <a:pt x="1" y="13"/>
                      <a:pt x="1" y="13"/>
                    </a:cubicBezTo>
                    <a:cubicBezTo>
                      <a:pt x="0" y="16"/>
                      <a:pt x="0" y="16"/>
                      <a:pt x="0" y="16"/>
                    </a:cubicBezTo>
                    <a:cubicBezTo>
                      <a:pt x="1" y="18"/>
                      <a:pt x="1" y="18"/>
                      <a:pt x="1" y="18"/>
                    </a:cubicBezTo>
                    <a:lnTo>
                      <a:pt x="3" y="1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4" name="ísḻiḓè"/>
              <p:cNvSpPr>
                <a:spLocks noChangeArrowheads="1"/>
              </p:cNvSpPr>
              <p:nvPr/>
            </p:nvSpPr>
            <p:spPr bwMode="auto">
              <a:xfrm>
                <a:off x="184" y="1606"/>
                <a:ext cx="439" cy="826"/>
              </a:xfrm>
              <a:custGeom>
                <a:avLst/>
                <a:gdLst>
                  <a:gd name="T0" fmla="*/ 347 w 211"/>
                  <a:gd name="T1" fmla="*/ 770 h 398"/>
                  <a:gd name="T2" fmla="*/ 337 w 211"/>
                  <a:gd name="T3" fmla="*/ 760 h 398"/>
                  <a:gd name="T4" fmla="*/ 337 w 211"/>
                  <a:gd name="T5" fmla="*/ 749 h 398"/>
                  <a:gd name="T6" fmla="*/ 329 w 211"/>
                  <a:gd name="T7" fmla="*/ 733 h 398"/>
                  <a:gd name="T8" fmla="*/ 329 w 211"/>
                  <a:gd name="T9" fmla="*/ 710 h 398"/>
                  <a:gd name="T10" fmla="*/ 329 w 211"/>
                  <a:gd name="T11" fmla="*/ 635 h 398"/>
                  <a:gd name="T12" fmla="*/ 310 w 211"/>
                  <a:gd name="T13" fmla="*/ 569 h 398"/>
                  <a:gd name="T14" fmla="*/ 252 w 211"/>
                  <a:gd name="T15" fmla="*/ 552 h 398"/>
                  <a:gd name="T16" fmla="*/ 210 w 211"/>
                  <a:gd name="T17" fmla="*/ 523 h 398"/>
                  <a:gd name="T18" fmla="*/ 110 w 211"/>
                  <a:gd name="T19" fmla="*/ 511 h 398"/>
                  <a:gd name="T20" fmla="*/ 94 w 211"/>
                  <a:gd name="T21" fmla="*/ 529 h 398"/>
                  <a:gd name="T22" fmla="*/ 54 w 211"/>
                  <a:gd name="T23" fmla="*/ 475 h 398"/>
                  <a:gd name="T24" fmla="*/ 42 w 211"/>
                  <a:gd name="T25" fmla="*/ 465 h 398"/>
                  <a:gd name="T26" fmla="*/ 25 w 211"/>
                  <a:gd name="T27" fmla="*/ 417 h 398"/>
                  <a:gd name="T28" fmla="*/ 50 w 211"/>
                  <a:gd name="T29" fmla="*/ 419 h 398"/>
                  <a:gd name="T30" fmla="*/ 64 w 211"/>
                  <a:gd name="T31" fmla="*/ 330 h 398"/>
                  <a:gd name="T32" fmla="*/ 94 w 211"/>
                  <a:gd name="T33" fmla="*/ 278 h 398"/>
                  <a:gd name="T34" fmla="*/ 121 w 211"/>
                  <a:gd name="T35" fmla="*/ 245 h 398"/>
                  <a:gd name="T36" fmla="*/ 102 w 211"/>
                  <a:gd name="T37" fmla="*/ 251 h 398"/>
                  <a:gd name="T38" fmla="*/ 100 w 211"/>
                  <a:gd name="T39" fmla="*/ 218 h 398"/>
                  <a:gd name="T40" fmla="*/ 112 w 211"/>
                  <a:gd name="T41" fmla="*/ 218 h 398"/>
                  <a:gd name="T42" fmla="*/ 125 w 211"/>
                  <a:gd name="T43" fmla="*/ 228 h 398"/>
                  <a:gd name="T44" fmla="*/ 144 w 211"/>
                  <a:gd name="T45" fmla="*/ 245 h 398"/>
                  <a:gd name="T46" fmla="*/ 156 w 211"/>
                  <a:gd name="T47" fmla="*/ 241 h 398"/>
                  <a:gd name="T48" fmla="*/ 144 w 211"/>
                  <a:gd name="T49" fmla="*/ 174 h 398"/>
                  <a:gd name="T50" fmla="*/ 129 w 211"/>
                  <a:gd name="T51" fmla="*/ 116 h 398"/>
                  <a:gd name="T52" fmla="*/ 125 w 211"/>
                  <a:gd name="T53" fmla="*/ 120 h 398"/>
                  <a:gd name="T54" fmla="*/ 106 w 211"/>
                  <a:gd name="T55" fmla="*/ 135 h 398"/>
                  <a:gd name="T56" fmla="*/ 112 w 211"/>
                  <a:gd name="T57" fmla="*/ 116 h 398"/>
                  <a:gd name="T58" fmla="*/ 106 w 211"/>
                  <a:gd name="T59" fmla="*/ 108 h 398"/>
                  <a:gd name="T60" fmla="*/ 104 w 211"/>
                  <a:gd name="T61" fmla="*/ 95 h 398"/>
                  <a:gd name="T62" fmla="*/ 89 w 211"/>
                  <a:gd name="T63" fmla="*/ 104 h 398"/>
                  <a:gd name="T64" fmla="*/ 81 w 211"/>
                  <a:gd name="T65" fmla="*/ 122 h 398"/>
                  <a:gd name="T66" fmla="*/ 81 w 211"/>
                  <a:gd name="T67" fmla="*/ 127 h 398"/>
                  <a:gd name="T68" fmla="*/ 81 w 211"/>
                  <a:gd name="T69" fmla="*/ 127 h 398"/>
                  <a:gd name="T70" fmla="*/ 75 w 211"/>
                  <a:gd name="T71" fmla="*/ 164 h 398"/>
                  <a:gd name="T72" fmla="*/ 52 w 211"/>
                  <a:gd name="T73" fmla="*/ 193 h 398"/>
                  <a:gd name="T74" fmla="*/ 40 w 211"/>
                  <a:gd name="T75" fmla="*/ 174 h 398"/>
                  <a:gd name="T76" fmla="*/ 40 w 211"/>
                  <a:gd name="T77" fmla="*/ 160 h 398"/>
                  <a:gd name="T78" fmla="*/ 75 w 211"/>
                  <a:gd name="T79" fmla="*/ 102 h 398"/>
                  <a:gd name="T80" fmla="*/ 89 w 211"/>
                  <a:gd name="T81" fmla="*/ 93 h 398"/>
                  <a:gd name="T82" fmla="*/ 129 w 211"/>
                  <a:gd name="T83" fmla="*/ 25 h 398"/>
                  <a:gd name="T84" fmla="*/ 121 w 211"/>
                  <a:gd name="T85" fmla="*/ 25 h 398"/>
                  <a:gd name="T86" fmla="*/ 114 w 211"/>
                  <a:gd name="T87" fmla="*/ 29 h 398"/>
                  <a:gd name="T88" fmla="*/ 102 w 211"/>
                  <a:gd name="T89" fmla="*/ 44 h 398"/>
                  <a:gd name="T90" fmla="*/ 133 w 211"/>
                  <a:gd name="T91" fmla="*/ 0 h 398"/>
                  <a:gd name="T92" fmla="*/ 96 w 211"/>
                  <a:gd name="T93" fmla="*/ 44 h 398"/>
                  <a:gd name="T94" fmla="*/ 40 w 211"/>
                  <a:gd name="T95" fmla="*/ 143 h 398"/>
                  <a:gd name="T96" fmla="*/ 2 w 211"/>
                  <a:gd name="T97" fmla="*/ 382 h 398"/>
                  <a:gd name="T98" fmla="*/ 25 w 211"/>
                  <a:gd name="T99" fmla="*/ 490 h 398"/>
                  <a:gd name="T100" fmla="*/ 37 w 211"/>
                  <a:gd name="T101" fmla="*/ 506 h 398"/>
                  <a:gd name="T102" fmla="*/ 50 w 211"/>
                  <a:gd name="T103" fmla="*/ 508 h 398"/>
                  <a:gd name="T104" fmla="*/ 81 w 211"/>
                  <a:gd name="T105" fmla="*/ 535 h 398"/>
                  <a:gd name="T106" fmla="*/ 89 w 211"/>
                  <a:gd name="T107" fmla="*/ 540 h 398"/>
                  <a:gd name="T108" fmla="*/ 98 w 211"/>
                  <a:gd name="T109" fmla="*/ 533 h 398"/>
                  <a:gd name="T110" fmla="*/ 114 w 211"/>
                  <a:gd name="T111" fmla="*/ 562 h 398"/>
                  <a:gd name="T112" fmla="*/ 169 w 211"/>
                  <a:gd name="T113" fmla="*/ 637 h 398"/>
                  <a:gd name="T114" fmla="*/ 270 w 211"/>
                  <a:gd name="T115" fmla="*/ 728 h 398"/>
                  <a:gd name="T116" fmla="*/ 393 w 211"/>
                  <a:gd name="T117" fmla="*/ 801 h 3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1"/>
                  <a:gd name="T178" fmla="*/ 0 h 398"/>
                  <a:gd name="T179" fmla="*/ 211 w 211"/>
                  <a:gd name="T180" fmla="*/ 398 h 39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1" h="398">
                    <a:moveTo>
                      <a:pt x="189" y="386"/>
                    </a:moveTo>
                    <a:cubicBezTo>
                      <a:pt x="187" y="385"/>
                      <a:pt x="185" y="383"/>
                      <a:pt x="183" y="382"/>
                    </a:cubicBezTo>
                    <a:cubicBezTo>
                      <a:pt x="180" y="380"/>
                      <a:pt x="173" y="381"/>
                      <a:pt x="172" y="375"/>
                    </a:cubicBezTo>
                    <a:cubicBezTo>
                      <a:pt x="171" y="374"/>
                      <a:pt x="169" y="373"/>
                      <a:pt x="167" y="371"/>
                    </a:cubicBezTo>
                    <a:cubicBezTo>
                      <a:pt x="167" y="371"/>
                      <a:pt x="168" y="371"/>
                      <a:pt x="168" y="370"/>
                    </a:cubicBezTo>
                    <a:cubicBezTo>
                      <a:pt x="166" y="369"/>
                      <a:pt x="164" y="368"/>
                      <a:pt x="163" y="367"/>
                    </a:cubicBezTo>
                    <a:cubicBezTo>
                      <a:pt x="162" y="367"/>
                      <a:pt x="162" y="367"/>
                      <a:pt x="162" y="366"/>
                    </a:cubicBezTo>
                    <a:cubicBezTo>
                      <a:pt x="162" y="366"/>
                      <a:pt x="162" y="366"/>
                      <a:pt x="162" y="366"/>
                    </a:cubicBezTo>
                    <a:cubicBezTo>
                      <a:pt x="163" y="366"/>
                      <a:pt x="163" y="366"/>
                      <a:pt x="163" y="366"/>
                    </a:cubicBezTo>
                    <a:cubicBezTo>
                      <a:pt x="163" y="366"/>
                      <a:pt x="163" y="366"/>
                      <a:pt x="160" y="362"/>
                    </a:cubicBezTo>
                    <a:cubicBezTo>
                      <a:pt x="160" y="362"/>
                      <a:pt x="160" y="362"/>
                      <a:pt x="160" y="361"/>
                    </a:cubicBezTo>
                    <a:cubicBezTo>
                      <a:pt x="161" y="361"/>
                      <a:pt x="161" y="361"/>
                      <a:pt x="162" y="361"/>
                    </a:cubicBezTo>
                    <a:cubicBezTo>
                      <a:pt x="162" y="361"/>
                      <a:pt x="162" y="360"/>
                      <a:pt x="161" y="360"/>
                    </a:cubicBezTo>
                    <a:cubicBezTo>
                      <a:pt x="162" y="360"/>
                      <a:pt x="163" y="360"/>
                      <a:pt x="163" y="360"/>
                    </a:cubicBezTo>
                    <a:cubicBezTo>
                      <a:pt x="163" y="359"/>
                      <a:pt x="160" y="355"/>
                      <a:pt x="158" y="354"/>
                    </a:cubicBezTo>
                    <a:cubicBezTo>
                      <a:pt x="158" y="353"/>
                      <a:pt x="158" y="353"/>
                      <a:pt x="158" y="353"/>
                    </a:cubicBezTo>
                    <a:cubicBezTo>
                      <a:pt x="158" y="353"/>
                      <a:pt x="159" y="352"/>
                      <a:pt x="159" y="352"/>
                    </a:cubicBezTo>
                    <a:cubicBezTo>
                      <a:pt x="159" y="350"/>
                      <a:pt x="159" y="350"/>
                      <a:pt x="159" y="349"/>
                    </a:cubicBezTo>
                    <a:cubicBezTo>
                      <a:pt x="155" y="344"/>
                      <a:pt x="155" y="344"/>
                      <a:pt x="157" y="343"/>
                    </a:cubicBezTo>
                    <a:cubicBezTo>
                      <a:pt x="157" y="343"/>
                      <a:pt x="157" y="342"/>
                      <a:pt x="158" y="342"/>
                    </a:cubicBezTo>
                    <a:cubicBezTo>
                      <a:pt x="159" y="335"/>
                      <a:pt x="148" y="330"/>
                      <a:pt x="152" y="322"/>
                    </a:cubicBezTo>
                    <a:cubicBezTo>
                      <a:pt x="155" y="321"/>
                      <a:pt x="157" y="320"/>
                      <a:pt x="158" y="316"/>
                    </a:cubicBezTo>
                    <a:cubicBezTo>
                      <a:pt x="158" y="315"/>
                      <a:pt x="159" y="314"/>
                      <a:pt x="159" y="313"/>
                    </a:cubicBezTo>
                    <a:cubicBezTo>
                      <a:pt x="159" y="313"/>
                      <a:pt x="158" y="306"/>
                      <a:pt x="158" y="306"/>
                    </a:cubicBezTo>
                    <a:cubicBezTo>
                      <a:pt x="157" y="303"/>
                      <a:pt x="155" y="301"/>
                      <a:pt x="153" y="298"/>
                    </a:cubicBezTo>
                    <a:cubicBezTo>
                      <a:pt x="153" y="296"/>
                      <a:pt x="153" y="296"/>
                      <a:pt x="153" y="295"/>
                    </a:cubicBezTo>
                    <a:cubicBezTo>
                      <a:pt x="154" y="293"/>
                      <a:pt x="157" y="287"/>
                      <a:pt x="156" y="284"/>
                    </a:cubicBezTo>
                    <a:cubicBezTo>
                      <a:pt x="156" y="282"/>
                      <a:pt x="151" y="275"/>
                      <a:pt x="149" y="274"/>
                    </a:cubicBezTo>
                    <a:cubicBezTo>
                      <a:pt x="146" y="273"/>
                      <a:pt x="144" y="271"/>
                      <a:pt x="141" y="270"/>
                    </a:cubicBezTo>
                    <a:cubicBezTo>
                      <a:pt x="141" y="270"/>
                      <a:pt x="140" y="270"/>
                      <a:pt x="140" y="270"/>
                    </a:cubicBezTo>
                    <a:cubicBezTo>
                      <a:pt x="137" y="269"/>
                      <a:pt x="134" y="271"/>
                      <a:pt x="131" y="271"/>
                    </a:cubicBezTo>
                    <a:cubicBezTo>
                      <a:pt x="127" y="270"/>
                      <a:pt x="124" y="267"/>
                      <a:pt x="121" y="266"/>
                    </a:cubicBezTo>
                    <a:cubicBezTo>
                      <a:pt x="120" y="266"/>
                      <a:pt x="120" y="266"/>
                      <a:pt x="119" y="266"/>
                    </a:cubicBezTo>
                    <a:cubicBezTo>
                      <a:pt x="111" y="266"/>
                      <a:pt x="111" y="266"/>
                      <a:pt x="108" y="261"/>
                    </a:cubicBezTo>
                    <a:cubicBezTo>
                      <a:pt x="107" y="260"/>
                      <a:pt x="107" y="260"/>
                      <a:pt x="107" y="258"/>
                    </a:cubicBezTo>
                    <a:cubicBezTo>
                      <a:pt x="106" y="256"/>
                      <a:pt x="103" y="254"/>
                      <a:pt x="101" y="252"/>
                    </a:cubicBezTo>
                    <a:cubicBezTo>
                      <a:pt x="97" y="252"/>
                      <a:pt x="93" y="254"/>
                      <a:pt x="88" y="252"/>
                    </a:cubicBezTo>
                    <a:cubicBezTo>
                      <a:pt x="69" y="240"/>
                      <a:pt x="69" y="240"/>
                      <a:pt x="69" y="240"/>
                    </a:cubicBezTo>
                    <a:cubicBezTo>
                      <a:pt x="62" y="246"/>
                      <a:pt x="62" y="246"/>
                      <a:pt x="56" y="243"/>
                    </a:cubicBezTo>
                    <a:cubicBezTo>
                      <a:pt x="53" y="243"/>
                      <a:pt x="53" y="244"/>
                      <a:pt x="53" y="246"/>
                    </a:cubicBezTo>
                    <a:cubicBezTo>
                      <a:pt x="51" y="247"/>
                      <a:pt x="49" y="248"/>
                      <a:pt x="47" y="255"/>
                    </a:cubicBezTo>
                    <a:cubicBezTo>
                      <a:pt x="47" y="254"/>
                      <a:pt x="47" y="254"/>
                      <a:pt x="47" y="254"/>
                    </a:cubicBezTo>
                    <a:cubicBezTo>
                      <a:pt x="46" y="254"/>
                      <a:pt x="46" y="254"/>
                      <a:pt x="45" y="254"/>
                    </a:cubicBezTo>
                    <a:cubicBezTo>
                      <a:pt x="45" y="254"/>
                      <a:pt x="45" y="255"/>
                      <a:pt x="45" y="255"/>
                    </a:cubicBezTo>
                    <a:cubicBezTo>
                      <a:pt x="45" y="256"/>
                      <a:pt x="45" y="256"/>
                      <a:pt x="45" y="256"/>
                    </a:cubicBezTo>
                    <a:cubicBezTo>
                      <a:pt x="41" y="255"/>
                      <a:pt x="41" y="255"/>
                      <a:pt x="35" y="237"/>
                    </a:cubicBezTo>
                    <a:cubicBezTo>
                      <a:pt x="32" y="237"/>
                      <a:pt x="31" y="237"/>
                      <a:pt x="30" y="240"/>
                    </a:cubicBezTo>
                    <a:cubicBezTo>
                      <a:pt x="26" y="237"/>
                      <a:pt x="26" y="232"/>
                      <a:pt x="26" y="229"/>
                    </a:cubicBezTo>
                    <a:cubicBezTo>
                      <a:pt x="24" y="221"/>
                      <a:pt x="24" y="221"/>
                      <a:pt x="22" y="218"/>
                    </a:cubicBezTo>
                    <a:cubicBezTo>
                      <a:pt x="22" y="219"/>
                      <a:pt x="22" y="219"/>
                      <a:pt x="22" y="224"/>
                    </a:cubicBezTo>
                    <a:cubicBezTo>
                      <a:pt x="22" y="224"/>
                      <a:pt x="21" y="224"/>
                      <a:pt x="21" y="224"/>
                    </a:cubicBezTo>
                    <a:cubicBezTo>
                      <a:pt x="21" y="224"/>
                      <a:pt x="20" y="224"/>
                      <a:pt x="20" y="224"/>
                    </a:cubicBezTo>
                    <a:cubicBezTo>
                      <a:pt x="19" y="228"/>
                      <a:pt x="22" y="231"/>
                      <a:pt x="22" y="235"/>
                    </a:cubicBezTo>
                    <a:cubicBezTo>
                      <a:pt x="13" y="236"/>
                      <a:pt x="9" y="205"/>
                      <a:pt x="9" y="205"/>
                    </a:cubicBezTo>
                    <a:cubicBezTo>
                      <a:pt x="10" y="205"/>
                      <a:pt x="10" y="205"/>
                      <a:pt x="10" y="206"/>
                    </a:cubicBezTo>
                    <a:cubicBezTo>
                      <a:pt x="11" y="202"/>
                      <a:pt x="11" y="202"/>
                      <a:pt x="12" y="201"/>
                    </a:cubicBezTo>
                    <a:cubicBezTo>
                      <a:pt x="12" y="201"/>
                      <a:pt x="12" y="201"/>
                      <a:pt x="13" y="201"/>
                    </a:cubicBezTo>
                    <a:cubicBezTo>
                      <a:pt x="14" y="202"/>
                      <a:pt x="14" y="202"/>
                      <a:pt x="16" y="202"/>
                    </a:cubicBezTo>
                    <a:cubicBezTo>
                      <a:pt x="16" y="197"/>
                      <a:pt x="16" y="196"/>
                      <a:pt x="17" y="196"/>
                    </a:cubicBezTo>
                    <a:cubicBezTo>
                      <a:pt x="19" y="197"/>
                      <a:pt x="24" y="201"/>
                      <a:pt x="24" y="202"/>
                    </a:cubicBezTo>
                    <a:cubicBezTo>
                      <a:pt x="24" y="203"/>
                      <a:pt x="26" y="207"/>
                      <a:pt x="28" y="210"/>
                    </a:cubicBezTo>
                    <a:cubicBezTo>
                      <a:pt x="30" y="210"/>
                      <a:pt x="30" y="210"/>
                      <a:pt x="25" y="193"/>
                    </a:cubicBezTo>
                    <a:cubicBezTo>
                      <a:pt x="24" y="187"/>
                      <a:pt x="27" y="182"/>
                      <a:pt x="28" y="177"/>
                    </a:cubicBezTo>
                    <a:cubicBezTo>
                      <a:pt x="29" y="171"/>
                      <a:pt x="31" y="165"/>
                      <a:pt x="31" y="159"/>
                    </a:cubicBezTo>
                    <a:cubicBezTo>
                      <a:pt x="31" y="157"/>
                      <a:pt x="31" y="157"/>
                      <a:pt x="38" y="145"/>
                    </a:cubicBezTo>
                    <a:cubicBezTo>
                      <a:pt x="38" y="145"/>
                      <a:pt x="39" y="145"/>
                      <a:pt x="39" y="145"/>
                    </a:cubicBezTo>
                    <a:cubicBezTo>
                      <a:pt x="39" y="134"/>
                      <a:pt x="39" y="133"/>
                      <a:pt x="48" y="127"/>
                    </a:cubicBezTo>
                    <a:cubicBezTo>
                      <a:pt x="48" y="130"/>
                      <a:pt x="46" y="132"/>
                      <a:pt x="45" y="134"/>
                    </a:cubicBezTo>
                    <a:cubicBezTo>
                      <a:pt x="45" y="134"/>
                      <a:pt x="46" y="135"/>
                      <a:pt x="46" y="135"/>
                    </a:cubicBezTo>
                    <a:cubicBezTo>
                      <a:pt x="47" y="135"/>
                      <a:pt x="59" y="124"/>
                      <a:pt x="59" y="124"/>
                    </a:cubicBezTo>
                    <a:cubicBezTo>
                      <a:pt x="61" y="121"/>
                      <a:pt x="59" y="117"/>
                      <a:pt x="59" y="117"/>
                    </a:cubicBezTo>
                    <a:cubicBezTo>
                      <a:pt x="58" y="118"/>
                      <a:pt x="58" y="118"/>
                      <a:pt x="58" y="118"/>
                    </a:cubicBezTo>
                    <a:cubicBezTo>
                      <a:pt x="58" y="119"/>
                      <a:pt x="58" y="120"/>
                      <a:pt x="57" y="121"/>
                    </a:cubicBezTo>
                    <a:cubicBezTo>
                      <a:pt x="55" y="121"/>
                      <a:pt x="54" y="121"/>
                      <a:pt x="53" y="118"/>
                    </a:cubicBezTo>
                    <a:cubicBezTo>
                      <a:pt x="53" y="118"/>
                      <a:pt x="52" y="118"/>
                      <a:pt x="52" y="118"/>
                    </a:cubicBezTo>
                    <a:cubicBezTo>
                      <a:pt x="51" y="119"/>
                      <a:pt x="50" y="120"/>
                      <a:pt x="49" y="121"/>
                    </a:cubicBezTo>
                    <a:cubicBezTo>
                      <a:pt x="49" y="118"/>
                      <a:pt x="51" y="116"/>
                      <a:pt x="51" y="113"/>
                    </a:cubicBezTo>
                    <a:cubicBezTo>
                      <a:pt x="50" y="112"/>
                      <a:pt x="50" y="112"/>
                      <a:pt x="51" y="110"/>
                    </a:cubicBezTo>
                    <a:cubicBezTo>
                      <a:pt x="47" y="110"/>
                      <a:pt x="47" y="110"/>
                      <a:pt x="39" y="121"/>
                    </a:cubicBezTo>
                    <a:cubicBezTo>
                      <a:pt x="36" y="113"/>
                      <a:pt x="47" y="111"/>
                      <a:pt x="48" y="105"/>
                    </a:cubicBezTo>
                    <a:cubicBezTo>
                      <a:pt x="50" y="106"/>
                      <a:pt x="51" y="108"/>
                      <a:pt x="54" y="110"/>
                    </a:cubicBezTo>
                    <a:cubicBezTo>
                      <a:pt x="54" y="110"/>
                      <a:pt x="55" y="109"/>
                      <a:pt x="55" y="109"/>
                    </a:cubicBezTo>
                    <a:cubicBezTo>
                      <a:pt x="55" y="108"/>
                      <a:pt x="54" y="107"/>
                      <a:pt x="54" y="105"/>
                    </a:cubicBezTo>
                    <a:cubicBezTo>
                      <a:pt x="54" y="105"/>
                      <a:pt x="54" y="105"/>
                      <a:pt x="54" y="105"/>
                    </a:cubicBezTo>
                    <a:cubicBezTo>
                      <a:pt x="56" y="104"/>
                      <a:pt x="56" y="104"/>
                      <a:pt x="65" y="96"/>
                    </a:cubicBezTo>
                    <a:cubicBezTo>
                      <a:pt x="65" y="96"/>
                      <a:pt x="65" y="97"/>
                      <a:pt x="65" y="97"/>
                    </a:cubicBezTo>
                    <a:cubicBezTo>
                      <a:pt x="66" y="97"/>
                      <a:pt x="66" y="97"/>
                      <a:pt x="67" y="97"/>
                    </a:cubicBezTo>
                    <a:cubicBezTo>
                      <a:pt x="65" y="102"/>
                      <a:pt x="61" y="105"/>
                      <a:pt x="60" y="110"/>
                    </a:cubicBezTo>
                    <a:cubicBezTo>
                      <a:pt x="60" y="110"/>
                      <a:pt x="60" y="110"/>
                      <a:pt x="62" y="114"/>
                    </a:cubicBezTo>
                    <a:cubicBezTo>
                      <a:pt x="64" y="114"/>
                      <a:pt x="65" y="112"/>
                      <a:pt x="67" y="113"/>
                    </a:cubicBezTo>
                    <a:cubicBezTo>
                      <a:pt x="68" y="115"/>
                      <a:pt x="68" y="115"/>
                      <a:pt x="68" y="118"/>
                    </a:cubicBezTo>
                    <a:cubicBezTo>
                      <a:pt x="68" y="118"/>
                      <a:pt x="69" y="118"/>
                      <a:pt x="69" y="118"/>
                    </a:cubicBezTo>
                    <a:cubicBezTo>
                      <a:pt x="71" y="115"/>
                      <a:pt x="71" y="115"/>
                      <a:pt x="71" y="114"/>
                    </a:cubicBezTo>
                    <a:cubicBezTo>
                      <a:pt x="72" y="114"/>
                      <a:pt x="72" y="114"/>
                      <a:pt x="74" y="116"/>
                    </a:cubicBezTo>
                    <a:cubicBezTo>
                      <a:pt x="75" y="116"/>
                      <a:pt x="75" y="116"/>
                      <a:pt x="75" y="116"/>
                    </a:cubicBezTo>
                    <a:cubicBezTo>
                      <a:pt x="75" y="116"/>
                      <a:pt x="75" y="116"/>
                      <a:pt x="75" y="116"/>
                    </a:cubicBezTo>
                    <a:cubicBezTo>
                      <a:pt x="81" y="110"/>
                      <a:pt x="76" y="104"/>
                      <a:pt x="70" y="104"/>
                    </a:cubicBezTo>
                    <a:cubicBezTo>
                      <a:pt x="70" y="103"/>
                      <a:pt x="70" y="103"/>
                      <a:pt x="72" y="85"/>
                    </a:cubicBezTo>
                    <a:cubicBezTo>
                      <a:pt x="72" y="85"/>
                      <a:pt x="71" y="85"/>
                      <a:pt x="70" y="85"/>
                    </a:cubicBezTo>
                    <a:cubicBezTo>
                      <a:pt x="70" y="84"/>
                      <a:pt x="70" y="84"/>
                      <a:pt x="69" y="84"/>
                    </a:cubicBezTo>
                    <a:cubicBezTo>
                      <a:pt x="70" y="83"/>
                      <a:pt x="70" y="81"/>
                      <a:pt x="70" y="80"/>
                    </a:cubicBezTo>
                    <a:cubicBezTo>
                      <a:pt x="63" y="77"/>
                      <a:pt x="63" y="77"/>
                      <a:pt x="62" y="75"/>
                    </a:cubicBezTo>
                    <a:cubicBezTo>
                      <a:pt x="60" y="70"/>
                      <a:pt x="63" y="64"/>
                      <a:pt x="61" y="59"/>
                    </a:cubicBezTo>
                    <a:cubicBezTo>
                      <a:pt x="61" y="59"/>
                      <a:pt x="62" y="59"/>
                      <a:pt x="62" y="56"/>
                    </a:cubicBezTo>
                    <a:cubicBezTo>
                      <a:pt x="63" y="53"/>
                      <a:pt x="63" y="52"/>
                      <a:pt x="62" y="53"/>
                    </a:cubicBezTo>
                    <a:cubicBezTo>
                      <a:pt x="62" y="53"/>
                      <a:pt x="61" y="54"/>
                      <a:pt x="61" y="54"/>
                    </a:cubicBezTo>
                    <a:cubicBezTo>
                      <a:pt x="61" y="54"/>
                      <a:pt x="61" y="55"/>
                      <a:pt x="60" y="55"/>
                    </a:cubicBezTo>
                    <a:cubicBezTo>
                      <a:pt x="60" y="56"/>
                      <a:pt x="60" y="57"/>
                      <a:pt x="60" y="58"/>
                    </a:cubicBezTo>
                    <a:cubicBezTo>
                      <a:pt x="59" y="59"/>
                      <a:pt x="59" y="59"/>
                      <a:pt x="59" y="59"/>
                    </a:cubicBezTo>
                    <a:cubicBezTo>
                      <a:pt x="59" y="59"/>
                      <a:pt x="59" y="60"/>
                      <a:pt x="58" y="60"/>
                    </a:cubicBezTo>
                    <a:cubicBezTo>
                      <a:pt x="56" y="66"/>
                      <a:pt x="56" y="66"/>
                      <a:pt x="54" y="67"/>
                    </a:cubicBezTo>
                    <a:cubicBezTo>
                      <a:pt x="53" y="67"/>
                      <a:pt x="52" y="66"/>
                      <a:pt x="51" y="65"/>
                    </a:cubicBezTo>
                    <a:cubicBezTo>
                      <a:pt x="51" y="64"/>
                      <a:pt x="51" y="62"/>
                      <a:pt x="51" y="62"/>
                    </a:cubicBezTo>
                    <a:cubicBezTo>
                      <a:pt x="51" y="62"/>
                      <a:pt x="51" y="62"/>
                      <a:pt x="51" y="62"/>
                    </a:cubicBezTo>
                    <a:cubicBezTo>
                      <a:pt x="51" y="61"/>
                      <a:pt x="51" y="60"/>
                      <a:pt x="52" y="59"/>
                    </a:cubicBezTo>
                    <a:cubicBezTo>
                      <a:pt x="52" y="58"/>
                      <a:pt x="53" y="57"/>
                      <a:pt x="54" y="56"/>
                    </a:cubicBezTo>
                    <a:cubicBezTo>
                      <a:pt x="54" y="55"/>
                      <a:pt x="54" y="55"/>
                      <a:pt x="54" y="54"/>
                    </a:cubicBezTo>
                    <a:cubicBezTo>
                      <a:pt x="54" y="54"/>
                      <a:pt x="54" y="54"/>
                      <a:pt x="53" y="54"/>
                    </a:cubicBezTo>
                    <a:cubicBezTo>
                      <a:pt x="53" y="54"/>
                      <a:pt x="52" y="54"/>
                      <a:pt x="51" y="53"/>
                    </a:cubicBezTo>
                    <a:cubicBezTo>
                      <a:pt x="51" y="53"/>
                      <a:pt x="51" y="53"/>
                      <a:pt x="51" y="52"/>
                    </a:cubicBezTo>
                    <a:cubicBezTo>
                      <a:pt x="51" y="52"/>
                      <a:pt x="51" y="49"/>
                      <a:pt x="51" y="48"/>
                    </a:cubicBezTo>
                    <a:cubicBezTo>
                      <a:pt x="51" y="48"/>
                      <a:pt x="51" y="47"/>
                      <a:pt x="51" y="47"/>
                    </a:cubicBezTo>
                    <a:cubicBezTo>
                      <a:pt x="50" y="47"/>
                      <a:pt x="50" y="46"/>
                      <a:pt x="50" y="46"/>
                    </a:cubicBezTo>
                    <a:cubicBezTo>
                      <a:pt x="50" y="46"/>
                      <a:pt x="50" y="46"/>
                      <a:pt x="50" y="46"/>
                    </a:cubicBezTo>
                    <a:cubicBezTo>
                      <a:pt x="49" y="47"/>
                      <a:pt x="49" y="47"/>
                      <a:pt x="49" y="47"/>
                    </a:cubicBezTo>
                    <a:cubicBezTo>
                      <a:pt x="48" y="49"/>
                      <a:pt x="47" y="52"/>
                      <a:pt x="46" y="51"/>
                    </a:cubicBezTo>
                    <a:cubicBezTo>
                      <a:pt x="46" y="50"/>
                      <a:pt x="46" y="49"/>
                      <a:pt x="45" y="49"/>
                    </a:cubicBezTo>
                    <a:cubicBezTo>
                      <a:pt x="45" y="49"/>
                      <a:pt x="44" y="50"/>
                      <a:pt x="43" y="50"/>
                    </a:cubicBezTo>
                    <a:cubicBezTo>
                      <a:pt x="43" y="50"/>
                      <a:pt x="43" y="51"/>
                      <a:pt x="43" y="51"/>
                    </a:cubicBezTo>
                    <a:cubicBezTo>
                      <a:pt x="42" y="51"/>
                      <a:pt x="42" y="52"/>
                      <a:pt x="42" y="52"/>
                    </a:cubicBezTo>
                    <a:cubicBezTo>
                      <a:pt x="42" y="53"/>
                      <a:pt x="42" y="53"/>
                      <a:pt x="41" y="57"/>
                    </a:cubicBezTo>
                    <a:cubicBezTo>
                      <a:pt x="40" y="58"/>
                      <a:pt x="40" y="59"/>
                      <a:pt x="39" y="59"/>
                    </a:cubicBezTo>
                    <a:cubicBezTo>
                      <a:pt x="39" y="59"/>
                      <a:pt x="39" y="60"/>
                      <a:pt x="38" y="60"/>
                    </a:cubicBezTo>
                    <a:cubicBezTo>
                      <a:pt x="38" y="60"/>
                      <a:pt x="38"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39" y="61"/>
                    </a:cubicBezTo>
                    <a:cubicBezTo>
                      <a:pt x="39" y="61"/>
                      <a:pt x="39" y="61"/>
                      <a:pt x="40" y="61"/>
                    </a:cubicBezTo>
                    <a:cubicBezTo>
                      <a:pt x="40" y="62"/>
                      <a:pt x="38" y="64"/>
                      <a:pt x="37" y="66"/>
                    </a:cubicBezTo>
                    <a:cubicBezTo>
                      <a:pt x="36" y="68"/>
                      <a:pt x="36" y="70"/>
                      <a:pt x="35" y="72"/>
                    </a:cubicBezTo>
                    <a:cubicBezTo>
                      <a:pt x="36" y="74"/>
                      <a:pt x="36" y="79"/>
                      <a:pt x="36" y="79"/>
                    </a:cubicBezTo>
                    <a:cubicBezTo>
                      <a:pt x="34" y="83"/>
                      <a:pt x="30" y="86"/>
                      <a:pt x="29" y="91"/>
                    </a:cubicBezTo>
                    <a:cubicBezTo>
                      <a:pt x="27" y="96"/>
                      <a:pt x="29" y="101"/>
                      <a:pt x="27" y="106"/>
                    </a:cubicBezTo>
                    <a:cubicBezTo>
                      <a:pt x="26" y="107"/>
                      <a:pt x="26" y="107"/>
                      <a:pt x="25" y="108"/>
                    </a:cubicBezTo>
                    <a:cubicBezTo>
                      <a:pt x="21" y="106"/>
                      <a:pt x="25" y="93"/>
                      <a:pt x="25" y="93"/>
                    </a:cubicBezTo>
                    <a:cubicBezTo>
                      <a:pt x="26" y="92"/>
                      <a:pt x="26" y="91"/>
                      <a:pt x="26" y="90"/>
                    </a:cubicBezTo>
                    <a:cubicBezTo>
                      <a:pt x="26" y="90"/>
                      <a:pt x="25" y="90"/>
                      <a:pt x="25" y="90"/>
                    </a:cubicBezTo>
                    <a:cubicBezTo>
                      <a:pt x="22" y="90"/>
                      <a:pt x="22" y="90"/>
                      <a:pt x="21" y="90"/>
                    </a:cubicBezTo>
                    <a:cubicBezTo>
                      <a:pt x="20" y="85"/>
                      <a:pt x="20" y="85"/>
                      <a:pt x="19" y="84"/>
                    </a:cubicBezTo>
                    <a:cubicBezTo>
                      <a:pt x="19" y="84"/>
                      <a:pt x="19" y="84"/>
                      <a:pt x="18" y="84"/>
                    </a:cubicBezTo>
                    <a:cubicBezTo>
                      <a:pt x="18" y="82"/>
                      <a:pt x="19" y="79"/>
                      <a:pt x="20" y="77"/>
                    </a:cubicBezTo>
                    <a:cubicBezTo>
                      <a:pt x="20" y="77"/>
                      <a:pt x="19" y="77"/>
                      <a:pt x="19" y="77"/>
                    </a:cubicBezTo>
                    <a:cubicBezTo>
                      <a:pt x="19" y="77"/>
                      <a:pt x="19" y="77"/>
                      <a:pt x="19" y="77"/>
                    </a:cubicBezTo>
                    <a:cubicBezTo>
                      <a:pt x="19" y="76"/>
                      <a:pt x="19" y="75"/>
                      <a:pt x="20" y="73"/>
                    </a:cubicBezTo>
                    <a:cubicBezTo>
                      <a:pt x="25" y="61"/>
                      <a:pt x="38" y="41"/>
                      <a:pt x="41" y="38"/>
                    </a:cubicBezTo>
                    <a:cubicBezTo>
                      <a:pt x="41" y="43"/>
                      <a:pt x="37" y="45"/>
                      <a:pt x="35" y="49"/>
                    </a:cubicBezTo>
                    <a:cubicBezTo>
                      <a:pt x="35" y="49"/>
                      <a:pt x="36" y="49"/>
                      <a:pt x="36" y="49"/>
                    </a:cubicBezTo>
                    <a:cubicBezTo>
                      <a:pt x="36" y="50"/>
                      <a:pt x="36" y="50"/>
                      <a:pt x="36" y="51"/>
                    </a:cubicBezTo>
                    <a:cubicBezTo>
                      <a:pt x="39" y="50"/>
                      <a:pt x="38" y="46"/>
                      <a:pt x="41" y="44"/>
                    </a:cubicBezTo>
                    <a:cubicBezTo>
                      <a:pt x="41" y="45"/>
                      <a:pt x="41" y="46"/>
                      <a:pt x="41" y="46"/>
                    </a:cubicBezTo>
                    <a:cubicBezTo>
                      <a:pt x="41" y="46"/>
                      <a:pt x="42" y="47"/>
                      <a:pt x="43" y="45"/>
                    </a:cubicBezTo>
                    <a:cubicBezTo>
                      <a:pt x="45" y="42"/>
                      <a:pt x="42" y="33"/>
                      <a:pt x="46" y="35"/>
                    </a:cubicBezTo>
                    <a:cubicBezTo>
                      <a:pt x="48" y="33"/>
                      <a:pt x="48" y="30"/>
                      <a:pt x="50" y="29"/>
                    </a:cubicBezTo>
                    <a:cubicBezTo>
                      <a:pt x="50" y="29"/>
                      <a:pt x="50" y="29"/>
                      <a:pt x="50" y="29"/>
                    </a:cubicBezTo>
                    <a:cubicBezTo>
                      <a:pt x="62" y="12"/>
                      <a:pt x="62" y="12"/>
                      <a:pt x="62" y="12"/>
                    </a:cubicBezTo>
                    <a:cubicBezTo>
                      <a:pt x="62" y="12"/>
                      <a:pt x="62" y="12"/>
                      <a:pt x="62" y="12"/>
                    </a:cubicBezTo>
                    <a:cubicBezTo>
                      <a:pt x="62" y="11"/>
                      <a:pt x="62" y="10"/>
                      <a:pt x="61" y="9"/>
                    </a:cubicBezTo>
                    <a:cubicBezTo>
                      <a:pt x="61" y="9"/>
                      <a:pt x="60" y="10"/>
                      <a:pt x="58" y="12"/>
                    </a:cubicBezTo>
                    <a:cubicBezTo>
                      <a:pt x="58" y="12"/>
                      <a:pt x="58" y="12"/>
                      <a:pt x="58" y="12"/>
                    </a:cubicBezTo>
                    <a:cubicBezTo>
                      <a:pt x="57" y="14"/>
                      <a:pt x="49" y="26"/>
                      <a:pt x="48" y="26"/>
                    </a:cubicBezTo>
                    <a:cubicBezTo>
                      <a:pt x="48" y="26"/>
                      <a:pt x="48" y="25"/>
                      <a:pt x="51" y="21"/>
                    </a:cubicBezTo>
                    <a:cubicBezTo>
                      <a:pt x="51" y="20"/>
                      <a:pt x="55" y="15"/>
                      <a:pt x="55" y="14"/>
                    </a:cubicBezTo>
                    <a:cubicBezTo>
                      <a:pt x="55" y="14"/>
                      <a:pt x="55" y="14"/>
                      <a:pt x="55" y="14"/>
                    </a:cubicBezTo>
                    <a:cubicBezTo>
                      <a:pt x="55" y="14"/>
                      <a:pt x="55" y="14"/>
                      <a:pt x="55" y="14"/>
                    </a:cubicBezTo>
                    <a:cubicBezTo>
                      <a:pt x="55" y="14"/>
                      <a:pt x="55" y="14"/>
                      <a:pt x="55" y="14"/>
                    </a:cubicBezTo>
                    <a:cubicBezTo>
                      <a:pt x="55" y="14"/>
                      <a:pt x="55" y="14"/>
                      <a:pt x="55" y="14"/>
                    </a:cubicBezTo>
                    <a:cubicBezTo>
                      <a:pt x="55" y="14"/>
                      <a:pt x="55" y="14"/>
                      <a:pt x="49" y="21"/>
                    </a:cubicBezTo>
                    <a:cubicBezTo>
                      <a:pt x="50" y="20"/>
                      <a:pt x="50" y="20"/>
                      <a:pt x="59" y="7"/>
                    </a:cubicBezTo>
                    <a:cubicBezTo>
                      <a:pt x="58" y="7"/>
                      <a:pt x="58" y="8"/>
                      <a:pt x="58" y="8"/>
                    </a:cubicBezTo>
                    <a:cubicBezTo>
                      <a:pt x="60" y="5"/>
                      <a:pt x="62" y="3"/>
                      <a:pt x="63" y="1"/>
                    </a:cubicBezTo>
                    <a:cubicBezTo>
                      <a:pt x="64" y="1"/>
                      <a:pt x="64" y="0"/>
                      <a:pt x="64" y="0"/>
                    </a:cubicBezTo>
                    <a:cubicBezTo>
                      <a:pt x="61" y="3"/>
                      <a:pt x="59" y="5"/>
                      <a:pt x="57" y="8"/>
                    </a:cubicBezTo>
                    <a:cubicBezTo>
                      <a:pt x="55" y="9"/>
                      <a:pt x="54" y="11"/>
                      <a:pt x="54" y="12"/>
                    </a:cubicBezTo>
                    <a:cubicBezTo>
                      <a:pt x="51" y="15"/>
                      <a:pt x="48" y="18"/>
                      <a:pt x="46" y="22"/>
                    </a:cubicBezTo>
                    <a:cubicBezTo>
                      <a:pt x="46" y="22"/>
                      <a:pt x="46" y="22"/>
                      <a:pt x="46" y="21"/>
                    </a:cubicBezTo>
                    <a:cubicBezTo>
                      <a:pt x="46" y="22"/>
                      <a:pt x="45" y="23"/>
                      <a:pt x="41" y="28"/>
                    </a:cubicBezTo>
                    <a:cubicBezTo>
                      <a:pt x="41" y="28"/>
                      <a:pt x="41" y="28"/>
                      <a:pt x="42" y="28"/>
                    </a:cubicBezTo>
                    <a:cubicBezTo>
                      <a:pt x="41" y="28"/>
                      <a:pt x="41" y="28"/>
                      <a:pt x="36" y="35"/>
                    </a:cubicBezTo>
                    <a:cubicBezTo>
                      <a:pt x="24" y="56"/>
                      <a:pt x="24" y="57"/>
                      <a:pt x="19" y="69"/>
                    </a:cubicBezTo>
                    <a:cubicBezTo>
                      <a:pt x="15" y="78"/>
                      <a:pt x="15" y="78"/>
                      <a:pt x="15" y="78"/>
                    </a:cubicBezTo>
                    <a:cubicBezTo>
                      <a:pt x="12" y="86"/>
                      <a:pt x="9" y="97"/>
                      <a:pt x="7" y="105"/>
                    </a:cubicBezTo>
                    <a:cubicBezTo>
                      <a:pt x="2" y="130"/>
                      <a:pt x="2" y="130"/>
                      <a:pt x="1" y="144"/>
                    </a:cubicBezTo>
                    <a:cubicBezTo>
                      <a:pt x="0" y="170"/>
                      <a:pt x="0" y="170"/>
                      <a:pt x="1" y="184"/>
                    </a:cubicBezTo>
                    <a:cubicBezTo>
                      <a:pt x="2" y="193"/>
                      <a:pt x="4" y="205"/>
                      <a:pt x="5" y="213"/>
                    </a:cubicBezTo>
                    <a:cubicBezTo>
                      <a:pt x="5" y="214"/>
                      <a:pt x="5" y="214"/>
                      <a:pt x="5" y="214"/>
                    </a:cubicBezTo>
                    <a:cubicBezTo>
                      <a:pt x="6" y="215"/>
                      <a:pt x="6" y="215"/>
                      <a:pt x="9" y="226"/>
                    </a:cubicBezTo>
                    <a:cubicBezTo>
                      <a:pt x="10" y="229"/>
                      <a:pt x="11" y="232"/>
                      <a:pt x="12" y="236"/>
                    </a:cubicBezTo>
                    <a:cubicBezTo>
                      <a:pt x="13" y="236"/>
                      <a:pt x="13" y="236"/>
                      <a:pt x="13" y="236"/>
                    </a:cubicBezTo>
                    <a:cubicBezTo>
                      <a:pt x="13" y="238"/>
                      <a:pt x="13" y="238"/>
                      <a:pt x="15" y="240"/>
                    </a:cubicBezTo>
                    <a:cubicBezTo>
                      <a:pt x="15" y="241"/>
                      <a:pt x="15" y="241"/>
                      <a:pt x="15" y="241"/>
                    </a:cubicBezTo>
                    <a:cubicBezTo>
                      <a:pt x="17" y="243"/>
                      <a:pt x="17" y="243"/>
                      <a:pt x="18" y="244"/>
                    </a:cubicBezTo>
                    <a:cubicBezTo>
                      <a:pt x="18" y="244"/>
                      <a:pt x="18" y="244"/>
                      <a:pt x="19" y="244"/>
                    </a:cubicBezTo>
                    <a:cubicBezTo>
                      <a:pt x="19" y="245"/>
                      <a:pt x="20" y="245"/>
                      <a:pt x="21" y="244"/>
                    </a:cubicBezTo>
                    <a:cubicBezTo>
                      <a:pt x="21" y="245"/>
                      <a:pt x="21" y="245"/>
                      <a:pt x="22" y="245"/>
                    </a:cubicBezTo>
                    <a:cubicBezTo>
                      <a:pt x="22" y="245"/>
                      <a:pt x="23" y="245"/>
                      <a:pt x="24" y="245"/>
                    </a:cubicBezTo>
                    <a:cubicBezTo>
                      <a:pt x="24" y="245"/>
                      <a:pt x="25" y="245"/>
                      <a:pt x="25" y="245"/>
                    </a:cubicBezTo>
                    <a:cubicBezTo>
                      <a:pt x="26" y="245"/>
                      <a:pt x="26" y="245"/>
                      <a:pt x="30" y="252"/>
                    </a:cubicBezTo>
                    <a:cubicBezTo>
                      <a:pt x="31" y="251"/>
                      <a:pt x="31" y="251"/>
                      <a:pt x="30" y="248"/>
                    </a:cubicBezTo>
                    <a:cubicBezTo>
                      <a:pt x="34" y="250"/>
                      <a:pt x="36" y="255"/>
                      <a:pt x="39" y="258"/>
                    </a:cubicBezTo>
                    <a:cubicBezTo>
                      <a:pt x="39" y="258"/>
                      <a:pt x="40" y="257"/>
                      <a:pt x="40" y="257"/>
                    </a:cubicBezTo>
                    <a:cubicBezTo>
                      <a:pt x="40" y="257"/>
                      <a:pt x="40" y="257"/>
                      <a:pt x="42" y="260"/>
                    </a:cubicBezTo>
                    <a:cubicBezTo>
                      <a:pt x="43" y="260"/>
                      <a:pt x="43" y="260"/>
                      <a:pt x="43" y="260"/>
                    </a:cubicBezTo>
                    <a:cubicBezTo>
                      <a:pt x="43" y="260"/>
                      <a:pt x="43" y="260"/>
                      <a:pt x="43" y="260"/>
                    </a:cubicBezTo>
                    <a:cubicBezTo>
                      <a:pt x="44" y="261"/>
                      <a:pt x="45" y="262"/>
                      <a:pt x="46" y="263"/>
                    </a:cubicBezTo>
                    <a:cubicBezTo>
                      <a:pt x="46" y="262"/>
                      <a:pt x="46" y="262"/>
                      <a:pt x="46" y="262"/>
                    </a:cubicBezTo>
                    <a:cubicBezTo>
                      <a:pt x="47" y="262"/>
                      <a:pt x="48" y="261"/>
                      <a:pt x="48" y="261"/>
                    </a:cubicBezTo>
                    <a:cubicBezTo>
                      <a:pt x="48" y="259"/>
                      <a:pt x="48" y="259"/>
                      <a:pt x="47" y="257"/>
                    </a:cubicBezTo>
                    <a:cubicBezTo>
                      <a:pt x="47" y="257"/>
                      <a:pt x="47" y="257"/>
                      <a:pt x="47" y="257"/>
                    </a:cubicBezTo>
                    <a:cubicBezTo>
                      <a:pt x="47" y="257"/>
                      <a:pt x="47" y="256"/>
                      <a:pt x="47" y="256"/>
                    </a:cubicBezTo>
                    <a:cubicBezTo>
                      <a:pt x="55" y="266"/>
                      <a:pt x="55" y="267"/>
                      <a:pt x="55" y="270"/>
                    </a:cubicBezTo>
                    <a:cubicBezTo>
                      <a:pt x="55" y="270"/>
                      <a:pt x="55" y="270"/>
                      <a:pt x="55" y="271"/>
                    </a:cubicBezTo>
                    <a:cubicBezTo>
                      <a:pt x="57" y="274"/>
                      <a:pt x="57" y="274"/>
                      <a:pt x="58" y="276"/>
                    </a:cubicBezTo>
                    <a:cubicBezTo>
                      <a:pt x="56" y="279"/>
                      <a:pt x="56" y="279"/>
                      <a:pt x="57" y="281"/>
                    </a:cubicBezTo>
                    <a:cubicBezTo>
                      <a:pt x="65" y="295"/>
                      <a:pt x="65" y="295"/>
                      <a:pt x="65" y="295"/>
                    </a:cubicBezTo>
                    <a:cubicBezTo>
                      <a:pt x="70" y="300"/>
                      <a:pt x="76" y="302"/>
                      <a:pt x="81" y="307"/>
                    </a:cubicBezTo>
                    <a:cubicBezTo>
                      <a:pt x="84" y="311"/>
                      <a:pt x="89" y="316"/>
                      <a:pt x="98" y="319"/>
                    </a:cubicBezTo>
                    <a:cubicBezTo>
                      <a:pt x="101" y="319"/>
                      <a:pt x="102" y="320"/>
                      <a:pt x="104" y="322"/>
                    </a:cubicBezTo>
                    <a:cubicBezTo>
                      <a:pt x="105" y="323"/>
                      <a:pt x="105" y="323"/>
                      <a:pt x="117" y="338"/>
                    </a:cubicBezTo>
                    <a:cubicBezTo>
                      <a:pt x="120" y="341"/>
                      <a:pt x="130" y="351"/>
                      <a:pt x="130" y="351"/>
                    </a:cubicBezTo>
                    <a:cubicBezTo>
                      <a:pt x="146" y="366"/>
                      <a:pt x="146" y="366"/>
                      <a:pt x="167" y="379"/>
                    </a:cubicBezTo>
                    <a:cubicBezTo>
                      <a:pt x="203" y="398"/>
                      <a:pt x="210" y="393"/>
                      <a:pt x="211" y="393"/>
                    </a:cubicBezTo>
                    <a:cubicBezTo>
                      <a:pt x="210" y="393"/>
                      <a:pt x="210" y="393"/>
                      <a:pt x="210" y="392"/>
                    </a:cubicBezTo>
                    <a:cubicBezTo>
                      <a:pt x="191" y="387"/>
                      <a:pt x="191" y="387"/>
                      <a:pt x="189" y="386"/>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5" name="íş1iḋê"/>
              <p:cNvSpPr>
                <a:spLocks noChangeArrowheads="1"/>
              </p:cNvSpPr>
              <p:nvPr/>
            </p:nvSpPr>
            <p:spPr bwMode="auto">
              <a:xfrm>
                <a:off x="448" y="1498"/>
                <a:ext cx="6" cy="2"/>
              </a:xfrm>
              <a:custGeom>
                <a:avLst/>
                <a:gdLst>
                  <a:gd name="T0" fmla="*/ 0 w 3"/>
                  <a:gd name="T1" fmla="*/ 2 h 1"/>
                  <a:gd name="T2" fmla="*/ 6 w 3"/>
                  <a:gd name="T3" fmla="*/ 0 h 1"/>
                  <a:gd name="T4" fmla="*/ 0 w 3"/>
                  <a:gd name="T5" fmla="*/ 2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1"/>
                    </a:moveTo>
                    <a:cubicBezTo>
                      <a:pt x="1" y="1"/>
                      <a:pt x="2" y="0"/>
                      <a:pt x="3" y="0"/>
                    </a:cubicBezTo>
                    <a:cubicBezTo>
                      <a:pt x="1" y="1"/>
                      <a:pt x="1" y="1"/>
                      <a:pt x="0"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6" name="îŝľíḓè"/>
              <p:cNvSpPr>
                <a:spLocks noChangeArrowheads="1"/>
              </p:cNvSpPr>
              <p:nvPr/>
            </p:nvSpPr>
            <p:spPr bwMode="auto">
              <a:xfrm>
                <a:off x="371" y="1459"/>
                <a:ext cx="204" cy="224"/>
              </a:xfrm>
              <a:custGeom>
                <a:avLst/>
                <a:gdLst>
                  <a:gd name="T0" fmla="*/ 156 w 98"/>
                  <a:gd name="T1" fmla="*/ 15 h 108"/>
                  <a:gd name="T2" fmla="*/ 156 w 98"/>
                  <a:gd name="T3" fmla="*/ 17 h 108"/>
                  <a:gd name="T4" fmla="*/ 152 w 98"/>
                  <a:gd name="T5" fmla="*/ 19 h 108"/>
                  <a:gd name="T6" fmla="*/ 150 w 98"/>
                  <a:gd name="T7" fmla="*/ 19 h 108"/>
                  <a:gd name="T8" fmla="*/ 146 w 98"/>
                  <a:gd name="T9" fmla="*/ 23 h 108"/>
                  <a:gd name="T10" fmla="*/ 148 w 98"/>
                  <a:gd name="T11" fmla="*/ 21 h 108"/>
                  <a:gd name="T12" fmla="*/ 146 w 98"/>
                  <a:gd name="T13" fmla="*/ 21 h 108"/>
                  <a:gd name="T14" fmla="*/ 137 w 98"/>
                  <a:gd name="T15" fmla="*/ 25 h 108"/>
                  <a:gd name="T16" fmla="*/ 117 w 98"/>
                  <a:gd name="T17" fmla="*/ 31 h 108"/>
                  <a:gd name="T18" fmla="*/ 81 w 98"/>
                  <a:gd name="T19" fmla="*/ 54 h 108"/>
                  <a:gd name="T20" fmla="*/ 46 w 98"/>
                  <a:gd name="T21" fmla="*/ 79 h 108"/>
                  <a:gd name="T22" fmla="*/ 48 w 98"/>
                  <a:gd name="T23" fmla="*/ 79 h 108"/>
                  <a:gd name="T24" fmla="*/ 33 w 98"/>
                  <a:gd name="T25" fmla="*/ 95 h 108"/>
                  <a:gd name="T26" fmla="*/ 35 w 98"/>
                  <a:gd name="T27" fmla="*/ 95 h 108"/>
                  <a:gd name="T28" fmla="*/ 35 w 98"/>
                  <a:gd name="T29" fmla="*/ 95 h 108"/>
                  <a:gd name="T30" fmla="*/ 35 w 98"/>
                  <a:gd name="T31" fmla="*/ 95 h 108"/>
                  <a:gd name="T32" fmla="*/ 44 w 98"/>
                  <a:gd name="T33" fmla="*/ 93 h 108"/>
                  <a:gd name="T34" fmla="*/ 46 w 98"/>
                  <a:gd name="T35" fmla="*/ 93 h 108"/>
                  <a:gd name="T36" fmla="*/ 29 w 98"/>
                  <a:gd name="T37" fmla="*/ 133 h 108"/>
                  <a:gd name="T38" fmla="*/ 19 w 98"/>
                  <a:gd name="T39" fmla="*/ 149 h 108"/>
                  <a:gd name="T40" fmla="*/ 6 w 98"/>
                  <a:gd name="T41" fmla="*/ 170 h 108"/>
                  <a:gd name="T42" fmla="*/ 10 w 98"/>
                  <a:gd name="T43" fmla="*/ 214 h 108"/>
                  <a:gd name="T44" fmla="*/ 23 w 98"/>
                  <a:gd name="T45" fmla="*/ 214 h 108"/>
                  <a:gd name="T46" fmla="*/ 40 w 98"/>
                  <a:gd name="T47" fmla="*/ 178 h 108"/>
                  <a:gd name="T48" fmla="*/ 92 w 98"/>
                  <a:gd name="T49" fmla="*/ 141 h 108"/>
                  <a:gd name="T50" fmla="*/ 108 w 98"/>
                  <a:gd name="T51" fmla="*/ 131 h 108"/>
                  <a:gd name="T52" fmla="*/ 106 w 98"/>
                  <a:gd name="T53" fmla="*/ 124 h 108"/>
                  <a:gd name="T54" fmla="*/ 121 w 98"/>
                  <a:gd name="T55" fmla="*/ 114 h 108"/>
                  <a:gd name="T56" fmla="*/ 123 w 98"/>
                  <a:gd name="T57" fmla="*/ 102 h 108"/>
                  <a:gd name="T58" fmla="*/ 146 w 98"/>
                  <a:gd name="T59" fmla="*/ 83 h 108"/>
                  <a:gd name="T60" fmla="*/ 154 w 98"/>
                  <a:gd name="T61" fmla="*/ 66 h 108"/>
                  <a:gd name="T62" fmla="*/ 152 w 98"/>
                  <a:gd name="T63" fmla="*/ 62 h 108"/>
                  <a:gd name="T64" fmla="*/ 164 w 98"/>
                  <a:gd name="T65" fmla="*/ 44 h 108"/>
                  <a:gd name="T66" fmla="*/ 198 w 98"/>
                  <a:gd name="T67" fmla="*/ 17 h 108"/>
                  <a:gd name="T68" fmla="*/ 185 w 98"/>
                  <a:gd name="T69" fmla="*/ 17 h 108"/>
                  <a:gd name="T70" fmla="*/ 181 w 98"/>
                  <a:gd name="T71" fmla="*/ 19 h 108"/>
                  <a:gd name="T72" fmla="*/ 185 w 98"/>
                  <a:gd name="T73" fmla="*/ 15 h 108"/>
                  <a:gd name="T74" fmla="*/ 175 w 98"/>
                  <a:gd name="T75" fmla="*/ 19 h 108"/>
                  <a:gd name="T76" fmla="*/ 173 w 98"/>
                  <a:gd name="T77" fmla="*/ 17 h 108"/>
                  <a:gd name="T78" fmla="*/ 179 w 98"/>
                  <a:gd name="T79" fmla="*/ 15 h 108"/>
                  <a:gd name="T80" fmla="*/ 179 w 98"/>
                  <a:gd name="T81" fmla="*/ 15 h 108"/>
                  <a:gd name="T82" fmla="*/ 179 w 98"/>
                  <a:gd name="T83" fmla="*/ 15 h 108"/>
                  <a:gd name="T84" fmla="*/ 192 w 98"/>
                  <a:gd name="T85" fmla="*/ 10 h 108"/>
                  <a:gd name="T86" fmla="*/ 198 w 98"/>
                  <a:gd name="T87" fmla="*/ 4 h 108"/>
                  <a:gd name="T88" fmla="*/ 198 w 98"/>
                  <a:gd name="T89" fmla="*/ 2 h 108"/>
                  <a:gd name="T90" fmla="*/ 194 w 98"/>
                  <a:gd name="T91" fmla="*/ 2 h 108"/>
                  <a:gd name="T92" fmla="*/ 185 w 98"/>
                  <a:gd name="T93" fmla="*/ 4 h 108"/>
                  <a:gd name="T94" fmla="*/ 185 w 98"/>
                  <a:gd name="T95" fmla="*/ 2 h 108"/>
                  <a:gd name="T96" fmla="*/ 177 w 98"/>
                  <a:gd name="T97" fmla="*/ 6 h 108"/>
                  <a:gd name="T98" fmla="*/ 175 w 98"/>
                  <a:gd name="T99" fmla="*/ 6 h 1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8"/>
                  <a:gd name="T152" fmla="*/ 98 w 98"/>
                  <a:gd name="T153" fmla="*/ 108 h 1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8">
                    <a:moveTo>
                      <a:pt x="78" y="5"/>
                    </a:moveTo>
                    <a:cubicBezTo>
                      <a:pt x="75" y="6"/>
                      <a:pt x="75" y="6"/>
                      <a:pt x="74" y="7"/>
                    </a:cubicBezTo>
                    <a:cubicBezTo>
                      <a:pt x="74" y="7"/>
                      <a:pt x="74" y="7"/>
                      <a:pt x="75" y="7"/>
                    </a:cubicBezTo>
                    <a:cubicBezTo>
                      <a:pt x="75" y="7"/>
                      <a:pt x="76" y="7"/>
                      <a:pt x="76" y="7"/>
                    </a:cubicBezTo>
                    <a:cubicBezTo>
                      <a:pt x="76" y="7"/>
                      <a:pt x="76" y="7"/>
                      <a:pt x="75" y="8"/>
                    </a:cubicBezTo>
                    <a:cubicBezTo>
                      <a:pt x="75" y="8"/>
                      <a:pt x="75" y="8"/>
                      <a:pt x="75" y="8"/>
                    </a:cubicBezTo>
                    <a:cubicBezTo>
                      <a:pt x="74" y="9"/>
                      <a:pt x="74" y="9"/>
                      <a:pt x="73" y="9"/>
                    </a:cubicBezTo>
                    <a:cubicBezTo>
                      <a:pt x="73" y="9"/>
                      <a:pt x="72" y="9"/>
                      <a:pt x="72" y="9"/>
                    </a:cubicBezTo>
                    <a:cubicBezTo>
                      <a:pt x="72" y="9"/>
                      <a:pt x="73" y="9"/>
                      <a:pt x="73" y="9"/>
                    </a:cubicBezTo>
                    <a:cubicBezTo>
                      <a:pt x="73" y="9"/>
                      <a:pt x="73" y="9"/>
                      <a:pt x="73" y="9"/>
                    </a:cubicBezTo>
                    <a:cubicBezTo>
                      <a:pt x="73" y="9"/>
                      <a:pt x="73" y="9"/>
                      <a:pt x="73" y="9"/>
                    </a:cubicBezTo>
                    <a:cubicBezTo>
                      <a:pt x="73" y="9"/>
                      <a:pt x="72" y="9"/>
                      <a:pt x="72" y="9"/>
                    </a:cubicBezTo>
                    <a:cubicBezTo>
                      <a:pt x="72" y="9"/>
                      <a:pt x="72" y="10"/>
                      <a:pt x="72" y="10"/>
                    </a:cubicBezTo>
                    <a:cubicBezTo>
                      <a:pt x="71" y="10"/>
                      <a:pt x="71" y="10"/>
                      <a:pt x="70" y="11"/>
                    </a:cubicBezTo>
                    <a:cubicBezTo>
                      <a:pt x="70" y="11"/>
                      <a:pt x="70" y="11"/>
                      <a:pt x="70" y="11"/>
                    </a:cubicBezTo>
                    <a:cubicBezTo>
                      <a:pt x="70" y="11"/>
                      <a:pt x="70" y="11"/>
                      <a:pt x="70" y="11"/>
                    </a:cubicBezTo>
                    <a:cubicBezTo>
                      <a:pt x="70" y="11"/>
                      <a:pt x="70" y="11"/>
                      <a:pt x="70" y="11"/>
                    </a:cubicBezTo>
                    <a:cubicBezTo>
                      <a:pt x="70" y="11"/>
                      <a:pt x="70" y="10"/>
                      <a:pt x="71" y="10"/>
                    </a:cubicBezTo>
                    <a:cubicBezTo>
                      <a:pt x="71" y="10"/>
                      <a:pt x="71" y="10"/>
                      <a:pt x="71" y="10"/>
                    </a:cubicBezTo>
                    <a:cubicBezTo>
                      <a:pt x="71" y="10"/>
                      <a:pt x="71" y="10"/>
                      <a:pt x="71" y="10"/>
                    </a:cubicBezTo>
                    <a:cubicBezTo>
                      <a:pt x="71" y="10"/>
                      <a:pt x="70" y="10"/>
                      <a:pt x="70" y="10"/>
                    </a:cubicBezTo>
                    <a:cubicBezTo>
                      <a:pt x="70" y="10"/>
                      <a:pt x="70" y="10"/>
                      <a:pt x="73" y="8"/>
                    </a:cubicBezTo>
                    <a:cubicBezTo>
                      <a:pt x="73" y="8"/>
                      <a:pt x="72" y="8"/>
                      <a:pt x="72" y="8"/>
                    </a:cubicBezTo>
                    <a:cubicBezTo>
                      <a:pt x="72" y="8"/>
                      <a:pt x="72" y="8"/>
                      <a:pt x="66" y="12"/>
                    </a:cubicBezTo>
                    <a:cubicBezTo>
                      <a:pt x="66" y="11"/>
                      <a:pt x="66" y="11"/>
                      <a:pt x="68" y="10"/>
                    </a:cubicBezTo>
                    <a:cubicBezTo>
                      <a:pt x="68" y="10"/>
                      <a:pt x="67" y="10"/>
                      <a:pt x="67" y="10"/>
                    </a:cubicBezTo>
                    <a:cubicBezTo>
                      <a:pt x="60" y="12"/>
                      <a:pt x="57" y="14"/>
                      <a:pt x="56" y="15"/>
                    </a:cubicBezTo>
                    <a:cubicBezTo>
                      <a:pt x="51" y="18"/>
                      <a:pt x="44" y="20"/>
                      <a:pt x="39" y="24"/>
                    </a:cubicBezTo>
                    <a:cubicBezTo>
                      <a:pt x="40" y="24"/>
                      <a:pt x="40" y="24"/>
                      <a:pt x="41" y="24"/>
                    </a:cubicBezTo>
                    <a:cubicBezTo>
                      <a:pt x="40" y="25"/>
                      <a:pt x="39" y="25"/>
                      <a:pt x="39" y="26"/>
                    </a:cubicBezTo>
                    <a:cubicBezTo>
                      <a:pt x="39" y="25"/>
                      <a:pt x="40" y="25"/>
                      <a:pt x="40" y="25"/>
                    </a:cubicBezTo>
                    <a:cubicBezTo>
                      <a:pt x="34" y="30"/>
                      <a:pt x="27" y="33"/>
                      <a:pt x="22" y="37"/>
                    </a:cubicBezTo>
                    <a:cubicBezTo>
                      <a:pt x="22" y="37"/>
                      <a:pt x="22" y="38"/>
                      <a:pt x="22" y="38"/>
                    </a:cubicBezTo>
                    <a:cubicBezTo>
                      <a:pt x="22" y="38"/>
                      <a:pt x="22" y="38"/>
                      <a:pt x="22" y="38"/>
                    </a:cubicBezTo>
                    <a:cubicBezTo>
                      <a:pt x="22" y="38"/>
                      <a:pt x="22" y="38"/>
                      <a:pt x="22" y="38"/>
                    </a:cubicBezTo>
                    <a:cubicBezTo>
                      <a:pt x="22" y="38"/>
                      <a:pt x="23" y="38"/>
                      <a:pt x="23" y="38"/>
                    </a:cubicBezTo>
                    <a:cubicBezTo>
                      <a:pt x="22" y="40"/>
                      <a:pt x="21" y="40"/>
                      <a:pt x="20" y="39"/>
                    </a:cubicBezTo>
                    <a:cubicBezTo>
                      <a:pt x="17" y="41"/>
                      <a:pt x="15" y="46"/>
                      <a:pt x="15" y="46"/>
                    </a:cubicBezTo>
                    <a:cubicBezTo>
                      <a:pt x="15" y="47"/>
                      <a:pt x="15" y="47"/>
                      <a:pt x="16" y="46"/>
                    </a:cubicBezTo>
                    <a:cubicBezTo>
                      <a:pt x="16" y="46"/>
                      <a:pt x="16" y="46"/>
                      <a:pt x="16" y="46"/>
                    </a:cubicBezTo>
                    <a:cubicBezTo>
                      <a:pt x="16"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7" y="46"/>
                      <a:pt x="17" y="46"/>
                    </a:cubicBezTo>
                    <a:cubicBezTo>
                      <a:pt x="18" y="46"/>
                      <a:pt x="19" y="45"/>
                      <a:pt x="19" y="45"/>
                    </a:cubicBezTo>
                    <a:cubicBezTo>
                      <a:pt x="20" y="45"/>
                      <a:pt x="20" y="45"/>
                      <a:pt x="20" y="45"/>
                    </a:cubicBezTo>
                    <a:cubicBezTo>
                      <a:pt x="20" y="45"/>
                      <a:pt x="21" y="45"/>
                      <a:pt x="21" y="45"/>
                    </a:cubicBezTo>
                    <a:cubicBezTo>
                      <a:pt x="20" y="45"/>
                      <a:pt x="20" y="46"/>
                      <a:pt x="19" y="47"/>
                    </a:cubicBezTo>
                    <a:cubicBezTo>
                      <a:pt x="20" y="46"/>
                      <a:pt x="21" y="45"/>
                      <a:pt x="21" y="45"/>
                    </a:cubicBezTo>
                    <a:cubicBezTo>
                      <a:pt x="22" y="45"/>
                      <a:pt x="22" y="45"/>
                      <a:pt x="22" y="45"/>
                    </a:cubicBezTo>
                    <a:cubicBezTo>
                      <a:pt x="22" y="46"/>
                      <a:pt x="21" y="50"/>
                      <a:pt x="17" y="55"/>
                    </a:cubicBezTo>
                    <a:cubicBezTo>
                      <a:pt x="15" y="57"/>
                      <a:pt x="14" y="60"/>
                      <a:pt x="12" y="64"/>
                    </a:cubicBezTo>
                    <a:cubicBezTo>
                      <a:pt x="14" y="64"/>
                      <a:pt x="14" y="64"/>
                      <a:pt x="14" y="64"/>
                    </a:cubicBezTo>
                    <a:cubicBezTo>
                      <a:pt x="14" y="64"/>
                      <a:pt x="14" y="65"/>
                      <a:pt x="13" y="66"/>
                    </a:cubicBezTo>
                    <a:cubicBezTo>
                      <a:pt x="13" y="66"/>
                      <a:pt x="8" y="69"/>
                      <a:pt x="9" y="72"/>
                    </a:cubicBezTo>
                    <a:cubicBezTo>
                      <a:pt x="9" y="72"/>
                      <a:pt x="9" y="72"/>
                      <a:pt x="9" y="72"/>
                    </a:cubicBezTo>
                    <a:cubicBezTo>
                      <a:pt x="10" y="71"/>
                      <a:pt x="11" y="71"/>
                      <a:pt x="12" y="71"/>
                    </a:cubicBezTo>
                    <a:cubicBezTo>
                      <a:pt x="12" y="71"/>
                      <a:pt x="12" y="71"/>
                      <a:pt x="12" y="71"/>
                    </a:cubicBezTo>
                    <a:cubicBezTo>
                      <a:pt x="4" y="79"/>
                      <a:pt x="4" y="79"/>
                      <a:pt x="3" y="82"/>
                    </a:cubicBezTo>
                    <a:cubicBezTo>
                      <a:pt x="0" y="95"/>
                      <a:pt x="0" y="101"/>
                      <a:pt x="3" y="101"/>
                    </a:cubicBezTo>
                    <a:cubicBezTo>
                      <a:pt x="3" y="101"/>
                      <a:pt x="4" y="101"/>
                      <a:pt x="4" y="101"/>
                    </a:cubicBezTo>
                    <a:cubicBezTo>
                      <a:pt x="5" y="102"/>
                      <a:pt x="4" y="103"/>
                      <a:pt x="5" y="103"/>
                    </a:cubicBezTo>
                    <a:cubicBezTo>
                      <a:pt x="8" y="103"/>
                      <a:pt x="8" y="106"/>
                      <a:pt x="9" y="108"/>
                    </a:cubicBezTo>
                    <a:cubicBezTo>
                      <a:pt x="10" y="107"/>
                      <a:pt x="10" y="106"/>
                      <a:pt x="10" y="104"/>
                    </a:cubicBezTo>
                    <a:cubicBezTo>
                      <a:pt x="11" y="103"/>
                      <a:pt x="11" y="103"/>
                      <a:pt x="11" y="103"/>
                    </a:cubicBezTo>
                    <a:cubicBezTo>
                      <a:pt x="11" y="101"/>
                      <a:pt x="13" y="101"/>
                      <a:pt x="14" y="100"/>
                    </a:cubicBezTo>
                    <a:cubicBezTo>
                      <a:pt x="14" y="98"/>
                      <a:pt x="13" y="97"/>
                      <a:pt x="13" y="96"/>
                    </a:cubicBezTo>
                    <a:cubicBezTo>
                      <a:pt x="19" y="86"/>
                      <a:pt x="19" y="86"/>
                      <a:pt x="19" y="86"/>
                    </a:cubicBezTo>
                    <a:cubicBezTo>
                      <a:pt x="22" y="83"/>
                      <a:pt x="22" y="83"/>
                      <a:pt x="22" y="83"/>
                    </a:cubicBezTo>
                    <a:cubicBezTo>
                      <a:pt x="25" y="80"/>
                      <a:pt x="30" y="80"/>
                      <a:pt x="33" y="76"/>
                    </a:cubicBezTo>
                    <a:cubicBezTo>
                      <a:pt x="35" y="73"/>
                      <a:pt x="35" y="73"/>
                      <a:pt x="44" y="68"/>
                    </a:cubicBezTo>
                    <a:cubicBezTo>
                      <a:pt x="46" y="68"/>
                      <a:pt x="46" y="68"/>
                      <a:pt x="48" y="66"/>
                    </a:cubicBezTo>
                    <a:cubicBezTo>
                      <a:pt x="50" y="64"/>
                      <a:pt x="50" y="64"/>
                      <a:pt x="51" y="64"/>
                    </a:cubicBezTo>
                    <a:cubicBezTo>
                      <a:pt x="52" y="63"/>
                      <a:pt x="52" y="63"/>
                      <a:pt x="52" y="63"/>
                    </a:cubicBezTo>
                    <a:cubicBezTo>
                      <a:pt x="53" y="63"/>
                      <a:pt x="53" y="63"/>
                      <a:pt x="53" y="62"/>
                    </a:cubicBezTo>
                    <a:cubicBezTo>
                      <a:pt x="53" y="61"/>
                      <a:pt x="52" y="61"/>
                      <a:pt x="51" y="61"/>
                    </a:cubicBezTo>
                    <a:cubicBezTo>
                      <a:pt x="51" y="60"/>
                      <a:pt x="51" y="60"/>
                      <a:pt x="51" y="60"/>
                    </a:cubicBezTo>
                    <a:cubicBezTo>
                      <a:pt x="51" y="60"/>
                      <a:pt x="52" y="59"/>
                      <a:pt x="52" y="59"/>
                    </a:cubicBezTo>
                    <a:cubicBezTo>
                      <a:pt x="52" y="59"/>
                      <a:pt x="52" y="59"/>
                      <a:pt x="53" y="59"/>
                    </a:cubicBezTo>
                    <a:cubicBezTo>
                      <a:pt x="56" y="62"/>
                      <a:pt x="57" y="58"/>
                      <a:pt x="58" y="55"/>
                    </a:cubicBezTo>
                    <a:cubicBezTo>
                      <a:pt x="57" y="55"/>
                      <a:pt x="57" y="55"/>
                      <a:pt x="56" y="55"/>
                    </a:cubicBezTo>
                    <a:cubicBezTo>
                      <a:pt x="56" y="54"/>
                      <a:pt x="56" y="54"/>
                      <a:pt x="59" y="51"/>
                    </a:cubicBezTo>
                    <a:cubicBezTo>
                      <a:pt x="59" y="50"/>
                      <a:pt x="59" y="49"/>
                      <a:pt x="59" y="49"/>
                    </a:cubicBezTo>
                    <a:cubicBezTo>
                      <a:pt x="66" y="46"/>
                      <a:pt x="67" y="43"/>
                      <a:pt x="68" y="42"/>
                    </a:cubicBezTo>
                    <a:cubicBezTo>
                      <a:pt x="67" y="41"/>
                      <a:pt x="67" y="41"/>
                      <a:pt x="66" y="41"/>
                    </a:cubicBezTo>
                    <a:cubicBezTo>
                      <a:pt x="68" y="40"/>
                      <a:pt x="69" y="41"/>
                      <a:pt x="70" y="40"/>
                    </a:cubicBezTo>
                    <a:cubicBezTo>
                      <a:pt x="70" y="40"/>
                      <a:pt x="71" y="39"/>
                      <a:pt x="70" y="38"/>
                    </a:cubicBezTo>
                    <a:cubicBezTo>
                      <a:pt x="68" y="38"/>
                      <a:pt x="68" y="37"/>
                      <a:pt x="68" y="37"/>
                    </a:cubicBezTo>
                    <a:cubicBezTo>
                      <a:pt x="70" y="36"/>
                      <a:pt x="70" y="36"/>
                      <a:pt x="74" y="32"/>
                    </a:cubicBezTo>
                    <a:cubicBezTo>
                      <a:pt x="73" y="32"/>
                      <a:pt x="73" y="32"/>
                      <a:pt x="73" y="32"/>
                    </a:cubicBezTo>
                    <a:cubicBezTo>
                      <a:pt x="73" y="32"/>
                      <a:pt x="73" y="31"/>
                      <a:pt x="74" y="30"/>
                    </a:cubicBezTo>
                    <a:cubicBezTo>
                      <a:pt x="74" y="30"/>
                      <a:pt x="73" y="30"/>
                      <a:pt x="73" y="30"/>
                    </a:cubicBezTo>
                    <a:cubicBezTo>
                      <a:pt x="73" y="30"/>
                      <a:pt x="72" y="30"/>
                      <a:pt x="72" y="29"/>
                    </a:cubicBezTo>
                    <a:cubicBezTo>
                      <a:pt x="81" y="21"/>
                      <a:pt x="81" y="21"/>
                      <a:pt x="81" y="21"/>
                    </a:cubicBezTo>
                    <a:cubicBezTo>
                      <a:pt x="80" y="21"/>
                      <a:pt x="80" y="21"/>
                      <a:pt x="79" y="21"/>
                    </a:cubicBezTo>
                    <a:cubicBezTo>
                      <a:pt x="80" y="19"/>
                      <a:pt x="83" y="19"/>
                      <a:pt x="84" y="17"/>
                    </a:cubicBezTo>
                    <a:cubicBezTo>
                      <a:pt x="84" y="17"/>
                      <a:pt x="83" y="16"/>
                      <a:pt x="83" y="16"/>
                    </a:cubicBezTo>
                    <a:cubicBezTo>
                      <a:pt x="87" y="13"/>
                      <a:pt x="92" y="12"/>
                      <a:pt x="95" y="8"/>
                    </a:cubicBezTo>
                    <a:cubicBezTo>
                      <a:pt x="96" y="8"/>
                      <a:pt x="96" y="8"/>
                      <a:pt x="96" y="8"/>
                    </a:cubicBezTo>
                    <a:cubicBezTo>
                      <a:pt x="95" y="7"/>
                      <a:pt x="95" y="6"/>
                      <a:pt x="89" y="9"/>
                    </a:cubicBezTo>
                    <a:cubicBezTo>
                      <a:pt x="89" y="9"/>
                      <a:pt x="89" y="9"/>
                      <a:pt x="89" y="8"/>
                    </a:cubicBezTo>
                    <a:cubicBezTo>
                      <a:pt x="88" y="8"/>
                      <a:pt x="88" y="9"/>
                      <a:pt x="87" y="9"/>
                    </a:cubicBezTo>
                    <a:cubicBezTo>
                      <a:pt x="87" y="9"/>
                      <a:pt x="87" y="9"/>
                      <a:pt x="87" y="9"/>
                    </a:cubicBezTo>
                    <a:cubicBezTo>
                      <a:pt x="87" y="9"/>
                      <a:pt x="87" y="9"/>
                      <a:pt x="87" y="9"/>
                    </a:cubicBezTo>
                    <a:cubicBezTo>
                      <a:pt x="85" y="11"/>
                      <a:pt x="83" y="13"/>
                      <a:pt x="80" y="14"/>
                    </a:cubicBezTo>
                    <a:cubicBezTo>
                      <a:pt x="80" y="14"/>
                      <a:pt x="80" y="13"/>
                      <a:pt x="86" y="10"/>
                    </a:cubicBezTo>
                    <a:cubicBezTo>
                      <a:pt x="87" y="9"/>
                      <a:pt x="88" y="8"/>
                      <a:pt x="89" y="7"/>
                    </a:cubicBezTo>
                    <a:cubicBezTo>
                      <a:pt x="89" y="7"/>
                      <a:pt x="89" y="7"/>
                      <a:pt x="88" y="7"/>
                    </a:cubicBezTo>
                    <a:cubicBezTo>
                      <a:pt x="87" y="8"/>
                      <a:pt x="86" y="8"/>
                      <a:pt x="85" y="9"/>
                    </a:cubicBezTo>
                    <a:cubicBezTo>
                      <a:pt x="85" y="9"/>
                      <a:pt x="84" y="9"/>
                      <a:pt x="84" y="9"/>
                    </a:cubicBezTo>
                    <a:cubicBezTo>
                      <a:pt x="84" y="9"/>
                      <a:pt x="85" y="9"/>
                      <a:pt x="85" y="8"/>
                    </a:cubicBezTo>
                    <a:cubicBezTo>
                      <a:pt x="85" y="8"/>
                      <a:pt x="84" y="8"/>
                      <a:pt x="84" y="8"/>
                    </a:cubicBezTo>
                    <a:cubicBezTo>
                      <a:pt x="84" y="8"/>
                      <a:pt x="83" y="8"/>
                      <a:pt x="83" y="8"/>
                    </a:cubicBezTo>
                    <a:cubicBezTo>
                      <a:pt x="83" y="8"/>
                      <a:pt x="82" y="8"/>
                      <a:pt x="78" y="10"/>
                    </a:cubicBezTo>
                    <a:cubicBezTo>
                      <a:pt x="79" y="9"/>
                      <a:pt x="85"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6" y="7"/>
                      <a:pt x="86" y="7"/>
                      <a:pt x="86" y="7"/>
                    </a:cubicBezTo>
                    <a:cubicBezTo>
                      <a:pt x="87" y="7"/>
                      <a:pt x="88" y="7"/>
                      <a:pt x="92" y="5"/>
                    </a:cubicBezTo>
                    <a:cubicBezTo>
                      <a:pt x="92" y="5"/>
                      <a:pt x="92" y="5"/>
                      <a:pt x="92" y="5"/>
                    </a:cubicBezTo>
                    <a:cubicBezTo>
                      <a:pt x="93" y="4"/>
                      <a:pt x="93" y="4"/>
                      <a:pt x="93" y="4"/>
                    </a:cubicBezTo>
                    <a:cubicBezTo>
                      <a:pt x="93" y="4"/>
                      <a:pt x="93" y="3"/>
                      <a:pt x="93" y="3"/>
                    </a:cubicBezTo>
                    <a:cubicBezTo>
                      <a:pt x="93" y="3"/>
                      <a:pt x="94" y="2"/>
                      <a:pt x="95" y="2"/>
                    </a:cubicBezTo>
                    <a:cubicBezTo>
                      <a:pt x="95" y="2"/>
                      <a:pt x="94" y="2"/>
                      <a:pt x="94" y="2"/>
                    </a:cubicBezTo>
                    <a:cubicBezTo>
                      <a:pt x="95" y="2"/>
                      <a:pt x="96" y="1"/>
                      <a:pt x="96" y="1"/>
                    </a:cubicBezTo>
                    <a:cubicBezTo>
                      <a:pt x="96" y="1"/>
                      <a:pt x="96" y="1"/>
                      <a:pt x="95" y="1"/>
                    </a:cubicBezTo>
                    <a:cubicBezTo>
                      <a:pt x="96" y="0"/>
                      <a:pt x="97" y="0"/>
                      <a:pt x="98" y="0"/>
                    </a:cubicBezTo>
                    <a:cubicBezTo>
                      <a:pt x="98" y="0"/>
                      <a:pt x="98" y="0"/>
                      <a:pt x="98" y="0"/>
                    </a:cubicBezTo>
                    <a:cubicBezTo>
                      <a:pt x="96" y="0"/>
                      <a:pt x="95" y="0"/>
                      <a:pt x="93" y="1"/>
                    </a:cubicBezTo>
                    <a:cubicBezTo>
                      <a:pt x="93" y="1"/>
                      <a:pt x="93" y="1"/>
                      <a:pt x="93" y="0"/>
                    </a:cubicBezTo>
                    <a:cubicBezTo>
                      <a:pt x="92" y="1"/>
                      <a:pt x="89" y="2"/>
                      <a:pt x="89" y="2"/>
                    </a:cubicBezTo>
                    <a:cubicBezTo>
                      <a:pt x="89" y="2"/>
                      <a:pt x="89" y="2"/>
                      <a:pt x="89" y="2"/>
                    </a:cubicBezTo>
                    <a:cubicBezTo>
                      <a:pt x="89" y="2"/>
                      <a:pt x="89" y="2"/>
                      <a:pt x="89" y="2"/>
                    </a:cubicBezTo>
                    <a:cubicBezTo>
                      <a:pt x="89" y="1"/>
                      <a:pt x="89" y="1"/>
                      <a:pt x="89" y="1"/>
                    </a:cubicBezTo>
                    <a:cubicBezTo>
                      <a:pt x="89" y="1"/>
                      <a:pt x="89" y="1"/>
                      <a:pt x="89" y="1"/>
                    </a:cubicBezTo>
                    <a:cubicBezTo>
                      <a:pt x="88" y="2"/>
                      <a:pt x="87" y="2"/>
                      <a:pt x="86" y="3"/>
                    </a:cubicBezTo>
                    <a:cubicBezTo>
                      <a:pt x="86" y="2"/>
                      <a:pt x="86" y="2"/>
                      <a:pt x="87" y="2"/>
                    </a:cubicBezTo>
                    <a:cubicBezTo>
                      <a:pt x="87" y="2"/>
                      <a:pt x="86" y="2"/>
                      <a:pt x="85" y="3"/>
                    </a:cubicBezTo>
                    <a:cubicBezTo>
                      <a:pt x="83" y="4"/>
                      <a:pt x="81" y="5"/>
                      <a:pt x="79" y="6"/>
                    </a:cubicBezTo>
                    <a:cubicBezTo>
                      <a:pt x="81" y="5"/>
                      <a:pt x="83" y="4"/>
                      <a:pt x="85" y="3"/>
                    </a:cubicBezTo>
                    <a:cubicBezTo>
                      <a:pt x="84" y="3"/>
                      <a:pt x="84" y="3"/>
                      <a:pt x="84" y="3"/>
                    </a:cubicBezTo>
                    <a:cubicBezTo>
                      <a:pt x="83" y="3"/>
                      <a:pt x="80" y="4"/>
                      <a:pt x="79" y="5"/>
                    </a:cubicBezTo>
                    <a:cubicBezTo>
                      <a:pt x="79" y="5"/>
                      <a:pt x="79" y="5"/>
                      <a:pt x="78" y="5"/>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7" name="îş1iḍè"/>
              <p:cNvSpPr>
                <a:spLocks noChangeArrowheads="1"/>
              </p:cNvSpPr>
              <p:nvPr/>
            </p:nvSpPr>
            <p:spPr bwMode="auto">
              <a:xfrm>
                <a:off x="301" y="1585"/>
                <a:ext cx="35" cy="35"/>
              </a:xfrm>
              <a:custGeom>
                <a:avLst/>
                <a:gdLst>
                  <a:gd name="T0" fmla="*/ 10 w 17"/>
                  <a:gd name="T1" fmla="*/ 27 h 17"/>
                  <a:gd name="T2" fmla="*/ 35 w 17"/>
                  <a:gd name="T3" fmla="*/ 0 h 17"/>
                  <a:gd name="T4" fmla="*/ 31 w 17"/>
                  <a:gd name="T5" fmla="*/ 4 h 17"/>
                  <a:gd name="T6" fmla="*/ 19 w 17"/>
                  <a:gd name="T7" fmla="*/ 16 h 17"/>
                  <a:gd name="T8" fmla="*/ 8 w 17"/>
                  <a:gd name="T9" fmla="*/ 27 h 17"/>
                  <a:gd name="T10" fmla="*/ 6 w 17"/>
                  <a:gd name="T11" fmla="*/ 29 h 17"/>
                  <a:gd name="T12" fmla="*/ 0 w 17"/>
                  <a:gd name="T13" fmla="*/ 35 h 17"/>
                  <a:gd name="T14" fmla="*/ 2 w 17"/>
                  <a:gd name="T15" fmla="*/ 35 h 17"/>
                  <a:gd name="T16" fmla="*/ 10 w 17"/>
                  <a:gd name="T17" fmla="*/ 2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13"/>
                    </a:moveTo>
                    <a:cubicBezTo>
                      <a:pt x="9" y="9"/>
                      <a:pt x="12" y="4"/>
                      <a:pt x="17" y="0"/>
                    </a:cubicBezTo>
                    <a:cubicBezTo>
                      <a:pt x="16" y="1"/>
                      <a:pt x="15" y="1"/>
                      <a:pt x="15" y="2"/>
                    </a:cubicBezTo>
                    <a:cubicBezTo>
                      <a:pt x="13" y="4"/>
                      <a:pt x="11" y="6"/>
                      <a:pt x="9" y="8"/>
                    </a:cubicBezTo>
                    <a:cubicBezTo>
                      <a:pt x="4" y="13"/>
                      <a:pt x="4" y="13"/>
                      <a:pt x="4" y="13"/>
                    </a:cubicBezTo>
                    <a:cubicBezTo>
                      <a:pt x="3" y="14"/>
                      <a:pt x="3" y="14"/>
                      <a:pt x="3" y="14"/>
                    </a:cubicBezTo>
                    <a:cubicBezTo>
                      <a:pt x="2" y="16"/>
                      <a:pt x="2" y="16"/>
                      <a:pt x="0" y="17"/>
                    </a:cubicBezTo>
                    <a:cubicBezTo>
                      <a:pt x="1" y="17"/>
                      <a:pt x="1" y="17"/>
                      <a:pt x="1" y="17"/>
                    </a:cubicBezTo>
                    <a:cubicBezTo>
                      <a:pt x="2" y="15"/>
                      <a:pt x="4" y="14"/>
                      <a:pt x="5" y="13"/>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8" name="î$ļîďé"/>
              <p:cNvSpPr>
                <a:spLocks noChangeArrowheads="1"/>
              </p:cNvSpPr>
              <p:nvPr/>
            </p:nvSpPr>
            <p:spPr bwMode="auto">
              <a:xfrm>
                <a:off x="336" y="158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19" name="îšľïḓé"/>
              <p:cNvSpPr>
                <a:spLocks noChangeArrowheads="1"/>
              </p:cNvSpPr>
              <p:nvPr/>
            </p:nvSpPr>
            <p:spPr bwMode="auto">
              <a:xfrm>
                <a:off x="567" y="1456"/>
                <a:ext cx="8" cy="3"/>
              </a:xfrm>
              <a:custGeom>
                <a:avLst/>
                <a:gdLst>
                  <a:gd name="T0" fmla="*/ 0 w 4"/>
                  <a:gd name="T1" fmla="*/ 3 h 1"/>
                  <a:gd name="T2" fmla="*/ 0 w 4"/>
                  <a:gd name="T3" fmla="*/ 3 h 1"/>
                  <a:gd name="T4" fmla="*/ 0 w 4"/>
                  <a:gd name="T5" fmla="*/ 3 h 1"/>
                  <a:gd name="T6" fmla="*/ 4 w 4"/>
                  <a:gd name="T7" fmla="*/ 3 h 1"/>
                  <a:gd name="T8" fmla="*/ 6 w 4"/>
                  <a:gd name="T9" fmla="*/ 3 h 1"/>
                  <a:gd name="T10" fmla="*/ 6 w 4"/>
                  <a:gd name="T11" fmla="*/ 0 h 1"/>
                  <a:gd name="T12" fmla="*/ 8 w 4"/>
                  <a:gd name="T13" fmla="*/ 0 h 1"/>
                  <a:gd name="T14" fmla="*/ 8 w 4"/>
                  <a:gd name="T15" fmla="*/ 0 h 1"/>
                  <a:gd name="T16" fmla="*/ 8 w 4"/>
                  <a:gd name="T17" fmla="*/ 0 h 1"/>
                  <a:gd name="T18" fmla="*/ 8 w 4"/>
                  <a:gd name="T19" fmla="*/ 0 h 1"/>
                  <a:gd name="T20" fmla="*/ 4 w 4"/>
                  <a:gd name="T21" fmla="*/ 3 h 1"/>
                  <a:gd name="T22" fmla="*/ 6 w 4"/>
                  <a:gd name="T23" fmla="*/ 0 h 1"/>
                  <a:gd name="T24" fmla="*/ 4 w 4"/>
                  <a:gd name="T25" fmla="*/ 3 h 1"/>
                  <a:gd name="T26" fmla="*/ 4 w 4"/>
                  <a:gd name="T27" fmla="*/ 0 h 1"/>
                  <a:gd name="T28" fmla="*/ 4 w 4"/>
                  <a:gd name="T29" fmla="*/ 0 h 1"/>
                  <a:gd name="T30" fmla="*/ 4 w 4"/>
                  <a:gd name="T31" fmla="*/ 0 h 1"/>
                  <a:gd name="T32" fmla="*/ 4 w 4"/>
                  <a:gd name="T33" fmla="*/ 3 h 1"/>
                  <a:gd name="T34" fmla="*/ 2 w 4"/>
                  <a:gd name="T35" fmla="*/ 3 h 1"/>
                  <a:gd name="T36" fmla="*/ 2 w 4"/>
                  <a:gd name="T37" fmla="*/ 3 h 1"/>
                  <a:gd name="T38" fmla="*/ 2 w 4"/>
                  <a:gd name="T39" fmla="*/ 3 h 1"/>
                  <a:gd name="T40" fmla="*/ 2 w 4"/>
                  <a:gd name="T41" fmla="*/ 3 h 1"/>
                  <a:gd name="T42" fmla="*/ 2 w 4"/>
                  <a:gd name="T43" fmla="*/ 3 h 1"/>
                  <a:gd name="T44" fmla="*/ 0 w 4"/>
                  <a:gd name="T45" fmla="*/ 3 h 1"/>
                  <a:gd name="T46" fmla="*/ 0 w 4"/>
                  <a:gd name="T47" fmla="*/ 3 h 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1"/>
                  <a:gd name="T74" fmla="*/ 4 w 4"/>
                  <a:gd name="T75" fmla="*/ 1 h 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1">
                    <a:moveTo>
                      <a:pt x="0" y="1"/>
                    </a:moveTo>
                    <a:cubicBezTo>
                      <a:pt x="0" y="1"/>
                      <a:pt x="0" y="1"/>
                      <a:pt x="0" y="1"/>
                    </a:cubicBezTo>
                    <a:cubicBezTo>
                      <a:pt x="0" y="1"/>
                      <a:pt x="0" y="1"/>
                      <a:pt x="0" y="1"/>
                    </a:cubicBezTo>
                    <a:cubicBezTo>
                      <a:pt x="1" y="1"/>
                      <a:pt x="1" y="1"/>
                      <a:pt x="2" y="1"/>
                    </a:cubicBezTo>
                    <a:cubicBezTo>
                      <a:pt x="3" y="1"/>
                      <a:pt x="3" y="1"/>
                      <a:pt x="3" y="1"/>
                    </a:cubicBezTo>
                    <a:cubicBezTo>
                      <a:pt x="3" y="1"/>
                      <a:pt x="3" y="0"/>
                      <a:pt x="3" y="0"/>
                    </a:cubicBezTo>
                    <a:cubicBezTo>
                      <a:pt x="4" y="0"/>
                      <a:pt x="4" y="0"/>
                      <a:pt x="4" y="0"/>
                    </a:cubicBezTo>
                    <a:cubicBezTo>
                      <a:pt x="4" y="0"/>
                      <a:pt x="4" y="0"/>
                      <a:pt x="4" y="0"/>
                    </a:cubicBezTo>
                    <a:cubicBezTo>
                      <a:pt x="4" y="0"/>
                      <a:pt x="4" y="0"/>
                      <a:pt x="4" y="0"/>
                    </a:cubicBezTo>
                    <a:cubicBezTo>
                      <a:pt x="4" y="0"/>
                      <a:pt x="4" y="0"/>
                      <a:pt x="4" y="0"/>
                    </a:cubicBezTo>
                    <a:cubicBezTo>
                      <a:pt x="3" y="0"/>
                      <a:pt x="3" y="0"/>
                      <a:pt x="2" y="1"/>
                    </a:cubicBezTo>
                    <a:cubicBezTo>
                      <a:pt x="2" y="0"/>
                      <a:pt x="3" y="0"/>
                      <a:pt x="3" y="0"/>
                    </a:cubicBezTo>
                    <a:cubicBezTo>
                      <a:pt x="3" y="0"/>
                      <a:pt x="3" y="0"/>
                      <a:pt x="2" y="1"/>
                    </a:cubicBezTo>
                    <a:cubicBezTo>
                      <a:pt x="2" y="0"/>
                      <a:pt x="2" y="0"/>
                      <a:pt x="2" y="0"/>
                    </a:cubicBezTo>
                    <a:cubicBezTo>
                      <a:pt x="2" y="0"/>
                      <a:pt x="2" y="0"/>
                      <a:pt x="2" y="0"/>
                    </a:cubicBezTo>
                    <a:cubicBezTo>
                      <a:pt x="2" y="0"/>
                      <a:pt x="2" y="0"/>
                      <a:pt x="2" y="0"/>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0" name="ïṧḷîdé"/>
              <p:cNvSpPr>
                <a:spLocks noChangeArrowheads="1"/>
              </p:cNvSpPr>
              <p:nvPr/>
            </p:nvSpPr>
            <p:spPr bwMode="auto">
              <a:xfrm>
                <a:off x="683" y="1461"/>
                <a:ext cx="17" cy="10"/>
              </a:xfrm>
              <a:custGeom>
                <a:avLst/>
                <a:gdLst>
                  <a:gd name="T0" fmla="*/ 2 w 8"/>
                  <a:gd name="T1" fmla="*/ 4 h 5"/>
                  <a:gd name="T2" fmla="*/ 4 w 8"/>
                  <a:gd name="T3" fmla="*/ 6 h 5"/>
                  <a:gd name="T4" fmla="*/ 9 w 8"/>
                  <a:gd name="T5" fmla="*/ 8 h 5"/>
                  <a:gd name="T6" fmla="*/ 11 w 8"/>
                  <a:gd name="T7" fmla="*/ 10 h 5"/>
                  <a:gd name="T8" fmla="*/ 15 w 8"/>
                  <a:gd name="T9" fmla="*/ 10 h 5"/>
                  <a:gd name="T10" fmla="*/ 17 w 8"/>
                  <a:gd name="T11" fmla="*/ 10 h 5"/>
                  <a:gd name="T12" fmla="*/ 15 w 8"/>
                  <a:gd name="T13" fmla="*/ 6 h 5"/>
                  <a:gd name="T14" fmla="*/ 15 w 8"/>
                  <a:gd name="T15" fmla="*/ 2 h 5"/>
                  <a:gd name="T16" fmla="*/ 17 w 8"/>
                  <a:gd name="T17" fmla="*/ 0 h 5"/>
                  <a:gd name="T18" fmla="*/ 15 w 8"/>
                  <a:gd name="T19" fmla="*/ 0 h 5"/>
                  <a:gd name="T20" fmla="*/ 15 w 8"/>
                  <a:gd name="T21" fmla="*/ 0 h 5"/>
                  <a:gd name="T22" fmla="*/ 15 w 8"/>
                  <a:gd name="T23" fmla="*/ 0 h 5"/>
                  <a:gd name="T24" fmla="*/ 15 w 8"/>
                  <a:gd name="T25" fmla="*/ 0 h 5"/>
                  <a:gd name="T26" fmla="*/ 13 w 8"/>
                  <a:gd name="T27" fmla="*/ 2 h 5"/>
                  <a:gd name="T28" fmla="*/ 11 w 8"/>
                  <a:gd name="T29" fmla="*/ 2 h 5"/>
                  <a:gd name="T30" fmla="*/ 6 w 8"/>
                  <a:gd name="T31" fmla="*/ 0 h 5"/>
                  <a:gd name="T32" fmla="*/ 6 w 8"/>
                  <a:gd name="T33" fmla="*/ 0 h 5"/>
                  <a:gd name="T34" fmla="*/ 4 w 8"/>
                  <a:gd name="T35" fmla="*/ 2 h 5"/>
                  <a:gd name="T36" fmla="*/ 2 w 8"/>
                  <a:gd name="T37" fmla="*/ 2 h 5"/>
                  <a:gd name="T38" fmla="*/ 0 w 8"/>
                  <a:gd name="T39" fmla="*/ 2 h 5"/>
                  <a:gd name="T40" fmla="*/ 2 w 8"/>
                  <a:gd name="T41" fmla="*/ 4 h 5"/>
                  <a:gd name="T42" fmla="*/ 2 w 8"/>
                  <a:gd name="T43" fmla="*/ 4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
                  <a:gd name="T67" fmla="*/ 0 h 5"/>
                  <a:gd name="T68" fmla="*/ 8 w 8"/>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 h="5">
                    <a:moveTo>
                      <a:pt x="1" y="2"/>
                    </a:moveTo>
                    <a:cubicBezTo>
                      <a:pt x="1" y="3"/>
                      <a:pt x="1" y="3"/>
                      <a:pt x="2" y="3"/>
                    </a:cubicBezTo>
                    <a:cubicBezTo>
                      <a:pt x="2" y="4"/>
                      <a:pt x="2" y="4"/>
                      <a:pt x="4" y="4"/>
                    </a:cubicBezTo>
                    <a:cubicBezTo>
                      <a:pt x="4" y="4"/>
                      <a:pt x="5" y="4"/>
                      <a:pt x="5" y="5"/>
                    </a:cubicBezTo>
                    <a:cubicBezTo>
                      <a:pt x="6" y="5"/>
                      <a:pt x="6" y="5"/>
                      <a:pt x="7" y="5"/>
                    </a:cubicBezTo>
                    <a:cubicBezTo>
                      <a:pt x="8" y="5"/>
                      <a:pt x="8" y="5"/>
                      <a:pt x="8" y="5"/>
                    </a:cubicBezTo>
                    <a:cubicBezTo>
                      <a:pt x="8" y="4"/>
                      <a:pt x="8" y="4"/>
                      <a:pt x="7" y="3"/>
                    </a:cubicBezTo>
                    <a:cubicBezTo>
                      <a:pt x="7" y="1"/>
                      <a:pt x="7" y="1"/>
                      <a:pt x="7" y="1"/>
                    </a:cubicBezTo>
                    <a:cubicBezTo>
                      <a:pt x="7" y="1"/>
                      <a:pt x="8" y="1"/>
                      <a:pt x="8" y="0"/>
                    </a:cubicBezTo>
                    <a:cubicBezTo>
                      <a:pt x="8" y="0"/>
                      <a:pt x="8" y="0"/>
                      <a:pt x="7" y="0"/>
                    </a:cubicBezTo>
                    <a:cubicBezTo>
                      <a:pt x="7" y="0"/>
                      <a:pt x="7" y="0"/>
                      <a:pt x="7" y="0"/>
                    </a:cubicBezTo>
                    <a:cubicBezTo>
                      <a:pt x="7" y="0"/>
                      <a:pt x="7" y="0"/>
                      <a:pt x="7" y="0"/>
                    </a:cubicBezTo>
                    <a:cubicBezTo>
                      <a:pt x="7" y="0"/>
                      <a:pt x="7" y="0"/>
                      <a:pt x="7" y="0"/>
                    </a:cubicBezTo>
                    <a:cubicBezTo>
                      <a:pt x="7" y="0"/>
                      <a:pt x="6" y="0"/>
                      <a:pt x="6" y="1"/>
                    </a:cubicBezTo>
                    <a:cubicBezTo>
                      <a:pt x="6" y="1"/>
                      <a:pt x="6" y="1"/>
                      <a:pt x="5" y="1"/>
                    </a:cubicBezTo>
                    <a:cubicBezTo>
                      <a:pt x="4" y="1"/>
                      <a:pt x="4" y="0"/>
                      <a:pt x="3" y="0"/>
                    </a:cubicBezTo>
                    <a:cubicBezTo>
                      <a:pt x="3" y="0"/>
                      <a:pt x="3" y="0"/>
                      <a:pt x="3" y="0"/>
                    </a:cubicBezTo>
                    <a:cubicBezTo>
                      <a:pt x="3" y="1"/>
                      <a:pt x="2" y="1"/>
                      <a:pt x="2" y="1"/>
                    </a:cubicBezTo>
                    <a:cubicBezTo>
                      <a:pt x="2" y="1"/>
                      <a:pt x="1" y="1"/>
                      <a:pt x="1" y="1"/>
                    </a:cubicBezTo>
                    <a:cubicBezTo>
                      <a:pt x="1" y="1"/>
                      <a:pt x="0" y="1"/>
                      <a:pt x="0" y="1"/>
                    </a:cubicBezTo>
                    <a:cubicBezTo>
                      <a:pt x="1" y="2"/>
                      <a:pt x="1" y="2"/>
                      <a:pt x="1" y="2"/>
                    </a:cubicBezTo>
                    <a:cubicBezTo>
                      <a:pt x="1" y="2"/>
                      <a:pt x="1" y="2"/>
                      <a:pt x="1"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1" name="ïṧlïďe"/>
              <p:cNvSpPr>
                <a:spLocks noChangeArrowheads="1"/>
              </p:cNvSpPr>
              <p:nvPr/>
            </p:nvSpPr>
            <p:spPr bwMode="auto">
              <a:xfrm>
                <a:off x="668" y="1467"/>
                <a:ext cx="34" cy="29"/>
              </a:xfrm>
              <a:custGeom>
                <a:avLst/>
                <a:gdLst>
                  <a:gd name="T0" fmla="*/ 6 w 16"/>
                  <a:gd name="T1" fmla="*/ 8 h 14"/>
                  <a:gd name="T2" fmla="*/ 11 w 16"/>
                  <a:gd name="T3" fmla="*/ 10 h 14"/>
                  <a:gd name="T4" fmla="*/ 6 w 16"/>
                  <a:gd name="T5" fmla="*/ 15 h 14"/>
                  <a:gd name="T6" fmla="*/ 6 w 16"/>
                  <a:gd name="T7" fmla="*/ 15 h 14"/>
                  <a:gd name="T8" fmla="*/ 6 w 16"/>
                  <a:gd name="T9" fmla="*/ 15 h 14"/>
                  <a:gd name="T10" fmla="*/ 6 w 16"/>
                  <a:gd name="T11" fmla="*/ 15 h 14"/>
                  <a:gd name="T12" fmla="*/ 6 w 16"/>
                  <a:gd name="T13" fmla="*/ 15 h 14"/>
                  <a:gd name="T14" fmla="*/ 13 w 16"/>
                  <a:gd name="T15" fmla="*/ 15 h 14"/>
                  <a:gd name="T16" fmla="*/ 11 w 16"/>
                  <a:gd name="T17" fmla="*/ 21 h 14"/>
                  <a:gd name="T18" fmla="*/ 15 w 16"/>
                  <a:gd name="T19" fmla="*/ 21 h 14"/>
                  <a:gd name="T20" fmla="*/ 11 w 16"/>
                  <a:gd name="T21" fmla="*/ 23 h 14"/>
                  <a:gd name="T22" fmla="*/ 15 w 16"/>
                  <a:gd name="T23" fmla="*/ 29 h 14"/>
                  <a:gd name="T24" fmla="*/ 21 w 16"/>
                  <a:gd name="T25" fmla="*/ 21 h 14"/>
                  <a:gd name="T26" fmla="*/ 23 w 16"/>
                  <a:gd name="T27" fmla="*/ 15 h 14"/>
                  <a:gd name="T28" fmla="*/ 28 w 16"/>
                  <a:gd name="T29" fmla="*/ 21 h 14"/>
                  <a:gd name="T30" fmla="*/ 30 w 16"/>
                  <a:gd name="T31" fmla="*/ 23 h 14"/>
                  <a:gd name="T32" fmla="*/ 30 w 16"/>
                  <a:gd name="T33" fmla="*/ 23 h 14"/>
                  <a:gd name="T34" fmla="*/ 34 w 16"/>
                  <a:gd name="T35" fmla="*/ 21 h 14"/>
                  <a:gd name="T36" fmla="*/ 32 w 16"/>
                  <a:gd name="T37" fmla="*/ 17 h 14"/>
                  <a:gd name="T38" fmla="*/ 30 w 16"/>
                  <a:gd name="T39" fmla="*/ 12 h 14"/>
                  <a:gd name="T40" fmla="*/ 23 w 16"/>
                  <a:gd name="T41" fmla="*/ 8 h 14"/>
                  <a:gd name="T42" fmla="*/ 21 w 16"/>
                  <a:gd name="T43" fmla="*/ 8 h 14"/>
                  <a:gd name="T44" fmla="*/ 17 w 16"/>
                  <a:gd name="T45" fmla="*/ 2 h 14"/>
                  <a:gd name="T46" fmla="*/ 13 w 16"/>
                  <a:gd name="T47" fmla="*/ 0 h 14"/>
                  <a:gd name="T48" fmla="*/ 11 w 16"/>
                  <a:gd name="T49" fmla="*/ 0 h 14"/>
                  <a:gd name="T50" fmla="*/ 11 w 16"/>
                  <a:gd name="T51" fmla="*/ 0 h 14"/>
                  <a:gd name="T52" fmla="*/ 6 w 16"/>
                  <a:gd name="T53" fmla="*/ 0 h 14"/>
                  <a:gd name="T54" fmla="*/ 6 w 16"/>
                  <a:gd name="T55" fmla="*/ 2 h 14"/>
                  <a:gd name="T56" fmla="*/ 4 w 16"/>
                  <a:gd name="T57" fmla="*/ 2 h 14"/>
                  <a:gd name="T58" fmla="*/ 2 w 16"/>
                  <a:gd name="T59" fmla="*/ 6 h 14"/>
                  <a:gd name="T60" fmla="*/ 0 w 16"/>
                  <a:gd name="T61" fmla="*/ 6 h 14"/>
                  <a:gd name="T62" fmla="*/ 6 w 16"/>
                  <a:gd name="T63" fmla="*/ 8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14"/>
                  <a:gd name="T98" fmla="*/ 16 w 16"/>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14">
                    <a:moveTo>
                      <a:pt x="3" y="4"/>
                    </a:moveTo>
                    <a:cubicBezTo>
                      <a:pt x="4" y="3"/>
                      <a:pt x="5" y="4"/>
                      <a:pt x="5" y="5"/>
                    </a:cubicBezTo>
                    <a:cubicBezTo>
                      <a:pt x="5" y="5"/>
                      <a:pt x="5" y="6"/>
                      <a:pt x="3" y="7"/>
                    </a:cubicBezTo>
                    <a:cubicBezTo>
                      <a:pt x="3" y="7"/>
                      <a:pt x="3" y="7"/>
                      <a:pt x="3" y="7"/>
                    </a:cubicBezTo>
                    <a:cubicBezTo>
                      <a:pt x="3" y="7"/>
                      <a:pt x="3" y="7"/>
                      <a:pt x="3" y="7"/>
                    </a:cubicBezTo>
                    <a:cubicBezTo>
                      <a:pt x="3" y="7"/>
                      <a:pt x="3" y="7"/>
                      <a:pt x="3" y="7"/>
                    </a:cubicBezTo>
                    <a:cubicBezTo>
                      <a:pt x="3" y="7"/>
                      <a:pt x="3" y="7"/>
                      <a:pt x="3" y="7"/>
                    </a:cubicBezTo>
                    <a:cubicBezTo>
                      <a:pt x="5" y="7"/>
                      <a:pt x="5" y="7"/>
                      <a:pt x="6" y="7"/>
                    </a:cubicBezTo>
                    <a:cubicBezTo>
                      <a:pt x="5" y="8"/>
                      <a:pt x="5" y="9"/>
                      <a:pt x="5" y="10"/>
                    </a:cubicBezTo>
                    <a:cubicBezTo>
                      <a:pt x="6" y="10"/>
                      <a:pt x="7" y="10"/>
                      <a:pt x="7" y="10"/>
                    </a:cubicBezTo>
                    <a:cubicBezTo>
                      <a:pt x="7" y="11"/>
                      <a:pt x="7" y="11"/>
                      <a:pt x="5" y="11"/>
                    </a:cubicBezTo>
                    <a:cubicBezTo>
                      <a:pt x="6" y="13"/>
                      <a:pt x="7" y="14"/>
                      <a:pt x="7" y="14"/>
                    </a:cubicBezTo>
                    <a:cubicBezTo>
                      <a:pt x="9" y="14"/>
                      <a:pt x="10" y="13"/>
                      <a:pt x="10" y="10"/>
                    </a:cubicBezTo>
                    <a:cubicBezTo>
                      <a:pt x="10" y="8"/>
                      <a:pt x="10" y="7"/>
                      <a:pt x="11" y="7"/>
                    </a:cubicBezTo>
                    <a:cubicBezTo>
                      <a:pt x="11" y="7"/>
                      <a:pt x="12" y="9"/>
                      <a:pt x="13" y="10"/>
                    </a:cubicBezTo>
                    <a:cubicBezTo>
                      <a:pt x="13" y="11"/>
                      <a:pt x="13" y="11"/>
                      <a:pt x="14" y="11"/>
                    </a:cubicBezTo>
                    <a:cubicBezTo>
                      <a:pt x="14" y="11"/>
                      <a:pt x="14" y="11"/>
                      <a:pt x="14" y="11"/>
                    </a:cubicBezTo>
                    <a:cubicBezTo>
                      <a:pt x="15" y="11"/>
                      <a:pt x="16" y="11"/>
                      <a:pt x="16" y="10"/>
                    </a:cubicBezTo>
                    <a:cubicBezTo>
                      <a:pt x="16" y="10"/>
                      <a:pt x="16" y="9"/>
                      <a:pt x="15" y="8"/>
                    </a:cubicBezTo>
                    <a:cubicBezTo>
                      <a:pt x="15" y="7"/>
                      <a:pt x="15" y="7"/>
                      <a:pt x="14" y="6"/>
                    </a:cubicBezTo>
                    <a:cubicBezTo>
                      <a:pt x="14" y="5"/>
                      <a:pt x="13" y="5"/>
                      <a:pt x="11" y="4"/>
                    </a:cubicBezTo>
                    <a:cubicBezTo>
                      <a:pt x="11" y="4"/>
                      <a:pt x="10" y="4"/>
                      <a:pt x="10" y="4"/>
                    </a:cubicBezTo>
                    <a:cubicBezTo>
                      <a:pt x="9" y="3"/>
                      <a:pt x="9" y="2"/>
                      <a:pt x="8" y="1"/>
                    </a:cubicBezTo>
                    <a:cubicBezTo>
                      <a:pt x="7" y="1"/>
                      <a:pt x="7" y="0"/>
                      <a:pt x="6" y="0"/>
                    </a:cubicBezTo>
                    <a:cubicBezTo>
                      <a:pt x="5" y="0"/>
                      <a:pt x="5" y="0"/>
                      <a:pt x="5" y="0"/>
                    </a:cubicBezTo>
                    <a:cubicBezTo>
                      <a:pt x="5" y="0"/>
                      <a:pt x="5" y="0"/>
                      <a:pt x="5" y="0"/>
                    </a:cubicBezTo>
                    <a:cubicBezTo>
                      <a:pt x="4" y="0"/>
                      <a:pt x="4" y="0"/>
                      <a:pt x="3" y="0"/>
                    </a:cubicBezTo>
                    <a:cubicBezTo>
                      <a:pt x="3" y="1"/>
                      <a:pt x="3" y="1"/>
                      <a:pt x="3" y="1"/>
                    </a:cubicBezTo>
                    <a:cubicBezTo>
                      <a:pt x="3" y="1"/>
                      <a:pt x="2" y="1"/>
                      <a:pt x="2" y="1"/>
                    </a:cubicBezTo>
                    <a:cubicBezTo>
                      <a:pt x="2" y="2"/>
                      <a:pt x="1" y="2"/>
                      <a:pt x="1" y="3"/>
                    </a:cubicBezTo>
                    <a:cubicBezTo>
                      <a:pt x="1" y="3"/>
                      <a:pt x="0" y="3"/>
                      <a:pt x="0" y="3"/>
                    </a:cubicBezTo>
                    <a:cubicBezTo>
                      <a:pt x="0" y="4"/>
                      <a:pt x="0" y="4"/>
                      <a:pt x="3"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2" name="íṥľiḑe"/>
              <p:cNvSpPr>
                <a:spLocks noChangeArrowheads="1"/>
              </p:cNvSpPr>
              <p:nvPr/>
            </p:nvSpPr>
            <p:spPr bwMode="auto">
              <a:xfrm>
                <a:off x="652" y="1678"/>
                <a:ext cx="4" cy="3"/>
              </a:xfrm>
              <a:custGeom>
                <a:avLst/>
                <a:gdLst>
                  <a:gd name="T0" fmla="*/ 2 w 2"/>
                  <a:gd name="T1" fmla="*/ 0 h 1"/>
                  <a:gd name="T2" fmla="*/ 0 w 2"/>
                  <a:gd name="T3" fmla="*/ 3 h 1"/>
                  <a:gd name="T4" fmla="*/ 4 w 2"/>
                  <a:gd name="T5" fmla="*/ 3 h 1"/>
                  <a:gd name="T6" fmla="*/ 2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1" y="0"/>
                    </a:moveTo>
                    <a:cubicBezTo>
                      <a:pt x="1" y="0"/>
                      <a:pt x="0" y="1"/>
                      <a:pt x="0" y="1"/>
                    </a:cubicBezTo>
                    <a:cubicBezTo>
                      <a:pt x="1" y="1"/>
                      <a:pt x="1" y="1"/>
                      <a:pt x="2" y="1"/>
                    </a:cubicBezTo>
                    <a:cubicBezTo>
                      <a:pt x="2"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3" name="îṡļîḋé"/>
              <p:cNvSpPr>
                <a:spLocks noChangeArrowheads="1"/>
              </p:cNvSpPr>
              <p:nvPr/>
            </p:nvSpPr>
            <p:spPr bwMode="auto">
              <a:xfrm>
                <a:off x="513" y="1614"/>
                <a:ext cx="66" cy="40"/>
              </a:xfrm>
              <a:custGeom>
                <a:avLst/>
                <a:gdLst>
                  <a:gd name="T0" fmla="*/ 25 w 32"/>
                  <a:gd name="T1" fmla="*/ 40 h 19"/>
                  <a:gd name="T2" fmla="*/ 37 w 32"/>
                  <a:gd name="T3" fmla="*/ 38 h 19"/>
                  <a:gd name="T4" fmla="*/ 47 w 32"/>
                  <a:gd name="T5" fmla="*/ 34 h 19"/>
                  <a:gd name="T6" fmla="*/ 47 w 32"/>
                  <a:gd name="T7" fmla="*/ 32 h 19"/>
                  <a:gd name="T8" fmla="*/ 54 w 32"/>
                  <a:gd name="T9" fmla="*/ 27 h 19"/>
                  <a:gd name="T10" fmla="*/ 58 w 32"/>
                  <a:gd name="T11" fmla="*/ 25 h 19"/>
                  <a:gd name="T12" fmla="*/ 60 w 32"/>
                  <a:gd name="T13" fmla="*/ 25 h 19"/>
                  <a:gd name="T14" fmla="*/ 62 w 32"/>
                  <a:gd name="T15" fmla="*/ 23 h 19"/>
                  <a:gd name="T16" fmla="*/ 62 w 32"/>
                  <a:gd name="T17" fmla="*/ 19 h 19"/>
                  <a:gd name="T18" fmla="*/ 66 w 32"/>
                  <a:gd name="T19" fmla="*/ 11 h 19"/>
                  <a:gd name="T20" fmla="*/ 56 w 32"/>
                  <a:gd name="T21" fmla="*/ 0 h 19"/>
                  <a:gd name="T22" fmla="*/ 52 w 32"/>
                  <a:gd name="T23" fmla="*/ 4 h 19"/>
                  <a:gd name="T24" fmla="*/ 47 w 32"/>
                  <a:gd name="T25" fmla="*/ 4 h 19"/>
                  <a:gd name="T26" fmla="*/ 41 w 32"/>
                  <a:gd name="T27" fmla="*/ 8 h 19"/>
                  <a:gd name="T28" fmla="*/ 37 w 32"/>
                  <a:gd name="T29" fmla="*/ 6 h 19"/>
                  <a:gd name="T30" fmla="*/ 27 w 32"/>
                  <a:gd name="T31" fmla="*/ 8 h 19"/>
                  <a:gd name="T32" fmla="*/ 23 w 32"/>
                  <a:gd name="T33" fmla="*/ 8 h 19"/>
                  <a:gd name="T34" fmla="*/ 21 w 32"/>
                  <a:gd name="T35" fmla="*/ 6 h 19"/>
                  <a:gd name="T36" fmla="*/ 19 w 32"/>
                  <a:gd name="T37" fmla="*/ 4 h 19"/>
                  <a:gd name="T38" fmla="*/ 19 w 32"/>
                  <a:gd name="T39" fmla="*/ 4 h 19"/>
                  <a:gd name="T40" fmla="*/ 12 w 32"/>
                  <a:gd name="T41" fmla="*/ 8 h 19"/>
                  <a:gd name="T42" fmla="*/ 8 w 32"/>
                  <a:gd name="T43" fmla="*/ 13 h 19"/>
                  <a:gd name="T44" fmla="*/ 10 w 32"/>
                  <a:gd name="T45" fmla="*/ 19 h 19"/>
                  <a:gd name="T46" fmla="*/ 12 w 32"/>
                  <a:gd name="T47" fmla="*/ 21 h 19"/>
                  <a:gd name="T48" fmla="*/ 17 w 32"/>
                  <a:gd name="T49" fmla="*/ 21 h 19"/>
                  <a:gd name="T50" fmla="*/ 12 w 32"/>
                  <a:gd name="T51" fmla="*/ 23 h 19"/>
                  <a:gd name="T52" fmla="*/ 6 w 32"/>
                  <a:gd name="T53" fmla="*/ 29 h 19"/>
                  <a:gd name="T54" fmla="*/ 12 w 32"/>
                  <a:gd name="T55" fmla="*/ 27 h 19"/>
                  <a:gd name="T56" fmla="*/ 14 w 32"/>
                  <a:gd name="T57" fmla="*/ 32 h 19"/>
                  <a:gd name="T58" fmla="*/ 10 w 32"/>
                  <a:gd name="T59" fmla="*/ 40 h 19"/>
                  <a:gd name="T60" fmla="*/ 21 w 32"/>
                  <a:gd name="T61" fmla="*/ 36 h 19"/>
                  <a:gd name="T62" fmla="*/ 23 w 32"/>
                  <a:gd name="T63" fmla="*/ 38 h 19"/>
                  <a:gd name="T64" fmla="*/ 25 w 32"/>
                  <a:gd name="T65" fmla="*/ 4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9"/>
                  <a:gd name="T101" fmla="*/ 32 w 32"/>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9">
                    <a:moveTo>
                      <a:pt x="12" y="19"/>
                    </a:moveTo>
                    <a:cubicBezTo>
                      <a:pt x="18" y="18"/>
                      <a:pt x="18" y="18"/>
                      <a:pt x="18" y="18"/>
                    </a:cubicBezTo>
                    <a:cubicBezTo>
                      <a:pt x="19" y="18"/>
                      <a:pt x="20" y="18"/>
                      <a:pt x="23" y="16"/>
                    </a:cubicBezTo>
                    <a:cubicBezTo>
                      <a:pt x="23" y="16"/>
                      <a:pt x="23" y="15"/>
                      <a:pt x="23" y="15"/>
                    </a:cubicBezTo>
                    <a:cubicBezTo>
                      <a:pt x="24" y="14"/>
                      <a:pt x="24" y="14"/>
                      <a:pt x="26" y="13"/>
                    </a:cubicBezTo>
                    <a:cubicBezTo>
                      <a:pt x="26" y="12"/>
                      <a:pt x="27" y="12"/>
                      <a:pt x="28" y="12"/>
                    </a:cubicBezTo>
                    <a:cubicBezTo>
                      <a:pt x="28" y="12"/>
                      <a:pt x="29" y="12"/>
                      <a:pt x="29" y="12"/>
                    </a:cubicBezTo>
                    <a:cubicBezTo>
                      <a:pt x="29" y="12"/>
                      <a:pt x="29" y="12"/>
                      <a:pt x="30" y="11"/>
                    </a:cubicBezTo>
                    <a:cubicBezTo>
                      <a:pt x="30" y="9"/>
                      <a:pt x="30" y="9"/>
                      <a:pt x="30" y="9"/>
                    </a:cubicBezTo>
                    <a:cubicBezTo>
                      <a:pt x="32" y="5"/>
                      <a:pt x="32" y="5"/>
                      <a:pt x="32" y="5"/>
                    </a:cubicBezTo>
                    <a:cubicBezTo>
                      <a:pt x="30" y="3"/>
                      <a:pt x="30" y="2"/>
                      <a:pt x="27" y="0"/>
                    </a:cubicBezTo>
                    <a:cubicBezTo>
                      <a:pt x="26" y="0"/>
                      <a:pt x="26" y="0"/>
                      <a:pt x="25" y="2"/>
                    </a:cubicBezTo>
                    <a:cubicBezTo>
                      <a:pt x="25" y="2"/>
                      <a:pt x="25" y="2"/>
                      <a:pt x="23" y="2"/>
                    </a:cubicBezTo>
                    <a:cubicBezTo>
                      <a:pt x="22" y="3"/>
                      <a:pt x="21" y="4"/>
                      <a:pt x="20" y="4"/>
                    </a:cubicBezTo>
                    <a:cubicBezTo>
                      <a:pt x="19" y="4"/>
                      <a:pt x="19" y="3"/>
                      <a:pt x="18" y="3"/>
                    </a:cubicBezTo>
                    <a:cubicBezTo>
                      <a:pt x="16" y="3"/>
                      <a:pt x="15" y="4"/>
                      <a:pt x="13" y="4"/>
                    </a:cubicBezTo>
                    <a:cubicBezTo>
                      <a:pt x="13" y="4"/>
                      <a:pt x="13" y="4"/>
                      <a:pt x="11" y="4"/>
                    </a:cubicBezTo>
                    <a:cubicBezTo>
                      <a:pt x="10" y="3"/>
                      <a:pt x="10" y="3"/>
                      <a:pt x="10" y="3"/>
                    </a:cubicBezTo>
                    <a:cubicBezTo>
                      <a:pt x="9" y="2"/>
                      <a:pt x="9" y="2"/>
                      <a:pt x="9" y="2"/>
                    </a:cubicBezTo>
                    <a:cubicBezTo>
                      <a:pt x="9" y="2"/>
                      <a:pt x="9" y="2"/>
                      <a:pt x="9" y="2"/>
                    </a:cubicBezTo>
                    <a:cubicBezTo>
                      <a:pt x="8" y="2"/>
                      <a:pt x="8" y="2"/>
                      <a:pt x="6" y="4"/>
                    </a:cubicBezTo>
                    <a:cubicBezTo>
                      <a:pt x="6" y="5"/>
                      <a:pt x="6" y="5"/>
                      <a:pt x="4" y="6"/>
                    </a:cubicBezTo>
                    <a:cubicBezTo>
                      <a:pt x="2" y="8"/>
                      <a:pt x="3" y="9"/>
                      <a:pt x="5" y="9"/>
                    </a:cubicBezTo>
                    <a:cubicBezTo>
                      <a:pt x="6" y="9"/>
                      <a:pt x="6" y="10"/>
                      <a:pt x="6" y="10"/>
                    </a:cubicBezTo>
                    <a:cubicBezTo>
                      <a:pt x="7" y="10"/>
                      <a:pt x="7" y="9"/>
                      <a:pt x="8" y="10"/>
                    </a:cubicBezTo>
                    <a:cubicBezTo>
                      <a:pt x="7" y="10"/>
                      <a:pt x="7" y="10"/>
                      <a:pt x="6" y="11"/>
                    </a:cubicBezTo>
                    <a:cubicBezTo>
                      <a:pt x="0" y="13"/>
                      <a:pt x="3" y="14"/>
                      <a:pt x="3" y="14"/>
                    </a:cubicBezTo>
                    <a:cubicBezTo>
                      <a:pt x="4" y="13"/>
                      <a:pt x="5" y="13"/>
                      <a:pt x="6" y="13"/>
                    </a:cubicBezTo>
                    <a:cubicBezTo>
                      <a:pt x="7" y="15"/>
                      <a:pt x="7" y="15"/>
                      <a:pt x="7" y="15"/>
                    </a:cubicBezTo>
                    <a:cubicBezTo>
                      <a:pt x="6" y="17"/>
                      <a:pt x="5" y="18"/>
                      <a:pt x="5" y="19"/>
                    </a:cubicBezTo>
                    <a:cubicBezTo>
                      <a:pt x="5" y="19"/>
                      <a:pt x="5" y="19"/>
                      <a:pt x="10" y="17"/>
                    </a:cubicBezTo>
                    <a:cubicBezTo>
                      <a:pt x="11" y="16"/>
                      <a:pt x="11" y="17"/>
                      <a:pt x="11" y="18"/>
                    </a:cubicBezTo>
                    <a:cubicBezTo>
                      <a:pt x="11" y="18"/>
                      <a:pt x="11" y="19"/>
                      <a:pt x="12" y="19"/>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4" name="ïŝ1îḍè"/>
              <p:cNvSpPr>
                <a:spLocks noChangeArrowheads="1"/>
              </p:cNvSpPr>
              <p:nvPr/>
            </p:nvSpPr>
            <p:spPr bwMode="auto">
              <a:xfrm>
                <a:off x="236" y="2042"/>
                <a:ext cx="29" cy="26"/>
              </a:xfrm>
              <a:custGeom>
                <a:avLst/>
                <a:gdLst>
                  <a:gd name="T0" fmla="*/ 2 w 14"/>
                  <a:gd name="T1" fmla="*/ 8 h 13"/>
                  <a:gd name="T2" fmla="*/ 4 w 14"/>
                  <a:gd name="T3" fmla="*/ 24 h 13"/>
                  <a:gd name="T4" fmla="*/ 10 w 14"/>
                  <a:gd name="T5" fmla="*/ 26 h 13"/>
                  <a:gd name="T6" fmla="*/ 19 w 14"/>
                  <a:gd name="T7" fmla="*/ 22 h 13"/>
                  <a:gd name="T8" fmla="*/ 27 w 14"/>
                  <a:gd name="T9" fmla="*/ 20 h 13"/>
                  <a:gd name="T10" fmla="*/ 27 w 14"/>
                  <a:gd name="T11" fmla="*/ 20 h 13"/>
                  <a:gd name="T12" fmla="*/ 29 w 14"/>
                  <a:gd name="T13" fmla="*/ 16 h 13"/>
                  <a:gd name="T14" fmla="*/ 2 w 14"/>
                  <a:gd name="T15" fmla="*/ 8 h 13"/>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3"/>
                  <a:gd name="T26" fmla="*/ 14 w 14"/>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3">
                    <a:moveTo>
                      <a:pt x="1" y="4"/>
                    </a:moveTo>
                    <a:cubicBezTo>
                      <a:pt x="1" y="5"/>
                      <a:pt x="0" y="7"/>
                      <a:pt x="2" y="12"/>
                    </a:cubicBezTo>
                    <a:cubicBezTo>
                      <a:pt x="2" y="12"/>
                      <a:pt x="3" y="13"/>
                      <a:pt x="5" y="13"/>
                    </a:cubicBezTo>
                    <a:cubicBezTo>
                      <a:pt x="7" y="12"/>
                      <a:pt x="8" y="11"/>
                      <a:pt x="9" y="11"/>
                    </a:cubicBezTo>
                    <a:cubicBezTo>
                      <a:pt x="10" y="10"/>
                      <a:pt x="12" y="10"/>
                      <a:pt x="13" y="10"/>
                    </a:cubicBezTo>
                    <a:cubicBezTo>
                      <a:pt x="13" y="10"/>
                      <a:pt x="13" y="10"/>
                      <a:pt x="13" y="10"/>
                    </a:cubicBezTo>
                    <a:cubicBezTo>
                      <a:pt x="14" y="10"/>
                      <a:pt x="14" y="9"/>
                      <a:pt x="14" y="8"/>
                    </a:cubicBezTo>
                    <a:cubicBezTo>
                      <a:pt x="14" y="6"/>
                      <a:pt x="7" y="0"/>
                      <a:pt x="1"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5" name="îṣḻïḑê"/>
              <p:cNvSpPr>
                <a:spLocks noChangeArrowheads="1"/>
              </p:cNvSpPr>
              <p:nvPr/>
            </p:nvSpPr>
            <p:spPr bwMode="auto">
              <a:xfrm>
                <a:off x="274" y="2062"/>
                <a:ext cx="25" cy="21"/>
              </a:xfrm>
              <a:custGeom>
                <a:avLst/>
                <a:gdLst>
                  <a:gd name="T0" fmla="*/ 0 w 12"/>
                  <a:gd name="T1" fmla="*/ 17 h 10"/>
                  <a:gd name="T2" fmla="*/ 6 w 12"/>
                  <a:gd name="T3" fmla="*/ 21 h 10"/>
                  <a:gd name="T4" fmla="*/ 15 w 12"/>
                  <a:gd name="T5" fmla="*/ 19 h 10"/>
                  <a:gd name="T6" fmla="*/ 15 w 12"/>
                  <a:gd name="T7" fmla="*/ 19 h 10"/>
                  <a:gd name="T8" fmla="*/ 19 w 12"/>
                  <a:gd name="T9" fmla="*/ 13 h 10"/>
                  <a:gd name="T10" fmla="*/ 21 w 12"/>
                  <a:gd name="T11" fmla="*/ 11 h 10"/>
                  <a:gd name="T12" fmla="*/ 25 w 12"/>
                  <a:gd name="T13" fmla="*/ 8 h 10"/>
                  <a:gd name="T14" fmla="*/ 23 w 12"/>
                  <a:gd name="T15" fmla="*/ 4 h 10"/>
                  <a:gd name="T16" fmla="*/ 21 w 12"/>
                  <a:gd name="T17" fmla="*/ 4 h 10"/>
                  <a:gd name="T18" fmla="*/ 21 w 12"/>
                  <a:gd name="T19" fmla="*/ 4 h 10"/>
                  <a:gd name="T20" fmla="*/ 17 w 12"/>
                  <a:gd name="T21" fmla="*/ 4 h 10"/>
                  <a:gd name="T22" fmla="*/ 10 w 12"/>
                  <a:gd name="T23" fmla="*/ 0 h 10"/>
                  <a:gd name="T24" fmla="*/ 10 w 12"/>
                  <a:gd name="T25" fmla="*/ 2 h 10"/>
                  <a:gd name="T26" fmla="*/ 10 w 12"/>
                  <a:gd name="T27" fmla="*/ 2 h 10"/>
                  <a:gd name="T28" fmla="*/ 6 w 12"/>
                  <a:gd name="T29" fmla="*/ 6 h 10"/>
                  <a:gd name="T30" fmla="*/ 2 w 12"/>
                  <a:gd name="T31" fmla="*/ 11 h 10"/>
                  <a:gd name="T32" fmla="*/ 2 w 12"/>
                  <a:gd name="T33" fmla="*/ 11 h 10"/>
                  <a:gd name="T34" fmla="*/ 2 w 12"/>
                  <a:gd name="T35" fmla="*/ 13 h 10"/>
                  <a:gd name="T36" fmla="*/ 2 w 12"/>
                  <a:gd name="T37" fmla="*/ 15 h 10"/>
                  <a:gd name="T38" fmla="*/ 0 w 12"/>
                  <a:gd name="T39" fmla="*/ 1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10"/>
                  <a:gd name="T62" fmla="*/ 12 w 12"/>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10">
                    <a:moveTo>
                      <a:pt x="0" y="8"/>
                    </a:moveTo>
                    <a:cubicBezTo>
                      <a:pt x="0" y="8"/>
                      <a:pt x="0" y="10"/>
                      <a:pt x="3" y="10"/>
                    </a:cubicBezTo>
                    <a:cubicBezTo>
                      <a:pt x="4" y="10"/>
                      <a:pt x="7" y="9"/>
                      <a:pt x="7" y="9"/>
                    </a:cubicBezTo>
                    <a:cubicBezTo>
                      <a:pt x="7" y="9"/>
                      <a:pt x="7" y="9"/>
                      <a:pt x="7" y="9"/>
                    </a:cubicBezTo>
                    <a:cubicBezTo>
                      <a:pt x="8" y="8"/>
                      <a:pt x="8" y="7"/>
                      <a:pt x="9" y="6"/>
                    </a:cubicBezTo>
                    <a:cubicBezTo>
                      <a:pt x="9" y="6"/>
                      <a:pt x="10" y="6"/>
                      <a:pt x="10" y="5"/>
                    </a:cubicBezTo>
                    <a:cubicBezTo>
                      <a:pt x="11" y="5"/>
                      <a:pt x="12" y="4"/>
                      <a:pt x="12" y="4"/>
                    </a:cubicBezTo>
                    <a:cubicBezTo>
                      <a:pt x="12" y="3"/>
                      <a:pt x="12" y="3"/>
                      <a:pt x="11" y="2"/>
                    </a:cubicBezTo>
                    <a:cubicBezTo>
                      <a:pt x="11" y="2"/>
                      <a:pt x="11" y="2"/>
                      <a:pt x="10" y="2"/>
                    </a:cubicBezTo>
                    <a:cubicBezTo>
                      <a:pt x="10" y="2"/>
                      <a:pt x="10" y="2"/>
                      <a:pt x="10" y="2"/>
                    </a:cubicBezTo>
                    <a:cubicBezTo>
                      <a:pt x="9" y="2"/>
                      <a:pt x="9" y="2"/>
                      <a:pt x="8" y="2"/>
                    </a:cubicBezTo>
                    <a:cubicBezTo>
                      <a:pt x="7" y="1"/>
                      <a:pt x="7" y="0"/>
                      <a:pt x="5" y="0"/>
                    </a:cubicBezTo>
                    <a:cubicBezTo>
                      <a:pt x="5" y="0"/>
                      <a:pt x="5" y="0"/>
                      <a:pt x="5" y="1"/>
                    </a:cubicBezTo>
                    <a:cubicBezTo>
                      <a:pt x="5" y="1"/>
                      <a:pt x="5" y="1"/>
                      <a:pt x="5" y="1"/>
                    </a:cubicBezTo>
                    <a:cubicBezTo>
                      <a:pt x="4" y="1"/>
                      <a:pt x="4" y="2"/>
                      <a:pt x="3" y="3"/>
                    </a:cubicBezTo>
                    <a:cubicBezTo>
                      <a:pt x="3" y="3"/>
                      <a:pt x="2" y="4"/>
                      <a:pt x="1" y="5"/>
                    </a:cubicBezTo>
                    <a:cubicBezTo>
                      <a:pt x="1" y="5"/>
                      <a:pt x="1" y="5"/>
                      <a:pt x="1" y="5"/>
                    </a:cubicBezTo>
                    <a:cubicBezTo>
                      <a:pt x="1" y="5"/>
                      <a:pt x="1" y="5"/>
                      <a:pt x="1" y="6"/>
                    </a:cubicBezTo>
                    <a:cubicBezTo>
                      <a:pt x="1" y="6"/>
                      <a:pt x="1" y="6"/>
                      <a:pt x="1" y="7"/>
                    </a:cubicBezTo>
                    <a:cubicBezTo>
                      <a:pt x="1" y="7"/>
                      <a:pt x="0" y="7"/>
                      <a:pt x="0" y="8"/>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6" name="î$ḻîdé"/>
              <p:cNvSpPr>
                <a:spLocks noChangeArrowheads="1"/>
              </p:cNvSpPr>
              <p:nvPr/>
            </p:nvSpPr>
            <p:spPr bwMode="auto">
              <a:xfrm>
                <a:off x="577" y="1876"/>
                <a:ext cx="459" cy="429"/>
              </a:xfrm>
              <a:custGeom>
                <a:avLst/>
                <a:gdLst>
                  <a:gd name="T0" fmla="*/ 424 w 221"/>
                  <a:gd name="T1" fmla="*/ 176 h 207"/>
                  <a:gd name="T2" fmla="*/ 397 w 221"/>
                  <a:gd name="T3" fmla="*/ 139 h 207"/>
                  <a:gd name="T4" fmla="*/ 370 w 221"/>
                  <a:gd name="T5" fmla="*/ 81 h 207"/>
                  <a:gd name="T6" fmla="*/ 339 w 221"/>
                  <a:gd name="T7" fmla="*/ 37 h 207"/>
                  <a:gd name="T8" fmla="*/ 336 w 221"/>
                  <a:gd name="T9" fmla="*/ 37 h 207"/>
                  <a:gd name="T10" fmla="*/ 336 w 221"/>
                  <a:gd name="T11" fmla="*/ 37 h 207"/>
                  <a:gd name="T12" fmla="*/ 336 w 221"/>
                  <a:gd name="T13" fmla="*/ 37 h 207"/>
                  <a:gd name="T14" fmla="*/ 336 w 221"/>
                  <a:gd name="T15" fmla="*/ 37 h 207"/>
                  <a:gd name="T16" fmla="*/ 276 w 221"/>
                  <a:gd name="T17" fmla="*/ 29 h 207"/>
                  <a:gd name="T18" fmla="*/ 264 w 221"/>
                  <a:gd name="T19" fmla="*/ 37 h 207"/>
                  <a:gd name="T20" fmla="*/ 247 w 221"/>
                  <a:gd name="T21" fmla="*/ 48 h 207"/>
                  <a:gd name="T22" fmla="*/ 218 w 221"/>
                  <a:gd name="T23" fmla="*/ 37 h 207"/>
                  <a:gd name="T24" fmla="*/ 216 w 221"/>
                  <a:gd name="T25" fmla="*/ 37 h 207"/>
                  <a:gd name="T26" fmla="*/ 216 w 221"/>
                  <a:gd name="T27" fmla="*/ 37 h 207"/>
                  <a:gd name="T28" fmla="*/ 216 w 221"/>
                  <a:gd name="T29" fmla="*/ 37 h 207"/>
                  <a:gd name="T30" fmla="*/ 216 w 221"/>
                  <a:gd name="T31" fmla="*/ 37 h 207"/>
                  <a:gd name="T32" fmla="*/ 197 w 221"/>
                  <a:gd name="T33" fmla="*/ 19 h 207"/>
                  <a:gd name="T34" fmla="*/ 166 w 221"/>
                  <a:gd name="T35" fmla="*/ 0 h 207"/>
                  <a:gd name="T36" fmla="*/ 116 w 221"/>
                  <a:gd name="T37" fmla="*/ 12 h 207"/>
                  <a:gd name="T38" fmla="*/ 69 w 221"/>
                  <a:gd name="T39" fmla="*/ 25 h 207"/>
                  <a:gd name="T40" fmla="*/ 6 w 221"/>
                  <a:gd name="T41" fmla="*/ 120 h 207"/>
                  <a:gd name="T42" fmla="*/ 8 w 221"/>
                  <a:gd name="T43" fmla="*/ 158 h 207"/>
                  <a:gd name="T44" fmla="*/ 77 w 221"/>
                  <a:gd name="T45" fmla="*/ 232 h 207"/>
                  <a:gd name="T46" fmla="*/ 87 w 221"/>
                  <a:gd name="T47" fmla="*/ 230 h 207"/>
                  <a:gd name="T48" fmla="*/ 123 w 221"/>
                  <a:gd name="T49" fmla="*/ 226 h 207"/>
                  <a:gd name="T50" fmla="*/ 170 w 221"/>
                  <a:gd name="T51" fmla="*/ 224 h 207"/>
                  <a:gd name="T52" fmla="*/ 170 w 221"/>
                  <a:gd name="T53" fmla="*/ 224 h 207"/>
                  <a:gd name="T54" fmla="*/ 195 w 221"/>
                  <a:gd name="T55" fmla="*/ 238 h 207"/>
                  <a:gd name="T56" fmla="*/ 199 w 221"/>
                  <a:gd name="T57" fmla="*/ 261 h 207"/>
                  <a:gd name="T58" fmla="*/ 222 w 221"/>
                  <a:gd name="T59" fmla="*/ 311 h 207"/>
                  <a:gd name="T60" fmla="*/ 216 w 221"/>
                  <a:gd name="T61" fmla="*/ 348 h 207"/>
                  <a:gd name="T62" fmla="*/ 218 w 221"/>
                  <a:gd name="T63" fmla="*/ 352 h 207"/>
                  <a:gd name="T64" fmla="*/ 222 w 221"/>
                  <a:gd name="T65" fmla="*/ 369 h 207"/>
                  <a:gd name="T66" fmla="*/ 231 w 221"/>
                  <a:gd name="T67" fmla="*/ 396 h 207"/>
                  <a:gd name="T68" fmla="*/ 233 w 221"/>
                  <a:gd name="T69" fmla="*/ 400 h 207"/>
                  <a:gd name="T70" fmla="*/ 239 w 221"/>
                  <a:gd name="T71" fmla="*/ 423 h 207"/>
                  <a:gd name="T72" fmla="*/ 243 w 221"/>
                  <a:gd name="T73" fmla="*/ 429 h 207"/>
                  <a:gd name="T74" fmla="*/ 264 w 221"/>
                  <a:gd name="T75" fmla="*/ 425 h 207"/>
                  <a:gd name="T76" fmla="*/ 301 w 221"/>
                  <a:gd name="T77" fmla="*/ 396 h 207"/>
                  <a:gd name="T78" fmla="*/ 322 w 221"/>
                  <a:gd name="T79" fmla="*/ 373 h 207"/>
                  <a:gd name="T80" fmla="*/ 357 w 221"/>
                  <a:gd name="T81" fmla="*/ 332 h 207"/>
                  <a:gd name="T82" fmla="*/ 363 w 221"/>
                  <a:gd name="T83" fmla="*/ 325 h 207"/>
                  <a:gd name="T84" fmla="*/ 370 w 221"/>
                  <a:gd name="T85" fmla="*/ 309 h 207"/>
                  <a:gd name="T86" fmla="*/ 376 w 221"/>
                  <a:gd name="T87" fmla="*/ 261 h 207"/>
                  <a:gd name="T88" fmla="*/ 401 w 221"/>
                  <a:gd name="T89" fmla="*/ 240 h 207"/>
                  <a:gd name="T90" fmla="*/ 428 w 221"/>
                  <a:gd name="T91" fmla="*/ 213 h 207"/>
                  <a:gd name="T92" fmla="*/ 430 w 221"/>
                  <a:gd name="T93" fmla="*/ 211 h 207"/>
                  <a:gd name="T94" fmla="*/ 430 w 221"/>
                  <a:gd name="T95" fmla="*/ 209 h 207"/>
                  <a:gd name="T96" fmla="*/ 459 w 221"/>
                  <a:gd name="T97" fmla="*/ 168 h 2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1"/>
                  <a:gd name="T148" fmla="*/ 0 h 207"/>
                  <a:gd name="T149" fmla="*/ 221 w 221"/>
                  <a:gd name="T150" fmla="*/ 207 h 2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1" h="207">
                    <a:moveTo>
                      <a:pt x="207" y="83"/>
                    </a:moveTo>
                    <a:cubicBezTo>
                      <a:pt x="206" y="83"/>
                      <a:pt x="206" y="83"/>
                      <a:pt x="204" y="85"/>
                    </a:cubicBezTo>
                    <a:cubicBezTo>
                      <a:pt x="198" y="81"/>
                      <a:pt x="198" y="81"/>
                      <a:pt x="191" y="70"/>
                    </a:cubicBezTo>
                    <a:cubicBezTo>
                      <a:pt x="191" y="69"/>
                      <a:pt x="191" y="68"/>
                      <a:pt x="191" y="67"/>
                    </a:cubicBezTo>
                    <a:cubicBezTo>
                      <a:pt x="183" y="63"/>
                      <a:pt x="187" y="54"/>
                      <a:pt x="181" y="49"/>
                    </a:cubicBezTo>
                    <a:cubicBezTo>
                      <a:pt x="179" y="46"/>
                      <a:pt x="179" y="42"/>
                      <a:pt x="178" y="39"/>
                    </a:cubicBezTo>
                    <a:cubicBezTo>
                      <a:pt x="178" y="39"/>
                      <a:pt x="169" y="22"/>
                      <a:pt x="168" y="20"/>
                    </a:cubicBezTo>
                    <a:cubicBezTo>
                      <a:pt x="166" y="18"/>
                      <a:pt x="164" y="18"/>
                      <a:pt x="163"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2" y="18"/>
                      <a:pt x="162" y="18"/>
                      <a:pt x="162" y="18"/>
                    </a:cubicBezTo>
                    <a:cubicBezTo>
                      <a:pt x="161" y="19"/>
                      <a:pt x="161" y="19"/>
                      <a:pt x="160" y="20"/>
                    </a:cubicBezTo>
                    <a:cubicBezTo>
                      <a:pt x="155" y="20"/>
                      <a:pt x="155" y="20"/>
                      <a:pt x="133" y="14"/>
                    </a:cubicBezTo>
                    <a:cubicBezTo>
                      <a:pt x="133" y="14"/>
                      <a:pt x="132" y="15"/>
                      <a:pt x="132" y="16"/>
                    </a:cubicBezTo>
                    <a:cubicBezTo>
                      <a:pt x="131" y="15"/>
                      <a:pt x="131" y="15"/>
                      <a:pt x="127" y="18"/>
                    </a:cubicBezTo>
                    <a:cubicBezTo>
                      <a:pt x="126" y="20"/>
                      <a:pt x="128" y="23"/>
                      <a:pt x="126" y="25"/>
                    </a:cubicBezTo>
                    <a:cubicBezTo>
                      <a:pt x="119" y="23"/>
                      <a:pt x="119" y="23"/>
                      <a:pt x="119" y="23"/>
                    </a:cubicBezTo>
                    <a:cubicBezTo>
                      <a:pt x="119" y="23"/>
                      <a:pt x="119" y="23"/>
                      <a:pt x="119" y="23"/>
                    </a:cubicBezTo>
                    <a:cubicBezTo>
                      <a:pt x="109" y="19"/>
                      <a:pt x="109" y="19"/>
                      <a:pt x="105"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4" y="18"/>
                      <a:pt x="104" y="18"/>
                      <a:pt x="104" y="18"/>
                    </a:cubicBezTo>
                    <a:cubicBezTo>
                      <a:pt x="103" y="18"/>
                      <a:pt x="103" y="18"/>
                      <a:pt x="102" y="18"/>
                    </a:cubicBezTo>
                    <a:cubicBezTo>
                      <a:pt x="99" y="12"/>
                      <a:pt x="99" y="12"/>
                      <a:pt x="95" y="9"/>
                    </a:cubicBezTo>
                    <a:cubicBezTo>
                      <a:pt x="91" y="7"/>
                      <a:pt x="95" y="3"/>
                      <a:pt x="92" y="0"/>
                    </a:cubicBezTo>
                    <a:cubicBezTo>
                      <a:pt x="91" y="0"/>
                      <a:pt x="91" y="0"/>
                      <a:pt x="80" y="0"/>
                    </a:cubicBezTo>
                    <a:cubicBezTo>
                      <a:pt x="73" y="2"/>
                      <a:pt x="65" y="0"/>
                      <a:pt x="59" y="4"/>
                    </a:cubicBezTo>
                    <a:cubicBezTo>
                      <a:pt x="58" y="5"/>
                      <a:pt x="57" y="5"/>
                      <a:pt x="56" y="6"/>
                    </a:cubicBezTo>
                    <a:cubicBezTo>
                      <a:pt x="50" y="13"/>
                      <a:pt x="49" y="12"/>
                      <a:pt x="44" y="9"/>
                    </a:cubicBezTo>
                    <a:cubicBezTo>
                      <a:pt x="40" y="7"/>
                      <a:pt x="40" y="7"/>
                      <a:pt x="33" y="12"/>
                    </a:cubicBezTo>
                    <a:cubicBezTo>
                      <a:pt x="32" y="13"/>
                      <a:pt x="32" y="14"/>
                      <a:pt x="32" y="15"/>
                    </a:cubicBezTo>
                    <a:cubicBezTo>
                      <a:pt x="3" y="58"/>
                      <a:pt x="3" y="58"/>
                      <a:pt x="3" y="58"/>
                    </a:cubicBezTo>
                    <a:cubicBezTo>
                      <a:pt x="1" y="60"/>
                      <a:pt x="0" y="60"/>
                      <a:pt x="1" y="64"/>
                    </a:cubicBezTo>
                    <a:cubicBezTo>
                      <a:pt x="1" y="68"/>
                      <a:pt x="4" y="72"/>
                      <a:pt x="4" y="76"/>
                    </a:cubicBezTo>
                    <a:cubicBezTo>
                      <a:pt x="5" y="81"/>
                      <a:pt x="1" y="86"/>
                      <a:pt x="4" y="91"/>
                    </a:cubicBezTo>
                    <a:cubicBezTo>
                      <a:pt x="5" y="93"/>
                      <a:pt x="5" y="93"/>
                      <a:pt x="37" y="112"/>
                    </a:cubicBezTo>
                    <a:cubicBezTo>
                      <a:pt x="38" y="113"/>
                      <a:pt x="40" y="113"/>
                      <a:pt x="42" y="112"/>
                    </a:cubicBezTo>
                    <a:cubicBezTo>
                      <a:pt x="42" y="112"/>
                      <a:pt x="42" y="111"/>
                      <a:pt x="42" y="111"/>
                    </a:cubicBezTo>
                    <a:cubicBezTo>
                      <a:pt x="42" y="111"/>
                      <a:pt x="51" y="107"/>
                      <a:pt x="56" y="110"/>
                    </a:cubicBezTo>
                    <a:cubicBezTo>
                      <a:pt x="57" y="110"/>
                      <a:pt x="58" y="109"/>
                      <a:pt x="59" y="109"/>
                    </a:cubicBezTo>
                    <a:cubicBezTo>
                      <a:pt x="64" y="106"/>
                      <a:pt x="69" y="103"/>
                      <a:pt x="75" y="103"/>
                    </a:cubicBezTo>
                    <a:cubicBezTo>
                      <a:pt x="75" y="102"/>
                      <a:pt x="75" y="102"/>
                      <a:pt x="82" y="108"/>
                    </a:cubicBezTo>
                    <a:cubicBezTo>
                      <a:pt x="82" y="108"/>
                      <a:pt x="83" y="108"/>
                      <a:pt x="83" y="108"/>
                    </a:cubicBezTo>
                    <a:cubicBezTo>
                      <a:pt x="83" y="108"/>
                      <a:pt x="83" y="108"/>
                      <a:pt x="82" y="108"/>
                    </a:cubicBezTo>
                    <a:cubicBezTo>
                      <a:pt x="86" y="110"/>
                      <a:pt x="90" y="107"/>
                      <a:pt x="93" y="111"/>
                    </a:cubicBezTo>
                    <a:cubicBezTo>
                      <a:pt x="94" y="112"/>
                      <a:pt x="95" y="114"/>
                      <a:pt x="94" y="115"/>
                    </a:cubicBezTo>
                    <a:cubicBezTo>
                      <a:pt x="94" y="117"/>
                      <a:pt x="92" y="118"/>
                      <a:pt x="91" y="120"/>
                    </a:cubicBezTo>
                    <a:cubicBezTo>
                      <a:pt x="92" y="123"/>
                      <a:pt x="92" y="124"/>
                      <a:pt x="96" y="126"/>
                    </a:cubicBezTo>
                    <a:cubicBezTo>
                      <a:pt x="101" y="128"/>
                      <a:pt x="106" y="138"/>
                      <a:pt x="105" y="142"/>
                    </a:cubicBezTo>
                    <a:cubicBezTo>
                      <a:pt x="105" y="145"/>
                      <a:pt x="110" y="148"/>
                      <a:pt x="107" y="150"/>
                    </a:cubicBezTo>
                    <a:cubicBezTo>
                      <a:pt x="102" y="154"/>
                      <a:pt x="101" y="164"/>
                      <a:pt x="101" y="164"/>
                    </a:cubicBezTo>
                    <a:cubicBezTo>
                      <a:pt x="101" y="166"/>
                      <a:pt x="104" y="166"/>
                      <a:pt x="104" y="168"/>
                    </a:cubicBezTo>
                    <a:cubicBezTo>
                      <a:pt x="105" y="168"/>
                      <a:pt x="105" y="169"/>
                      <a:pt x="105" y="169"/>
                    </a:cubicBezTo>
                    <a:cubicBezTo>
                      <a:pt x="105" y="169"/>
                      <a:pt x="105" y="170"/>
                      <a:pt x="105" y="170"/>
                    </a:cubicBezTo>
                    <a:cubicBezTo>
                      <a:pt x="105" y="170"/>
                      <a:pt x="105" y="171"/>
                      <a:pt x="105" y="172"/>
                    </a:cubicBezTo>
                    <a:cubicBezTo>
                      <a:pt x="106" y="174"/>
                      <a:pt x="108" y="175"/>
                      <a:pt x="107" y="178"/>
                    </a:cubicBezTo>
                    <a:cubicBezTo>
                      <a:pt x="107" y="179"/>
                      <a:pt x="106" y="180"/>
                      <a:pt x="107" y="181"/>
                    </a:cubicBezTo>
                    <a:cubicBezTo>
                      <a:pt x="111" y="191"/>
                      <a:pt x="111" y="191"/>
                      <a:pt x="111" y="191"/>
                    </a:cubicBezTo>
                    <a:cubicBezTo>
                      <a:pt x="111" y="191"/>
                      <a:pt x="111" y="192"/>
                      <a:pt x="111" y="193"/>
                    </a:cubicBezTo>
                    <a:cubicBezTo>
                      <a:pt x="111" y="193"/>
                      <a:pt x="112" y="193"/>
                      <a:pt x="112" y="193"/>
                    </a:cubicBezTo>
                    <a:cubicBezTo>
                      <a:pt x="111" y="195"/>
                      <a:pt x="111" y="195"/>
                      <a:pt x="114" y="199"/>
                    </a:cubicBezTo>
                    <a:cubicBezTo>
                      <a:pt x="112" y="204"/>
                      <a:pt x="112" y="204"/>
                      <a:pt x="115" y="204"/>
                    </a:cubicBezTo>
                    <a:cubicBezTo>
                      <a:pt x="115" y="205"/>
                      <a:pt x="115" y="206"/>
                      <a:pt x="116" y="207"/>
                    </a:cubicBezTo>
                    <a:cubicBezTo>
                      <a:pt x="116" y="207"/>
                      <a:pt x="116" y="207"/>
                      <a:pt x="117" y="207"/>
                    </a:cubicBezTo>
                    <a:cubicBezTo>
                      <a:pt x="119" y="206"/>
                      <a:pt x="120" y="204"/>
                      <a:pt x="123" y="204"/>
                    </a:cubicBezTo>
                    <a:cubicBezTo>
                      <a:pt x="124" y="203"/>
                      <a:pt x="125" y="205"/>
                      <a:pt x="127" y="205"/>
                    </a:cubicBezTo>
                    <a:cubicBezTo>
                      <a:pt x="127" y="205"/>
                      <a:pt x="132" y="203"/>
                      <a:pt x="132" y="203"/>
                    </a:cubicBezTo>
                    <a:cubicBezTo>
                      <a:pt x="139" y="199"/>
                      <a:pt x="140" y="197"/>
                      <a:pt x="145" y="191"/>
                    </a:cubicBezTo>
                    <a:cubicBezTo>
                      <a:pt x="149" y="184"/>
                      <a:pt x="149" y="184"/>
                      <a:pt x="149" y="184"/>
                    </a:cubicBezTo>
                    <a:cubicBezTo>
                      <a:pt x="150" y="181"/>
                      <a:pt x="153" y="182"/>
                      <a:pt x="155" y="180"/>
                    </a:cubicBezTo>
                    <a:cubicBezTo>
                      <a:pt x="161" y="176"/>
                      <a:pt x="159" y="167"/>
                      <a:pt x="166" y="164"/>
                    </a:cubicBezTo>
                    <a:cubicBezTo>
                      <a:pt x="167" y="161"/>
                      <a:pt x="170" y="162"/>
                      <a:pt x="172" y="160"/>
                    </a:cubicBezTo>
                    <a:cubicBezTo>
                      <a:pt x="172" y="160"/>
                      <a:pt x="172" y="160"/>
                      <a:pt x="172" y="160"/>
                    </a:cubicBezTo>
                    <a:cubicBezTo>
                      <a:pt x="174" y="159"/>
                      <a:pt x="175" y="157"/>
                      <a:pt x="175" y="157"/>
                    </a:cubicBezTo>
                    <a:cubicBezTo>
                      <a:pt x="175" y="157"/>
                      <a:pt x="175" y="157"/>
                      <a:pt x="176" y="157"/>
                    </a:cubicBezTo>
                    <a:cubicBezTo>
                      <a:pt x="177" y="154"/>
                      <a:pt x="176" y="151"/>
                      <a:pt x="178" y="149"/>
                    </a:cubicBezTo>
                    <a:cubicBezTo>
                      <a:pt x="179" y="146"/>
                      <a:pt x="182" y="146"/>
                      <a:pt x="183" y="143"/>
                    </a:cubicBezTo>
                    <a:cubicBezTo>
                      <a:pt x="178" y="139"/>
                      <a:pt x="175" y="137"/>
                      <a:pt x="181" y="126"/>
                    </a:cubicBezTo>
                    <a:cubicBezTo>
                      <a:pt x="183" y="123"/>
                      <a:pt x="186" y="121"/>
                      <a:pt x="187" y="121"/>
                    </a:cubicBezTo>
                    <a:cubicBezTo>
                      <a:pt x="189" y="120"/>
                      <a:pt x="191" y="117"/>
                      <a:pt x="193" y="116"/>
                    </a:cubicBezTo>
                    <a:cubicBezTo>
                      <a:pt x="195" y="114"/>
                      <a:pt x="196" y="110"/>
                      <a:pt x="199" y="109"/>
                    </a:cubicBezTo>
                    <a:cubicBezTo>
                      <a:pt x="201" y="109"/>
                      <a:pt x="204" y="105"/>
                      <a:pt x="206" y="103"/>
                    </a:cubicBezTo>
                    <a:cubicBezTo>
                      <a:pt x="206" y="103"/>
                      <a:pt x="207" y="103"/>
                      <a:pt x="207" y="103"/>
                    </a:cubicBezTo>
                    <a:cubicBezTo>
                      <a:pt x="207" y="103"/>
                      <a:pt x="207" y="102"/>
                      <a:pt x="207" y="102"/>
                    </a:cubicBezTo>
                    <a:cubicBezTo>
                      <a:pt x="208" y="102"/>
                      <a:pt x="208" y="101"/>
                      <a:pt x="208" y="101"/>
                    </a:cubicBezTo>
                    <a:cubicBezTo>
                      <a:pt x="208" y="101"/>
                      <a:pt x="208" y="101"/>
                      <a:pt x="207" y="101"/>
                    </a:cubicBezTo>
                    <a:cubicBezTo>
                      <a:pt x="210" y="94"/>
                      <a:pt x="218" y="90"/>
                      <a:pt x="221" y="82"/>
                    </a:cubicBezTo>
                    <a:cubicBezTo>
                      <a:pt x="221" y="82"/>
                      <a:pt x="221" y="82"/>
                      <a:pt x="221" y="81"/>
                    </a:cubicBezTo>
                    <a:cubicBezTo>
                      <a:pt x="219" y="80"/>
                      <a:pt x="219" y="80"/>
                      <a:pt x="207" y="83"/>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7" name="išlíḋè"/>
              <p:cNvSpPr>
                <a:spLocks noChangeArrowheads="1"/>
              </p:cNvSpPr>
              <p:nvPr/>
            </p:nvSpPr>
            <p:spPr bwMode="auto">
              <a:xfrm>
                <a:off x="1113" y="2245"/>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8" name="iṥlíḋè"/>
              <p:cNvSpPr>
                <a:spLocks noChangeArrowheads="1"/>
              </p:cNvSpPr>
              <p:nvPr/>
            </p:nvSpPr>
            <p:spPr bwMode="auto">
              <a:xfrm>
                <a:off x="1040" y="2245"/>
                <a:ext cx="73" cy="75"/>
              </a:xfrm>
              <a:custGeom>
                <a:avLst/>
                <a:gdLst>
                  <a:gd name="T0" fmla="*/ 71 w 35"/>
                  <a:gd name="T1" fmla="*/ 0 h 36"/>
                  <a:gd name="T2" fmla="*/ 67 w 35"/>
                  <a:gd name="T3" fmla="*/ 6 h 36"/>
                  <a:gd name="T4" fmla="*/ 69 w 35"/>
                  <a:gd name="T5" fmla="*/ 4 h 36"/>
                  <a:gd name="T6" fmla="*/ 67 w 35"/>
                  <a:gd name="T7" fmla="*/ 4 h 36"/>
                  <a:gd name="T8" fmla="*/ 52 w 35"/>
                  <a:gd name="T9" fmla="*/ 21 h 36"/>
                  <a:gd name="T10" fmla="*/ 29 w 35"/>
                  <a:gd name="T11" fmla="*/ 48 h 36"/>
                  <a:gd name="T12" fmla="*/ 27 w 35"/>
                  <a:gd name="T13" fmla="*/ 50 h 36"/>
                  <a:gd name="T14" fmla="*/ 25 w 35"/>
                  <a:gd name="T15" fmla="*/ 54 h 36"/>
                  <a:gd name="T16" fmla="*/ 23 w 35"/>
                  <a:gd name="T17" fmla="*/ 54 h 36"/>
                  <a:gd name="T18" fmla="*/ 13 w 35"/>
                  <a:gd name="T19" fmla="*/ 65 h 36"/>
                  <a:gd name="T20" fmla="*/ 2 w 35"/>
                  <a:gd name="T21" fmla="*/ 75 h 36"/>
                  <a:gd name="T22" fmla="*/ 0 w 35"/>
                  <a:gd name="T23" fmla="*/ 75 h 36"/>
                  <a:gd name="T24" fmla="*/ 8 w 35"/>
                  <a:gd name="T25" fmla="*/ 71 h 36"/>
                  <a:gd name="T26" fmla="*/ 4 w 35"/>
                  <a:gd name="T27" fmla="*/ 75 h 36"/>
                  <a:gd name="T28" fmla="*/ 6 w 35"/>
                  <a:gd name="T29" fmla="*/ 73 h 36"/>
                  <a:gd name="T30" fmla="*/ 8 w 35"/>
                  <a:gd name="T31" fmla="*/ 71 h 36"/>
                  <a:gd name="T32" fmla="*/ 8 w 35"/>
                  <a:gd name="T33" fmla="*/ 71 h 36"/>
                  <a:gd name="T34" fmla="*/ 8 w 35"/>
                  <a:gd name="T35" fmla="*/ 71 h 36"/>
                  <a:gd name="T36" fmla="*/ 21 w 35"/>
                  <a:gd name="T37" fmla="*/ 58 h 36"/>
                  <a:gd name="T38" fmla="*/ 38 w 35"/>
                  <a:gd name="T39" fmla="*/ 42 h 36"/>
                  <a:gd name="T40" fmla="*/ 40 w 35"/>
                  <a:gd name="T41" fmla="*/ 42 h 36"/>
                  <a:gd name="T42" fmla="*/ 40 w 35"/>
                  <a:gd name="T43" fmla="*/ 40 h 36"/>
                  <a:gd name="T44" fmla="*/ 54 w 35"/>
                  <a:gd name="T45" fmla="*/ 21 h 36"/>
                  <a:gd name="T46" fmla="*/ 56 w 35"/>
                  <a:gd name="T47" fmla="*/ 21 h 36"/>
                  <a:gd name="T48" fmla="*/ 56 w 35"/>
                  <a:gd name="T49" fmla="*/ 19 h 36"/>
                  <a:gd name="T50" fmla="*/ 73 w 35"/>
                  <a:gd name="T51" fmla="*/ 0 h 36"/>
                  <a:gd name="T52" fmla="*/ 73 w 35"/>
                  <a:gd name="T53" fmla="*/ 0 h 36"/>
                  <a:gd name="T54" fmla="*/ 73 w 35"/>
                  <a:gd name="T55" fmla="*/ 0 h 36"/>
                  <a:gd name="T56" fmla="*/ 69 w 35"/>
                  <a:gd name="T57" fmla="*/ 6 h 36"/>
                  <a:gd name="T58" fmla="*/ 71 w 35"/>
                  <a:gd name="T59" fmla="*/ 0 h 36"/>
                  <a:gd name="T60" fmla="*/ 6 w 35"/>
                  <a:gd name="T61" fmla="*/ 71 h 36"/>
                  <a:gd name="T62" fmla="*/ 8 w 35"/>
                  <a:gd name="T63" fmla="*/ 71 h 36"/>
                  <a:gd name="T64" fmla="*/ 6 w 35"/>
                  <a:gd name="T65" fmla="*/ 71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36"/>
                  <a:gd name="T101" fmla="*/ 35 w 35"/>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36">
                    <a:moveTo>
                      <a:pt x="34" y="0"/>
                    </a:moveTo>
                    <a:cubicBezTo>
                      <a:pt x="34" y="1"/>
                      <a:pt x="33" y="2"/>
                      <a:pt x="32" y="3"/>
                    </a:cubicBezTo>
                    <a:cubicBezTo>
                      <a:pt x="32" y="2"/>
                      <a:pt x="32" y="2"/>
                      <a:pt x="33" y="2"/>
                    </a:cubicBezTo>
                    <a:cubicBezTo>
                      <a:pt x="32" y="2"/>
                      <a:pt x="32" y="2"/>
                      <a:pt x="32" y="2"/>
                    </a:cubicBezTo>
                    <a:cubicBezTo>
                      <a:pt x="30" y="5"/>
                      <a:pt x="27" y="8"/>
                      <a:pt x="25" y="10"/>
                    </a:cubicBezTo>
                    <a:cubicBezTo>
                      <a:pt x="22" y="15"/>
                      <a:pt x="18" y="19"/>
                      <a:pt x="14" y="23"/>
                    </a:cubicBezTo>
                    <a:cubicBezTo>
                      <a:pt x="14" y="23"/>
                      <a:pt x="13" y="24"/>
                      <a:pt x="13" y="24"/>
                    </a:cubicBezTo>
                    <a:cubicBezTo>
                      <a:pt x="13" y="25"/>
                      <a:pt x="12" y="25"/>
                      <a:pt x="12" y="26"/>
                    </a:cubicBezTo>
                    <a:cubicBezTo>
                      <a:pt x="12" y="26"/>
                      <a:pt x="12" y="26"/>
                      <a:pt x="11" y="26"/>
                    </a:cubicBezTo>
                    <a:cubicBezTo>
                      <a:pt x="10" y="28"/>
                      <a:pt x="8" y="29"/>
                      <a:pt x="6" y="31"/>
                    </a:cubicBezTo>
                    <a:cubicBezTo>
                      <a:pt x="4" y="33"/>
                      <a:pt x="2" y="34"/>
                      <a:pt x="1" y="36"/>
                    </a:cubicBezTo>
                    <a:cubicBezTo>
                      <a:pt x="0" y="36"/>
                      <a:pt x="0" y="36"/>
                      <a:pt x="0" y="36"/>
                    </a:cubicBezTo>
                    <a:cubicBezTo>
                      <a:pt x="0" y="36"/>
                      <a:pt x="2" y="35"/>
                      <a:pt x="4" y="34"/>
                    </a:cubicBezTo>
                    <a:cubicBezTo>
                      <a:pt x="3" y="34"/>
                      <a:pt x="3" y="35"/>
                      <a:pt x="2" y="36"/>
                    </a:cubicBezTo>
                    <a:cubicBezTo>
                      <a:pt x="2" y="36"/>
                      <a:pt x="2" y="36"/>
                      <a:pt x="3" y="35"/>
                    </a:cubicBezTo>
                    <a:cubicBezTo>
                      <a:pt x="3" y="35"/>
                      <a:pt x="3" y="35"/>
                      <a:pt x="4" y="34"/>
                    </a:cubicBezTo>
                    <a:cubicBezTo>
                      <a:pt x="4" y="34"/>
                      <a:pt x="4" y="34"/>
                      <a:pt x="4" y="34"/>
                    </a:cubicBezTo>
                    <a:cubicBezTo>
                      <a:pt x="4" y="34"/>
                      <a:pt x="4" y="34"/>
                      <a:pt x="4" y="34"/>
                    </a:cubicBezTo>
                    <a:cubicBezTo>
                      <a:pt x="6" y="32"/>
                      <a:pt x="8" y="30"/>
                      <a:pt x="10" y="28"/>
                    </a:cubicBezTo>
                    <a:cubicBezTo>
                      <a:pt x="13" y="25"/>
                      <a:pt x="16" y="22"/>
                      <a:pt x="18" y="20"/>
                    </a:cubicBezTo>
                    <a:cubicBezTo>
                      <a:pt x="18" y="20"/>
                      <a:pt x="18" y="20"/>
                      <a:pt x="19" y="20"/>
                    </a:cubicBezTo>
                    <a:cubicBezTo>
                      <a:pt x="19" y="19"/>
                      <a:pt x="19" y="19"/>
                      <a:pt x="19" y="19"/>
                    </a:cubicBezTo>
                    <a:cubicBezTo>
                      <a:pt x="21" y="17"/>
                      <a:pt x="24" y="13"/>
                      <a:pt x="26" y="10"/>
                    </a:cubicBezTo>
                    <a:cubicBezTo>
                      <a:pt x="27" y="10"/>
                      <a:pt x="27" y="10"/>
                      <a:pt x="27" y="10"/>
                    </a:cubicBezTo>
                    <a:cubicBezTo>
                      <a:pt x="27" y="10"/>
                      <a:pt x="27" y="10"/>
                      <a:pt x="27" y="9"/>
                    </a:cubicBezTo>
                    <a:cubicBezTo>
                      <a:pt x="30" y="6"/>
                      <a:pt x="33" y="3"/>
                      <a:pt x="35" y="0"/>
                    </a:cubicBezTo>
                    <a:cubicBezTo>
                      <a:pt x="35" y="0"/>
                      <a:pt x="35" y="0"/>
                      <a:pt x="35" y="0"/>
                    </a:cubicBezTo>
                    <a:cubicBezTo>
                      <a:pt x="35" y="0"/>
                      <a:pt x="35" y="0"/>
                      <a:pt x="35" y="0"/>
                    </a:cubicBezTo>
                    <a:cubicBezTo>
                      <a:pt x="34" y="1"/>
                      <a:pt x="33" y="2"/>
                      <a:pt x="33" y="3"/>
                    </a:cubicBezTo>
                    <a:cubicBezTo>
                      <a:pt x="33" y="2"/>
                      <a:pt x="34" y="1"/>
                      <a:pt x="34" y="0"/>
                    </a:cubicBezTo>
                    <a:close/>
                    <a:moveTo>
                      <a:pt x="3" y="34"/>
                    </a:moveTo>
                    <a:cubicBezTo>
                      <a:pt x="3" y="34"/>
                      <a:pt x="4" y="34"/>
                      <a:pt x="4" y="34"/>
                    </a:cubicBezTo>
                    <a:cubicBezTo>
                      <a:pt x="4" y="34"/>
                      <a:pt x="3" y="34"/>
                      <a:pt x="3" y="3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29" name="ïśľiḑè"/>
              <p:cNvSpPr>
                <a:spLocks noChangeArrowheads="1"/>
              </p:cNvSpPr>
              <p:nvPr/>
            </p:nvSpPr>
            <p:spPr bwMode="auto">
              <a:xfrm>
                <a:off x="862" y="1463"/>
                <a:ext cx="10" cy="4"/>
              </a:xfrm>
              <a:custGeom>
                <a:avLst/>
                <a:gdLst>
                  <a:gd name="T0" fmla="*/ 0 w 5"/>
                  <a:gd name="T1" fmla="*/ 0 h 2"/>
                  <a:gd name="T2" fmla="*/ 10 w 5"/>
                  <a:gd name="T3" fmla="*/ 4 h 2"/>
                  <a:gd name="T4" fmla="*/ 0 w 5"/>
                  <a:gd name="T5" fmla="*/ 0 h 2"/>
                  <a:gd name="T6" fmla="*/ 0 60000 65536"/>
                  <a:gd name="T7" fmla="*/ 0 60000 65536"/>
                  <a:gd name="T8" fmla="*/ 0 60000 65536"/>
                  <a:gd name="T9" fmla="*/ 0 w 5"/>
                  <a:gd name="T10" fmla="*/ 0 h 2"/>
                  <a:gd name="T11" fmla="*/ 5 w 5"/>
                  <a:gd name="T12" fmla="*/ 2 h 2"/>
                </a:gdLst>
                <a:ahLst/>
                <a:cxnLst>
                  <a:cxn ang="T6">
                    <a:pos x="T0" y="T1"/>
                  </a:cxn>
                  <a:cxn ang="T7">
                    <a:pos x="T2" y="T3"/>
                  </a:cxn>
                  <a:cxn ang="T8">
                    <a:pos x="T4" y="T5"/>
                  </a:cxn>
                </a:cxnLst>
                <a:rect l="T9" t="T10" r="T11" b="T12"/>
                <a:pathLst>
                  <a:path w="5" h="2">
                    <a:moveTo>
                      <a:pt x="0" y="0"/>
                    </a:moveTo>
                    <a:cubicBezTo>
                      <a:pt x="2" y="1"/>
                      <a:pt x="3" y="1"/>
                      <a:pt x="5" y="2"/>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0" name="îṩlïḋe"/>
              <p:cNvSpPr>
                <a:spLocks noChangeArrowheads="1"/>
              </p:cNvSpPr>
              <p:nvPr/>
            </p:nvSpPr>
            <p:spPr bwMode="auto">
              <a:xfrm>
                <a:off x="1175" y="2108"/>
                <a:ext cx="4" cy="8"/>
              </a:xfrm>
              <a:custGeom>
                <a:avLst/>
                <a:gdLst>
                  <a:gd name="T0" fmla="*/ 0 w 2"/>
                  <a:gd name="T1" fmla="*/ 4 h 4"/>
                  <a:gd name="T2" fmla="*/ 2 w 2"/>
                  <a:gd name="T3" fmla="*/ 6 h 4"/>
                  <a:gd name="T4" fmla="*/ 2 w 2"/>
                  <a:gd name="T5" fmla="*/ 8 h 4"/>
                  <a:gd name="T6" fmla="*/ 4 w 2"/>
                  <a:gd name="T7" fmla="*/ 2 h 4"/>
                  <a:gd name="T8" fmla="*/ 2 w 2"/>
                  <a:gd name="T9" fmla="*/ 0 h 4"/>
                  <a:gd name="T10" fmla="*/ 0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2"/>
                    </a:moveTo>
                    <a:cubicBezTo>
                      <a:pt x="1" y="2"/>
                      <a:pt x="1" y="2"/>
                      <a:pt x="1" y="3"/>
                    </a:cubicBezTo>
                    <a:cubicBezTo>
                      <a:pt x="1" y="4"/>
                      <a:pt x="1" y="4"/>
                      <a:pt x="1" y="4"/>
                    </a:cubicBezTo>
                    <a:cubicBezTo>
                      <a:pt x="1" y="4"/>
                      <a:pt x="2" y="1"/>
                      <a:pt x="2" y="1"/>
                    </a:cubicBezTo>
                    <a:cubicBezTo>
                      <a:pt x="2" y="1"/>
                      <a:pt x="1" y="1"/>
                      <a:pt x="1" y="0"/>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1" name="iṣḻíḑè"/>
              <p:cNvSpPr>
                <a:spLocks noChangeArrowheads="1"/>
              </p:cNvSpPr>
              <p:nvPr/>
            </p:nvSpPr>
            <p:spPr bwMode="auto">
              <a:xfrm>
                <a:off x="932" y="149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2" name="isliḍè"/>
              <p:cNvSpPr>
                <a:spLocks noChangeArrowheads="1"/>
              </p:cNvSpPr>
              <p:nvPr/>
            </p:nvSpPr>
            <p:spPr bwMode="auto">
              <a:xfrm>
                <a:off x="932" y="1492"/>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3" name="íṩļîḍê"/>
              <p:cNvSpPr>
                <a:spLocks noChangeArrowheads="1"/>
              </p:cNvSpPr>
              <p:nvPr/>
            </p:nvSpPr>
            <p:spPr bwMode="auto">
              <a:xfrm>
                <a:off x="932" y="1492"/>
                <a:ext cx="11" cy="6"/>
              </a:xfrm>
              <a:custGeom>
                <a:avLst/>
                <a:gdLst>
                  <a:gd name="T0" fmla="*/ 0 w 5"/>
                  <a:gd name="T1" fmla="*/ 0 h 3"/>
                  <a:gd name="T2" fmla="*/ 2 w 5"/>
                  <a:gd name="T3" fmla="*/ 2 h 3"/>
                  <a:gd name="T4" fmla="*/ 11 w 5"/>
                  <a:gd name="T5" fmla="*/ 6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0"/>
                    </a:moveTo>
                    <a:cubicBezTo>
                      <a:pt x="1" y="1"/>
                      <a:pt x="1" y="1"/>
                      <a:pt x="1" y="1"/>
                    </a:cubicBezTo>
                    <a:cubicBezTo>
                      <a:pt x="2" y="1"/>
                      <a:pt x="4" y="2"/>
                      <a:pt x="5" y="3"/>
                    </a:cubicBezTo>
                    <a:cubicBezTo>
                      <a:pt x="3" y="2"/>
                      <a:pt x="3" y="1"/>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4" name="i$ľîďè"/>
              <p:cNvSpPr>
                <a:spLocks noChangeArrowheads="1"/>
              </p:cNvSpPr>
              <p:nvPr/>
            </p:nvSpPr>
            <p:spPr bwMode="auto">
              <a:xfrm>
                <a:off x="1146" y="2193"/>
                <a:ext cx="2" cy="2"/>
              </a:xfrm>
              <a:custGeom>
                <a:avLst/>
                <a:gdLst>
                  <a:gd name="T0" fmla="*/ 2 w 1"/>
                  <a:gd name="T1" fmla="*/ 0 h 1"/>
                  <a:gd name="T2" fmla="*/ 0 w 1"/>
                  <a:gd name="T3" fmla="*/ 2 h 1"/>
                  <a:gd name="T4" fmla="*/ 2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1" y="0"/>
                    </a:moveTo>
                    <a:cubicBezTo>
                      <a:pt x="0" y="1"/>
                      <a:pt x="0" y="1"/>
                      <a:pt x="0" y="1"/>
                    </a:cubicBezTo>
                    <a:cubicBezTo>
                      <a:pt x="0" y="1"/>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5" name="îṡļîďé"/>
              <p:cNvSpPr>
                <a:spLocks noChangeArrowheads="1"/>
              </p:cNvSpPr>
              <p:nvPr/>
            </p:nvSpPr>
            <p:spPr bwMode="auto">
              <a:xfrm>
                <a:off x="1148" y="2083"/>
                <a:ext cx="27" cy="110"/>
              </a:xfrm>
              <a:custGeom>
                <a:avLst/>
                <a:gdLst>
                  <a:gd name="T0" fmla="*/ 17 w 13"/>
                  <a:gd name="T1" fmla="*/ 71 h 53"/>
                  <a:gd name="T2" fmla="*/ 21 w 13"/>
                  <a:gd name="T3" fmla="*/ 60 h 53"/>
                  <a:gd name="T4" fmla="*/ 21 w 13"/>
                  <a:gd name="T5" fmla="*/ 60 h 53"/>
                  <a:gd name="T6" fmla="*/ 19 w 13"/>
                  <a:gd name="T7" fmla="*/ 60 h 53"/>
                  <a:gd name="T8" fmla="*/ 25 w 13"/>
                  <a:gd name="T9" fmla="*/ 46 h 53"/>
                  <a:gd name="T10" fmla="*/ 23 w 13"/>
                  <a:gd name="T11" fmla="*/ 46 h 53"/>
                  <a:gd name="T12" fmla="*/ 23 w 13"/>
                  <a:gd name="T13" fmla="*/ 42 h 53"/>
                  <a:gd name="T14" fmla="*/ 23 w 13"/>
                  <a:gd name="T15" fmla="*/ 44 h 53"/>
                  <a:gd name="T16" fmla="*/ 23 w 13"/>
                  <a:gd name="T17" fmla="*/ 37 h 53"/>
                  <a:gd name="T18" fmla="*/ 23 w 13"/>
                  <a:gd name="T19" fmla="*/ 37 h 53"/>
                  <a:gd name="T20" fmla="*/ 25 w 13"/>
                  <a:gd name="T21" fmla="*/ 23 h 53"/>
                  <a:gd name="T22" fmla="*/ 25 w 13"/>
                  <a:gd name="T23" fmla="*/ 17 h 53"/>
                  <a:gd name="T24" fmla="*/ 25 w 13"/>
                  <a:gd name="T25" fmla="*/ 12 h 53"/>
                  <a:gd name="T26" fmla="*/ 27 w 13"/>
                  <a:gd name="T27" fmla="*/ 0 h 53"/>
                  <a:gd name="T28" fmla="*/ 27 w 13"/>
                  <a:gd name="T29" fmla="*/ 0 h 53"/>
                  <a:gd name="T30" fmla="*/ 27 w 13"/>
                  <a:gd name="T31" fmla="*/ 0 h 53"/>
                  <a:gd name="T32" fmla="*/ 23 w 13"/>
                  <a:gd name="T33" fmla="*/ 4 h 53"/>
                  <a:gd name="T34" fmla="*/ 21 w 13"/>
                  <a:gd name="T35" fmla="*/ 12 h 53"/>
                  <a:gd name="T36" fmla="*/ 19 w 13"/>
                  <a:gd name="T37" fmla="*/ 19 h 53"/>
                  <a:gd name="T38" fmla="*/ 19 w 13"/>
                  <a:gd name="T39" fmla="*/ 21 h 53"/>
                  <a:gd name="T40" fmla="*/ 15 w 13"/>
                  <a:gd name="T41" fmla="*/ 44 h 53"/>
                  <a:gd name="T42" fmla="*/ 10 w 13"/>
                  <a:gd name="T43" fmla="*/ 54 h 53"/>
                  <a:gd name="T44" fmla="*/ 10 w 13"/>
                  <a:gd name="T45" fmla="*/ 60 h 53"/>
                  <a:gd name="T46" fmla="*/ 4 w 13"/>
                  <a:gd name="T47" fmla="*/ 75 h 53"/>
                  <a:gd name="T48" fmla="*/ 4 w 13"/>
                  <a:gd name="T49" fmla="*/ 75 h 53"/>
                  <a:gd name="T50" fmla="*/ 4 w 13"/>
                  <a:gd name="T51" fmla="*/ 75 h 53"/>
                  <a:gd name="T52" fmla="*/ 10 w 13"/>
                  <a:gd name="T53" fmla="*/ 64 h 53"/>
                  <a:gd name="T54" fmla="*/ 8 w 13"/>
                  <a:gd name="T55" fmla="*/ 79 h 53"/>
                  <a:gd name="T56" fmla="*/ 2 w 13"/>
                  <a:gd name="T57" fmla="*/ 100 h 53"/>
                  <a:gd name="T58" fmla="*/ 4 w 13"/>
                  <a:gd name="T59" fmla="*/ 98 h 53"/>
                  <a:gd name="T60" fmla="*/ 2 w 13"/>
                  <a:gd name="T61" fmla="*/ 102 h 53"/>
                  <a:gd name="T62" fmla="*/ 0 w 13"/>
                  <a:gd name="T63" fmla="*/ 110 h 53"/>
                  <a:gd name="T64" fmla="*/ 2 w 13"/>
                  <a:gd name="T65" fmla="*/ 104 h 53"/>
                  <a:gd name="T66" fmla="*/ 8 w 13"/>
                  <a:gd name="T67" fmla="*/ 91 h 53"/>
                  <a:gd name="T68" fmla="*/ 8 w 13"/>
                  <a:gd name="T69" fmla="*/ 91 h 53"/>
                  <a:gd name="T70" fmla="*/ 10 w 13"/>
                  <a:gd name="T71" fmla="*/ 85 h 53"/>
                  <a:gd name="T72" fmla="*/ 12 w 13"/>
                  <a:gd name="T73" fmla="*/ 81 h 53"/>
                  <a:gd name="T74" fmla="*/ 10 w 13"/>
                  <a:gd name="T75" fmla="*/ 83 h 53"/>
                  <a:gd name="T76" fmla="*/ 12 w 13"/>
                  <a:gd name="T77" fmla="*/ 73 h 53"/>
                  <a:gd name="T78" fmla="*/ 17 w 13"/>
                  <a:gd name="T79" fmla="*/ 71 h 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
                  <a:gd name="T121" fmla="*/ 0 h 53"/>
                  <a:gd name="T122" fmla="*/ 13 w 13"/>
                  <a:gd name="T123" fmla="*/ 53 h 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 h="53">
                    <a:moveTo>
                      <a:pt x="8" y="34"/>
                    </a:moveTo>
                    <a:cubicBezTo>
                      <a:pt x="8" y="34"/>
                      <a:pt x="8" y="34"/>
                      <a:pt x="10" y="29"/>
                    </a:cubicBezTo>
                    <a:cubicBezTo>
                      <a:pt x="10" y="29"/>
                      <a:pt x="10" y="29"/>
                      <a:pt x="10" y="29"/>
                    </a:cubicBezTo>
                    <a:cubicBezTo>
                      <a:pt x="10" y="29"/>
                      <a:pt x="9" y="29"/>
                      <a:pt x="9" y="29"/>
                    </a:cubicBezTo>
                    <a:cubicBezTo>
                      <a:pt x="9" y="26"/>
                      <a:pt x="11" y="24"/>
                      <a:pt x="12" y="22"/>
                    </a:cubicBezTo>
                    <a:cubicBezTo>
                      <a:pt x="12" y="22"/>
                      <a:pt x="12" y="22"/>
                      <a:pt x="11" y="22"/>
                    </a:cubicBezTo>
                    <a:cubicBezTo>
                      <a:pt x="11" y="22"/>
                      <a:pt x="11" y="21"/>
                      <a:pt x="11" y="20"/>
                    </a:cubicBezTo>
                    <a:cubicBezTo>
                      <a:pt x="11" y="20"/>
                      <a:pt x="11" y="21"/>
                      <a:pt x="11" y="21"/>
                    </a:cubicBezTo>
                    <a:cubicBezTo>
                      <a:pt x="11" y="20"/>
                      <a:pt x="11" y="19"/>
                      <a:pt x="11" y="18"/>
                    </a:cubicBezTo>
                    <a:cubicBezTo>
                      <a:pt x="11" y="18"/>
                      <a:pt x="11" y="18"/>
                      <a:pt x="11" y="18"/>
                    </a:cubicBezTo>
                    <a:cubicBezTo>
                      <a:pt x="11" y="16"/>
                      <a:pt x="12" y="13"/>
                      <a:pt x="12" y="11"/>
                    </a:cubicBezTo>
                    <a:cubicBezTo>
                      <a:pt x="12" y="11"/>
                      <a:pt x="12" y="8"/>
                      <a:pt x="12" y="8"/>
                    </a:cubicBezTo>
                    <a:cubicBezTo>
                      <a:pt x="12" y="8"/>
                      <a:pt x="12" y="7"/>
                      <a:pt x="12" y="6"/>
                    </a:cubicBezTo>
                    <a:cubicBezTo>
                      <a:pt x="12" y="4"/>
                      <a:pt x="13" y="2"/>
                      <a:pt x="13" y="0"/>
                    </a:cubicBezTo>
                    <a:cubicBezTo>
                      <a:pt x="13" y="0"/>
                      <a:pt x="13" y="0"/>
                      <a:pt x="13" y="0"/>
                    </a:cubicBezTo>
                    <a:cubicBezTo>
                      <a:pt x="13" y="0"/>
                      <a:pt x="13" y="0"/>
                      <a:pt x="13" y="0"/>
                    </a:cubicBezTo>
                    <a:cubicBezTo>
                      <a:pt x="12" y="0"/>
                      <a:pt x="11" y="2"/>
                      <a:pt x="11" y="2"/>
                    </a:cubicBezTo>
                    <a:cubicBezTo>
                      <a:pt x="11" y="3"/>
                      <a:pt x="11" y="5"/>
                      <a:pt x="10" y="6"/>
                    </a:cubicBezTo>
                    <a:cubicBezTo>
                      <a:pt x="9" y="8"/>
                      <a:pt x="9" y="8"/>
                      <a:pt x="9" y="9"/>
                    </a:cubicBezTo>
                    <a:cubicBezTo>
                      <a:pt x="9" y="10"/>
                      <a:pt x="9" y="10"/>
                      <a:pt x="9" y="10"/>
                    </a:cubicBezTo>
                    <a:cubicBezTo>
                      <a:pt x="7" y="14"/>
                      <a:pt x="8" y="17"/>
                      <a:pt x="7" y="21"/>
                    </a:cubicBezTo>
                    <a:cubicBezTo>
                      <a:pt x="6" y="23"/>
                      <a:pt x="6" y="24"/>
                      <a:pt x="5" y="26"/>
                    </a:cubicBezTo>
                    <a:cubicBezTo>
                      <a:pt x="5" y="27"/>
                      <a:pt x="5" y="28"/>
                      <a:pt x="5" y="29"/>
                    </a:cubicBezTo>
                    <a:cubicBezTo>
                      <a:pt x="4" y="31"/>
                      <a:pt x="3" y="34"/>
                      <a:pt x="2" y="36"/>
                    </a:cubicBezTo>
                    <a:cubicBezTo>
                      <a:pt x="2" y="36"/>
                      <a:pt x="2" y="36"/>
                      <a:pt x="2" y="36"/>
                    </a:cubicBezTo>
                    <a:cubicBezTo>
                      <a:pt x="2" y="36"/>
                      <a:pt x="2" y="36"/>
                      <a:pt x="2" y="36"/>
                    </a:cubicBezTo>
                    <a:cubicBezTo>
                      <a:pt x="3" y="34"/>
                      <a:pt x="4" y="32"/>
                      <a:pt x="5" y="31"/>
                    </a:cubicBezTo>
                    <a:cubicBezTo>
                      <a:pt x="5" y="31"/>
                      <a:pt x="4" y="38"/>
                      <a:pt x="4" y="38"/>
                    </a:cubicBezTo>
                    <a:cubicBezTo>
                      <a:pt x="4" y="38"/>
                      <a:pt x="1" y="48"/>
                      <a:pt x="1" y="48"/>
                    </a:cubicBezTo>
                    <a:cubicBezTo>
                      <a:pt x="1" y="48"/>
                      <a:pt x="1" y="48"/>
                      <a:pt x="2" y="47"/>
                    </a:cubicBezTo>
                    <a:cubicBezTo>
                      <a:pt x="2" y="48"/>
                      <a:pt x="1" y="48"/>
                      <a:pt x="1" y="49"/>
                    </a:cubicBezTo>
                    <a:cubicBezTo>
                      <a:pt x="1" y="50"/>
                      <a:pt x="1" y="51"/>
                      <a:pt x="0" y="53"/>
                    </a:cubicBezTo>
                    <a:cubicBezTo>
                      <a:pt x="1" y="50"/>
                      <a:pt x="1" y="50"/>
                      <a:pt x="1" y="50"/>
                    </a:cubicBezTo>
                    <a:cubicBezTo>
                      <a:pt x="2" y="48"/>
                      <a:pt x="3" y="46"/>
                      <a:pt x="4" y="44"/>
                    </a:cubicBezTo>
                    <a:cubicBezTo>
                      <a:pt x="4" y="44"/>
                      <a:pt x="4" y="44"/>
                      <a:pt x="4" y="44"/>
                    </a:cubicBezTo>
                    <a:cubicBezTo>
                      <a:pt x="4" y="43"/>
                      <a:pt x="5" y="42"/>
                      <a:pt x="5" y="41"/>
                    </a:cubicBezTo>
                    <a:cubicBezTo>
                      <a:pt x="5" y="40"/>
                      <a:pt x="6" y="40"/>
                      <a:pt x="6" y="39"/>
                    </a:cubicBezTo>
                    <a:cubicBezTo>
                      <a:pt x="5" y="40"/>
                      <a:pt x="5" y="40"/>
                      <a:pt x="5" y="40"/>
                    </a:cubicBezTo>
                    <a:cubicBezTo>
                      <a:pt x="5" y="39"/>
                      <a:pt x="6" y="36"/>
                      <a:pt x="6" y="35"/>
                    </a:cubicBezTo>
                    <a:cubicBezTo>
                      <a:pt x="7" y="35"/>
                      <a:pt x="8" y="35"/>
                      <a:pt x="8" y="3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6" name="íṡļiḋé"/>
              <p:cNvSpPr>
                <a:spLocks noChangeArrowheads="1"/>
              </p:cNvSpPr>
              <p:nvPr/>
            </p:nvSpPr>
            <p:spPr bwMode="auto">
              <a:xfrm>
                <a:off x="1150" y="2183"/>
                <a:ext cx="4" cy="4"/>
              </a:xfrm>
              <a:custGeom>
                <a:avLst/>
                <a:gdLst>
                  <a:gd name="T0" fmla="*/ 0 w 2"/>
                  <a:gd name="T1" fmla="*/ 4 h 2"/>
                  <a:gd name="T2" fmla="*/ 0 w 2"/>
                  <a:gd name="T3" fmla="*/ 4 h 2"/>
                  <a:gd name="T4" fmla="*/ 4 w 2"/>
                  <a:gd name="T5" fmla="*/ 0 h 2"/>
                  <a:gd name="T6" fmla="*/ 2 w 2"/>
                  <a:gd name="T7" fmla="*/ 0 h 2"/>
                  <a:gd name="T8" fmla="*/ 4 w 2"/>
                  <a:gd name="T9" fmla="*/ 0 h 2"/>
                  <a:gd name="T10" fmla="*/ 0 w 2"/>
                  <a:gd name="T11" fmla="*/ 4 h 2"/>
                  <a:gd name="T12" fmla="*/ 0 w 2"/>
                  <a:gd name="T13" fmla="*/ 4 h 2"/>
                  <a:gd name="T14" fmla="*/ 0 w 2"/>
                  <a:gd name="T15" fmla="*/ 4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2"/>
                    </a:moveTo>
                    <a:cubicBezTo>
                      <a:pt x="0" y="2"/>
                      <a:pt x="0" y="2"/>
                      <a:pt x="0" y="2"/>
                    </a:cubicBezTo>
                    <a:cubicBezTo>
                      <a:pt x="1" y="1"/>
                      <a:pt x="1" y="0"/>
                      <a:pt x="2" y="0"/>
                    </a:cubicBezTo>
                    <a:cubicBezTo>
                      <a:pt x="1" y="0"/>
                      <a:pt x="1" y="0"/>
                      <a:pt x="1" y="0"/>
                    </a:cubicBezTo>
                    <a:cubicBezTo>
                      <a:pt x="1" y="0"/>
                      <a:pt x="1" y="0"/>
                      <a:pt x="2" y="0"/>
                    </a:cubicBezTo>
                    <a:cubicBezTo>
                      <a:pt x="0" y="2"/>
                      <a:pt x="0" y="2"/>
                      <a:pt x="0" y="2"/>
                    </a:cubicBezTo>
                    <a:cubicBezTo>
                      <a:pt x="0" y="2"/>
                      <a:pt x="0" y="2"/>
                      <a:pt x="0" y="2"/>
                    </a:cubicBezTo>
                    <a:cubicBezTo>
                      <a:pt x="0" y="2"/>
                      <a:pt x="0" y="2"/>
                      <a:pt x="0" y="2"/>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7" name="íṣ1îḋe"/>
              <p:cNvSpPr>
                <a:spLocks noChangeArrowheads="1"/>
              </p:cNvSpPr>
              <p:nvPr/>
            </p:nvSpPr>
            <p:spPr bwMode="auto">
              <a:xfrm>
                <a:off x="862" y="1463"/>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8" name="işḷiďe"/>
              <p:cNvSpPr>
                <a:spLocks noChangeArrowheads="1"/>
              </p:cNvSpPr>
              <p:nvPr/>
            </p:nvSpPr>
            <p:spPr bwMode="auto">
              <a:xfrm>
                <a:off x="909" y="1552"/>
                <a:ext cx="11" cy="10"/>
              </a:xfrm>
              <a:custGeom>
                <a:avLst/>
                <a:gdLst>
                  <a:gd name="T0" fmla="*/ 4 w 5"/>
                  <a:gd name="T1" fmla="*/ 8 h 5"/>
                  <a:gd name="T2" fmla="*/ 11 w 5"/>
                  <a:gd name="T3" fmla="*/ 8 h 5"/>
                  <a:gd name="T4" fmla="*/ 9 w 5"/>
                  <a:gd name="T5" fmla="*/ 6 h 5"/>
                  <a:gd name="T6" fmla="*/ 0 w 5"/>
                  <a:gd name="T7" fmla="*/ 0 h 5"/>
                  <a:gd name="T8" fmla="*/ 0 w 5"/>
                  <a:gd name="T9" fmla="*/ 2 h 5"/>
                  <a:gd name="T10" fmla="*/ 0 w 5"/>
                  <a:gd name="T11" fmla="*/ 0 h 5"/>
                  <a:gd name="T12" fmla="*/ 4 w 5"/>
                  <a:gd name="T13" fmla="*/ 8 h 5"/>
                  <a:gd name="T14" fmla="*/ 0 60000 65536"/>
                  <a:gd name="T15" fmla="*/ 0 60000 65536"/>
                  <a:gd name="T16" fmla="*/ 0 60000 65536"/>
                  <a:gd name="T17" fmla="*/ 0 60000 65536"/>
                  <a:gd name="T18" fmla="*/ 0 60000 65536"/>
                  <a:gd name="T19" fmla="*/ 0 60000 65536"/>
                  <a:gd name="T20" fmla="*/ 0 60000 65536"/>
                  <a:gd name="T21" fmla="*/ 0 w 5"/>
                  <a:gd name="T22" fmla="*/ 0 h 5"/>
                  <a:gd name="T23" fmla="*/ 5 w 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5">
                    <a:moveTo>
                      <a:pt x="2" y="4"/>
                    </a:moveTo>
                    <a:cubicBezTo>
                      <a:pt x="2" y="4"/>
                      <a:pt x="4" y="5"/>
                      <a:pt x="5" y="4"/>
                    </a:cubicBezTo>
                    <a:cubicBezTo>
                      <a:pt x="5" y="4"/>
                      <a:pt x="5" y="3"/>
                      <a:pt x="4" y="3"/>
                    </a:cubicBezTo>
                    <a:cubicBezTo>
                      <a:pt x="3" y="2"/>
                      <a:pt x="1" y="0"/>
                      <a:pt x="0" y="0"/>
                    </a:cubicBezTo>
                    <a:cubicBezTo>
                      <a:pt x="0" y="0"/>
                      <a:pt x="0" y="0"/>
                      <a:pt x="0" y="1"/>
                    </a:cubicBezTo>
                    <a:cubicBezTo>
                      <a:pt x="0" y="0"/>
                      <a:pt x="0" y="0"/>
                      <a:pt x="0" y="0"/>
                    </a:cubicBezTo>
                    <a:cubicBezTo>
                      <a:pt x="1" y="2"/>
                      <a:pt x="2" y="4"/>
                      <a:pt x="2" y="4"/>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39" name="ïş1íḑe"/>
              <p:cNvSpPr>
                <a:spLocks noChangeArrowheads="1"/>
              </p:cNvSpPr>
              <p:nvPr/>
            </p:nvSpPr>
            <p:spPr bwMode="auto">
              <a:xfrm>
                <a:off x="870" y="1479"/>
                <a:ext cx="64" cy="73"/>
              </a:xfrm>
              <a:custGeom>
                <a:avLst/>
                <a:gdLst>
                  <a:gd name="T0" fmla="*/ 6 w 31"/>
                  <a:gd name="T1" fmla="*/ 2 h 35"/>
                  <a:gd name="T2" fmla="*/ 6 w 31"/>
                  <a:gd name="T3" fmla="*/ 6 h 35"/>
                  <a:gd name="T4" fmla="*/ 0 w 31"/>
                  <a:gd name="T5" fmla="*/ 8 h 35"/>
                  <a:gd name="T6" fmla="*/ 4 w 31"/>
                  <a:gd name="T7" fmla="*/ 17 h 35"/>
                  <a:gd name="T8" fmla="*/ 2 w 31"/>
                  <a:gd name="T9" fmla="*/ 19 h 35"/>
                  <a:gd name="T10" fmla="*/ 10 w 31"/>
                  <a:gd name="T11" fmla="*/ 25 h 35"/>
                  <a:gd name="T12" fmla="*/ 12 w 31"/>
                  <a:gd name="T13" fmla="*/ 31 h 35"/>
                  <a:gd name="T14" fmla="*/ 17 w 31"/>
                  <a:gd name="T15" fmla="*/ 35 h 35"/>
                  <a:gd name="T16" fmla="*/ 23 w 31"/>
                  <a:gd name="T17" fmla="*/ 42 h 35"/>
                  <a:gd name="T18" fmla="*/ 19 w 31"/>
                  <a:gd name="T19" fmla="*/ 44 h 35"/>
                  <a:gd name="T20" fmla="*/ 19 w 31"/>
                  <a:gd name="T21" fmla="*/ 44 h 35"/>
                  <a:gd name="T22" fmla="*/ 27 w 31"/>
                  <a:gd name="T23" fmla="*/ 48 h 35"/>
                  <a:gd name="T24" fmla="*/ 27 w 31"/>
                  <a:gd name="T25" fmla="*/ 50 h 35"/>
                  <a:gd name="T26" fmla="*/ 25 w 31"/>
                  <a:gd name="T27" fmla="*/ 50 h 35"/>
                  <a:gd name="T28" fmla="*/ 29 w 31"/>
                  <a:gd name="T29" fmla="*/ 58 h 35"/>
                  <a:gd name="T30" fmla="*/ 35 w 31"/>
                  <a:gd name="T31" fmla="*/ 63 h 35"/>
                  <a:gd name="T32" fmla="*/ 43 w 31"/>
                  <a:gd name="T33" fmla="*/ 65 h 35"/>
                  <a:gd name="T34" fmla="*/ 54 w 31"/>
                  <a:gd name="T35" fmla="*/ 71 h 35"/>
                  <a:gd name="T36" fmla="*/ 64 w 31"/>
                  <a:gd name="T37" fmla="*/ 71 h 35"/>
                  <a:gd name="T38" fmla="*/ 64 w 31"/>
                  <a:gd name="T39" fmla="*/ 71 h 35"/>
                  <a:gd name="T40" fmla="*/ 60 w 31"/>
                  <a:gd name="T41" fmla="*/ 67 h 35"/>
                  <a:gd name="T42" fmla="*/ 35 w 31"/>
                  <a:gd name="T43" fmla="*/ 46 h 35"/>
                  <a:gd name="T44" fmla="*/ 35 w 31"/>
                  <a:gd name="T45" fmla="*/ 44 h 35"/>
                  <a:gd name="T46" fmla="*/ 33 w 31"/>
                  <a:gd name="T47" fmla="*/ 40 h 35"/>
                  <a:gd name="T48" fmla="*/ 33 w 31"/>
                  <a:gd name="T49" fmla="*/ 40 h 35"/>
                  <a:gd name="T50" fmla="*/ 27 w 31"/>
                  <a:gd name="T51" fmla="*/ 31 h 35"/>
                  <a:gd name="T52" fmla="*/ 27 w 31"/>
                  <a:gd name="T53" fmla="*/ 29 h 35"/>
                  <a:gd name="T54" fmla="*/ 23 w 31"/>
                  <a:gd name="T55" fmla="*/ 21 h 35"/>
                  <a:gd name="T56" fmla="*/ 29 w 31"/>
                  <a:gd name="T57" fmla="*/ 21 h 35"/>
                  <a:gd name="T58" fmla="*/ 19 w 31"/>
                  <a:gd name="T59" fmla="*/ 15 h 35"/>
                  <a:gd name="T60" fmla="*/ 19 w 31"/>
                  <a:gd name="T61" fmla="*/ 13 h 35"/>
                  <a:gd name="T62" fmla="*/ 23 w 31"/>
                  <a:gd name="T63" fmla="*/ 13 h 35"/>
                  <a:gd name="T64" fmla="*/ 21 w 31"/>
                  <a:gd name="T65" fmla="*/ 10 h 35"/>
                  <a:gd name="T66" fmla="*/ 21 w 31"/>
                  <a:gd name="T67" fmla="*/ 10 h 35"/>
                  <a:gd name="T68" fmla="*/ 19 w 31"/>
                  <a:gd name="T69" fmla="*/ 6 h 35"/>
                  <a:gd name="T70" fmla="*/ 4 w 31"/>
                  <a:gd name="T71" fmla="*/ 0 h 35"/>
                  <a:gd name="T72" fmla="*/ 2 w 31"/>
                  <a:gd name="T73" fmla="*/ 0 h 35"/>
                  <a:gd name="T74" fmla="*/ 6 w 31"/>
                  <a:gd name="T75" fmla="*/ 2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
                  <a:gd name="T115" fmla="*/ 0 h 35"/>
                  <a:gd name="T116" fmla="*/ 31 w 3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 h="35">
                    <a:moveTo>
                      <a:pt x="3" y="1"/>
                    </a:moveTo>
                    <a:cubicBezTo>
                      <a:pt x="3" y="3"/>
                      <a:pt x="3" y="3"/>
                      <a:pt x="3" y="3"/>
                    </a:cubicBezTo>
                    <a:cubicBezTo>
                      <a:pt x="0" y="3"/>
                      <a:pt x="0" y="3"/>
                      <a:pt x="0" y="4"/>
                    </a:cubicBezTo>
                    <a:cubicBezTo>
                      <a:pt x="0" y="5"/>
                      <a:pt x="2" y="7"/>
                      <a:pt x="2" y="8"/>
                    </a:cubicBezTo>
                    <a:cubicBezTo>
                      <a:pt x="2" y="9"/>
                      <a:pt x="2" y="9"/>
                      <a:pt x="1" y="9"/>
                    </a:cubicBezTo>
                    <a:cubicBezTo>
                      <a:pt x="2" y="11"/>
                      <a:pt x="4" y="11"/>
                      <a:pt x="5" y="12"/>
                    </a:cubicBezTo>
                    <a:cubicBezTo>
                      <a:pt x="5" y="13"/>
                      <a:pt x="6" y="15"/>
                      <a:pt x="6" y="15"/>
                    </a:cubicBezTo>
                    <a:cubicBezTo>
                      <a:pt x="6" y="15"/>
                      <a:pt x="7" y="16"/>
                      <a:pt x="8" y="17"/>
                    </a:cubicBezTo>
                    <a:cubicBezTo>
                      <a:pt x="10" y="18"/>
                      <a:pt x="10" y="18"/>
                      <a:pt x="11" y="20"/>
                    </a:cubicBezTo>
                    <a:cubicBezTo>
                      <a:pt x="10" y="21"/>
                      <a:pt x="10" y="21"/>
                      <a:pt x="9" y="21"/>
                    </a:cubicBezTo>
                    <a:cubicBezTo>
                      <a:pt x="9" y="21"/>
                      <a:pt x="9" y="21"/>
                      <a:pt x="9" y="21"/>
                    </a:cubicBezTo>
                    <a:cubicBezTo>
                      <a:pt x="10" y="22"/>
                      <a:pt x="12" y="22"/>
                      <a:pt x="13" y="23"/>
                    </a:cubicBezTo>
                    <a:cubicBezTo>
                      <a:pt x="13" y="23"/>
                      <a:pt x="13" y="24"/>
                      <a:pt x="13" y="24"/>
                    </a:cubicBezTo>
                    <a:cubicBezTo>
                      <a:pt x="12" y="24"/>
                      <a:pt x="12" y="24"/>
                      <a:pt x="12" y="24"/>
                    </a:cubicBezTo>
                    <a:cubicBezTo>
                      <a:pt x="11" y="27"/>
                      <a:pt x="13" y="28"/>
                      <a:pt x="14" y="28"/>
                    </a:cubicBezTo>
                    <a:cubicBezTo>
                      <a:pt x="14" y="28"/>
                      <a:pt x="17" y="30"/>
                      <a:pt x="17" y="30"/>
                    </a:cubicBezTo>
                    <a:cubicBezTo>
                      <a:pt x="18" y="30"/>
                      <a:pt x="20" y="30"/>
                      <a:pt x="21" y="31"/>
                    </a:cubicBezTo>
                    <a:cubicBezTo>
                      <a:pt x="23" y="32"/>
                      <a:pt x="24" y="33"/>
                      <a:pt x="26" y="34"/>
                    </a:cubicBezTo>
                    <a:cubicBezTo>
                      <a:pt x="26" y="34"/>
                      <a:pt x="29" y="35"/>
                      <a:pt x="31" y="34"/>
                    </a:cubicBezTo>
                    <a:cubicBezTo>
                      <a:pt x="31" y="34"/>
                      <a:pt x="31" y="34"/>
                      <a:pt x="31" y="34"/>
                    </a:cubicBezTo>
                    <a:cubicBezTo>
                      <a:pt x="31" y="34"/>
                      <a:pt x="30" y="33"/>
                      <a:pt x="29" y="32"/>
                    </a:cubicBezTo>
                    <a:cubicBezTo>
                      <a:pt x="22" y="27"/>
                      <a:pt x="17" y="22"/>
                      <a:pt x="17" y="22"/>
                    </a:cubicBezTo>
                    <a:cubicBezTo>
                      <a:pt x="17" y="22"/>
                      <a:pt x="17" y="22"/>
                      <a:pt x="17" y="21"/>
                    </a:cubicBezTo>
                    <a:cubicBezTo>
                      <a:pt x="16" y="20"/>
                      <a:pt x="16" y="20"/>
                      <a:pt x="16" y="19"/>
                    </a:cubicBezTo>
                    <a:cubicBezTo>
                      <a:pt x="16" y="19"/>
                      <a:pt x="16" y="19"/>
                      <a:pt x="16" y="19"/>
                    </a:cubicBezTo>
                    <a:cubicBezTo>
                      <a:pt x="15" y="17"/>
                      <a:pt x="14" y="16"/>
                      <a:pt x="13" y="15"/>
                    </a:cubicBezTo>
                    <a:cubicBezTo>
                      <a:pt x="13" y="15"/>
                      <a:pt x="13" y="15"/>
                      <a:pt x="13" y="14"/>
                    </a:cubicBezTo>
                    <a:cubicBezTo>
                      <a:pt x="13" y="13"/>
                      <a:pt x="13" y="13"/>
                      <a:pt x="11" y="10"/>
                    </a:cubicBezTo>
                    <a:cubicBezTo>
                      <a:pt x="12" y="10"/>
                      <a:pt x="13" y="11"/>
                      <a:pt x="14" y="10"/>
                    </a:cubicBezTo>
                    <a:cubicBezTo>
                      <a:pt x="9" y="7"/>
                      <a:pt x="9" y="7"/>
                      <a:pt x="9" y="7"/>
                    </a:cubicBezTo>
                    <a:cubicBezTo>
                      <a:pt x="9" y="7"/>
                      <a:pt x="9" y="7"/>
                      <a:pt x="9" y="6"/>
                    </a:cubicBezTo>
                    <a:cubicBezTo>
                      <a:pt x="10" y="6"/>
                      <a:pt x="10" y="7"/>
                      <a:pt x="11" y="6"/>
                    </a:cubicBezTo>
                    <a:cubicBezTo>
                      <a:pt x="11" y="6"/>
                      <a:pt x="10" y="6"/>
                      <a:pt x="10" y="5"/>
                    </a:cubicBezTo>
                    <a:cubicBezTo>
                      <a:pt x="10" y="5"/>
                      <a:pt x="10" y="5"/>
                      <a:pt x="10" y="5"/>
                    </a:cubicBezTo>
                    <a:cubicBezTo>
                      <a:pt x="10" y="4"/>
                      <a:pt x="9" y="4"/>
                      <a:pt x="9" y="3"/>
                    </a:cubicBezTo>
                    <a:cubicBezTo>
                      <a:pt x="8" y="2"/>
                      <a:pt x="4" y="0"/>
                      <a:pt x="2" y="0"/>
                    </a:cubicBezTo>
                    <a:cubicBezTo>
                      <a:pt x="2" y="0"/>
                      <a:pt x="1" y="0"/>
                      <a:pt x="1" y="0"/>
                    </a:cubicBezTo>
                    <a:cubicBezTo>
                      <a:pt x="1" y="0"/>
                      <a:pt x="2" y="1"/>
                      <a:pt x="3" y="1"/>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0" name="ïṥḷîďe"/>
              <p:cNvSpPr>
                <a:spLocks noChangeArrowheads="1"/>
              </p:cNvSpPr>
              <p:nvPr/>
            </p:nvSpPr>
            <p:spPr bwMode="auto">
              <a:xfrm>
                <a:off x="1138" y="2060"/>
                <a:ext cx="10" cy="23"/>
              </a:xfrm>
              <a:custGeom>
                <a:avLst/>
                <a:gdLst>
                  <a:gd name="T0" fmla="*/ 6 w 5"/>
                  <a:gd name="T1" fmla="*/ 13 h 11"/>
                  <a:gd name="T2" fmla="*/ 6 w 5"/>
                  <a:gd name="T3" fmla="*/ 13 h 11"/>
                  <a:gd name="T4" fmla="*/ 8 w 5"/>
                  <a:gd name="T5" fmla="*/ 6 h 11"/>
                  <a:gd name="T6" fmla="*/ 8 w 5"/>
                  <a:gd name="T7" fmla="*/ 0 h 11"/>
                  <a:gd name="T8" fmla="*/ 2 w 5"/>
                  <a:gd name="T9" fmla="*/ 6 h 11"/>
                  <a:gd name="T10" fmla="*/ 2 w 5"/>
                  <a:gd name="T11" fmla="*/ 8 h 11"/>
                  <a:gd name="T12" fmla="*/ 0 w 5"/>
                  <a:gd name="T13" fmla="*/ 21 h 11"/>
                  <a:gd name="T14" fmla="*/ 0 w 5"/>
                  <a:gd name="T15" fmla="*/ 23 h 11"/>
                  <a:gd name="T16" fmla="*/ 6 w 5"/>
                  <a:gd name="T17" fmla="*/ 15 h 11"/>
                  <a:gd name="T18" fmla="*/ 6 w 5"/>
                  <a:gd name="T19" fmla="*/ 13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1"/>
                  <a:gd name="T32" fmla="*/ 5 w 5"/>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1">
                    <a:moveTo>
                      <a:pt x="3" y="6"/>
                    </a:moveTo>
                    <a:cubicBezTo>
                      <a:pt x="3" y="6"/>
                      <a:pt x="3" y="6"/>
                      <a:pt x="3" y="6"/>
                    </a:cubicBezTo>
                    <a:cubicBezTo>
                      <a:pt x="4" y="5"/>
                      <a:pt x="4" y="4"/>
                      <a:pt x="4" y="3"/>
                    </a:cubicBezTo>
                    <a:cubicBezTo>
                      <a:pt x="5" y="0"/>
                      <a:pt x="5" y="0"/>
                      <a:pt x="4" y="0"/>
                    </a:cubicBezTo>
                    <a:cubicBezTo>
                      <a:pt x="3" y="0"/>
                      <a:pt x="2" y="2"/>
                      <a:pt x="1" y="3"/>
                    </a:cubicBezTo>
                    <a:cubicBezTo>
                      <a:pt x="1" y="4"/>
                      <a:pt x="1" y="4"/>
                      <a:pt x="1" y="4"/>
                    </a:cubicBezTo>
                    <a:cubicBezTo>
                      <a:pt x="1" y="5"/>
                      <a:pt x="1" y="5"/>
                      <a:pt x="0" y="10"/>
                    </a:cubicBezTo>
                    <a:cubicBezTo>
                      <a:pt x="0" y="10"/>
                      <a:pt x="0" y="11"/>
                      <a:pt x="0" y="11"/>
                    </a:cubicBezTo>
                    <a:cubicBezTo>
                      <a:pt x="1" y="11"/>
                      <a:pt x="2" y="9"/>
                      <a:pt x="3" y="7"/>
                    </a:cubicBezTo>
                    <a:cubicBezTo>
                      <a:pt x="3" y="7"/>
                      <a:pt x="3" y="7"/>
                      <a:pt x="3"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1" name="ïṣ1íḓe"/>
              <p:cNvSpPr>
                <a:spLocks noChangeArrowheads="1"/>
              </p:cNvSpPr>
              <p:nvPr/>
            </p:nvSpPr>
            <p:spPr bwMode="auto">
              <a:xfrm>
                <a:off x="1163" y="2104"/>
                <a:ext cx="25" cy="60"/>
              </a:xfrm>
              <a:custGeom>
                <a:avLst/>
                <a:gdLst>
                  <a:gd name="T0" fmla="*/ 21 w 12"/>
                  <a:gd name="T1" fmla="*/ 12 h 29"/>
                  <a:gd name="T2" fmla="*/ 19 w 12"/>
                  <a:gd name="T3" fmla="*/ 17 h 29"/>
                  <a:gd name="T4" fmla="*/ 19 w 12"/>
                  <a:gd name="T5" fmla="*/ 17 h 29"/>
                  <a:gd name="T6" fmla="*/ 17 w 12"/>
                  <a:gd name="T7" fmla="*/ 21 h 29"/>
                  <a:gd name="T8" fmla="*/ 15 w 12"/>
                  <a:gd name="T9" fmla="*/ 25 h 29"/>
                  <a:gd name="T10" fmla="*/ 10 w 12"/>
                  <a:gd name="T11" fmla="*/ 29 h 29"/>
                  <a:gd name="T12" fmla="*/ 4 w 12"/>
                  <a:gd name="T13" fmla="*/ 48 h 29"/>
                  <a:gd name="T14" fmla="*/ 0 w 12"/>
                  <a:gd name="T15" fmla="*/ 60 h 29"/>
                  <a:gd name="T16" fmla="*/ 0 w 12"/>
                  <a:gd name="T17" fmla="*/ 58 h 29"/>
                  <a:gd name="T18" fmla="*/ 0 w 12"/>
                  <a:gd name="T19" fmla="*/ 58 h 29"/>
                  <a:gd name="T20" fmla="*/ 8 w 12"/>
                  <a:gd name="T21" fmla="*/ 41 h 29"/>
                  <a:gd name="T22" fmla="*/ 19 w 12"/>
                  <a:gd name="T23" fmla="*/ 17 h 29"/>
                  <a:gd name="T24" fmla="*/ 25 w 12"/>
                  <a:gd name="T25" fmla="*/ 0 h 29"/>
                  <a:gd name="T26" fmla="*/ 21 w 12"/>
                  <a:gd name="T27" fmla="*/ 8 h 29"/>
                  <a:gd name="T28" fmla="*/ 21 w 12"/>
                  <a:gd name="T29" fmla="*/ 12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29"/>
                  <a:gd name="T47" fmla="*/ 12 w 12"/>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29">
                    <a:moveTo>
                      <a:pt x="10" y="6"/>
                    </a:moveTo>
                    <a:cubicBezTo>
                      <a:pt x="9" y="7"/>
                      <a:pt x="9" y="7"/>
                      <a:pt x="9" y="8"/>
                    </a:cubicBezTo>
                    <a:cubicBezTo>
                      <a:pt x="9" y="8"/>
                      <a:pt x="9" y="8"/>
                      <a:pt x="9" y="8"/>
                    </a:cubicBezTo>
                    <a:cubicBezTo>
                      <a:pt x="8" y="9"/>
                      <a:pt x="8" y="9"/>
                      <a:pt x="8" y="10"/>
                    </a:cubicBezTo>
                    <a:cubicBezTo>
                      <a:pt x="7" y="11"/>
                      <a:pt x="7" y="11"/>
                      <a:pt x="7" y="12"/>
                    </a:cubicBezTo>
                    <a:cubicBezTo>
                      <a:pt x="6" y="12"/>
                      <a:pt x="6" y="13"/>
                      <a:pt x="5" y="14"/>
                    </a:cubicBezTo>
                    <a:cubicBezTo>
                      <a:pt x="4" y="17"/>
                      <a:pt x="3" y="20"/>
                      <a:pt x="2" y="23"/>
                    </a:cubicBezTo>
                    <a:cubicBezTo>
                      <a:pt x="1" y="25"/>
                      <a:pt x="1" y="27"/>
                      <a:pt x="0" y="29"/>
                    </a:cubicBezTo>
                    <a:cubicBezTo>
                      <a:pt x="0" y="28"/>
                      <a:pt x="0" y="28"/>
                      <a:pt x="0" y="28"/>
                    </a:cubicBezTo>
                    <a:cubicBezTo>
                      <a:pt x="0" y="28"/>
                      <a:pt x="0" y="28"/>
                      <a:pt x="0" y="28"/>
                    </a:cubicBezTo>
                    <a:cubicBezTo>
                      <a:pt x="4" y="20"/>
                      <a:pt x="4" y="20"/>
                      <a:pt x="4" y="20"/>
                    </a:cubicBezTo>
                    <a:cubicBezTo>
                      <a:pt x="6" y="16"/>
                      <a:pt x="8" y="11"/>
                      <a:pt x="9" y="8"/>
                    </a:cubicBezTo>
                    <a:cubicBezTo>
                      <a:pt x="12" y="0"/>
                      <a:pt x="12" y="0"/>
                      <a:pt x="12" y="0"/>
                    </a:cubicBezTo>
                    <a:cubicBezTo>
                      <a:pt x="11" y="1"/>
                      <a:pt x="11" y="3"/>
                      <a:pt x="10" y="4"/>
                    </a:cubicBezTo>
                    <a:cubicBezTo>
                      <a:pt x="10" y="5"/>
                      <a:pt x="10" y="6"/>
                      <a:pt x="10"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2" name="ï$lïdê"/>
              <p:cNvSpPr>
                <a:spLocks noChangeArrowheads="1"/>
              </p:cNvSpPr>
              <p:nvPr/>
            </p:nvSpPr>
            <p:spPr bwMode="auto">
              <a:xfrm>
                <a:off x="1206" y="2012"/>
                <a:ext cx="2" cy="13"/>
              </a:xfrm>
              <a:custGeom>
                <a:avLst/>
                <a:gdLst>
                  <a:gd name="T0" fmla="*/ 0 w 1"/>
                  <a:gd name="T1" fmla="*/ 13 h 6"/>
                  <a:gd name="T2" fmla="*/ 0 w 1"/>
                  <a:gd name="T3" fmla="*/ 13 h 6"/>
                  <a:gd name="T4" fmla="*/ 2 w 1"/>
                  <a:gd name="T5" fmla="*/ 0 h 6"/>
                  <a:gd name="T6" fmla="*/ 0 w 1"/>
                  <a:gd name="T7" fmla="*/ 13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0" y="6"/>
                    </a:moveTo>
                    <a:cubicBezTo>
                      <a:pt x="0" y="6"/>
                      <a:pt x="0" y="6"/>
                      <a:pt x="0" y="6"/>
                    </a:cubicBezTo>
                    <a:cubicBezTo>
                      <a:pt x="1" y="4"/>
                      <a:pt x="1" y="2"/>
                      <a:pt x="1" y="0"/>
                    </a:cubicBezTo>
                    <a:cubicBezTo>
                      <a:pt x="1" y="2"/>
                      <a:pt x="0" y="4"/>
                      <a:pt x="0" y="6"/>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3" name="ïṩ1íḍê"/>
              <p:cNvSpPr>
                <a:spLocks noChangeArrowheads="1"/>
              </p:cNvSpPr>
              <p:nvPr/>
            </p:nvSpPr>
            <p:spPr bwMode="auto">
              <a:xfrm>
                <a:off x="1188" y="2091"/>
                <a:ext cx="4" cy="13"/>
              </a:xfrm>
              <a:custGeom>
                <a:avLst/>
                <a:gdLst>
                  <a:gd name="T0" fmla="*/ 0 w 2"/>
                  <a:gd name="T1" fmla="*/ 13 h 6"/>
                  <a:gd name="T2" fmla="*/ 0 w 2"/>
                  <a:gd name="T3" fmla="*/ 13 h 6"/>
                  <a:gd name="T4" fmla="*/ 0 w 2"/>
                  <a:gd name="T5" fmla="*/ 13 h 6"/>
                  <a:gd name="T6" fmla="*/ 4 w 2"/>
                  <a:gd name="T7" fmla="*/ 0 h 6"/>
                  <a:gd name="T8" fmla="*/ 4 w 2"/>
                  <a:gd name="T9" fmla="*/ 0 h 6"/>
                  <a:gd name="T10" fmla="*/ 4 w 2"/>
                  <a:gd name="T11" fmla="*/ 0 h 6"/>
                  <a:gd name="T12" fmla="*/ 4 w 2"/>
                  <a:gd name="T13" fmla="*/ 0 h 6"/>
                  <a:gd name="T14" fmla="*/ 0 w 2"/>
                  <a:gd name="T15" fmla="*/ 13 h 6"/>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6"/>
                  <a:gd name="T26" fmla="*/ 2 w 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6">
                    <a:moveTo>
                      <a:pt x="0" y="6"/>
                    </a:moveTo>
                    <a:cubicBezTo>
                      <a:pt x="0" y="6"/>
                      <a:pt x="0" y="6"/>
                      <a:pt x="0" y="6"/>
                    </a:cubicBezTo>
                    <a:cubicBezTo>
                      <a:pt x="0" y="6"/>
                      <a:pt x="0" y="6"/>
                      <a:pt x="0" y="6"/>
                    </a:cubicBezTo>
                    <a:cubicBezTo>
                      <a:pt x="1" y="3"/>
                      <a:pt x="2" y="0"/>
                      <a:pt x="2" y="0"/>
                    </a:cubicBezTo>
                    <a:cubicBezTo>
                      <a:pt x="2" y="0"/>
                      <a:pt x="2" y="0"/>
                      <a:pt x="2" y="0"/>
                    </a:cubicBezTo>
                    <a:cubicBezTo>
                      <a:pt x="2" y="0"/>
                      <a:pt x="2" y="0"/>
                      <a:pt x="2" y="0"/>
                    </a:cubicBezTo>
                    <a:cubicBezTo>
                      <a:pt x="2" y="0"/>
                      <a:pt x="2" y="0"/>
                      <a:pt x="2" y="0"/>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4" name="îṩľíḓe"/>
              <p:cNvSpPr>
                <a:spLocks noChangeArrowheads="1"/>
              </p:cNvSpPr>
              <p:nvPr/>
            </p:nvSpPr>
            <p:spPr bwMode="auto">
              <a:xfrm>
                <a:off x="621" y="1481"/>
                <a:ext cx="594" cy="629"/>
              </a:xfrm>
              <a:custGeom>
                <a:avLst/>
                <a:gdLst>
                  <a:gd name="T0" fmla="*/ 397 w 286"/>
                  <a:gd name="T1" fmla="*/ 64 h 303"/>
                  <a:gd name="T2" fmla="*/ 312 w 286"/>
                  <a:gd name="T3" fmla="*/ 10 h 303"/>
                  <a:gd name="T4" fmla="*/ 372 w 286"/>
                  <a:gd name="T5" fmla="*/ 58 h 303"/>
                  <a:gd name="T6" fmla="*/ 357 w 286"/>
                  <a:gd name="T7" fmla="*/ 60 h 303"/>
                  <a:gd name="T8" fmla="*/ 388 w 286"/>
                  <a:gd name="T9" fmla="*/ 89 h 303"/>
                  <a:gd name="T10" fmla="*/ 399 w 286"/>
                  <a:gd name="T11" fmla="*/ 116 h 303"/>
                  <a:gd name="T12" fmla="*/ 378 w 286"/>
                  <a:gd name="T13" fmla="*/ 83 h 303"/>
                  <a:gd name="T14" fmla="*/ 320 w 286"/>
                  <a:gd name="T15" fmla="*/ 37 h 303"/>
                  <a:gd name="T16" fmla="*/ 374 w 286"/>
                  <a:gd name="T17" fmla="*/ 93 h 303"/>
                  <a:gd name="T18" fmla="*/ 368 w 286"/>
                  <a:gd name="T19" fmla="*/ 87 h 303"/>
                  <a:gd name="T20" fmla="*/ 330 w 286"/>
                  <a:gd name="T21" fmla="*/ 79 h 303"/>
                  <a:gd name="T22" fmla="*/ 307 w 286"/>
                  <a:gd name="T23" fmla="*/ 89 h 303"/>
                  <a:gd name="T24" fmla="*/ 280 w 286"/>
                  <a:gd name="T25" fmla="*/ 89 h 303"/>
                  <a:gd name="T26" fmla="*/ 270 w 286"/>
                  <a:gd name="T27" fmla="*/ 125 h 303"/>
                  <a:gd name="T28" fmla="*/ 255 w 286"/>
                  <a:gd name="T29" fmla="*/ 110 h 303"/>
                  <a:gd name="T30" fmla="*/ 208 w 286"/>
                  <a:gd name="T31" fmla="*/ 69 h 303"/>
                  <a:gd name="T32" fmla="*/ 160 w 286"/>
                  <a:gd name="T33" fmla="*/ 69 h 303"/>
                  <a:gd name="T34" fmla="*/ 143 w 286"/>
                  <a:gd name="T35" fmla="*/ 75 h 303"/>
                  <a:gd name="T36" fmla="*/ 127 w 286"/>
                  <a:gd name="T37" fmla="*/ 95 h 303"/>
                  <a:gd name="T38" fmla="*/ 135 w 286"/>
                  <a:gd name="T39" fmla="*/ 104 h 303"/>
                  <a:gd name="T40" fmla="*/ 87 w 286"/>
                  <a:gd name="T41" fmla="*/ 199 h 303"/>
                  <a:gd name="T42" fmla="*/ 137 w 286"/>
                  <a:gd name="T43" fmla="*/ 214 h 303"/>
                  <a:gd name="T44" fmla="*/ 172 w 286"/>
                  <a:gd name="T45" fmla="*/ 206 h 303"/>
                  <a:gd name="T46" fmla="*/ 166 w 286"/>
                  <a:gd name="T47" fmla="*/ 176 h 303"/>
                  <a:gd name="T48" fmla="*/ 170 w 286"/>
                  <a:gd name="T49" fmla="*/ 149 h 303"/>
                  <a:gd name="T50" fmla="*/ 193 w 286"/>
                  <a:gd name="T51" fmla="*/ 174 h 303"/>
                  <a:gd name="T52" fmla="*/ 201 w 286"/>
                  <a:gd name="T53" fmla="*/ 179 h 303"/>
                  <a:gd name="T54" fmla="*/ 218 w 286"/>
                  <a:gd name="T55" fmla="*/ 208 h 303"/>
                  <a:gd name="T56" fmla="*/ 189 w 286"/>
                  <a:gd name="T57" fmla="*/ 235 h 303"/>
                  <a:gd name="T58" fmla="*/ 112 w 286"/>
                  <a:gd name="T59" fmla="*/ 237 h 303"/>
                  <a:gd name="T60" fmla="*/ 73 w 286"/>
                  <a:gd name="T61" fmla="*/ 274 h 303"/>
                  <a:gd name="T62" fmla="*/ 35 w 286"/>
                  <a:gd name="T63" fmla="*/ 299 h 303"/>
                  <a:gd name="T64" fmla="*/ 4 w 286"/>
                  <a:gd name="T65" fmla="*/ 399 h 303"/>
                  <a:gd name="T66" fmla="*/ 31 w 286"/>
                  <a:gd name="T67" fmla="*/ 407 h 303"/>
                  <a:gd name="T68" fmla="*/ 46 w 286"/>
                  <a:gd name="T69" fmla="*/ 403 h 303"/>
                  <a:gd name="T70" fmla="*/ 73 w 286"/>
                  <a:gd name="T71" fmla="*/ 370 h 303"/>
                  <a:gd name="T72" fmla="*/ 79 w 286"/>
                  <a:gd name="T73" fmla="*/ 367 h 303"/>
                  <a:gd name="T74" fmla="*/ 120 w 286"/>
                  <a:gd name="T75" fmla="*/ 340 h 303"/>
                  <a:gd name="T76" fmla="*/ 125 w 286"/>
                  <a:gd name="T77" fmla="*/ 334 h 303"/>
                  <a:gd name="T78" fmla="*/ 162 w 286"/>
                  <a:gd name="T79" fmla="*/ 355 h 303"/>
                  <a:gd name="T80" fmla="*/ 160 w 286"/>
                  <a:gd name="T81" fmla="*/ 382 h 303"/>
                  <a:gd name="T82" fmla="*/ 195 w 286"/>
                  <a:gd name="T83" fmla="*/ 361 h 303"/>
                  <a:gd name="T84" fmla="*/ 204 w 286"/>
                  <a:gd name="T85" fmla="*/ 355 h 303"/>
                  <a:gd name="T86" fmla="*/ 162 w 286"/>
                  <a:gd name="T87" fmla="*/ 324 h 303"/>
                  <a:gd name="T88" fmla="*/ 233 w 286"/>
                  <a:gd name="T89" fmla="*/ 388 h 303"/>
                  <a:gd name="T90" fmla="*/ 251 w 286"/>
                  <a:gd name="T91" fmla="*/ 365 h 303"/>
                  <a:gd name="T92" fmla="*/ 303 w 286"/>
                  <a:gd name="T93" fmla="*/ 401 h 303"/>
                  <a:gd name="T94" fmla="*/ 351 w 286"/>
                  <a:gd name="T95" fmla="*/ 500 h 303"/>
                  <a:gd name="T96" fmla="*/ 403 w 286"/>
                  <a:gd name="T97" fmla="*/ 542 h 303"/>
                  <a:gd name="T98" fmla="*/ 409 w 286"/>
                  <a:gd name="T99" fmla="*/ 538 h 303"/>
                  <a:gd name="T100" fmla="*/ 430 w 286"/>
                  <a:gd name="T101" fmla="*/ 473 h 303"/>
                  <a:gd name="T102" fmla="*/ 463 w 286"/>
                  <a:gd name="T103" fmla="*/ 473 h 303"/>
                  <a:gd name="T104" fmla="*/ 511 w 286"/>
                  <a:gd name="T105" fmla="*/ 563 h 303"/>
                  <a:gd name="T106" fmla="*/ 536 w 286"/>
                  <a:gd name="T107" fmla="*/ 540 h 303"/>
                  <a:gd name="T108" fmla="*/ 567 w 286"/>
                  <a:gd name="T109" fmla="*/ 548 h 303"/>
                  <a:gd name="T110" fmla="*/ 571 w 286"/>
                  <a:gd name="T111" fmla="*/ 590 h 303"/>
                  <a:gd name="T112" fmla="*/ 590 w 286"/>
                  <a:gd name="T113" fmla="*/ 521 h 3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6"/>
                  <a:gd name="T172" fmla="*/ 0 h 303"/>
                  <a:gd name="T173" fmla="*/ 286 w 286"/>
                  <a:gd name="T174" fmla="*/ 303 h 3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6" h="303">
                    <a:moveTo>
                      <a:pt x="285" y="201"/>
                    </a:moveTo>
                    <a:cubicBezTo>
                      <a:pt x="282" y="175"/>
                      <a:pt x="282" y="175"/>
                      <a:pt x="278" y="162"/>
                    </a:cubicBezTo>
                    <a:cubicBezTo>
                      <a:pt x="271" y="137"/>
                      <a:pt x="271" y="137"/>
                      <a:pt x="265" y="125"/>
                    </a:cubicBezTo>
                    <a:cubicBezTo>
                      <a:pt x="262" y="118"/>
                      <a:pt x="257" y="107"/>
                      <a:pt x="253" y="100"/>
                    </a:cubicBezTo>
                    <a:cubicBezTo>
                      <a:pt x="247" y="91"/>
                      <a:pt x="247" y="91"/>
                      <a:pt x="247" y="91"/>
                    </a:cubicBezTo>
                    <a:cubicBezTo>
                      <a:pt x="233" y="71"/>
                      <a:pt x="233" y="71"/>
                      <a:pt x="224" y="61"/>
                    </a:cubicBezTo>
                    <a:cubicBezTo>
                      <a:pt x="207" y="43"/>
                      <a:pt x="206" y="43"/>
                      <a:pt x="196" y="35"/>
                    </a:cubicBezTo>
                    <a:cubicBezTo>
                      <a:pt x="194" y="33"/>
                      <a:pt x="192" y="32"/>
                      <a:pt x="191" y="31"/>
                    </a:cubicBezTo>
                    <a:cubicBezTo>
                      <a:pt x="176" y="20"/>
                      <a:pt x="175" y="19"/>
                      <a:pt x="165" y="13"/>
                    </a:cubicBezTo>
                    <a:cubicBezTo>
                      <a:pt x="151" y="6"/>
                      <a:pt x="151" y="6"/>
                      <a:pt x="151" y="6"/>
                    </a:cubicBezTo>
                    <a:cubicBezTo>
                      <a:pt x="148" y="4"/>
                      <a:pt x="145" y="2"/>
                      <a:pt x="140" y="0"/>
                    </a:cubicBezTo>
                    <a:cubicBezTo>
                      <a:pt x="143" y="2"/>
                      <a:pt x="144" y="2"/>
                      <a:pt x="145" y="3"/>
                    </a:cubicBezTo>
                    <a:cubicBezTo>
                      <a:pt x="148" y="4"/>
                      <a:pt x="151" y="6"/>
                      <a:pt x="154" y="8"/>
                    </a:cubicBezTo>
                    <a:cubicBezTo>
                      <a:pt x="152" y="6"/>
                      <a:pt x="152" y="6"/>
                      <a:pt x="152" y="6"/>
                    </a:cubicBezTo>
                    <a:cubicBezTo>
                      <a:pt x="151" y="6"/>
                      <a:pt x="151" y="6"/>
                      <a:pt x="150" y="6"/>
                    </a:cubicBezTo>
                    <a:cubicBezTo>
                      <a:pt x="150" y="5"/>
                      <a:pt x="150" y="5"/>
                      <a:pt x="150" y="5"/>
                    </a:cubicBezTo>
                    <a:cubicBezTo>
                      <a:pt x="150" y="5"/>
                      <a:pt x="150" y="5"/>
                      <a:pt x="150" y="5"/>
                    </a:cubicBezTo>
                    <a:cubicBezTo>
                      <a:pt x="149" y="5"/>
                      <a:pt x="149" y="5"/>
                      <a:pt x="148" y="5"/>
                    </a:cubicBezTo>
                    <a:cubicBezTo>
                      <a:pt x="149" y="6"/>
                      <a:pt x="149" y="6"/>
                      <a:pt x="154" y="8"/>
                    </a:cubicBezTo>
                    <a:cubicBezTo>
                      <a:pt x="155" y="9"/>
                      <a:pt x="155" y="9"/>
                      <a:pt x="162" y="14"/>
                    </a:cubicBezTo>
                    <a:cubicBezTo>
                      <a:pt x="166" y="16"/>
                      <a:pt x="166" y="16"/>
                      <a:pt x="166" y="17"/>
                    </a:cubicBezTo>
                    <a:cubicBezTo>
                      <a:pt x="166" y="17"/>
                      <a:pt x="166" y="17"/>
                      <a:pt x="165" y="17"/>
                    </a:cubicBezTo>
                    <a:cubicBezTo>
                      <a:pt x="165" y="17"/>
                      <a:pt x="165" y="18"/>
                      <a:pt x="165" y="18"/>
                    </a:cubicBezTo>
                    <a:cubicBezTo>
                      <a:pt x="169" y="22"/>
                      <a:pt x="176" y="23"/>
                      <a:pt x="179" y="28"/>
                    </a:cubicBezTo>
                    <a:cubicBezTo>
                      <a:pt x="178" y="28"/>
                      <a:pt x="172" y="24"/>
                      <a:pt x="171" y="24"/>
                    </a:cubicBezTo>
                    <a:cubicBezTo>
                      <a:pt x="170" y="23"/>
                      <a:pt x="170" y="23"/>
                      <a:pt x="169" y="23"/>
                    </a:cubicBezTo>
                    <a:cubicBezTo>
                      <a:pt x="169" y="23"/>
                      <a:pt x="169" y="23"/>
                      <a:pt x="169" y="23"/>
                    </a:cubicBezTo>
                    <a:cubicBezTo>
                      <a:pt x="169" y="23"/>
                      <a:pt x="169" y="23"/>
                      <a:pt x="172" y="27"/>
                    </a:cubicBezTo>
                    <a:cubicBezTo>
                      <a:pt x="169" y="25"/>
                      <a:pt x="167" y="20"/>
                      <a:pt x="162" y="20"/>
                    </a:cubicBezTo>
                    <a:cubicBezTo>
                      <a:pt x="164" y="22"/>
                      <a:pt x="168" y="23"/>
                      <a:pt x="169" y="26"/>
                    </a:cubicBezTo>
                    <a:cubicBezTo>
                      <a:pt x="169" y="26"/>
                      <a:pt x="169" y="26"/>
                      <a:pt x="169" y="27"/>
                    </a:cubicBezTo>
                    <a:cubicBezTo>
                      <a:pt x="170" y="27"/>
                      <a:pt x="171" y="28"/>
                      <a:pt x="172" y="29"/>
                    </a:cubicBezTo>
                    <a:cubicBezTo>
                      <a:pt x="175" y="31"/>
                      <a:pt x="175" y="31"/>
                      <a:pt x="175" y="31"/>
                    </a:cubicBezTo>
                    <a:cubicBezTo>
                      <a:pt x="182" y="40"/>
                      <a:pt x="184" y="41"/>
                      <a:pt x="185" y="41"/>
                    </a:cubicBezTo>
                    <a:cubicBezTo>
                      <a:pt x="185" y="41"/>
                      <a:pt x="186" y="41"/>
                      <a:pt x="186" y="41"/>
                    </a:cubicBezTo>
                    <a:cubicBezTo>
                      <a:pt x="186" y="41"/>
                      <a:pt x="186" y="41"/>
                      <a:pt x="186" y="41"/>
                    </a:cubicBezTo>
                    <a:cubicBezTo>
                      <a:pt x="186" y="41"/>
                      <a:pt x="188" y="41"/>
                      <a:pt x="189" y="43"/>
                    </a:cubicBezTo>
                    <a:cubicBezTo>
                      <a:pt x="188" y="43"/>
                      <a:pt x="188" y="43"/>
                      <a:pt x="187" y="43"/>
                    </a:cubicBezTo>
                    <a:cubicBezTo>
                      <a:pt x="187" y="43"/>
                      <a:pt x="187" y="43"/>
                      <a:pt x="187" y="43"/>
                    </a:cubicBezTo>
                    <a:cubicBezTo>
                      <a:pt x="187" y="43"/>
                      <a:pt x="187" y="43"/>
                      <a:pt x="187" y="43"/>
                    </a:cubicBezTo>
                    <a:cubicBezTo>
                      <a:pt x="189" y="45"/>
                      <a:pt x="192" y="47"/>
                      <a:pt x="193" y="49"/>
                    </a:cubicBezTo>
                    <a:cubicBezTo>
                      <a:pt x="193" y="49"/>
                      <a:pt x="192" y="49"/>
                      <a:pt x="192" y="49"/>
                    </a:cubicBezTo>
                    <a:cubicBezTo>
                      <a:pt x="193" y="50"/>
                      <a:pt x="193" y="50"/>
                      <a:pt x="193" y="51"/>
                    </a:cubicBezTo>
                    <a:cubicBezTo>
                      <a:pt x="194" y="52"/>
                      <a:pt x="195" y="52"/>
                      <a:pt x="195" y="53"/>
                    </a:cubicBezTo>
                    <a:cubicBezTo>
                      <a:pt x="195" y="53"/>
                      <a:pt x="195" y="53"/>
                      <a:pt x="195" y="54"/>
                    </a:cubicBezTo>
                    <a:cubicBezTo>
                      <a:pt x="195" y="54"/>
                      <a:pt x="195" y="54"/>
                      <a:pt x="195" y="56"/>
                    </a:cubicBezTo>
                    <a:cubicBezTo>
                      <a:pt x="195" y="56"/>
                      <a:pt x="194" y="56"/>
                      <a:pt x="194" y="56"/>
                    </a:cubicBezTo>
                    <a:cubicBezTo>
                      <a:pt x="193" y="56"/>
                      <a:pt x="193" y="55"/>
                      <a:pt x="192" y="56"/>
                    </a:cubicBezTo>
                    <a:cubicBezTo>
                      <a:pt x="192" y="56"/>
                      <a:pt x="192" y="55"/>
                      <a:pt x="192" y="55"/>
                    </a:cubicBezTo>
                    <a:cubicBezTo>
                      <a:pt x="198" y="64"/>
                      <a:pt x="202" y="67"/>
                      <a:pt x="207" y="74"/>
                    </a:cubicBezTo>
                    <a:cubicBezTo>
                      <a:pt x="202" y="67"/>
                      <a:pt x="198" y="64"/>
                      <a:pt x="191" y="55"/>
                    </a:cubicBezTo>
                    <a:cubicBezTo>
                      <a:pt x="190" y="55"/>
                      <a:pt x="188" y="54"/>
                      <a:pt x="189" y="53"/>
                    </a:cubicBezTo>
                    <a:cubicBezTo>
                      <a:pt x="190" y="53"/>
                      <a:pt x="191" y="54"/>
                      <a:pt x="193" y="53"/>
                    </a:cubicBezTo>
                    <a:cubicBezTo>
                      <a:pt x="193" y="53"/>
                      <a:pt x="192" y="52"/>
                      <a:pt x="191" y="51"/>
                    </a:cubicBezTo>
                    <a:cubicBezTo>
                      <a:pt x="191" y="50"/>
                      <a:pt x="191" y="48"/>
                      <a:pt x="184" y="42"/>
                    </a:cubicBezTo>
                    <a:cubicBezTo>
                      <a:pt x="182" y="40"/>
                      <a:pt x="182" y="40"/>
                      <a:pt x="182" y="40"/>
                    </a:cubicBezTo>
                    <a:cubicBezTo>
                      <a:pt x="180" y="38"/>
                      <a:pt x="179" y="36"/>
                      <a:pt x="177" y="35"/>
                    </a:cubicBezTo>
                    <a:cubicBezTo>
                      <a:pt x="175" y="33"/>
                      <a:pt x="173" y="31"/>
                      <a:pt x="171" y="30"/>
                    </a:cubicBezTo>
                    <a:cubicBezTo>
                      <a:pt x="170" y="29"/>
                      <a:pt x="169" y="27"/>
                      <a:pt x="167" y="25"/>
                    </a:cubicBezTo>
                    <a:cubicBezTo>
                      <a:pt x="164" y="23"/>
                      <a:pt x="164" y="23"/>
                      <a:pt x="164" y="23"/>
                    </a:cubicBezTo>
                    <a:cubicBezTo>
                      <a:pt x="161" y="21"/>
                      <a:pt x="158" y="18"/>
                      <a:pt x="155" y="17"/>
                    </a:cubicBezTo>
                    <a:cubicBezTo>
                      <a:pt x="154" y="17"/>
                      <a:pt x="154" y="17"/>
                      <a:pt x="154" y="17"/>
                    </a:cubicBezTo>
                    <a:cubicBezTo>
                      <a:pt x="154" y="17"/>
                      <a:pt x="154" y="17"/>
                      <a:pt x="154" y="18"/>
                    </a:cubicBezTo>
                    <a:cubicBezTo>
                      <a:pt x="154" y="18"/>
                      <a:pt x="154" y="18"/>
                      <a:pt x="154" y="18"/>
                    </a:cubicBezTo>
                    <a:cubicBezTo>
                      <a:pt x="160" y="24"/>
                      <a:pt x="160" y="24"/>
                      <a:pt x="162" y="25"/>
                    </a:cubicBezTo>
                    <a:cubicBezTo>
                      <a:pt x="162" y="25"/>
                      <a:pt x="161" y="25"/>
                      <a:pt x="161" y="26"/>
                    </a:cubicBezTo>
                    <a:cubicBezTo>
                      <a:pt x="163" y="27"/>
                      <a:pt x="163" y="27"/>
                      <a:pt x="164" y="28"/>
                    </a:cubicBezTo>
                    <a:cubicBezTo>
                      <a:pt x="163" y="28"/>
                      <a:pt x="163" y="28"/>
                      <a:pt x="163" y="29"/>
                    </a:cubicBezTo>
                    <a:cubicBezTo>
                      <a:pt x="163" y="29"/>
                      <a:pt x="169" y="39"/>
                      <a:pt x="178" y="41"/>
                    </a:cubicBezTo>
                    <a:cubicBezTo>
                      <a:pt x="179" y="41"/>
                      <a:pt x="181" y="42"/>
                      <a:pt x="180" y="45"/>
                    </a:cubicBezTo>
                    <a:cubicBezTo>
                      <a:pt x="180" y="45"/>
                      <a:pt x="180" y="45"/>
                      <a:pt x="180" y="45"/>
                    </a:cubicBezTo>
                    <a:cubicBezTo>
                      <a:pt x="180" y="45"/>
                      <a:pt x="180" y="45"/>
                      <a:pt x="180" y="45"/>
                    </a:cubicBezTo>
                    <a:cubicBezTo>
                      <a:pt x="179" y="44"/>
                      <a:pt x="178" y="43"/>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7" y="42"/>
                      <a:pt x="177" y="42"/>
                      <a:pt x="177" y="42"/>
                    </a:cubicBezTo>
                    <a:cubicBezTo>
                      <a:pt x="176" y="42"/>
                      <a:pt x="176" y="42"/>
                      <a:pt x="173" y="40"/>
                    </a:cubicBezTo>
                    <a:cubicBezTo>
                      <a:pt x="172" y="40"/>
                      <a:pt x="172" y="40"/>
                      <a:pt x="172" y="40"/>
                    </a:cubicBezTo>
                    <a:cubicBezTo>
                      <a:pt x="166" y="38"/>
                      <a:pt x="160" y="35"/>
                      <a:pt x="154" y="32"/>
                    </a:cubicBezTo>
                    <a:cubicBezTo>
                      <a:pt x="154" y="32"/>
                      <a:pt x="154" y="32"/>
                      <a:pt x="154" y="32"/>
                    </a:cubicBezTo>
                    <a:cubicBezTo>
                      <a:pt x="154" y="32"/>
                      <a:pt x="154" y="32"/>
                      <a:pt x="154" y="32"/>
                    </a:cubicBezTo>
                    <a:cubicBezTo>
                      <a:pt x="154" y="32"/>
                      <a:pt x="154" y="32"/>
                      <a:pt x="154" y="32"/>
                    </a:cubicBezTo>
                    <a:cubicBezTo>
                      <a:pt x="157" y="36"/>
                      <a:pt x="162" y="38"/>
                      <a:pt x="165" y="41"/>
                    </a:cubicBezTo>
                    <a:cubicBezTo>
                      <a:pt x="165" y="41"/>
                      <a:pt x="165" y="41"/>
                      <a:pt x="159" y="38"/>
                    </a:cubicBezTo>
                    <a:cubicBezTo>
                      <a:pt x="160" y="38"/>
                      <a:pt x="160" y="39"/>
                      <a:pt x="161" y="40"/>
                    </a:cubicBezTo>
                    <a:cubicBezTo>
                      <a:pt x="160" y="40"/>
                      <a:pt x="160" y="40"/>
                      <a:pt x="160" y="41"/>
                    </a:cubicBezTo>
                    <a:cubicBezTo>
                      <a:pt x="160" y="41"/>
                      <a:pt x="160" y="41"/>
                      <a:pt x="160" y="41"/>
                    </a:cubicBezTo>
                    <a:cubicBezTo>
                      <a:pt x="159" y="40"/>
                      <a:pt x="159" y="40"/>
                      <a:pt x="156" y="39"/>
                    </a:cubicBezTo>
                    <a:cubicBezTo>
                      <a:pt x="156" y="40"/>
                      <a:pt x="156" y="41"/>
                      <a:pt x="156" y="43"/>
                    </a:cubicBezTo>
                    <a:cubicBezTo>
                      <a:pt x="156" y="43"/>
                      <a:pt x="156" y="43"/>
                      <a:pt x="156" y="43"/>
                    </a:cubicBezTo>
                    <a:cubicBezTo>
                      <a:pt x="154" y="42"/>
                      <a:pt x="153" y="39"/>
                      <a:pt x="150" y="40"/>
                    </a:cubicBezTo>
                    <a:cubicBezTo>
                      <a:pt x="148" y="43"/>
                      <a:pt x="148" y="43"/>
                      <a:pt x="148" y="43"/>
                    </a:cubicBezTo>
                    <a:cubicBezTo>
                      <a:pt x="147" y="44"/>
                      <a:pt x="146" y="45"/>
                      <a:pt x="146" y="46"/>
                    </a:cubicBezTo>
                    <a:cubicBezTo>
                      <a:pt x="147" y="47"/>
                      <a:pt x="147" y="47"/>
                      <a:pt x="146" y="48"/>
                    </a:cubicBezTo>
                    <a:cubicBezTo>
                      <a:pt x="147" y="49"/>
                      <a:pt x="147" y="49"/>
                      <a:pt x="148" y="52"/>
                    </a:cubicBezTo>
                    <a:cubicBezTo>
                      <a:pt x="142" y="51"/>
                      <a:pt x="141" y="49"/>
                      <a:pt x="141" y="47"/>
                    </a:cubicBezTo>
                    <a:cubicBezTo>
                      <a:pt x="142" y="47"/>
                      <a:pt x="143" y="47"/>
                      <a:pt x="143" y="47"/>
                    </a:cubicBezTo>
                    <a:cubicBezTo>
                      <a:pt x="143" y="46"/>
                      <a:pt x="143" y="46"/>
                      <a:pt x="144" y="46"/>
                    </a:cubicBezTo>
                    <a:cubicBezTo>
                      <a:pt x="138" y="41"/>
                      <a:pt x="137" y="41"/>
                      <a:pt x="134" y="42"/>
                    </a:cubicBezTo>
                    <a:cubicBezTo>
                      <a:pt x="134" y="42"/>
                      <a:pt x="135" y="43"/>
                      <a:pt x="135" y="43"/>
                    </a:cubicBezTo>
                    <a:cubicBezTo>
                      <a:pt x="135" y="44"/>
                      <a:pt x="135" y="44"/>
                      <a:pt x="135" y="44"/>
                    </a:cubicBezTo>
                    <a:cubicBezTo>
                      <a:pt x="135" y="45"/>
                      <a:pt x="135" y="45"/>
                      <a:pt x="135" y="45"/>
                    </a:cubicBezTo>
                    <a:cubicBezTo>
                      <a:pt x="135" y="47"/>
                      <a:pt x="135" y="47"/>
                      <a:pt x="139" y="50"/>
                    </a:cubicBezTo>
                    <a:cubicBezTo>
                      <a:pt x="140" y="51"/>
                      <a:pt x="140" y="51"/>
                      <a:pt x="141" y="53"/>
                    </a:cubicBezTo>
                    <a:cubicBezTo>
                      <a:pt x="135" y="55"/>
                      <a:pt x="135" y="55"/>
                      <a:pt x="135" y="56"/>
                    </a:cubicBezTo>
                    <a:cubicBezTo>
                      <a:pt x="134" y="59"/>
                      <a:pt x="137" y="60"/>
                      <a:pt x="137" y="63"/>
                    </a:cubicBezTo>
                    <a:cubicBezTo>
                      <a:pt x="136" y="63"/>
                      <a:pt x="136" y="63"/>
                      <a:pt x="132" y="61"/>
                    </a:cubicBezTo>
                    <a:cubicBezTo>
                      <a:pt x="130" y="60"/>
                      <a:pt x="130" y="60"/>
                      <a:pt x="130" y="60"/>
                    </a:cubicBezTo>
                    <a:cubicBezTo>
                      <a:pt x="129" y="59"/>
                      <a:pt x="129" y="59"/>
                      <a:pt x="127" y="59"/>
                    </a:cubicBezTo>
                    <a:cubicBezTo>
                      <a:pt x="126" y="59"/>
                      <a:pt x="126" y="59"/>
                      <a:pt x="126" y="59"/>
                    </a:cubicBezTo>
                    <a:cubicBezTo>
                      <a:pt x="126" y="60"/>
                      <a:pt x="127" y="62"/>
                      <a:pt x="127" y="63"/>
                    </a:cubicBezTo>
                    <a:cubicBezTo>
                      <a:pt x="126" y="63"/>
                      <a:pt x="126" y="63"/>
                      <a:pt x="123" y="60"/>
                    </a:cubicBezTo>
                    <a:cubicBezTo>
                      <a:pt x="120" y="59"/>
                      <a:pt x="121" y="58"/>
                      <a:pt x="121" y="57"/>
                    </a:cubicBezTo>
                    <a:cubicBezTo>
                      <a:pt x="121" y="56"/>
                      <a:pt x="121" y="56"/>
                      <a:pt x="113" y="51"/>
                    </a:cubicBezTo>
                    <a:cubicBezTo>
                      <a:pt x="113" y="51"/>
                      <a:pt x="114" y="51"/>
                      <a:pt x="114" y="51"/>
                    </a:cubicBezTo>
                    <a:cubicBezTo>
                      <a:pt x="117" y="51"/>
                      <a:pt x="119" y="55"/>
                      <a:pt x="123" y="53"/>
                    </a:cubicBezTo>
                    <a:cubicBezTo>
                      <a:pt x="129" y="56"/>
                      <a:pt x="129" y="56"/>
                      <a:pt x="131" y="56"/>
                    </a:cubicBezTo>
                    <a:cubicBezTo>
                      <a:pt x="132" y="55"/>
                      <a:pt x="132" y="54"/>
                      <a:pt x="133" y="54"/>
                    </a:cubicBezTo>
                    <a:cubicBezTo>
                      <a:pt x="134" y="51"/>
                      <a:pt x="134" y="51"/>
                      <a:pt x="133" y="48"/>
                    </a:cubicBezTo>
                    <a:cubicBezTo>
                      <a:pt x="131" y="46"/>
                      <a:pt x="131" y="46"/>
                      <a:pt x="120" y="41"/>
                    </a:cubicBezTo>
                    <a:cubicBezTo>
                      <a:pt x="115" y="39"/>
                      <a:pt x="105" y="35"/>
                      <a:pt x="105" y="35"/>
                    </a:cubicBezTo>
                    <a:cubicBezTo>
                      <a:pt x="102" y="34"/>
                      <a:pt x="100" y="37"/>
                      <a:pt x="98" y="36"/>
                    </a:cubicBezTo>
                    <a:cubicBezTo>
                      <a:pt x="97" y="35"/>
                      <a:pt x="97" y="35"/>
                      <a:pt x="98" y="34"/>
                    </a:cubicBezTo>
                    <a:cubicBezTo>
                      <a:pt x="99" y="34"/>
                      <a:pt x="100" y="33"/>
                      <a:pt x="100" y="33"/>
                    </a:cubicBezTo>
                    <a:cubicBezTo>
                      <a:pt x="101" y="33"/>
                      <a:pt x="101" y="33"/>
                      <a:pt x="101" y="32"/>
                    </a:cubicBezTo>
                    <a:cubicBezTo>
                      <a:pt x="99" y="31"/>
                      <a:pt x="90" y="29"/>
                      <a:pt x="88" y="29"/>
                    </a:cubicBezTo>
                    <a:cubicBezTo>
                      <a:pt x="88" y="29"/>
                      <a:pt x="88" y="29"/>
                      <a:pt x="88" y="29"/>
                    </a:cubicBezTo>
                    <a:cubicBezTo>
                      <a:pt x="88" y="29"/>
                      <a:pt x="88" y="29"/>
                      <a:pt x="88" y="29"/>
                    </a:cubicBezTo>
                    <a:cubicBezTo>
                      <a:pt x="88" y="29"/>
                      <a:pt x="88" y="29"/>
                      <a:pt x="88" y="29"/>
                    </a:cubicBezTo>
                    <a:cubicBezTo>
                      <a:pt x="88" y="29"/>
                      <a:pt x="88" y="29"/>
                      <a:pt x="88" y="29"/>
                    </a:cubicBezTo>
                    <a:cubicBezTo>
                      <a:pt x="82" y="28"/>
                      <a:pt x="82" y="28"/>
                      <a:pt x="77" y="32"/>
                    </a:cubicBezTo>
                    <a:cubicBezTo>
                      <a:pt x="77" y="33"/>
                      <a:pt x="77" y="33"/>
                      <a:pt x="77" y="33"/>
                    </a:cubicBezTo>
                    <a:cubicBezTo>
                      <a:pt x="77" y="33"/>
                      <a:pt x="77" y="33"/>
                      <a:pt x="77" y="33"/>
                    </a:cubicBezTo>
                    <a:cubicBezTo>
                      <a:pt x="77" y="33"/>
                      <a:pt x="77" y="33"/>
                      <a:pt x="77" y="33"/>
                    </a:cubicBezTo>
                    <a:cubicBezTo>
                      <a:pt x="77" y="33"/>
                      <a:pt x="77" y="33"/>
                      <a:pt x="77" y="33"/>
                    </a:cubicBezTo>
                    <a:cubicBezTo>
                      <a:pt x="75" y="33"/>
                      <a:pt x="70" y="36"/>
                      <a:pt x="70" y="36"/>
                    </a:cubicBezTo>
                    <a:cubicBezTo>
                      <a:pt x="69" y="36"/>
                      <a:pt x="69" y="36"/>
                      <a:pt x="69" y="36"/>
                    </a:cubicBezTo>
                    <a:cubicBezTo>
                      <a:pt x="69" y="36"/>
                      <a:pt x="69" y="36"/>
                      <a:pt x="69" y="36"/>
                    </a:cubicBezTo>
                    <a:cubicBezTo>
                      <a:pt x="69" y="36"/>
                      <a:pt x="69" y="36"/>
                      <a:pt x="69" y="36"/>
                    </a:cubicBezTo>
                    <a:cubicBezTo>
                      <a:pt x="69" y="36"/>
                      <a:pt x="69" y="36"/>
                      <a:pt x="69" y="36"/>
                    </a:cubicBezTo>
                    <a:cubicBezTo>
                      <a:pt x="69" y="36"/>
                      <a:pt x="69" y="36"/>
                      <a:pt x="69" y="36"/>
                    </a:cubicBezTo>
                    <a:cubicBezTo>
                      <a:pt x="66" y="38"/>
                      <a:pt x="64" y="41"/>
                      <a:pt x="61" y="42"/>
                    </a:cubicBezTo>
                    <a:cubicBezTo>
                      <a:pt x="61" y="42"/>
                      <a:pt x="61" y="42"/>
                      <a:pt x="61" y="42"/>
                    </a:cubicBezTo>
                    <a:cubicBezTo>
                      <a:pt x="61" y="42"/>
                      <a:pt x="61" y="42"/>
                      <a:pt x="61" y="42"/>
                    </a:cubicBezTo>
                    <a:cubicBezTo>
                      <a:pt x="61" y="42"/>
                      <a:pt x="61" y="42"/>
                      <a:pt x="61" y="42"/>
                    </a:cubicBezTo>
                    <a:cubicBezTo>
                      <a:pt x="60" y="43"/>
                      <a:pt x="61" y="44"/>
                      <a:pt x="61" y="46"/>
                    </a:cubicBezTo>
                    <a:cubicBezTo>
                      <a:pt x="61" y="46"/>
                      <a:pt x="61" y="46"/>
                      <a:pt x="61" y="46"/>
                    </a:cubicBezTo>
                    <a:cubicBezTo>
                      <a:pt x="61" y="46"/>
                      <a:pt x="61" y="46"/>
                      <a:pt x="61" y="46"/>
                    </a:cubicBezTo>
                    <a:cubicBezTo>
                      <a:pt x="61" y="46"/>
                      <a:pt x="61" y="46"/>
                      <a:pt x="61" y="46"/>
                    </a:cubicBezTo>
                    <a:cubicBezTo>
                      <a:pt x="61" y="46"/>
                      <a:pt x="61" y="46"/>
                      <a:pt x="61" y="46"/>
                    </a:cubicBezTo>
                    <a:cubicBezTo>
                      <a:pt x="57" y="46"/>
                      <a:pt x="57" y="46"/>
                      <a:pt x="57" y="48"/>
                    </a:cubicBezTo>
                    <a:cubicBezTo>
                      <a:pt x="57" y="48"/>
                      <a:pt x="56" y="49"/>
                      <a:pt x="56" y="50"/>
                    </a:cubicBezTo>
                    <a:cubicBezTo>
                      <a:pt x="57" y="50"/>
                      <a:pt x="57" y="50"/>
                      <a:pt x="57" y="50"/>
                    </a:cubicBezTo>
                    <a:cubicBezTo>
                      <a:pt x="58" y="50"/>
                      <a:pt x="59" y="50"/>
                      <a:pt x="59" y="50"/>
                    </a:cubicBezTo>
                    <a:cubicBezTo>
                      <a:pt x="61" y="50"/>
                      <a:pt x="62" y="47"/>
                      <a:pt x="64" y="47"/>
                    </a:cubicBezTo>
                    <a:cubicBezTo>
                      <a:pt x="64" y="48"/>
                      <a:pt x="64" y="48"/>
                      <a:pt x="65" y="50"/>
                    </a:cubicBezTo>
                    <a:cubicBezTo>
                      <a:pt x="64" y="51"/>
                      <a:pt x="62" y="51"/>
                      <a:pt x="60" y="52"/>
                    </a:cubicBezTo>
                    <a:cubicBezTo>
                      <a:pt x="58" y="59"/>
                      <a:pt x="55" y="61"/>
                      <a:pt x="54" y="62"/>
                    </a:cubicBezTo>
                    <a:cubicBezTo>
                      <a:pt x="54" y="64"/>
                      <a:pt x="55" y="66"/>
                      <a:pt x="54" y="69"/>
                    </a:cubicBezTo>
                    <a:cubicBezTo>
                      <a:pt x="47" y="70"/>
                      <a:pt x="44" y="75"/>
                      <a:pt x="44" y="76"/>
                    </a:cubicBezTo>
                    <a:cubicBezTo>
                      <a:pt x="43" y="78"/>
                      <a:pt x="41" y="77"/>
                      <a:pt x="40" y="78"/>
                    </a:cubicBezTo>
                    <a:cubicBezTo>
                      <a:pt x="39" y="80"/>
                      <a:pt x="38" y="82"/>
                      <a:pt x="39" y="84"/>
                    </a:cubicBezTo>
                    <a:cubicBezTo>
                      <a:pt x="41" y="94"/>
                      <a:pt x="41" y="94"/>
                      <a:pt x="41" y="94"/>
                    </a:cubicBezTo>
                    <a:cubicBezTo>
                      <a:pt x="41" y="94"/>
                      <a:pt x="42" y="94"/>
                      <a:pt x="42" y="96"/>
                    </a:cubicBezTo>
                    <a:cubicBezTo>
                      <a:pt x="42" y="96"/>
                      <a:pt x="47" y="100"/>
                      <a:pt x="47" y="100"/>
                    </a:cubicBezTo>
                    <a:cubicBezTo>
                      <a:pt x="47" y="101"/>
                      <a:pt x="51" y="102"/>
                      <a:pt x="53" y="100"/>
                    </a:cubicBezTo>
                    <a:cubicBezTo>
                      <a:pt x="53" y="100"/>
                      <a:pt x="54" y="100"/>
                      <a:pt x="54" y="99"/>
                    </a:cubicBezTo>
                    <a:cubicBezTo>
                      <a:pt x="55" y="95"/>
                      <a:pt x="58" y="94"/>
                      <a:pt x="60" y="94"/>
                    </a:cubicBezTo>
                    <a:cubicBezTo>
                      <a:pt x="63" y="93"/>
                      <a:pt x="63" y="97"/>
                      <a:pt x="64" y="98"/>
                    </a:cubicBezTo>
                    <a:cubicBezTo>
                      <a:pt x="64" y="99"/>
                      <a:pt x="64" y="99"/>
                      <a:pt x="64" y="99"/>
                    </a:cubicBezTo>
                    <a:cubicBezTo>
                      <a:pt x="64" y="99"/>
                      <a:pt x="64" y="99"/>
                      <a:pt x="65" y="101"/>
                    </a:cubicBezTo>
                    <a:cubicBezTo>
                      <a:pt x="66" y="102"/>
                      <a:pt x="65" y="103"/>
                      <a:pt x="66" y="103"/>
                    </a:cubicBezTo>
                    <a:cubicBezTo>
                      <a:pt x="69" y="107"/>
                      <a:pt x="69" y="107"/>
                      <a:pt x="70" y="108"/>
                    </a:cubicBezTo>
                    <a:cubicBezTo>
                      <a:pt x="70" y="110"/>
                      <a:pt x="70" y="110"/>
                      <a:pt x="75" y="111"/>
                    </a:cubicBezTo>
                    <a:cubicBezTo>
                      <a:pt x="75" y="111"/>
                      <a:pt x="75" y="111"/>
                      <a:pt x="75" y="111"/>
                    </a:cubicBezTo>
                    <a:cubicBezTo>
                      <a:pt x="75" y="111"/>
                      <a:pt x="75" y="110"/>
                      <a:pt x="75" y="109"/>
                    </a:cubicBezTo>
                    <a:cubicBezTo>
                      <a:pt x="76" y="108"/>
                      <a:pt x="76" y="108"/>
                      <a:pt x="78" y="108"/>
                    </a:cubicBezTo>
                    <a:cubicBezTo>
                      <a:pt x="83" y="106"/>
                      <a:pt x="83" y="106"/>
                      <a:pt x="84" y="106"/>
                    </a:cubicBezTo>
                    <a:cubicBezTo>
                      <a:pt x="84" y="106"/>
                      <a:pt x="84" y="103"/>
                      <a:pt x="84" y="101"/>
                    </a:cubicBezTo>
                    <a:cubicBezTo>
                      <a:pt x="83" y="100"/>
                      <a:pt x="84" y="100"/>
                      <a:pt x="83" y="99"/>
                    </a:cubicBezTo>
                    <a:cubicBezTo>
                      <a:pt x="83" y="98"/>
                      <a:pt x="81" y="98"/>
                      <a:pt x="81" y="97"/>
                    </a:cubicBezTo>
                    <a:cubicBezTo>
                      <a:pt x="81" y="95"/>
                      <a:pt x="81" y="95"/>
                      <a:pt x="83" y="95"/>
                    </a:cubicBezTo>
                    <a:cubicBezTo>
                      <a:pt x="84" y="95"/>
                      <a:pt x="84" y="95"/>
                      <a:pt x="85" y="94"/>
                    </a:cubicBezTo>
                    <a:cubicBezTo>
                      <a:pt x="85" y="93"/>
                      <a:pt x="86" y="92"/>
                      <a:pt x="86" y="91"/>
                    </a:cubicBezTo>
                    <a:cubicBezTo>
                      <a:pt x="76" y="91"/>
                      <a:pt x="66" y="92"/>
                      <a:pt x="55" y="93"/>
                    </a:cubicBezTo>
                    <a:cubicBezTo>
                      <a:pt x="66" y="92"/>
                      <a:pt x="76" y="91"/>
                      <a:pt x="86" y="91"/>
                    </a:cubicBezTo>
                    <a:cubicBezTo>
                      <a:pt x="88" y="89"/>
                      <a:pt x="88" y="89"/>
                      <a:pt x="88" y="88"/>
                    </a:cubicBezTo>
                    <a:cubicBezTo>
                      <a:pt x="86" y="86"/>
                      <a:pt x="86" y="86"/>
                      <a:pt x="80" y="85"/>
                    </a:cubicBezTo>
                    <a:cubicBezTo>
                      <a:pt x="80" y="84"/>
                      <a:pt x="80" y="83"/>
                      <a:pt x="80" y="83"/>
                    </a:cubicBezTo>
                    <a:cubicBezTo>
                      <a:pt x="79" y="82"/>
                      <a:pt x="79" y="81"/>
                      <a:pt x="78" y="80"/>
                    </a:cubicBezTo>
                    <a:cubicBezTo>
                      <a:pt x="79" y="79"/>
                      <a:pt x="80" y="79"/>
                      <a:pt x="80" y="78"/>
                    </a:cubicBezTo>
                    <a:cubicBezTo>
                      <a:pt x="80" y="77"/>
                      <a:pt x="80" y="77"/>
                      <a:pt x="80" y="77"/>
                    </a:cubicBezTo>
                    <a:cubicBezTo>
                      <a:pt x="80" y="77"/>
                      <a:pt x="80" y="76"/>
                      <a:pt x="81" y="76"/>
                    </a:cubicBezTo>
                    <a:cubicBezTo>
                      <a:pt x="81" y="74"/>
                      <a:pt x="81" y="74"/>
                      <a:pt x="81" y="74"/>
                    </a:cubicBezTo>
                    <a:cubicBezTo>
                      <a:pt x="81" y="73"/>
                      <a:pt x="81" y="73"/>
                      <a:pt x="81" y="73"/>
                    </a:cubicBezTo>
                    <a:cubicBezTo>
                      <a:pt x="81" y="73"/>
                      <a:pt x="82" y="73"/>
                      <a:pt x="82" y="72"/>
                    </a:cubicBezTo>
                    <a:cubicBezTo>
                      <a:pt x="82" y="72"/>
                      <a:pt x="82" y="72"/>
                      <a:pt x="83" y="72"/>
                    </a:cubicBezTo>
                    <a:cubicBezTo>
                      <a:pt x="84" y="71"/>
                      <a:pt x="84" y="71"/>
                      <a:pt x="85" y="71"/>
                    </a:cubicBezTo>
                    <a:cubicBezTo>
                      <a:pt x="84" y="68"/>
                      <a:pt x="85" y="68"/>
                      <a:pt x="87" y="68"/>
                    </a:cubicBezTo>
                    <a:cubicBezTo>
                      <a:pt x="88" y="65"/>
                      <a:pt x="88" y="65"/>
                      <a:pt x="87" y="60"/>
                    </a:cubicBezTo>
                    <a:cubicBezTo>
                      <a:pt x="92" y="56"/>
                      <a:pt x="96" y="58"/>
                      <a:pt x="96" y="62"/>
                    </a:cubicBezTo>
                    <a:cubicBezTo>
                      <a:pt x="95" y="66"/>
                      <a:pt x="90" y="68"/>
                      <a:pt x="88" y="71"/>
                    </a:cubicBezTo>
                    <a:cubicBezTo>
                      <a:pt x="88" y="71"/>
                      <a:pt x="91" y="80"/>
                      <a:pt x="91" y="84"/>
                    </a:cubicBezTo>
                    <a:cubicBezTo>
                      <a:pt x="92" y="84"/>
                      <a:pt x="92" y="84"/>
                      <a:pt x="93" y="84"/>
                    </a:cubicBezTo>
                    <a:cubicBezTo>
                      <a:pt x="93" y="84"/>
                      <a:pt x="94" y="85"/>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7" y="86"/>
                      <a:pt x="97" y="86"/>
                      <a:pt x="97" y="86"/>
                    </a:cubicBezTo>
                    <a:cubicBezTo>
                      <a:pt x="99" y="86"/>
                      <a:pt x="101" y="87"/>
                      <a:pt x="102" y="87"/>
                    </a:cubicBezTo>
                    <a:cubicBezTo>
                      <a:pt x="107" y="88"/>
                      <a:pt x="114" y="81"/>
                      <a:pt x="117" y="87"/>
                    </a:cubicBezTo>
                    <a:cubicBezTo>
                      <a:pt x="116" y="88"/>
                      <a:pt x="114" y="89"/>
                      <a:pt x="113" y="89"/>
                    </a:cubicBezTo>
                    <a:cubicBezTo>
                      <a:pt x="110" y="90"/>
                      <a:pt x="108" y="90"/>
                      <a:pt x="105" y="90"/>
                    </a:cubicBezTo>
                    <a:cubicBezTo>
                      <a:pt x="103" y="90"/>
                      <a:pt x="101" y="90"/>
                      <a:pt x="100" y="90"/>
                    </a:cubicBezTo>
                    <a:cubicBezTo>
                      <a:pt x="98" y="91"/>
                      <a:pt x="97" y="91"/>
                      <a:pt x="96" y="91"/>
                    </a:cubicBezTo>
                    <a:cubicBezTo>
                      <a:pt x="95" y="97"/>
                      <a:pt x="106" y="95"/>
                      <a:pt x="105" y="100"/>
                    </a:cubicBezTo>
                    <a:cubicBezTo>
                      <a:pt x="100" y="98"/>
                      <a:pt x="100" y="98"/>
                      <a:pt x="98" y="97"/>
                    </a:cubicBezTo>
                    <a:cubicBezTo>
                      <a:pt x="98" y="99"/>
                      <a:pt x="98" y="99"/>
                      <a:pt x="94" y="100"/>
                    </a:cubicBezTo>
                    <a:cubicBezTo>
                      <a:pt x="95" y="101"/>
                      <a:pt x="95" y="102"/>
                      <a:pt x="95" y="103"/>
                    </a:cubicBezTo>
                    <a:cubicBezTo>
                      <a:pt x="96" y="105"/>
                      <a:pt x="96" y="105"/>
                      <a:pt x="96" y="105"/>
                    </a:cubicBezTo>
                    <a:cubicBezTo>
                      <a:pt x="96" y="107"/>
                      <a:pt x="96" y="108"/>
                      <a:pt x="96" y="110"/>
                    </a:cubicBezTo>
                    <a:cubicBezTo>
                      <a:pt x="96" y="110"/>
                      <a:pt x="96" y="110"/>
                      <a:pt x="93" y="111"/>
                    </a:cubicBezTo>
                    <a:cubicBezTo>
                      <a:pt x="93" y="112"/>
                      <a:pt x="93" y="112"/>
                      <a:pt x="92" y="113"/>
                    </a:cubicBezTo>
                    <a:cubicBezTo>
                      <a:pt x="92" y="113"/>
                      <a:pt x="91" y="113"/>
                      <a:pt x="91" y="113"/>
                    </a:cubicBezTo>
                    <a:cubicBezTo>
                      <a:pt x="89" y="113"/>
                      <a:pt x="88" y="111"/>
                      <a:pt x="86" y="111"/>
                    </a:cubicBezTo>
                    <a:cubicBezTo>
                      <a:pt x="84" y="113"/>
                      <a:pt x="81" y="114"/>
                      <a:pt x="79" y="116"/>
                    </a:cubicBezTo>
                    <a:cubicBezTo>
                      <a:pt x="72" y="115"/>
                      <a:pt x="69" y="108"/>
                      <a:pt x="62" y="109"/>
                    </a:cubicBezTo>
                    <a:cubicBezTo>
                      <a:pt x="61" y="109"/>
                      <a:pt x="61" y="109"/>
                      <a:pt x="61" y="109"/>
                    </a:cubicBezTo>
                    <a:cubicBezTo>
                      <a:pt x="55" y="107"/>
                      <a:pt x="55" y="107"/>
                      <a:pt x="54" y="110"/>
                    </a:cubicBezTo>
                    <a:cubicBezTo>
                      <a:pt x="54" y="110"/>
                      <a:pt x="55" y="111"/>
                      <a:pt x="55" y="111"/>
                    </a:cubicBezTo>
                    <a:cubicBezTo>
                      <a:pt x="55" y="112"/>
                      <a:pt x="54" y="113"/>
                      <a:pt x="53" y="113"/>
                    </a:cubicBezTo>
                    <a:cubicBezTo>
                      <a:pt x="54" y="114"/>
                      <a:pt x="54" y="114"/>
                      <a:pt x="54" y="114"/>
                    </a:cubicBezTo>
                    <a:cubicBezTo>
                      <a:pt x="54" y="114"/>
                      <a:pt x="54" y="114"/>
                      <a:pt x="54" y="114"/>
                    </a:cubicBezTo>
                    <a:cubicBezTo>
                      <a:pt x="54" y="115"/>
                      <a:pt x="55" y="116"/>
                      <a:pt x="55" y="116"/>
                    </a:cubicBezTo>
                    <a:cubicBezTo>
                      <a:pt x="53" y="118"/>
                      <a:pt x="53" y="118"/>
                      <a:pt x="49" y="117"/>
                    </a:cubicBezTo>
                    <a:cubicBezTo>
                      <a:pt x="46" y="117"/>
                      <a:pt x="45" y="116"/>
                      <a:pt x="42" y="118"/>
                    </a:cubicBezTo>
                    <a:cubicBezTo>
                      <a:pt x="42" y="119"/>
                      <a:pt x="42" y="119"/>
                      <a:pt x="43" y="125"/>
                    </a:cubicBezTo>
                    <a:cubicBezTo>
                      <a:pt x="41" y="127"/>
                      <a:pt x="40" y="130"/>
                      <a:pt x="38" y="132"/>
                    </a:cubicBezTo>
                    <a:cubicBezTo>
                      <a:pt x="38" y="132"/>
                      <a:pt x="38" y="132"/>
                      <a:pt x="38" y="132"/>
                    </a:cubicBezTo>
                    <a:cubicBezTo>
                      <a:pt x="37" y="132"/>
                      <a:pt x="36" y="132"/>
                      <a:pt x="35" y="132"/>
                    </a:cubicBezTo>
                    <a:cubicBezTo>
                      <a:pt x="34" y="133"/>
                      <a:pt x="34" y="134"/>
                      <a:pt x="34" y="134"/>
                    </a:cubicBezTo>
                    <a:cubicBezTo>
                      <a:pt x="34" y="135"/>
                      <a:pt x="35" y="135"/>
                      <a:pt x="36" y="136"/>
                    </a:cubicBezTo>
                    <a:cubicBezTo>
                      <a:pt x="31" y="139"/>
                      <a:pt x="31" y="139"/>
                      <a:pt x="30" y="139"/>
                    </a:cubicBezTo>
                    <a:cubicBezTo>
                      <a:pt x="29" y="140"/>
                      <a:pt x="29" y="140"/>
                      <a:pt x="29" y="141"/>
                    </a:cubicBezTo>
                    <a:cubicBezTo>
                      <a:pt x="29" y="141"/>
                      <a:pt x="28" y="141"/>
                      <a:pt x="28" y="141"/>
                    </a:cubicBezTo>
                    <a:cubicBezTo>
                      <a:pt x="27" y="140"/>
                      <a:pt x="26" y="139"/>
                      <a:pt x="25" y="139"/>
                    </a:cubicBezTo>
                    <a:cubicBezTo>
                      <a:pt x="21" y="138"/>
                      <a:pt x="21" y="140"/>
                      <a:pt x="21" y="143"/>
                    </a:cubicBezTo>
                    <a:cubicBezTo>
                      <a:pt x="18" y="143"/>
                      <a:pt x="18" y="143"/>
                      <a:pt x="17" y="144"/>
                    </a:cubicBezTo>
                    <a:cubicBezTo>
                      <a:pt x="14" y="144"/>
                      <a:pt x="14" y="144"/>
                      <a:pt x="12" y="145"/>
                    </a:cubicBezTo>
                    <a:cubicBezTo>
                      <a:pt x="13" y="146"/>
                      <a:pt x="13" y="146"/>
                      <a:pt x="15" y="150"/>
                    </a:cubicBezTo>
                    <a:cubicBezTo>
                      <a:pt x="16" y="150"/>
                      <a:pt x="17" y="149"/>
                      <a:pt x="18" y="149"/>
                    </a:cubicBezTo>
                    <a:cubicBezTo>
                      <a:pt x="25" y="154"/>
                      <a:pt x="25" y="154"/>
                      <a:pt x="27" y="163"/>
                    </a:cubicBezTo>
                    <a:cubicBezTo>
                      <a:pt x="26" y="164"/>
                      <a:pt x="25" y="166"/>
                      <a:pt x="24" y="167"/>
                    </a:cubicBezTo>
                    <a:cubicBezTo>
                      <a:pt x="23" y="167"/>
                      <a:pt x="23" y="167"/>
                      <a:pt x="22" y="167"/>
                    </a:cubicBezTo>
                    <a:cubicBezTo>
                      <a:pt x="22" y="167"/>
                      <a:pt x="5" y="162"/>
                      <a:pt x="0" y="170"/>
                    </a:cubicBezTo>
                    <a:cubicBezTo>
                      <a:pt x="3" y="177"/>
                      <a:pt x="1" y="184"/>
                      <a:pt x="2" y="192"/>
                    </a:cubicBezTo>
                    <a:cubicBezTo>
                      <a:pt x="3" y="192"/>
                      <a:pt x="3" y="193"/>
                      <a:pt x="4" y="194"/>
                    </a:cubicBezTo>
                    <a:cubicBezTo>
                      <a:pt x="7" y="195"/>
                      <a:pt x="8" y="191"/>
                      <a:pt x="10" y="192"/>
                    </a:cubicBezTo>
                    <a:cubicBezTo>
                      <a:pt x="13" y="192"/>
                      <a:pt x="13" y="195"/>
                      <a:pt x="15" y="196"/>
                    </a:cubicBezTo>
                    <a:cubicBezTo>
                      <a:pt x="15" y="197"/>
                      <a:pt x="15" y="197"/>
                      <a:pt x="15" y="197"/>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5" y="196"/>
                      <a:pt x="15" y="196"/>
                      <a:pt x="15" y="196"/>
                    </a:cubicBezTo>
                    <a:cubicBezTo>
                      <a:pt x="18" y="196"/>
                      <a:pt x="20" y="195"/>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22" y="194"/>
                      <a:pt x="22" y="194"/>
                      <a:pt x="22" y="194"/>
                    </a:cubicBezTo>
                    <a:cubicBezTo>
                      <a:pt x="30" y="193"/>
                      <a:pt x="33" y="187"/>
                      <a:pt x="33" y="187"/>
                    </a:cubicBezTo>
                    <a:cubicBezTo>
                      <a:pt x="33" y="179"/>
                      <a:pt x="33" y="179"/>
                      <a:pt x="34" y="177"/>
                    </a:cubicBezTo>
                    <a:cubicBezTo>
                      <a:pt x="34" y="177"/>
                      <a:pt x="35" y="177"/>
                      <a:pt x="35" y="177"/>
                    </a:cubicBezTo>
                    <a:cubicBezTo>
                      <a:pt x="35" y="178"/>
                      <a:pt x="35" y="178"/>
                      <a:pt x="35" y="178"/>
                    </a:cubicBezTo>
                    <a:cubicBezTo>
                      <a:pt x="35" y="178"/>
                      <a:pt x="35" y="178"/>
                      <a:pt x="35" y="178"/>
                    </a:cubicBezTo>
                    <a:cubicBezTo>
                      <a:pt x="35" y="178"/>
                      <a:pt x="35" y="178"/>
                      <a:pt x="35" y="178"/>
                    </a:cubicBezTo>
                    <a:cubicBezTo>
                      <a:pt x="36" y="178"/>
                      <a:pt x="36" y="178"/>
                      <a:pt x="36" y="178"/>
                    </a:cubicBezTo>
                    <a:cubicBezTo>
                      <a:pt x="36" y="178"/>
                      <a:pt x="36" y="178"/>
                      <a:pt x="36" y="178"/>
                    </a:cubicBezTo>
                    <a:cubicBezTo>
                      <a:pt x="36" y="178"/>
                      <a:pt x="36" y="178"/>
                      <a:pt x="36" y="178"/>
                    </a:cubicBezTo>
                    <a:cubicBezTo>
                      <a:pt x="36" y="178"/>
                      <a:pt x="36" y="178"/>
                      <a:pt x="36" y="178"/>
                    </a:cubicBezTo>
                    <a:cubicBezTo>
                      <a:pt x="36" y="178"/>
                      <a:pt x="36" y="178"/>
                      <a:pt x="36" y="178"/>
                    </a:cubicBezTo>
                    <a:cubicBezTo>
                      <a:pt x="37" y="178"/>
                      <a:pt x="37" y="178"/>
                      <a:pt x="38" y="177"/>
                    </a:cubicBezTo>
                    <a:cubicBezTo>
                      <a:pt x="38" y="176"/>
                      <a:pt x="38" y="176"/>
                      <a:pt x="39" y="175"/>
                    </a:cubicBezTo>
                    <a:cubicBezTo>
                      <a:pt x="42" y="173"/>
                      <a:pt x="44" y="171"/>
                      <a:pt x="44" y="171"/>
                    </a:cubicBezTo>
                    <a:cubicBezTo>
                      <a:pt x="45" y="170"/>
                      <a:pt x="45" y="170"/>
                      <a:pt x="45" y="170"/>
                    </a:cubicBezTo>
                    <a:cubicBezTo>
                      <a:pt x="45" y="168"/>
                      <a:pt x="45" y="166"/>
                      <a:pt x="45" y="165"/>
                    </a:cubicBezTo>
                    <a:cubicBezTo>
                      <a:pt x="56" y="165"/>
                      <a:pt x="56" y="165"/>
                      <a:pt x="57"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8" y="164"/>
                      <a:pt x="58" y="164"/>
                      <a:pt x="58" y="164"/>
                    </a:cubicBezTo>
                    <a:cubicBezTo>
                      <a:pt x="59" y="163"/>
                      <a:pt x="59" y="163"/>
                      <a:pt x="59" y="163"/>
                    </a:cubicBezTo>
                    <a:cubicBezTo>
                      <a:pt x="59" y="162"/>
                      <a:pt x="59" y="162"/>
                      <a:pt x="59" y="162"/>
                    </a:cubicBezTo>
                    <a:cubicBezTo>
                      <a:pt x="59" y="161"/>
                      <a:pt x="60" y="161"/>
                      <a:pt x="60" y="161"/>
                    </a:cubicBezTo>
                    <a:cubicBezTo>
                      <a:pt x="60" y="161"/>
                      <a:pt x="60" y="161"/>
                      <a:pt x="60" y="161"/>
                    </a:cubicBezTo>
                    <a:cubicBezTo>
                      <a:pt x="60" y="161"/>
                      <a:pt x="61" y="160"/>
                      <a:pt x="61" y="160"/>
                    </a:cubicBezTo>
                    <a:cubicBezTo>
                      <a:pt x="61" y="160"/>
                      <a:pt x="62" y="159"/>
                      <a:pt x="62" y="159"/>
                    </a:cubicBezTo>
                    <a:cubicBezTo>
                      <a:pt x="68" y="163"/>
                      <a:pt x="68" y="163"/>
                      <a:pt x="69" y="164"/>
                    </a:cubicBezTo>
                    <a:cubicBezTo>
                      <a:pt x="70" y="165"/>
                      <a:pt x="70" y="165"/>
                      <a:pt x="71" y="167"/>
                    </a:cubicBezTo>
                    <a:cubicBezTo>
                      <a:pt x="71" y="167"/>
                      <a:pt x="72" y="167"/>
                      <a:pt x="73" y="167"/>
                    </a:cubicBezTo>
                    <a:cubicBezTo>
                      <a:pt x="74" y="167"/>
                      <a:pt x="75" y="169"/>
                      <a:pt x="75" y="169"/>
                    </a:cubicBezTo>
                    <a:cubicBezTo>
                      <a:pt x="78" y="171"/>
                      <a:pt x="78" y="171"/>
                      <a:pt x="78" y="171"/>
                    </a:cubicBezTo>
                    <a:cubicBezTo>
                      <a:pt x="79" y="172"/>
                      <a:pt x="79" y="172"/>
                      <a:pt x="79" y="172"/>
                    </a:cubicBezTo>
                    <a:cubicBezTo>
                      <a:pt x="81" y="172"/>
                      <a:pt x="81" y="172"/>
                      <a:pt x="81" y="172"/>
                    </a:cubicBezTo>
                    <a:cubicBezTo>
                      <a:pt x="82" y="173"/>
                      <a:pt x="82" y="173"/>
                      <a:pt x="82" y="173"/>
                    </a:cubicBezTo>
                    <a:cubicBezTo>
                      <a:pt x="83" y="173"/>
                      <a:pt x="83" y="173"/>
                      <a:pt x="83" y="173"/>
                    </a:cubicBezTo>
                    <a:cubicBezTo>
                      <a:pt x="89" y="175"/>
                      <a:pt x="89" y="175"/>
                      <a:pt x="91" y="179"/>
                    </a:cubicBezTo>
                    <a:cubicBezTo>
                      <a:pt x="90" y="180"/>
                      <a:pt x="89" y="181"/>
                      <a:pt x="88" y="181"/>
                    </a:cubicBezTo>
                    <a:cubicBezTo>
                      <a:pt x="84" y="182"/>
                      <a:pt x="80" y="181"/>
                      <a:pt x="77" y="183"/>
                    </a:cubicBezTo>
                    <a:cubicBezTo>
                      <a:pt x="77" y="183"/>
                      <a:pt x="77" y="184"/>
                      <a:pt x="77" y="184"/>
                    </a:cubicBezTo>
                    <a:cubicBezTo>
                      <a:pt x="82" y="186"/>
                      <a:pt x="82" y="186"/>
                      <a:pt x="83" y="186"/>
                    </a:cubicBezTo>
                    <a:cubicBezTo>
                      <a:pt x="85" y="188"/>
                      <a:pt x="87" y="188"/>
                      <a:pt x="88" y="188"/>
                    </a:cubicBezTo>
                    <a:cubicBezTo>
                      <a:pt x="89" y="188"/>
                      <a:pt x="89" y="187"/>
                      <a:pt x="89" y="186"/>
                    </a:cubicBezTo>
                    <a:cubicBezTo>
                      <a:pt x="89" y="186"/>
                      <a:pt x="89" y="185"/>
                      <a:pt x="89" y="185"/>
                    </a:cubicBezTo>
                    <a:cubicBezTo>
                      <a:pt x="95" y="179"/>
                      <a:pt x="95" y="179"/>
                      <a:pt x="94" y="176"/>
                    </a:cubicBezTo>
                    <a:cubicBezTo>
                      <a:pt x="93" y="175"/>
                      <a:pt x="93" y="175"/>
                      <a:pt x="93" y="175"/>
                    </a:cubicBezTo>
                    <a:cubicBezTo>
                      <a:pt x="93" y="174"/>
                      <a:pt x="93" y="174"/>
                      <a:pt x="93" y="174"/>
                    </a:cubicBezTo>
                    <a:cubicBezTo>
                      <a:pt x="94" y="174"/>
                      <a:pt x="94" y="174"/>
                      <a:pt x="94" y="174"/>
                    </a:cubicBezTo>
                    <a:cubicBezTo>
                      <a:pt x="96" y="174"/>
                      <a:pt x="98" y="176"/>
                      <a:pt x="100" y="176"/>
                    </a:cubicBezTo>
                    <a:cubicBezTo>
                      <a:pt x="100" y="175"/>
                      <a:pt x="100" y="175"/>
                      <a:pt x="100" y="175"/>
                    </a:cubicBezTo>
                    <a:cubicBezTo>
                      <a:pt x="100" y="174"/>
                      <a:pt x="100" y="174"/>
                      <a:pt x="100" y="174"/>
                    </a:cubicBezTo>
                    <a:cubicBezTo>
                      <a:pt x="99" y="173"/>
                      <a:pt x="99" y="173"/>
                      <a:pt x="99" y="173"/>
                    </a:cubicBezTo>
                    <a:cubicBezTo>
                      <a:pt x="99" y="173"/>
                      <a:pt x="99" y="173"/>
                      <a:pt x="99" y="173"/>
                    </a:cubicBezTo>
                    <a:cubicBezTo>
                      <a:pt x="99" y="172"/>
                      <a:pt x="99" y="172"/>
                      <a:pt x="99" y="172"/>
                    </a:cubicBezTo>
                    <a:cubicBezTo>
                      <a:pt x="99" y="171"/>
                      <a:pt x="99" y="171"/>
                      <a:pt x="99" y="171"/>
                    </a:cubicBezTo>
                    <a:cubicBezTo>
                      <a:pt x="98" y="171"/>
                      <a:pt x="98" y="171"/>
                      <a:pt x="98" y="171"/>
                    </a:cubicBezTo>
                    <a:cubicBezTo>
                      <a:pt x="97" y="171"/>
                      <a:pt x="97" y="171"/>
                      <a:pt x="97" y="171"/>
                    </a:cubicBezTo>
                    <a:cubicBezTo>
                      <a:pt x="94" y="170"/>
                      <a:pt x="91" y="168"/>
                      <a:pt x="91" y="168"/>
                    </a:cubicBezTo>
                    <a:cubicBezTo>
                      <a:pt x="88" y="168"/>
                      <a:pt x="88" y="168"/>
                      <a:pt x="88" y="168"/>
                    </a:cubicBezTo>
                    <a:cubicBezTo>
                      <a:pt x="87" y="167"/>
                      <a:pt x="86" y="167"/>
                      <a:pt x="85" y="167"/>
                    </a:cubicBezTo>
                    <a:cubicBezTo>
                      <a:pt x="85" y="165"/>
                      <a:pt x="85" y="164"/>
                      <a:pt x="81" y="161"/>
                    </a:cubicBezTo>
                    <a:cubicBezTo>
                      <a:pt x="81" y="161"/>
                      <a:pt x="81" y="160"/>
                      <a:pt x="81" y="160"/>
                    </a:cubicBezTo>
                    <a:cubicBezTo>
                      <a:pt x="78" y="160"/>
                      <a:pt x="78" y="160"/>
                      <a:pt x="77" y="159"/>
                    </a:cubicBezTo>
                    <a:cubicBezTo>
                      <a:pt x="77" y="158"/>
                      <a:pt x="77" y="158"/>
                      <a:pt x="78" y="156"/>
                    </a:cubicBezTo>
                    <a:cubicBezTo>
                      <a:pt x="79" y="156"/>
                      <a:pt x="80" y="156"/>
                      <a:pt x="81" y="156"/>
                    </a:cubicBezTo>
                    <a:cubicBezTo>
                      <a:pt x="82" y="156"/>
                      <a:pt x="82" y="156"/>
                      <a:pt x="82" y="156"/>
                    </a:cubicBezTo>
                    <a:cubicBezTo>
                      <a:pt x="85" y="160"/>
                      <a:pt x="90" y="162"/>
                      <a:pt x="94" y="165"/>
                    </a:cubicBezTo>
                    <a:cubicBezTo>
                      <a:pt x="98" y="166"/>
                      <a:pt x="98" y="166"/>
                      <a:pt x="103" y="173"/>
                    </a:cubicBezTo>
                    <a:cubicBezTo>
                      <a:pt x="103" y="175"/>
                      <a:pt x="103" y="175"/>
                      <a:pt x="103" y="176"/>
                    </a:cubicBezTo>
                    <a:cubicBezTo>
                      <a:pt x="104" y="178"/>
                      <a:pt x="104" y="178"/>
                      <a:pt x="106" y="178"/>
                    </a:cubicBezTo>
                    <a:cubicBezTo>
                      <a:pt x="106" y="178"/>
                      <a:pt x="106" y="178"/>
                      <a:pt x="107" y="177"/>
                    </a:cubicBezTo>
                    <a:cubicBezTo>
                      <a:pt x="109" y="180"/>
                      <a:pt x="110" y="184"/>
                      <a:pt x="112" y="187"/>
                    </a:cubicBezTo>
                    <a:cubicBezTo>
                      <a:pt x="114" y="186"/>
                      <a:pt x="116" y="185"/>
                      <a:pt x="118" y="184"/>
                    </a:cubicBezTo>
                    <a:cubicBezTo>
                      <a:pt x="118" y="184"/>
                      <a:pt x="118" y="183"/>
                      <a:pt x="119" y="183"/>
                    </a:cubicBezTo>
                    <a:cubicBezTo>
                      <a:pt x="122" y="181"/>
                      <a:pt x="122" y="181"/>
                      <a:pt x="123" y="181"/>
                    </a:cubicBezTo>
                    <a:cubicBezTo>
                      <a:pt x="122" y="180"/>
                      <a:pt x="121" y="179"/>
                      <a:pt x="120" y="179"/>
                    </a:cubicBezTo>
                    <a:cubicBezTo>
                      <a:pt x="120" y="179"/>
                      <a:pt x="120" y="178"/>
                      <a:pt x="120" y="178"/>
                    </a:cubicBezTo>
                    <a:cubicBezTo>
                      <a:pt x="120" y="177"/>
                      <a:pt x="118" y="176"/>
                      <a:pt x="118" y="175"/>
                    </a:cubicBezTo>
                    <a:cubicBezTo>
                      <a:pt x="118" y="175"/>
                      <a:pt x="118" y="175"/>
                      <a:pt x="119" y="175"/>
                    </a:cubicBezTo>
                    <a:cubicBezTo>
                      <a:pt x="119" y="175"/>
                      <a:pt x="121" y="176"/>
                      <a:pt x="121" y="176"/>
                    </a:cubicBezTo>
                    <a:cubicBezTo>
                      <a:pt x="125" y="173"/>
                      <a:pt x="130" y="168"/>
                      <a:pt x="131" y="175"/>
                    </a:cubicBezTo>
                    <a:cubicBezTo>
                      <a:pt x="131" y="176"/>
                      <a:pt x="131" y="177"/>
                      <a:pt x="131" y="178"/>
                    </a:cubicBezTo>
                    <a:cubicBezTo>
                      <a:pt x="129" y="178"/>
                      <a:pt x="128" y="178"/>
                      <a:pt x="127" y="181"/>
                    </a:cubicBezTo>
                    <a:cubicBezTo>
                      <a:pt x="130" y="186"/>
                      <a:pt x="136" y="186"/>
                      <a:pt x="140" y="189"/>
                    </a:cubicBezTo>
                    <a:cubicBezTo>
                      <a:pt x="142" y="188"/>
                      <a:pt x="143" y="186"/>
                      <a:pt x="144" y="186"/>
                    </a:cubicBezTo>
                    <a:cubicBezTo>
                      <a:pt x="148" y="187"/>
                      <a:pt x="148" y="187"/>
                      <a:pt x="148" y="189"/>
                    </a:cubicBezTo>
                    <a:cubicBezTo>
                      <a:pt x="148" y="190"/>
                      <a:pt x="147" y="191"/>
                      <a:pt x="146" y="191"/>
                    </a:cubicBezTo>
                    <a:cubicBezTo>
                      <a:pt x="146" y="192"/>
                      <a:pt x="146" y="192"/>
                      <a:pt x="146" y="193"/>
                    </a:cubicBezTo>
                    <a:cubicBezTo>
                      <a:pt x="150" y="195"/>
                      <a:pt x="151" y="194"/>
                      <a:pt x="152" y="191"/>
                    </a:cubicBezTo>
                    <a:cubicBezTo>
                      <a:pt x="152" y="190"/>
                      <a:pt x="151" y="189"/>
                      <a:pt x="150" y="188"/>
                    </a:cubicBezTo>
                    <a:cubicBezTo>
                      <a:pt x="154" y="183"/>
                      <a:pt x="156" y="185"/>
                      <a:pt x="157" y="186"/>
                    </a:cubicBezTo>
                    <a:cubicBezTo>
                      <a:pt x="156" y="204"/>
                      <a:pt x="153" y="205"/>
                      <a:pt x="148" y="206"/>
                    </a:cubicBezTo>
                    <a:cubicBezTo>
                      <a:pt x="148" y="206"/>
                      <a:pt x="148" y="207"/>
                      <a:pt x="148" y="207"/>
                    </a:cubicBezTo>
                    <a:cubicBezTo>
                      <a:pt x="148" y="207"/>
                      <a:pt x="161" y="224"/>
                      <a:pt x="163" y="228"/>
                    </a:cubicBezTo>
                    <a:cubicBezTo>
                      <a:pt x="163" y="228"/>
                      <a:pt x="162" y="229"/>
                      <a:pt x="163" y="229"/>
                    </a:cubicBezTo>
                    <a:cubicBezTo>
                      <a:pt x="164" y="233"/>
                      <a:pt x="169" y="236"/>
                      <a:pt x="169" y="241"/>
                    </a:cubicBezTo>
                    <a:cubicBezTo>
                      <a:pt x="169" y="242"/>
                      <a:pt x="169" y="242"/>
                      <a:pt x="172" y="244"/>
                    </a:cubicBezTo>
                    <a:cubicBezTo>
                      <a:pt x="172" y="249"/>
                      <a:pt x="172" y="249"/>
                      <a:pt x="175" y="250"/>
                    </a:cubicBezTo>
                    <a:cubicBezTo>
                      <a:pt x="176" y="251"/>
                      <a:pt x="176" y="252"/>
                      <a:pt x="176" y="253"/>
                    </a:cubicBezTo>
                    <a:cubicBezTo>
                      <a:pt x="177" y="253"/>
                      <a:pt x="177" y="254"/>
                      <a:pt x="177" y="254"/>
                    </a:cubicBezTo>
                    <a:cubicBezTo>
                      <a:pt x="178" y="255"/>
                      <a:pt x="178" y="256"/>
                      <a:pt x="177" y="257"/>
                    </a:cubicBezTo>
                    <a:cubicBezTo>
                      <a:pt x="176" y="262"/>
                      <a:pt x="180" y="263"/>
                      <a:pt x="186" y="264"/>
                    </a:cubicBezTo>
                    <a:cubicBezTo>
                      <a:pt x="186" y="264"/>
                      <a:pt x="186" y="264"/>
                      <a:pt x="186" y="264"/>
                    </a:cubicBezTo>
                    <a:cubicBezTo>
                      <a:pt x="189" y="263"/>
                      <a:pt x="191" y="262"/>
                      <a:pt x="194" y="261"/>
                    </a:cubicBezTo>
                    <a:cubicBezTo>
                      <a:pt x="194" y="261"/>
                      <a:pt x="194" y="261"/>
                      <a:pt x="194" y="261"/>
                    </a:cubicBezTo>
                    <a:cubicBezTo>
                      <a:pt x="194" y="261"/>
                      <a:pt x="194" y="261"/>
                      <a:pt x="194" y="261"/>
                    </a:cubicBezTo>
                    <a:cubicBezTo>
                      <a:pt x="194" y="261"/>
                      <a:pt x="194" y="261"/>
                      <a:pt x="194" y="261"/>
                    </a:cubicBezTo>
                    <a:cubicBezTo>
                      <a:pt x="194" y="261"/>
                      <a:pt x="194" y="261"/>
                      <a:pt x="194" y="261"/>
                    </a:cubicBezTo>
                    <a:cubicBezTo>
                      <a:pt x="195" y="261"/>
                      <a:pt x="195" y="261"/>
                      <a:pt x="195" y="261"/>
                    </a:cubicBezTo>
                    <a:cubicBezTo>
                      <a:pt x="195" y="260"/>
                      <a:pt x="196" y="260"/>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197" y="259"/>
                      <a:pt x="197" y="259"/>
                      <a:pt x="197" y="259"/>
                    </a:cubicBezTo>
                    <a:cubicBezTo>
                      <a:pt x="206" y="257"/>
                      <a:pt x="219" y="229"/>
                      <a:pt x="219" y="229"/>
                    </a:cubicBezTo>
                    <a:cubicBezTo>
                      <a:pt x="217" y="229"/>
                      <a:pt x="217" y="229"/>
                      <a:pt x="213" y="225"/>
                    </a:cubicBezTo>
                    <a:cubicBezTo>
                      <a:pt x="212" y="226"/>
                      <a:pt x="211" y="226"/>
                      <a:pt x="211" y="227"/>
                    </a:cubicBezTo>
                    <a:cubicBezTo>
                      <a:pt x="209" y="227"/>
                      <a:pt x="209" y="227"/>
                      <a:pt x="207" y="228"/>
                    </a:cubicBezTo>
                    <a:cubicBezTo>
                      <a:pt x="205" y="228"/>
                      <a:pt x="205" y="228"/>
                      <a:pt x="201" y="221"/>
                    </a:cubicBezTo>
                    <a:cubicBezTo>
                      <a:pt x="197" y="220"/>
                      <a:pt x="193" y="211"/>
                      <a:pt x="193" y="210"/>
                    </a:cubicBezTo>
                    <a:cubicBezTo>
                      <a:pt x="195" y="210"/>
                      <a:pt x="196" y="210"/>
                      <a:pt x="197" y="210"/>
                    </a:cubicBezTo>
                    <a:cubicBezTo>
                      <a:pt x="198" y="211"/>
                      <a:pt x="199" y="212"/>
                      <a:pt x="200" y="214"/>
                    </a:cubicBezTo>
                    <a:cubicBezTo>
                      <a:pt x="200" y="215"/>
                      <a:pt x="201" y="216"/>
                      <a:pt x="202" y="217"/>
                    </a:cubicBezTo>
                    <a:cubicBezTo>
                      <a:pt x="203" y="218"/>
                      <a:pt x="203" y="218"/>
                      <a:pt x="203" y="218"/>
                    </a:cubicBezTo>
                    <a:cubicBezTo>
                      <a:pt x="204" y="219"/>
                      <a:pt x="204" y="219"/>
                      <a:pt x="204" y="219"/>
                    </a:cubicBezTo>
                    <a:cubicBezTo>
                      <a:pt x="204" y="219"/>
                      <a:pt x="223" y="228"/>
                      <a:pt x="223" y="228"/>
                    </a:cubicBezTo>
                    <a:cubicBezTo>
                      <a:pt x="237" y="230"/>
                      <a:pt x="237" y="230"/>
                      <a:pt x="237" y="230"/>
                    </a:cubicBezTo>
                    <a:cubicBezTo>
                      <a:pt x="240" y="232"/>
                      <a:pt x="238" y="236"/>
                      <a:pt x="241" y="238"/>
                    </a:cubicBezTo>
                    <a:cubicBezTo>
                      <a:pt x="241" y="238"/>
                      <a:pt x="241" y="240"/>
                      <a:pt x="241" y="240"/>
                    </a:cubicBezTo>
                    <a:cubicBezTo>
                      <a:pt x="241" y="240"/>
                      <a:pt x="241" y="241"/>
                      <a:pt x="241" y="241"/>
                    </a:cubicBezTo>
                    <a:cubicBezTo>
                      <a:pt x="242" y="242"/>
                      <a:pt x="242" y="243"/>
                      <a:pt x="243" y="244"/>
                    </a:cubicBezTo>
                    <a:cubicBezTo>
                      <a:pt x="244" y="244"/>
                      <a:pt x="244" y="244"/>
                      <a:pt x="246" y="242"/>
                    </a:cubicBezTo>
                    <a:cubicBezTo>
                      <a:pt x="247" y="245"/>
                      <a:pt x="247" y="260"/>
                      <a:pt x="247" y="260"/>
                    </a:cubicBezTo>
                    <a:cubicBezTo>
                      <a:pt x="246" y="264"/>
                      <a:pt x="247" y="267"/>
                      <a:pt x="246" y="271"/>
                    </a:cubicBezTo>
                    <a:cubicBezTo>
                      <a:pt x="247" y="274"/>
                      <a:pt x="245" y="278"/>
                      <a:pt x="248" y="281"/>
                    </a:cubicBezTo>
                    <a:cubicBezTo>
                      <a:pt x="251" y="280"/>
                      <a:pt x="251" y="279"/>
                      <a:pt x="252" y="278"/>
                    </a:cubicBezTo>
                    <a:cubicBezTo>
                      <a:pt x="252" y="277"/>
                      <a:pt x="253" y="276"/>
                      <a:pt x="253" y="276"/>
                    </a:cubicBezTo>
                    <a:cubicBezTo>
                      <a:pt x="254" y="274"/>
                      <a:pt x="254" y="274"/>
                      <a:pt x="254" y="274"/>
                    </a:cubicBezTo>
                    <a:cubicBezTo>
                      <a:pt x="254" y="273"/>
                      <a:pt x="254" y="273"/>
                      <a:pt x="254" y="272"/>
                    </a:cubicBezTo>
                    <a:cubicBezTo>
                      <a:pt x="255" y="271"/>
                      <a:pt x="255" y="271"/>
                      <a:pt x="255" y="271"/>
                    </a:cubicBezTo>
                    <a:cubicBezTo>
                      <a:pt x="256" y="269"/>
                      <a:pt x="256" y="269"/>
                      <a:pt x="256" y="265"/>
                    </a:cubicBezTo>
                    <a:cubicBezTo>
                      <a:pt x="258" y="261"/>
                      <a:pt x="258" y="261"/>
                      <a:pt x="258" y="260"/>
                    </a:cubicBezTo>
                    <a:cubicBezTo>
                      <a:pt x="259" y="259"/>
                      <a:pt x="259" y="259"/>
                      <a:pt x="259" y="259"/>
                    </a:cubicBezTo>
                    <a:cubicBezTo>
                      <a:pt x="260" y="258"/>
                      <a:pt x="261" y="258"/>
                      <a:pt x="261" y="257"/>
                    </a:cubicBezTo>
                    <a:cubicBezTo>
                      <a:pt x="261" y="257"/>
                      <a:pt x="261" y="257"/>
                      <a:pt x="262" y="256"/>
                    </a:cubicBezTo>
                    <a:cubicBezTo>
                      <a:pt x="265" y="251"/>
                      <a:pt x="265" y="251"/>
                      <a:pt x="269" y="244"/>
                    </a:cubicBezTo>
                    <a:cubicBezTo>
                      <a:pt x="269" y="244"/>
                      <a:pt x="270" y="244"/>
                      <a:pt x="270" y="244"/>
                    </a:cubicBezTo>
                    <a:cubicBezTo>
                      <a:pt x="270" y="245"/>
                      <a:pt x="271" y="246"/>
                      <a:pt x="271" y="247"/>
                    </a:cubicBezTo>
                    <a:cubicBezTo>
                      <a:pt x="271" y="247"/>
                      <a:pt x="272" y="246"/>
                      <a:pt x="273" y="246"/>
                    </a:cubicBezTo>
                    <a:cubicBezTo>
                      <a:pt x="273" y="246"/>
                      <a:pt x="273" y="246"/>
                      <a:pt x="273" y="264"/>
                    </a:cubicBezTo>
                    <a:cubicBezTo>
                      <a:pt x="275" y="263"/>
                      <a:pt x="275" y="263"/>
                      <a:pt x="275" y="260"/>
                    </a:cubicBezTo>
                    <a:cubicBezTo>
                      <a:pt x="276" y="261"/>
                      <a:pt x="276" y="261"/>
                      <a:pt x="272" y="280"/>
                    </a:cubicBezTo>
                    <a:cubicBezTo>
                      <a:pt x="270" y="290"/>
                      <a:pt x="270" y="290"/>
                      <a:pt x="268" y="301"/>
                    </a:cubicBezTo>
                    <a:cubicBezTo>
                      <a:pt x="268" y="303"/>
                      <a:pt x="269" y="303"/>
                      <a:pt x="269" y="303"/>
                    </a:cubicBezTo>
                    <a:cubicBezTo>
                      <a:pt x="271" y="297"/>
                      <a:pt x="271" y="297"/>
                      <a:pt x="272" y="294"/>
                    </a:cubicBezTo>
                    <a:cubicBezTo>
                      <a:pt x="272" y="293"/>
                      <a:pt x="272" y="293"/>
                      <a:pt x="272" y="293"/>
                    </a:cubicBezTo>
                    <a:cubicBezTo>
                      <a:pt x="271" y="290"/>
                      <a:pt x="272" y="286"/>
                      <a:pt x="276" y="274"/>
                    </a:cubicBezTo>
                    <a:cubicBezTo>
                      <a:pt x="277" y="276"/>
                      <a:pt x="275" y="284"/>
                      <a:pt x="275" y="284"/>
                    </a:cubicBezTo>
                    <a:cubicBezTo>
                      <a:pt x="275" y="284"/>
                      <a:pt x="275" y="284"/>
                      <a:pt x="275" y="284"/>
                    </a:cubicBezTo>
                    <a:cubicBezTo>
                      <a:pt x="275" y="287"/>
                      <a:pt x="275" y="287"/>
                      <a:pt x="274" y="288"/>
                    </a:cubicBezTo>
                    <a:cubicBezTo>
                      <a:pt x="275" y="287"/>
                      <a:pt x="276" y="286"/>
                      <a:pt x="276" y="285"/>
                    </a:cubicBezTo>
                    <a:cubicBezTo>
                      <a:pt x="280" y="277"/>
                      <a:pt x="280" y="269"/>
                      <a:pt x="281" y="261"/>
                    </a:cubicBezTo>
                    <a:cubicBezTo>
                      <a:pt x="281" y="260"/>
                      <a:pt x="281" y="260"/>
                      <a:pt x="281" y="260"/>
                    </a:cubicBezTo>
                    <a:cubicBezTo>
                      <a:pt x="282" y="257"/>
                      <a:pt x="282" y="254"/>
                      <a:pt x="283" y="251"/>
                    </a:cubicBezTo>
                    <a:cubicBezTo>
                      <a:pt x="284" y="252"/>
                      <a:pt x="284" y="252"/>
                      <a:pt x="284" y="253"/>
                    </a:cubicBezTo>
                    <a:cubicBezTo>
                      <a:pt x="284" y="252"/>
                      <a:pt x="284" y="252"/>
                      <a:pt x="284" y="251"/>
                    </a:cubicBezTo>
                    <a:cubicBezTo>
                      <a:pt x="284" y="250"/>
                      <a:pt x="284" y="250"/>
                      <a:pt x="284" y="250"/>
                    </a:cubicBezTo>
                    <a:cubicBezTo>
                      <a:pt x="286" y="226"/>
                      <a:pt x="286" y="222"/>
                      <a:pt x="285" y="201"/>
                    </a:cubicBez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5" name="îšḷíḋé"/>
              <p:cNvSpPr>
                <a:spLocks noChangeArrowheads="1"/>
              </p:cNvSpPr>
              <p:nvPr/>
            </p:nvSpPr>
            <p:spPr bwMode="auto">
              <a:xfrm>
                <a:off x="911" y="1481"/>
                <a:ext cx="1" cy="1"/>
              </a:xfrm>
              <a:custGeom>
                <a:avLst/>
                <a:gdLst>
                  <a:gd name="T0" fmla="*/ 0 w 1"/>
                  <a:gd name="T1" fmla="*/ 0 h 1"/>
                  <a:gd name="T2" fmla="*/ 0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0"/>
                      <a:pt x="0" y="0"/>
                    </a:cubicBez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6" name="ïšḷïḓé"/>
              <p:cNvSpPr>
                <a:spLocks noChangeArrowheads="1"/>
              </p:cNvSpPr>
              <p:nvPr/>
            </p:nvSpPr>
            <p:spPr bwMode="auto">
              <a:xfrm>
                <a:off x="928" y="2168"/>
                <a:ext cx="64" cy="89"/>
              </a:xfrm>
              <a:custGeom>
                <a:avLst/>
                <a:gdLst>
                  <a:gd name="T0" fmla="*/ 60 w 31"/>
                  <a:gd name="T1" fmla="*/ 0 h 43"/>
                  <a:gd name="T2" fmla="*/ 58 w 31"/>
                  <a:gd name="T3" fmla="*/ 0 h 43"/>
                  <a:gd name="T4" fmla="*/ 56 w 31"/>
                  <a:gd name="T5" fmla="*/ 4 h 43"/>
                  <a:gd name="T6" fmla="*/ 50 w 31"/>
                  <a:gd name="T7" fmla="*/ 12 h 43"/>
                  <a:gd name="T8" fmla="*/ 35 w 31"/>
                  <a:gd name="T9" fmla="*/ 29 h 43"/>
                  <a:gd name="T10" fmla="*/ 35 w 31"/>
                  <a:gd name="T11" fmla="*/ 29 h 43"/>
                  <a:gd name="T12" fmla="*/ 31 w 31"/>
                  <a:gd name="T13" fmla="*/ 27 h 43"/>
                  <a:gd name="T14" fmla="*/ 31 w 31"/>
                  <a:gd name="T15" fmla="*/ 27 h 43"/>
                  <a:gd name="T16" fmla="*/ 31 w 31"/>
                  <a:gd name="T17" fmla="*/ 27 h 43"/>
                  <a:gd name="T18" fmla="*/ 31 w 31"/>
                  <a:gd name="T19" fmla="*/ 27 h 43"/>
                  <a:gd name="T20" fmla="*/ 29 w 31"/>
                  <a:gd name="T21" fmla="*/ 29 h 43"/>
                  <a:gd name="T22" fmla="*/ 23 w 31"/>
                  <a:gd name="T23" fmla="*/ 31 h 43"/>
                  <a:gd name="T24" fmla="*/ 23 w 31"/>
                  <a:gd name="T25" fmla="*/ 33 h 43"/>
                  <a:gd name="T26" fmla="*/ 17 w 31"/>
                  <a:gd name="T27" fmla="*/ 48 h 43"/>
                  <a:gd name="T28" fmla="*/ 17 w 31"/>
                  <a:gd name="T29" fmla="*/ 54 h 43"/>
                  <a:gd name="T30" fmla="*/ 14 w 31"/>
                  <a:gd name="T31" fmla="*/ 56 h 43"/>
                  <a:gd name="T32" fmla="*/ 10 w 31"/>
                  <a:gd name="T33" fmla="*/ 60 h 43"/>
                  <a:gd name="T34" fmla="*/ 8 w 31"/>
                  <a:gd name="T35" fmla="*/ 62 h 43"/>
                  <a:gd name="T36" fmla="*/ 0 w 31"/>
                  <a:gd name="T37" fmla="*/ 87 h 43"/>
                  <a:gd name="T38" fmla="*/ 12 w 31"/>
                  <a:gd name="T39" fmla="*/ 83 h 43"/>
                  <a:gd name="T40" fmla="*/ 25 w 31"/>
                  <a:gd name="T41" fmla="*/ 72 h 43"/>
                  <a:gd name="T42" fmla="*/ 39 w 31"/>
                  <a:gd name="T43" fmla="*/ 48 h 43"/>
                  <a:gd name="T44" fmla="*/ 45 w 31"/>
                  <a:gd name="T45" fmla="*/ 37 h 43"/>
                  <a:gd name="T46" fmla="*/ 47 w 31"/>
                  <a:gd name="T47" fmla="*/ 37 h 43"/>
                  <a:gd name="T48" fmla="*/ 50 w 31"/>
                  <a:gd name="T49" fmla="*/ 35 h 43"/>
                  <a:gd name="T50" fmla="*/ 52 w 31"/>
                  <a:gd name="T51" fmla="*/ 29 h 43"/>
                  <a:gd name="T52" fmla="*/ 54 w 31"/>
                  <a:gd name="T53" fmla="*/ 25 h 43"/>
                  <a:gd name="T54" fmla="*/ 56 w 31"/>
                  <a:gd name="T55" fmla="*/ 25 h 43"/>
                  <a:gd name="T56" fmla="*/ 56 w 31"/>
                  <a:gd name="T57" fmla="*/ 25 h 43"/>
                  <a:gd name="T58" fmla="*/ 56 w 31"/>
                  <a:gd name="T59" fmla="*/ 25 h 43"/>
                  <a:gd name="T60" fmla="*/ 56 w 31"/>
                  <a:gd name="T61" fmla="*/ 25 h 43"/>
                  <a:gd name="T62" fmla="*/ 56 w 31"/>
                  <a:gd name="T63" fmla="*/ 25 h 43"/>
                  <a:gd name="T64" fmla="*/ 56 w 31"/>
                  <a:gd name="T65" fmla="*/ 25 h 43"/>
                  <a:gd name="T66" fmla="*/ 56 w 31"/>
                  <a:gd name="T67" fmla="*/ 25 h 43"/>
                  <a:gd name="T68" fmla="*/ 56 w 31"/>
                  <a:gd name="T69" fmla="*/ 25 h 43"/>
                  <a:gd name="T70" fmla="*/ 56 w 31"/>
                  <a:gd name="T71" fmla="*/ 25 h 43"/>
                  <a:gd name="T72" fmla="*/ 56 w 31"/>
                  <a:gd name="T73" fmla="*/ 23 h 43"/>
                  <a:gd name="T74" fmla="*/ 56 w 31"/>
                  <a:gd name="T75" fmla="*/ 23 h 43"/>
                  <a:gd name="T76" fmla="*/ 62 w 31"/>
                  <a:gd name="T77" fmla="*/ 10 h 43"/>
                  <a:gd name="T78" fmla="*/ 60 w 31"/>
                  <a:gd name="T79" fmla="*/ 0 h 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43"/>
                  <a:gd name="T122" fmla="*/ 31 w 31"/>
                  <a:gd name="T123" fmla="*/ 43 h 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43">
                    <a:moveTo>
                      <a:pt x="29" y="0"/>
                    </a:moveTo>
                    <a:cubicBezTo>
                      <a:pt x="29" y="0"/>
                      <a:pt x="28" y="0"/>
                      <a:pt x="28" y="0"/>
                    </a:cubicBezTo>
                    <a:cubicBezTo>
                      <a:pt x="28" y="1"/>
                      <a:pt x="27" y="1"/>
                      <a:pt x="27" y="2"/>
                    </a:cubicBezTo>
                    <a:cubicBezTo>
                      <a:pt x="26" y="2"/>
                      <a:pt x="25" y="4"/>
                      <a:pt x="24" y="6"/>
                    </a:cubicBezTo>
                    <a:cubicBezTo>
                      <a:pt x="20" y="11"/>
                      <a:pt x="18" y="13"/>
                      <a:pt x="17" y="14"/>
                    </a:cubicBezTo>
                    <a:cubicBezTo>
                      <a:pt x="17" y="14"/>
                      <a:pt x="17" y="14"/>
                      <a:pt x="17" y="14"/>
                    </a:cubicBezTo>
                    <a:cubicBezTo>
                      <a:pt x="16" y="14"/>
                      <a:pt x="16" y="12"/>
                      <a:pt x="15" y="13"/>
                    </a:cubicBezTo>
                    <a:cubicBezTo>
                      <a:pt x="15" y="13"/>
                      <a:pt x="15" y="13"/>
                      <a:pt x="15" y="13"/>
                    </a:cubicBezTo>
                    <a:cubicBezTo>
                      <a:pt x="15" y="13"/>
                      <a:pt x="15" y="13"/>
                      <a:pt x="15" y="13"/>
                    </a:cubicBezTo>
                    <a:cubicBezTo>
                      <a:pt x="15" y="13"/>
                      <a:pt x="15" y="13"/>
                      <a:pt x="15" y="13"/>
                    </a:cubicBezTo>
                    <a:cubicBezTo>
                      <a:pt x="15" y="13"/>
                      <a:pt x="15" y="14"/>
                      <a:pt x="14" y="14"/>
                    </a:cubicBezTo>
                    <a:cubicBezTo>
                      <a:pt x="13" y="15"/>
                      <a:pt x="12" y="14"/>
                      <a:pt x="11" y="15"/>
                    </a:cubicBezTo>
                    <a:cubicBezTo>
                      <a:pt x="11" y="15"/>
                      <a:pt x="11" y="16"/>
                      <a:pt x="11" y="16"/>
                    </a:cubicBezTo>
                    <a:cubicBezTo>
                      <a:pt x="11" y="16"/>
                      <a:pt x="8" y="19"/>
                      <a:pt x="8" y="23"/>
                    </a:cubicBezTo>
                    <a:cubicBezTo>
                      <a:pt x="8" y="24"/>
                      <a:pt x="8" y="26"/>
                      <a:pt x="8" y="26"/>
                    </a:cubicBezTo>
                    <a:cubicBezTo>
                      <a:pt x="8" y="27"/>
                      <a:pt x="7" y="27"/>
                      <a:pt x="7" y="27"/>
                    </a:cubicBezTo>
                    <a:cubicBezTo>
                      <a:pt x="6" y="28"/>
                      <a:pt x="6" y="28"/>
                      <a:pt x="5" y="29"/>
                    </a:cubicBezTo>
                    <a:cubicBezTo>
                      <a:pt x="5" y="29"/>
                      <a:pt x="4" y="29"/>
                      <a:pt x="4" y="30"/>
                    </a:cubicBezTo>
                    <a:cubicBezTo>
                      <a:pt x="0" y="42"/>
                      <a:pt x="0" y="42"/>
                      <a:pt x="0" y="42"/>
                    </a:cubicBezTo>
                    <a:cubicBezTo>
                      <a:pt x="1" y="42"/>
                      <a:pt x="2" y="43"/>
                      <a:pt x="6" y="40"/>
                    </a:cubicBezTo>
                    <a:cubicBezTo>
                      <a:pt x="8" y="39"/>
                      <a:pt x="9" y="37"/>
                      <a:pt x="12" y="35"/>
                    </a:cubicBezTo>
                    <a:cubicBezTo>
                      <a:pt x="14" y="33"/>
                      <a:pt x="17" y="28"/>
                      <a:pt x="19" y="23"/>
                    </a:cubicBezTo>
                    <a:cubicBezTo>
                      <a:pt x="19" y="22"/>
                      <a:pt x="19" y="22"/>
                      <a:pt x="22" y="18"/>
                    </a:cubicBezTo>
                    <a:cubicBezTo>
                      <a:pt x="22" y="18"/>
                      <a:pt x="23" y="18"/>
                      <a:pt x="23" y="18"/>
                    </a:cubicBezTo>
                    <a:cubicBezTo>
                      <a:pt x="24" y="17"/>
                      <a:pt x="24" y="17"/>
                      <a:pt x="24" y="17"/>
                    </a:cubicBezTo>
                    <a:cubicBezTo>
                      <a:pt x="25" y="16"/>
                      <a:pt x="25" y="16"/>
                      <a:pt x="25" y="14"/>
                    </a:cubicBezTo>
                    <a:cubicBezTo>
                      <a:pt x="26" y="13"/>
                      <a:pt x="26" y="12"/>
                      <a:pt x="26" y="12"/>
                    </a:cubicBezTo>
                    <a:cubicBezTo>
                      <a:pt x="26" y="12"/>
                      <a:pt x="26"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2"/>
                      <a:pt x="27" y="12"/>
                    </a:cubicBezTo>
                    <a:cubicBezTo>
                      <a:pt x="27" y="12"/>
                      <a:pt x="27" y="11"/>
                      <a:pt x="27" y="11"/>
                    </a:cubicBezTo>
                    <a:cubicBezTo>
                      <a:pt x="27" y="11"/>
                      <a:pt x="27" y="11"/>
                      <a:pt x="27" y="11"/>
                    </a:cubicBezTo>
                    <a:cubicBezTo>
                      <a:pt x="29" y="9"/>
                      <a:pt x="29" y="7"/>
                      <a:pt x="30" y="5"/>
                    </a:cubicBezTo>
                    <a:cubicBezTo>
                      <a:pt x="31" y="4"/>
                      <a:pt x="29" y="0"/>
                      <a:pt x="2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7" name="iŝlîḋé"/>
              <p:cNvSpPr>
                <a:spLocks noChangeArrowheads="1"/>
              </p:cNvSpPr>
              <p:nvPr/>
            </p:nvSpPr>
            <p:spPr bwMode="auto">
              <a:xfrm>
                <a:off x="560" y="1432"/>
                <a:ext cx="237" cy="354"/>
              </a:xfrm>
              <a:custGeom>
                <a:avLst/>
                <a:gdLst>
                  <a:gd name="T0" fmla="*/ 119 w 114"/>
                  <a:gd name="T1" fmla="*/ 0 h 171"/>
                  <a:gd name="T2" fmla="*/ 119 w 114"/>
                  <a:gd name="T3" fmla="*/ 0 h 171"/>
                  <a:gd name="T4" fmla="*/ 0 w 114"/>
                  <a:gd name="T5" fmla="*/ 118 h 171"/>
                  <a:gd name="T6" fmla="*/ 17 w 114"/>
                  <a:gd name="T7" fmla="*/ 178 h 171"/>
                  <a:gd name="T8" fmla="*/ 119 w 114"/>
                  <a:gd name="T9" fmla="*/ 354 h 171"/>
                  <a:gd name="T10" fmla="*/ 222 w 114"/>
                  <a:gd name="T11" fmla="*/ 178 h 171"/>
                  <a:gd name="T12" fmla="*/ 237 w 114"/>
                  <a:gd name="T13" fmla="*/ 118 h 171"/>
                  <a:gd name="T14" fmla="*/ 119 w 114"/>
                  <a:gd name="T15" fmla="*/ 0 h 171"/>
                  <a:gd name="T16" fmla="*/ 119 w 114"/>
                  <a:gd name="T17" fmla="*/ 149 h 171"/>
                  <a:gd name="T18" fmla="*/ 119 w 114"/>
                  <a:gd name="T19" fmla="*/ 149 h 171"/>
                  <a:gd name="T20" fmla="*/ 89 w 114"/>
                  <a:gd name="T21" fmla="*/ 118 h 171"/>
                  <a:gd name="T22" fmla="*/ 119 w 114"/>
                  <a:gd name="T23" fmla="*/ 89 h 171"/>
                  <a:gd name="T24" fmla="*/ 119 w 114"/>
                  <a:gd name="T25" fmla="*/ 89 h 171"/>
                  <a:gd name="T26" fmla="*/ 150 w 114"/>
                  <a:gd name="T27" fmla="*/ 118 h 171"/>
                  <a:gd name="T28" fmla="*/ 119 w 114"/>
                  <a:gd name="T29" fmla="*/ 149 h 1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
                  <a:gd name="T46" fmla="*/ 0 h 171"/>
                  <a:gd name="T47" fmla="*/ 114 w 114"/>
                  <a:gd name="T48" fmla="*/ 171 h 1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 h="171">
                    <a:moveTo>
                      <a:pt x="57" y="0"/>
                    </a:moveTo>
                    <a:cubicBezTo>
                      <a:pt x="57" y="0"/>
                      <a:pt x="57" y="0"/>
                      <a:pt x="57" y="0"/>
                    </a:cubicBezTo>
                    <a:cubicBezTo>
                      <a:pt x="26" y="0"/>
                      <a:pt x="0" y="26"/>
                      <a:pt x="0" y="57"/>
                    </a:cubicBezTo>
                    <a:cubicBezTo>
                      <a:pt x="0" y="68"/>
                      <a:pt x="3" y="77"/>
                      <a:pt x="8" y="86"/>
                    </a:cubicBezTo>
                    <a:cubicBezTo>
                      <a:pt x="57" y="171"/>
                      <a:pt x="57" y="171"/>
                      <a:pt x="57" y="171"/>
                    </a:cubicBezTo>
                    <a:cubicBezTo>
                      <a:pt x="107" y="86"/>
                      <a:pt x="107" y="86"/>
                      <a:pt x="107" y="86"/>
                    </a:cubicBezTo>
                    <a:cubicBezTo>
                      <a:pt x="112" y="77"/>
                      <a:pt x="114" y="68"/>
                      <a:pt x="114" y="57"/>
                    </a:cubicBezTo>
                    <a:cubicBezTo>
                      <a:pt x="114" y="26"/>
                      <a:pt x="89" y="0"/>
                      <a:pt x="57" y="0"/>
                    </a:cubicBezTo>
                    <a:close/>
                    <a:moveTo>
                      <a:pt x="57" y="72"/>
                    </a:moveTo>
                    <a:cubicBezTo>
                      <a:pt x="57" y="72"/>
                      <a:pt x="57" y="72"/>
                      <a:pt x="57" y="72"/>
                    </a:cubicBezTo>
                    <a:cubicBezTo>
                      <a:pt x="50" y="72"/>
                      <a:pt x="43" y="65"/>
                      <a:pt x="43" y="57"/>
                    </a:cubicBezTo>
                    <a:cubicBezTo>
                      <a:pt x="43" y="49"/>
                      <a:pt x="50" y="43"/>
                      <a:pt x="57" y="43"/>
                    </a:cubicBezTo>
                    <a:cubicBezTo>
                      <a:pt x="57" y="43"/>
                      <a:pt x="57" y="43"/>
                      <a:pt x="57" y="43"/>
                    </a:cubicBezTo>
                    <a:cubicBezTo>
                      <a:pt x="65" y="43"/>
                      <a:pt x="72" y="49"/>
                      <a:pt x="72" y="57"/>
                    </a:cubicBezTo>
                    <a:cubicBezTo>
                      <a:pt x="72" y="65"/>
                      <a:pt x="65" y="72"/>
                      <a:pt x="57" y="72"/>
                    </a:cubicBezTo>
                    <a:close/>
                  </a:path>
                </a:pathLst>
              </a:cu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48" name="ïşḻiḑe"/>
              <p:cNvSpPr>
                <a:spLocks noChangeArrowheads="1"/>
              </p:cNvSpPr>
              <p:nvPr/>
            </p:nvSpPr>
            <p:spPr bwMode="auto">
              <a:xfrm>
                <a:off x="643" y="1512"/>
                <a:ext cx="73" cy="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249" name="iṩ1ïdè"/>
              <p:cNvSpPr>
                <a:spLocks noChangeArrowheads="1"/>
              </p:cNvSpPr>
              <p:nvPr/>
            </p:nvSpPr>
            <p:spPr bwMode="auto">
              <a:xfrm>
                <a:off x="533" y="3761"/>
                <a:ext cx="81" cy="50"/>
              </a:xfrm>
              <a:custGeom>
                <a:avLst/>
                <a:gdLst>
                  <a:gd name="T0" fmla="*/ 0 w 39"/>
                  <a:gd name="T1" fmla="*/ 2 h 24"/>
                  <a:gd name="T2" fmla="*/ 42 w 39"/>
                  <a:gd name="T3" fmla="*/ 48 h 24"/>
                  <a:gd name="T4" fmla="*/ 81 w 39"/>
                  <a:gd name="T5" fmla="*/ 0 h 24"/>
                  <a:gd name="T6" fmla="*/ 0 w 39"/>
                  <a:gd name="T7" fmla="*/ 2 h 24"/>
                  <a:gd name="T8" fmla="*/ 0 60000 65536"/>
                  <a:gd name="T9" fmla="*/ 0 60000 65536"/>
                  <a:gd name="T10" fmla="*/ 0 60000 65536"/>
                  <a:gd name="T11" fmla="*/ 0 60000 65536"/>
                  <a:gd name="T12" fmla="*/ 0 w 39"/>
                  <a:gd name="T13" fmla="*/ 0 h 24"/>
                  <a:gd name="T14" fmla="*/ 39 w 39"/>
                  <a:gd name="T15" fmla="*/ 24 h 24"/>
                </a:gdLst>
                <a:ahLst/>
                <a:cxnLst>
                  <a:cxn ang="T8">
                    <a:pos x="T0" y="T1"/>
                  </a:cxn>
                  <a:cxn ang="T9">
                    <a:pos x="T2" y="T3"/>
                  </a:cxn>
                  <a:cxn ang="T10">
                    <a:pos x="T4" y="T5"/>
                  </a:cxn>
                  <a:cxn ang="T11">
                    <a:pos x="T6" y="T7"/>
                  </a:cxn>
                </a:cxnLst>
                <a:rect l="T12" t="T13" r="T14" b="T15"/>
                <a:pathLst>
                  <a:path w="39" h="24">
                    <a:moveTo>
                      <a:pt x="0" y="1"/>
                    </a:moveTo>
                    <a:cubicBezTo>
                      <a:pt x="0" y="14"/>
                      <a:pt x="9" y="24"/>
                      <a:pt x="20" y="23"/>
                    </a:cubicBezTo>
                    <a:cubicBezTo>
                      <a:pt x="31" y="23"/>
                      <a:pt x="39" y="13"/>
                      <a:pt x="39"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0" name="îṥḻiḓê"/>
              <p:cNvSpPr>
                <a:spLocks noChangeArrowheads="1"/>
              </p:cNvSpPr>
              <p:nvPr/>
            </p:nvSpPr>
            <p:spPr bwMode="auto">
              <a:xfrm>
                <a:off x="511" y="2936"/>
                <a:ext cx="103" cy="801"/>
              </a:xfrm>
              <a:custGeom>
                <a:avLst/>
                <a:gdLst>
                  <a:gd name="T0" fmla="*/ 103 w 103"/>
                  <a:gd name="T1" fmla="*/ 798 h 801"/>
                  <a:gd name="T2" fmla="*/ 83 w 103"/>
                  <a:gd name="T3" fmla="*/ 0 h 801"/>
                  <a:gd name="T4" fmla="*/ 0 w 103"/>
                  <a:gd name="T5" fmla="*/ 2 h 801"/>
                  <a:gd name="T6" fmla="*/ 20 w 103"/>
                  <a:gd name="T7" fmla="*/ 801 h 801"/>
                  <a:gd name="T8" fmla="*/ 103 w 103"/>
                  <a:gd name="T9" fmla="*/ 798 h 801"/>
                  <a:gd name="T10" fmla="*/ 0 60000 65536"/>
                  <a:gd name="T11" fmla="*/ 0 60000 65536"/>
                  <a:gd name="T12" fmla="*/ 0 60000 65536"/>
                  <a:gd name="T13" fmla="*/ 0 60000 65536"/>
                  <a:gd name="T14" fmla="*/ 0 60000 65536"/>
                  <a:gd name="T15" fmla="*/ 0 w 103"/>
                  <a:gd name="T16" fmla="*/ 0 h 801"/>
                  <a:gd name="T17" fmla="*/ 103 w 103"/>
                  <a:gd name="T18" fmla="*/ 801 h 801"/>
                </a:gdLst>
                <a:ahLst/>
                <a:cxnLst>
                  <a:cxn ang="T10">
                    <a:pos x="T0" y="T1"/>
                  </a:cxn>
                  <a:cxn ang="T11">
                    <a:pos x="T2" y="T3"/>
                  </a:cxn>
                  <a:cxn ang="T12">
                    <a:pos x="T4" y="T5"/>
                  </a:cxn>
                  <a:cxn ang="T13">
                    <a:pos x="T6" y="T7"/>
                  </a:cxn>
                  <a:cxn ang="T14">
                    <a:pos x="T8" y="T9"/>
                  </a:cxn>
                </a:cxnLst>
                <a:rect l="T15" t="T16" r="T17" b="T18"/>
                <a:pathLst>
                  <a:path w="103" h="801">
                    <a:moveTo>
                      <a:pt x="103" y="798"/>
                    </a:moveTo>
                    <a:lnTo>
                      <a:pt x="83" y="0"/>
                    </a:lnTo>
                    <a:lnTo>
                      <a:pt x="0" y="2"/>
                    </a:lnTo>
                    <a:lnTo>
                      <a:pt x="20" y="801"/>
                    </a:lnTo>
                    <a:lnTo>
                      <a:pt x="103" y="798"/>
                    </a:lnTo>
                    <a:close/>
                  </a:path>
                </a:pathLst>
              </a:cu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1" name="íṡḻíde"/>
              <p:cNvSpPr>
                <a:spLocks noChangeArrowheads="1"/>
              </p:cNvSpPr>
              <p:nvPr/>
            </p:nvSpPr>
            <p:spPr bwMode="auto">
              <a:xfrm>
                <a:off x="542" y="2938"/>
                <a:ext cx="41" cy="796"/>
              </a:xfrm>
              <a:custGeom>
                <a:avLst/>
                <a:gdLst>
                  <a:gd name="T0" fmla="*/ 41 w 41"/>
                  <a:gd name="T1" fmla="*/ 796 h 796"/>
                  <a:gd name="T2" fmla="*/ 20 w 41"/>
                  <a:gd name="T3" fmla="*/ 0 h 796"/>
                  <a:gd name="T4" fmla="*/ 0 w 41"/>
                  <a:gd name="T5" fmla="*/ 0 h 796"/>
                  <a:gd name="T6" fmla="*/ 20 w 41"/>
                  <a:gd name="T7" fmla="*/ 796 h 796"/>
                  <a:gd name="T8" fmla="*/ 41 w 41"/>
                  <a:gd name="T9" fmla="*/ 796 h 796"/>
                  <a:gd name="T10" fmla="*/ 0 60000 65536"/>
                  <a:gd name="T11" fmla="*/ 0 60000 65536"/>
                  <a:gd name="T12" fmla="*/ 0 60000 65536"/>
                  <a:gd name="T13" fmla="*/ 0 60000 65536"/>
                  <a:gd name="T14" fmla="*/ 0 60000 65536"/>
                  <a:gd name="T15" fmla="*/ 0 w 41"/>
                  <a:gd name="T16" fmla="*/ 0 h 796"/>
                  <a:gd name="T17" fmla="*/ 41 w 41"/>
                  <a:gd name="T18" fmla="*/ 796 h 796"/>
                </a:gdLst>
                <a:ahLst/>
                <a:cxnLst>
                  <a:cxn ang="T10">
                    <a:pos x="T0" y="T1"/>
                  </a:cxn>
                  <a:cxn ang="T11">
                    <a:pos x="T2" y="T3"/>
                  </a:cxn>
                  <a:cxn ang="T12">
                    <a:pos x="T4" y="T5"/>
                  </a:cxn>
                  <a:cxn ang="T13">
                    <a:pos x="T6" y="T7"/>
                  </a:cxn>
                  <a:cxn ang="T14">
                    <a:pos x="T8" y="T9"/>
                  </a:cxn>
                </a:cxnLst>
                <a:rect l="T15" t="T16" r="T17" b="T18"/>
                <a:pathLst>
                  <a:path w="41" h="796">
                    <a:moveTo>
                      <a:pt x="41" y="796"/>
                    </a:moveTo>
                    <a:lnTo>
                      <a:pt x="20" y="0"/>
                    </a:lnTo>
                    <a:lnTo>
                      <a:pt x="0" y="0"/>
                    </a:lnTo>
                    <a:lnTo>
                      <a:pt x="20" y="796"/>
                    </a:lnTo>
                    <a:lnTo>
                      <a:pt x="41" y="796"/>
                    </a:lnTo>
                    <a:close/>
                  </a:path>
                </a:pathLst>
              </a:custGeom>
              <a:solidFill>
                <a:srgbClr val="F3CB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2" name="iSļíḋé"/>
              <p:cNvSpPr>
                <a:spLocks noChangeArrowheads="1"/>
              </p:cNvSpPr>
              <p:nvPr/>
            </p:nvSpPr>
            <p:spPr bwMode="auto">
              <a:xfrm>
                <a:off x="531" y="3712"/>
                <a:ext cx="83" cy="52"/>
              </a:xfrm>
              <a:custGeom>
                <a:avLst/>
                <a:gdLst>
                  <a:gd name="T0" fmla="*/ 83 w 83"/>
                  <a:gd name="T1" fmla="*/ 49 h 52"/>
                  <a:gd name="T2" fmla="*/ 81 w 83"/>
                  <a:gd name="T3" fmla="*/ 0 h 52"/>
                  <a:gd name="T4" fmla="*/ 0 w 83"/>
                  <a:gd name="T5" fmla="*/ 2 h 52"/>
                  <a:gd name="T6" fmla="*/ 2 w 83"/>
                  <a:gd name="T7" fmla="*/ 52 h 52"/>
                  <a:gd name="T8" fmla="*/ 83 w 83"/>
                  <a:gd name="T9" fmla="*/ 49 h 52"/>
                  <a:gd name="T10" fmla="*/ 0 60000 65536"/>
                  <a:gd name="T11" fmla="*/ 0 60000 65536"/>
                  <a:gd name="T12" fmla="*/ 0 60000 65536"/>
                  <a:gd name="T13" fmla="*/ 0 60000 65536"/>
                  <a:gd name="T14" fmla="*/ 0 60000 65536"/>
                  <a:gd name="T15" fmla="*/ 0 w 83"/>
                  <a:gd name="T16" fmla="*/ 0 h 52"/>
                  <a:gd name="T17" fmla="*/ 83 w 83"/>
                  <a:gd name="T18" fmla="*/ 52 h 52"/>
                </a:gdLst>
                <a:ahLst/>
                <a:cxnLst>
                  <a:cxn ang="T10">
                    <a:pos x="T0" y="T1"/>
                  </a:cxn>
                  <a:cxn ang="T11">
                    <a:pos x="T2" y="T3"/>
                  </a:cxn>
                  <a:cxn ang="T12">
                    <a:pos x="T4" y="T5"/>
                  </a:cxn>
                  <a:cxn ang="T13">
                    <a:pos x="T6" y="T7"/>
                  </a:cxn>
                  <a:cxn ang="T14">
                    <a:pos x="T8" y="T9"/>
                  </a:cxn>
                </a:cxnLst>
                <a:rect l="T15" t="T16" r="T17" b="T18"/>
                <a:pathLst>
                  <a:path w="83" h="52">
                    <a:moveTo>
                      <a:pt x="83" y="49"/>
                    </a:moveTo>
                    <a:lnTo>
                      <a:pt x="81" y="0"/>
                    </a:lnTo>
                    <a:lnTo>
                      <a:pt x="0" y="2"/>
                    </a:lnTo>
                    <a:lnTo>
                      <a:pt x="2" y="52"/>
                    </a:lnTo>
                    <a:lnTo>
                      <a:pt x="83" y="49"/>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3" name="îšlïḍê"/>
              <p:cNvSpPr>
                <a:spLocks noChangeArrowheads="1"/>
              </p:cNvSpPr>
              <p:nvPr/>
            </p:nvSpPr>
            <p:spPr bwMode="auto">
              <a:xfrm>
                <a:off x="511" y="2826"/>
                <a:ext cx="83" cy="112"/>
              </a:xfrm>
              <a:custGeom>
                <a:avLst/>
                <a:gdLst>
                  <a:gd name="T0" fmla="*/ 22 w 83"/>
                  <a:gd name="T1" fmla="*/ 0 h 112"/>
                  <a:gd name="T2" fmla="*/ 0 w 83"/>
                  <a:gd name="T3" fmla="*/ 112 h 112"/>
                  <a:gd name="T4" fmla="*/ 83 w 83"/>
                  <a:gd name="T5" fmla="*/ 110 h 112"/>
                  <a:gd name="T6" fmla="*/ 56 w 83"/>
                  <a:gd name="T7" fmla="*/ 0 h 112"/>
                  <a:gd name="T8" fmla="*/ 22 w 83"/>
                  <a:gd name="T9" fmla="*/ 0 h 112"/>
                  <a:gd name="T10" fmla="*/ 0 60000 65536"/>
                  <a:gd name="T11" fmla="*/ 0 60000 65536"/>
                  <a:gd name="T12" fmla="*/ 0 60000 65536"/>
                  <a:gd name="T13" fmla="*/ 0 60000 65536"/>
                  <a:gd name="T14" fmla="*/ 0 60000 65536"/>
                  <a:gd name="T15" fmla="*/ 0 w 83"/>
                  <a:gd name="T16" fmla="*/ 0 h 112"/>
                  <a:gd name="T17" fmla="*/ 83 w 83"/>
                  <a:gd name="T18" fmla="*/ 112 h 112"/>
                </a:gdLst>
                <a:ahLst/>
                <a:cxnLst>
                  <a:cxn ang="T10">
                    <a:pos x="T0" y="T1"/>
                  </a:cxn>
                  <a:cxn ang="T11">
                    <a:pos x="T2" y="T3"/>
                  </a:cxn>
                  <a:cxn ang="T12">
                    <a:pos x="T4" y="T5"/>
                  </a:cxn>
                  <a:cxn ang="T13">
                    <a:pos x="T6" y="T7"/>
                  </a:cxn>
                  <a:cxn ang="T14">
                    <a:pos x="T8" y="T9"/>
                  </a:cxn>
                </a:cxnLst>
                <a:rect l="T15" t="T16" r="T17" b="T18"/>
                <a:pathLst>
                  <a:path w="83" h="112">
                    <a:moveTo>
                      <a:pt x="22" y="0"/>
                    </a:moveTo>
                    <a:lnTo>
                      <a:pt x="0" y="112"/>
                    </a:lnTo>
                    <a:lnTo>
                      <a:pt x="83" y="110"/>
                    </a:lnTo>
                    <a:lnTo>
                      <a:pt x="56" y="0"/>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4" name="iṩlîḋê"/>
              <p:cNvSpPr>
                <a:spLocks noChangeArrowheads="1"/>
              </p:cNvSpPr>
              <p:nvPr/>
            </p:nvSpPr>
            <p:spPr bwMode="auto">
              <a:xfrm>
                <a:off x="533" y="2751"/>
                <a:ext cx="34" cy="77"/>
              </a:xfrm>
              <a:custGeom>
                <a:avLst/>
                <a:gdLst>
                  <a:gd name="T0" fmla="*/ 34 w 34"/>
                  <a:gd name="T1" fmla="*/ 75 h 77"/>
                  <a:gd name="T2" fmla="*/ 15 w 34"/>
                  <a:gd name="T3" fmla="*/ 0 h 77"/>
                  <a:gd name="T4" fmla="*/ 0 w 34"/>
                  <a:gd name="T5" fmla="*/ 77 h 77"/>
                  <a:gd name="T6" fmla="*/ 34 w 34"/>
                  <a:gd name="T7" fmla="*/ 75 h 77"/>
                  <a:gd name="T8" fmla="*/ 0 60000 65536"/>
                  <a:gd name="T9" fmla="*/ 0 60000 65536"/>
                  <a:gd name="T10" fmla="*/ 0 60000 65536"/>
                  <a:gd name="T11" fmla="*/ 0 60000 65536"/>
                  <a:gd name="T12" fmla="*/ 0 w 34"/>
                  <a:gd name="T13" fmla="*/ 0 h 77"/>
                  <a:gd name="T14" fmla="*/ 34 w 34"/>
                  <a:gd name="T15" fmla="*/ 77 h 77"/>
                </a:gdLst>
                <a:ahLst/>
                <a:cxnLst>
                  <a:cxn ang="T8">
                    <a:pos x="T0" y="T1"/>
                  </a:cxn>
                  <a:cxn ang="T9">
                    <a:pos x="T2" y="T3"/>
                  </a:cxn>
                  <a:cxn ang="T10">
                    <a:pos x="T4" y="T5"/>
                  </a:cxn>
                  <a:cxn ang="T11">
                    <a:pos x="T6" y="T7"/>
                  </a:cxn>
                </a:cxnLst>
                <a:rect l="T12" t="T13" r="T14" b="T15"/>
                <a:pathLst>
                  <a:path w="34" h="77">
                    <a:moveTo>
                      <a:pt x="34" y="75"/>
                    </a:moveTo>
                    <a:lnTo>
                      <a:pt x="15" y="0"/>
                    </a:lnTo>
                    <a:lnTo>
                      <a:pt x="0" y="77"/>
                    </a:lnTo>
                    <a:lnTo>
                      <a:pt x="34" y="75"/>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5" name="îşḷidè"/>
              <p:cNvSpPr>
                <a:spLocks noChangeArrowheads="1"/>
              </p:cNvSpPr>
              <p:nvPr/>
            </p:nvSpPr>
            <p:spPr bwMode="auto">
              <a:xfrm>
                <a:off x="332" y="2459"/>
                <a:ext cx="199" cy="1383"/>
              </a:xfrm>
              <a:custGeom>
                <a:avLst/>
                <a:gdLst>
                  <a:gd name="T0" fmla="*/ 83 w 199"/>
                  <a:gd name="T1" fmla="*/ 1383 h 1383"/>
                  <a:gd name="T2" fmla="*/ 0 w 199"/>
                  <a:gd name="T3" fmla="*/ 6 h 1383"/>
                  <a:gd name="T4" fmla="*/ 116 w 199"/>
                  <a:gd name="T5" fmla="*/ 0 h 1383"/>
                  <a:gd name="T6" fmla="*/ 199 w 199"/>
                  <a:gd name="T7" fmla="*/ 1377 h 1383"/>
                  <a:gd name="T8" fmla="*/ 83 w 199"/>
                  <a:gd name="T9" fmla="*/ 1383 h 1383"/>
                  <a:gd name="T10" fmla="*/ 0 60000 65536"/>
                  <a:gd name="T11" fmla="*/ 0 60000 65536"/>
                  <a:gd name="T12" fmla="*/ 0 60000 65536"/>
                  <a:gd name="T13" fmla="*/ 0 60000 65536"/>
                  <a:gd name="T14" fmla="*/ 0 60000 65536"/>
                  <a:gd name="T15" fmla="*/ 0 w 199"/>
                  <a:gd name="T16" fmla="*/ 0 h 1383"/>
                  <a:gd name="T17" fmla="*/ 199 w 199"/>
                  <a:gd name="T18" fmla="*/ 1383 h 1383"/>
                </a:gdLst>
                <a:ahLst/>
                <a:cxnLst>
                  <a:cxn ang="T10">
                    <a:pos x="T0" y="T1"/>
                  </a:cxn>
                  <a:cxn ang="T11">
                    <a:pos x="T2" y="T3"/>
                  </a:cxn>
                  <a:cxn ang="T12">
                    <a:pos x="T4" y="T5"/>
                  </a:cxn>
                  <a:cxn ang="T13">
                    <a:pos x="T6" y="T7"/>
                  </a:cxn>
                  <a:cxn ang="T14">
                    <a:pos x="T8" y="T9"/>
                  </a:cxn>
                </a:cxnLst>
                <a:rect l="T15" t="T16" r="T17" b="T18"/>
                <a:pathLst>
                  <a:path w="199" h="1383">
                    <a:moveTo>
                      <a:pt x="83" y="1383"/>
                    </a:moveTo>
                    <a:lnTo>
                      <a:pt x="0" y="6"/>
                    </a:lnTo>
                    <a:lnTo>
                      <a:pt x="116" y="0"/>
                    </a:lnTo>
                    <a:lnTo>
                      <a:pt x="199" y="1377"/>
                    </a:lnTo>
                    <a:lnTo>
                      <a:pt x="83" y="1383"/>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6" name="îş1íḋê"/>
              <p:cNvSpPr>
                <a:spLocks noChangeArrowheads="1"/>
              </p:cNvSpPr>
              <p:nvPr/>
            </p:nvSpPr>
            <p:spPr bwMode="auto">
              <a:xfrm>
                <a:off x="417" y="2486"/>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7" name="ïṩḻîḋé"/>
              <p:cNvSpPr>
                <a:spLocks noChangeArrowheads="1"/>
              </p:cNvSpPr>
              <p:nvPr/>
            </p:nvSpPr>
            <p:spPr bwMode="auto">
              <a:xfrm>
                <a:off x="417" y="2504"/>
                <a:ext cx="33" cy="11"/>
              </a:xfrm>
              <a:custGeom>
                <a:avLst/>
                <a:gdLst>
                  <a:gd name="T0" fmla="*/ 0 w 33"/>
                  <a:gd name="T1" fmla="*/ 11 h 11"/>
                  <a:gd name="T2" fmla="*/ 0 w 33"/>
                  <a:gd name="T3" fmla="*/ 2 h 11"/>
                  <a:gd name="T4" fmla="*/ 33 w 33"/>
                  <a:gd name="T5" fmla="*/ 0 h 11"/>
                  <a:gd name="T6" fmla="*/ 33 w 33"/>
                  <a:gd name="T7" fmla="*/ 8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8"/>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8" name="îṣlíḋe"/>
              <p:cNvSpPr>
                <a:spLocks noChangeArrowheads="1"/>
              </p:cNvSpPr>
              <p:nvPr/>
            </p:nvSpPr>
            <p:spPr bwMode="auto">
              <a:xfrm>
                <a:off x="419" y="2525"/>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59" name="iş1iďe"/>
              <p:cNvSpPr>
                <a:spLocks noChangeArrowheads="1"/>
              </p:cNvSpPr>
              <p:nvPr/>
            </p:nvSpPr>
            <p:spPr bwMode="auto">
              <a:xfrm>
                <a:off x="419" y="2546"/>
                <a:ext cx="33" cy="10"/>
              </a:xfrm>
              <a:custGeom>
                <a:avLst/>
                <a:gdLst>
                  <a:gd name="T0" fmla="*/ 2 w 33"/>
                  <a:gd name="T1" fmla="*/ 10 h 10"/>
                  <a:gd name="T2" fmla="*/ 0 w 33"/>
                  <a:gd name="T3" fmla="*/ 2 h 10"/>
                  <a:gd name="T4" fmla="*/ 33 w 33"/>
                  <a:gd name="T5" fmla="*/ 0 h 10"/>
                  <a:gd name="T6" fmla="*/ 33 w 33"/>
                  <a:gd name="T7" fmla="*/ 8 h 10"/>
                  <a:gd name="T8" fmla="*/ 2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2" y="10"/>
                    </a:moveTo>
                    <a:lnTo>
                      <a:pt x="0" y="2"/>
                    </a:lnTo>
                    <a:lnTo>
                      <a:pt x="33" y="0"/>
                    </a:lnTo>
                    <a:lnTo>
                      <a:pt x="33"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0" name="îṧ1iḓe"/>
              <p:cNvSpPr>
                <a:spLocks noChangeArrowheads="1"/>
              </p:cNvSpPr>
              <p:nvPr/>
            </p:nvSpPr>
            <p:spPr bwMode="auto">
              <a:xfrm>
                <a:off x="421" y="2566"/>
                <a:ext cx="33" cy="11"/>
              </a:xfrm>
              <a:custGeom>
                <a:avLst/>
                <a:gdLst>
                  <a:gd name="T0" fmla="*/ 0 w 33"/>
                  <a:gd name="T1" fmla="*/ 11 h 11"/>
                  <a:gd name="T2" fmla="*/ 0 w 33"/>
                  <a:gd name="T3" fmla="*/ 2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1" name="íṧḻíďè"/>
              <p:cNvSpPr>
                <a:spLocks noChangeArrowheads="1"/>
              </p:cNvSpPr>
              <p:nvPr/>
            </p:nvSpPr>
            <p:spPr bwMode="auto">
              <a:xfrm>
                <a:off x="423" y="2608"/>
                <a:ext cx="34" cy="8"/>
              </a:xfrm>
              <a:custGeom>
                <a:avLst/>
                <a:gdLst>
                  <a:gd name="T0" fmla="*/ 0 w 34"/>
                  <a:gd name="T1" fmla="*/ 8 h 8"/>
                  <a:gd name="T2" fmla="*/ 0 w 34"/>
                  <a:gd name="T3" fmla="*/ 2 h 8"/>
                  <a:gd name="T4" fmla="*/ 34 w 34"/>
                  <a:gd name="T5" fmla="*/ 0 h 8"/>
                  <a:gd name="T6" fmla="*/ 34 w 34"/>
                  <a:gd name="T7" fmla="*/ 8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2" name="î$ļíďê"/>
              <p:cNvSpPr>
                <a:spLocks noChangeArrowheads="1"/>
              </p:cNvSpPr>
              <p:nvPr/>
            </p:nvSpPr>
            <p:spPr bwMode="auto">
              <a:xfrm>
                <a:off x="425" y="2629"/>
                <a:ext cx="34" cy="8"/>
              </a:xfrm>
              <a:custGeom>
                <a:avLst/>
                <a:gdLst>
                  <a:gd name="T0" fmla="*/ 0 w 34"/>
                  <a:gd name="T1" fmla="*/ 8 h 8"/>
                  <a:gd name="T2" fmla="*/ 0 w 34"/>
                  <a:gd name="T3" fmla="*/ 2 h 8"/>
                  <a:gd name="T4" fmla="*/ 34 w 34"/>
                  <a:gd name="T5" fmla="*/ 0 h 8"/>
                  <a:gd name="T6" fmla="*/ 34 w 34"/>
                  <a:gd name="T7" fmla="*/ 8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3" name="ïṥlîdé"/>
              <p:cNvSpPr>
                <a:spLocks noChangeArrowheads="1"/>
              </p:cNvSpPr>
              <p:nvPr/>
            </p:nvSpPr>
            <p:spPr bwMode="auto">
              <a:xfrm>
                <a:off x="425" y="2649"/>
                <a:ext cx="34" cy="9"/>
              </a:xfrm>
              <a:custGeom>
                <a:avLst/>
                <a:gdLst>
                  <a:gd name="T0" fmla="*/ 0 w 34"/>
                  <a:gd name="T1" fmla="*/ 9 h 9"/>
                  <a:gd name="T2" fmla="*/ 0 w 34"/>
                  <a:gd name="T3" fmla="*/ 2 h 9"/>
                  <a:gd name="T4" fmla="*/ 34 w 34"/>
                  <a:gd name="T5" fmla="*/ 0 h 9"/>
                  <a:gd name="T6" fmla="*/ 34 w 34"/>
                  <a:gd name="T7" fmla="*/ 7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2"/>
                    </a:lnTo>
                    <a:lnTo>
                      <a:pt x="34" y="0"/>
                    </a:lnTo>
                    <a:lnTo>
                      <a:pt x="34"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4" name="îṡḷîde"/>
              <p:cNvSpPr>
                <a:spLocks noChangeArrowheads="1"/>
              </p:cNvSpPr>
              <p:nvPr/>
            </p:nvSpPr>
            <p:spPr bwMode="auto">
              <a:xfrm>
                <a:off x="427" y="2670"/>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5" name="iṡ1ïďé"/>
              <p:cNvSpPr>
                <a:spLocks noChangeArrowheads="1"/>
              </p:cNvSpPr>
              <p:nvPr/>
            </p:nvSpPr>
            <p:spPr bwMode="auto">
              <a:xfrm>
                <a:off x="427" y="2691"/>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6" name="îŝļîdè"/>
              <p:cNvSpPr>
                <a:spLocks noChangeArrowheads="1"/>
              </p:cNvSpPr>
              <p:nvPr/>
            </p:nvSpPr>
            <p:spPr bwMode="auto">
              <a:xfrm>
                <a:off x="392" y="2587"/>
                <a:ext cx="65" cy="11"/>
              </a:xfrm>
              <a:custGeom>
                <a:avLst/>
                <a:gdLst>
                  <a:gd name="T0" fmla="*/ 0 w 65"/>
                  <a:gd name="T1" fmla="*/ 11 h 11"/>
                  <a:gd name="T2" fmla="*/ 0 w 65"/>
                  <a:gd name="T3" fmla="*/ 4 h 11"/>
                  <a:gd name="T4" fmla="*/ 62 w 65"/>
                  <a:gd name="T5" fmla="*/ 0 h 11"/>
                  <a:gd name="T6" fmla="*/ 65 w 65"/>
                  <a:gd name="T7" fmla="*/ 8 h 11"/>
                  <a:gd name="T8" fmla="*/ 0 w 65"/>
                  <a:gd name="T9" fmla="*/ 11 h 11"/>
                  <a:gd name="T10" fmla="*/ 0 60000 65536"/>
                  <a:gd name="T11" fmla="*/ 0 60000 65536"/>
                  <a:gd name="T12" fmla="*/ 0 60000 65536"/>
                  <a:gd name="T13" fmla="*/ 0 60000 65536"/>
                  <a:gd name="T14" fmla="*/ 0 60000 65536"/>
                  <a:gd name="T15" fmla="*/ 0 w 65"/>
                  <a:gd name="T16" fmla="*/ 0 h 11"/>
                  <a:gd name="T17" fmla="*/ 65 w 65"/>
                  <a:gd name="T18" fmla="*/ 11 h 11"/>
                </a:gdLst>
                <a:ahLst/>
                <a:cxnLst>
                  <a:cxn ang="T10">
                    <a:pos x="T0" y="T1"/>
                  </a:cxn>
                  <a:cxn ang="T11">
                    <a:pos x="T2" y="T3"/>
                  </a:cxn>
                  <a:cxn ang="T12">
                    <a:pos x="T4" y="T5"/>
                  </a:cxn>
                  <a:cxn ang="T13">
                    <a:pos x="T6" y="T7"/>
                  </a:cxn>
                  <a:cxn ang="T14">
                    <a:pos x="T8" y="T9"/>
                  </a:cxn>
                </a:cxnLst>
                <a:rect l="T15" t="T16" r="T17" b="T18"/>
                <a:pathLst>
                  <a:path w="65" h="11">
                    <a:moveTo>
                      <a:pt x="0" y="11"/>
                    </a:moveTo>
                    <a:lnTo>
                      <a:pt x="0" y="4"/>
                    </a:lnTo>
                    <a:lnTo>
                      <a:pt x="62" y="0"/>
                    </a:lnTo>
                    <a:lnTo>
                      <a:pt x="65" y="8"/>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7" name="î$ḷïḑe"/>
              <p:cNvSpPr>
                <a:spLocks noChangeArrowheads="1"/>
              </p:cNvSpPr>
              <p:nvPr/>
            </p:nvSpPr>
            <p:spPr bwMode="auto">
              <a:xfrm>
                <a:off x="430" y="2732"/>
                <a:ext cx="35" cy="9"/>
              </a:xfrm>
              <a:custGeom>
                <a:avLst/>
                <a:gdLst>
                  <a:gd name="T0" fmla="*/ 2 w 35"/>
                  <a:gd name="T1" fmla="*/ 9 h 9"/>
                  <a:gd name="T2" fmla="*/ 0 w 35"/>
                  <a:gd name="T3" fmla="*/ 2 h 9"/>
                  <a:gd name="T4" fmla="*/ 33 w 35"/>
                  <a:gd name="T5" fmla="*/ 0 h 9"/>
                  <a:gd name="T6" fmla="*/ 35 w 35"/>
                  <a:gd name="T7" fmla="*/ 7 h 9"/>
                  <a:gd name="T8" fmla="*/ 2 w 35"/>
                  <a:gd name="T9" fmla="*/ 9 h 9"/>
                  <a:gd name="T10" fmla="*/ 0 60000 65536"/>
                  <a:gd name="T11" fmla="*/ 0 60000 65536"/>
                  <a:gd name="T12" fmla="*/ 0 60000 65536"/>
                  <a:gd name="T13" fmla="*/ 0 60000 65536"/>
                  <a:gd name="T14" fmla="*/ 0 60000 65536"/>
                  <a:gd name="T15" fmla="*/ 0 w 35"/>
                  <a:gd name="T16" fmla="*/ 0 h 9"/>
                  <a:gd name="T17" fmla="*/ 35 w 35"/>
                  <a:gd name="T18" fmla="*/ 9 h 9"/>
                </a:gdLst>
                <a:ahLst/>
                <a:cxnLst>
                  <a:cxn ang="T10">
                    <a:pos x="T0" y="T1"/>
                  </a:cxn>
                  <a:cxn ang="T11">
                    <a:pos x="T2" y="T3"/>
                  </a:cxn>
                  <a:cxn ang="T12">
                    <a:pos x="T4" y="T5"/>
                  </a:cxn>
                  <a:cxn ang="T13">
                    <a:pos x="T6" y="T7"/>
                  </a:cxn>
                  <a:cxn ang="T14">
                    <a:pos x="T8" y="T9"/>
                  </a:cxn>
                </a:cxnLst>
                <a:rect l="T15" t="T16" r="T17" b="T18"/>
                <a:pathLst>
                  <a:path w="35" h="9">
                    <a:moveTo>
                      <a:pt x="2" y="9"/>
                    </a:moveTo>
                    <a:lnTo>
                      <a:pt x="0" y="2"/>
                    </a:lnTo>
                    <a:lnTo>
                      <a:pt x="33" y="0"/>
                    </a:lnTo>
                    <a:lnTo>
                      <a:pt x="35" y="7"/>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8" name="îṧ1iḋè"/>
              <p:cNvSpPr>
                <a:spLocks noChangeArrowheads="1"/>
              </p:cNvSpPr>
              <p:nvPr/>
            </p:nvSpPr>
            <p:spPr bwMode="auto">
              <a:xfrm>
                <a:off x="432" y="275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69" name="ïšḷíḍè"/>
              <p:cNvSpPr>
                <a:spLocks noChangeArrowheads="1"/>
              </p:cNvSpPr>
              <p:nvPr/>
            </p:nvSpPr>
            <p:spPr bwMode="auto">
              <a:xfrm>
                <a:off x="434" y="2774"/>
                <a:ext cx="33" cy="8"/>
              </a:xfrm>
              <a:custGeom>
                <a:avLst/>
                <a:gdLst>
                  <a:gd name="T0" fmla="*/ 0 w 33"/>
                  <a:gd name="T1" fmla="*/ 8 h 8"/>
                  <a:gd name="T2" fmla="*/ 0 w 33"/>
                  <a:gd name="T3" fmla="*/ 2 h 8"/>
                  <a:gd name="T4" fmla="*/ 31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1"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0" name="íşḷîdè"/>
              <p:cNvSpPr>
                <a:spLocks noChangeArrowheads="1"/>
              </p:cNvSpPr>
              <p:nvPr/>
            </p:nvSpPr>
            <p:spPr bwMode="auto">
              <a:xfrm>
                <a:off x="434" y="2795"/>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1" name="íšľiḓe"/>
              <p:cNvSpPr>
                <a:spLocks noChangeArrowheads="1"/>
              </p:cNvSpPr>
              <p:nvPr/>
            </p:nvSpPr>
            <p:spPr bwMode="auto">
              <a:xfrm>
                <a:off x="436" y="2815"/>
                <a:ext cx="33" cy="9"/>
              </a:xfrm>
              <a:custGeom>
                <a:avLst/>
                <a:gdLst>
                  <a:gd name="T0" fmla="*/ 0 w 33"/>
                  <a:gd name="T1" fmla="*/ 9 h 9"/>
                  <a:gd name="T2" fmla="*/ 0 w 33"/>
                  <a:gd name="T3" fmla="*/ 2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2" name="í$ľïdê"/>
              <p:cNvSpPr>
                <a:spLocks noChangeArrowheads="1"/>
              </p:cNvSpPr>
              <p:nvPr/>
            </p:nvSpPr>
            <p:spPr bwMode="auto">
              <a:xfrm>
                <a:off x="400" y="2712"/>
                <a:ext cx="63" cy="10"/>
              </a:xfrm>
              <a:custGeom>
                <a:avLst/>
                <a:gdLst>
                  <a:gd name="T0" fmla="*/ 0 w 63"/>
                  <a:gd name="T1" fmla="*/ 10 h 10"/>
                  <a:gd name="T2" fmla="*/ 0 w 63"/>
                  <a:gd name="T3" fmla="*/ 4 h 10"/>
                  <a:gd name="T4" fmla="*/ 63 w 63"/>
                  <a:gd name="T5" fmla="*/ 0 h 10"/>
                  <a:gd name="T6" fmla="*/ 63 w 63"/>
                  <a:gd name="T7" fmla="*/ 6 h 10"/>
                  <a:gd name="T8" fmla="*/ 0 w 63"/>
                  <a:gd name="T9" fmla="*/ 10 h 10"/>
                  <a:gd name="T10" fmla="*/ 0 60000 65536"/>
                  <a:gd name="T11" fmla="*/ 0 60000 65536"/>
                  <a:gd name="T12" fmla="*/ 0 60000 65536"/>
                  <a:gd name="T13" fmla="*/ 0 60000 65536"/>
                  <a:gd name="T14" fmla="*/ 0 60000 65536"/>
                  <a:gd name="T15" fmla="*/ 0 w 63"/>
                  <a:gd name="T16" fmla="*/ 0 h 10"/>
                  <a:gd name="T17" fmla="*/ 63 w 63"/>
                  <a:gd name="T18" fmla="*/ 10 h 10"/>
                </a:gdLst>
                <a:ahLst/>
                <a:cxnLst>
                  <a:cxn ang="T10">
                    <a:pos x="T0" y="T1"/>
                  </a:cxn>
                  <a:cxn ang="T11">
                    <a:pos x="T2" y="T3"/>
                  </a:cxn>
                  <a:cxn ang="T12">
                    <a:pos x="T4" y="T5"/>
                  </a:cxn>
                  <a:cxn ang="T13">
                    <a:pos x="T6" y="T7"/>
                  </a:cxn>
                  <a:cxn ang="T14">
                    <a:pos x="T8" y="T9"/>
                  </a:cxn>
                </a:cxnLst>
                <a:rect l="T15" t="T16" r="T17" b="T18"/>
                <a:pathLst>
                  <a:path w="63" h="10">
                    <a:moveTo>
                      <a:pt x="0" y="10"/>
                    </a:moveTo>
                    <a:lnTo>
                      <a:pt x="0" y="4"/>
                    </a:lnTo>
                    <a:lnTo>
                      <a:pt x="63" y="0"/>
                    </a:lnTo>
                    <a:lnTo>
                      <a:pt x="63"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3" name="ïšḷîďè"/>
              <p:cNvSpPr>
                <a:spLocks noChangeArrowheads="1"/>
              </p:cNvSpPr>
              <p:nvPr/>
            </p:nvSpPr>
            <p:spPr bwMode="auto">
              <a:xfrm>
                <a:off x="386" y="2465"/>
                <a:ext cx="62" cy="10"/>
              </a:xfrm>
              <a:custGeom>
                <a:avLst/>
                <a:gdLst>
                  <a:gd name="T0" fmla="*/ 0 w 62"/>
                  <a:gd name="T1" fmla="*/ 10 h 10"/>
                  <a:gd name="T2" fmla="*/ 0 w 62"/>
                  <a:gd name="T3" fmla="*/ 2 h 10"/>
                  <a:gd name="T4" fmla="*/ 62 w 62"/>
                  <a:gd name="T5" fmla="*/ 0 h 10"/>
                  <a:gd name="T6" fmla="*/ 62 w 62"/>
                  <a:gd name="T7" fmla="*/ 6 h 10"/>
                  <a:gd name="T8" fmla="*/ 0 w 62"/>
                  <a:gd name="T9" fmla="*/ 10 h 10"/>
                  <a:gd name="T10" fmla="*/ 0 60000 65536"/>
                  <a:gd name="T11" fmla="*/ 0 60000 65536"/>
                  <a:gd name="T12" fmla="*/ 0 60000 65536"/>
                  <a:gd name="T13" fmla="*/ 0 60000 65536"/>
                  <a:gd name="T14" fmla="*/ 0 60000 65536"/>
                  <a:gd name="T15" fmla="*/ 0 w 62"/>
                  <a:gd name="T16" fmla="*/ 0 h 10"/>
                  <a:gd name="T17" fmla="*/ 62 w 62"/>
                  <a:gd name="T18" fmla="*/ 10 h 10"/>
                </a:gdLst>
                <a:ahLst/>
                <a:cxnLst>
                  <a:cxn ang="T10">
                    <a:pos x="T0" y="T1"/>
                  </a:cxn>
                  <a:cxn ang="T11">
                    <a:pos x="T2" y="T3"/>
                  </a:cxn>
                  <a:cxn ang="T12">
                    <a:pos x="T4" y="T5"/>
                  </a:cxn>
                  <a:cxn ang="T13">
                    <a:pos x="T6" y="T7"/>
                  </a:cxn>
                  <a:cxn ang="T14">
                    <a:pos x="T8" y="T9"/>
                  </a:cxn>
                </a:cxnLst>
                <a:rect l="T15" t="T16" r="T17" b="T18"/>
                <a:pathLst>
                  <a:path w="62" h="10">
                    <a:moveTo>
                      <a:pt x="0" y="10"/>
                    </a:moveTo>
                    <a:lnTo>
                      <a:pt x="0" y="2"/>
                    </a:lnTo>
                    <a:lnTo>
                      <a:pt x="62" y="0"/>
                    </a:lnTo>
                    <a:lnTo>
                      <a:pt x="62"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4" name="is1îďe"/>
              <p:cNvSpPr>
                <a:spLocks noChangeArrowheads="1"/>
              </p:cNvSpPr>
              <p:nvPr/>
            </p:nvSpPr>
            <p:spPr bwMode="auto">
              <a:xfrm>
                <a:off x="438" y="2857"/>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5" name="ïśliḍe"/>
              <p:cNvSpPr>
                <a:spLocks noChangeArrowheads="1"/>
              </p:cNvSpPr>
              <p:nvPr/>
            </p:nvSpPr>
            <p:spPr bwMode="auto">
              <a:xfrm>
                <a:off x="438" y="2878"/>
                <a:ext cx="33" cy="8"/>
              </a:xfrm>
              <a:custGeom>
                <a:avLst/>
                <a:gdLst>
                  <a:gd name="T0" fmla="*/ 2 w 33"/>
                  <a:gd name="T1" fmla="*/ 8 h 8"/>
                  <a:gd name="T2" fmla="*/ 0 w 33"/>
                  <a:gd name="T3" fmla="*/ 0 h 8"/>
                  <a:gd name="T4" fmla="*/ 33 w 33"/>
                  <a:gd name="T5" fmla="*/ 0 h 8"/>
                  <a:gd name="T6" fmla="*/ 33 w 33"/>
                  <a:gd name="T7" fmla="*/ 6 h 8"/>
                  <a:gd name="T8" fmla="*/ 2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2" y="8"/>
                    </a:moveTo>
                    <a:lnTo>
                      <a:pt x="0" y="0"/>
                    </a:lnTo>
                    <a:lnTo>
                      <a:pt x="33" y="0"/>
                    </a:lnTo>
                    <a:lnTo>
                      <a:pt x="33"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6" name="îş1íḍé"/>
              <p:cNvSpPr>
                <a:spLocks noChangeArrowheads="1"/>
              </p:cNvSpPr>
              <p:nvPr/>
            </p:nvSpPr>
            <p:spPr bwMode="auto">
              <a:xfrm>
                <a:off x="440" y="2898"/>
                <a:ext cx="33" cy="9"/>
              </a:xfrm>
              <a:custGeom>
                <a:avLst/>
                <a:gdLst>
                  <a:gd name="T0" fmla="*/ 0 w 33"/>
                  <a:gd name="T1" fmla="*/ 9 h 9"/>
                  <a:gd name="T2" fmla="*/ 0 w 33"/>
                  <a:gd name="T3" fmla="*/ 0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0"/>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7" name="îṥ1ïḓe"/>
              <p:cNvSpPr>
                <a:spLocks noChangeArrowheads="1"/>
              </p:cNvSpPr>
              <p:nvPr/>
            </p:nvSpPr>
            <p:spPr bwMode="auto">
              <a:xfrm>
                <a:off x="440" y="2917"/>
                <a:ext cx="35" cy="10"/>
              </a:xfrm>
              <a:custGeom>
                <a:avLst/>
                <a:gdLst>
                  <a:gd name="T0" fmla="*/ 2 w 35"/>
                  <a:gd name="T1" fmla="*/ 10 h 10"/>
                  <a:gd name="T2" fmla="*/ 0 w 35"/>
                  <a:gd name="T3" fmla="*/ 2 h 10"/>
                  <a:gd name="T4" fmla="*/ 33 w 35"/>
                  <a:gd name="T5" fmla="*/ 0 h 10"/>
                  <a:gd name="T6" fmla="*/ 35 w 35"/>
                  <a:gd name="T7" fmla="*/ 8 h 10"/>
                  <a:gd name="T8" fmla="*/ 2 w 35"/>
                  <a:gd name="T9" fmla="*/ 10 h 10"/>
                  <a:gd name="T10" fmla="*/ 0 60000 65536"/>
                  <a:gd name="T11" fmla="*/ 0 60000 65536"/>
                  <a:gd name="T12" fmla="*/ 0 60000 65536"/>
                  <a:gd name="T13" fmla="*/ 0 60000 65536"/>
                  <a:gd name="T14" fmla="*/ 0 60000 65536"/>
                  <a:gd name="T15" fmla="*/ 0 w 35"/>
                  <a:gd name="T16" fmla="*/ 0 h 10"/>
                  <a:gd name="T17" fmla="*/ 35 w 35"/>
                  <a:gd name="T18" fmla="*/ 10 h 10"/>
                </a:gdLst>
                <a:ahLst/>
                <a:cxnLst>
                  <a:cxn ang="T10">
                    <a:pos x="T0" y="T1"/>
                  </a:cxn>
                  <a:cxn ang="T11">
                    <a:pos x="T2" y="T3"/>
                  </a:cxn>
                  <a:cxn ang="T12">
                    <a:pos x="T4" y="T5"/>
                  </a:cxn>
                  <a:cxn ang="T13">
                    <a:pos x="T6" y="T7"/>
                  </a:cxn>
                  <a:cxn ang="T14">
                    <a:pos x="T8" y="T9"/>
                  </a:cxn>
                </a:cxnLst>
                <a:rect l="T15" t="T16" r="T17" b="T18"/>
                <a:pathLst>
                  <a:path w="35" h="10">
                    <a:moveTo>
                      <a:pt x="2" y="10"/>
                    </a:moveTo>
                    <a:lnTo>
                      <a:pt x="0" y="2"/>
                    </a:lnTo>
                    <a:lnTo>
                      <a:pt x="33" y="0"/>
                    </a:lnTo>
                    <a:lnTo>
                      <a:pt x="35"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8" name="iSḷïḑé"/>
              <p:cNvSpPr>
                <a:spLocks noChangeArrowheads="1"/>
              </p:cNvSpPr>
              <p:nvPr/>
            </p:nvSpPr>
            <p:spPr bwMode="auto">
              <a:xfrm>
                <a:off x="442" y="2938"/>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79" name="îṣ1îḑe"/>
              <p:cNvSpPr>
                <a:spLocks noChangeArrowheads="1"/>
              </p:cNvSpPr>
              <p:nvPr/>
            </p:nvSpPr>
            <p:spPr bwMode="auto">
              <a:xfrm>
                <a:off x="444" y="2979"/>
                <a:ext cx="33" cy="11"/>
              </a:xfrm>
              <a:custGeom>
                <a:avLst/>
                <a:gdLst>
                  <a:gd name="T0" fmla="*/ 0 w 33"/>
                  <a:gd name="T1" fmla="*/ 11 h 11"/>
                  <a:gd name="T2" fmla="*/ 0 w 33"/>
                  <a:gd name="T3" fmla="*/ 2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0" name="íṧ1íḋè"/>
              <p:cNvSpPr>
                <a:spLocks noChangeArrowheads="1"/>
              </p:cNvSpPr>
              <p:nvPr/>
            </p:nvSpPr>
            <p:spPr bwMode="auto">
              <a:xfrm>
                <a:off x="446" y="3000"/>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1" name="ïsḷiḍe"/>
              <p:cNvSpPr>
                <a:spLocks noChangeArrowheads="1"/>
              </p:cNvSpPr>
              <p:nvPr/>
            </p:nvSpPr>
            <p:spPr bwMode="auto">
              <a:xfrm>
                <a:off x="446" y="3021"/>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2" name="ïṩľidè"/>
              <p:cNvSpPr>
                <a:spLocks noChangeArrowheads="1"/>
              </p:cNvSpPr>
              <p:nvPr/>
            </p:nvSpPr>
            <p:spPr bwMode="auto">
              <a:xfrm>
                <a:off x="448" y="3042"/>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3" name="iṡľiḑê"/>
              <p:cNvSpPr>
                <a:spLocks noChangeArrowheads="1"/>
              </p:cNvSpPr>
              <p:nvPr/>
            </p:nvSpPr>
            <p:spPr bwMode="auto">
              <a:xfrm>
                <a:off x="448" y="3062"/>
                <a:ext cx="36" cy="9"/>
              </a:xfrm>
              <a:custGeom>
                <a:avLst/>
                <a:gdLst>
                  <a:gd name="T0" fmla="*/ 2 w 36"/>
                  <a:gd name="T1" fmla="*/ 9 h 9"/>
                  <a:gd name="T2" fmla="*/ 0 w 36"/>
                  <a:gd name="T3" fmla="*/ 2 h 9"/>
                  <a:gd name="T4" fmla="*/ 33 w 36"/>
                  <a:gd name="T5" fmla="*/ 0 h 9"/>
                  <a:gd name="T6" fmla="*/ 36 w 36"/>
                  <a:gd name="T7" fmla="*/ 7 h 9"/>
                  <a:gd name="T8" fmla="*/ 2 w 36"/>
                  <a:gd name="T9" fmla="*/ 9 h 9"/>
                  <a:gd name="T10" fmla="*/ 0 60000 65536"/>
                  <a:gd name="T11" fmla="*/ 0 60000 65536"/>
                  <a:gd name="T12" fmla="*/ 0 60000 65536"/>
                  <a:gd name="T13" fmla="*/ 0 60000 65536"/>
                  <a:gd name="T14" fmla="*/ 0 60000 65536"/>
                  <a:gd name="T15" fmla="*/ 0 w 36"/>
                  <a:gd name="T16" fmla="*/ 0 h 9"/>
                  <a:gd name="T17" fmla="*/ 36 w 36"/>
                  <a:gd name="T18" fmla="*/ 9 h 9"/>
                </a:gdLst>
                <a:ahLst/>
                <a:cxnLst>
                  <a:cxn ang="T10">
                    <a:pos x="T0" y="T1"/>
                  </a:cxn>
                  <a:cxn ang="T11">
                    <a:pos x="T2" y="T3"/>
                  </a:cxn>
                  <a:cxn ang="T12">
                    <a:pos x="T4" y="T5"/>
                  </a:cxn>
                  <a:cxn ang="T13">
                    <a:pos x="T6" y="T7"/>
                  </a:cxn>
                  <a:cxn ang="T14">
                    <a:pos x="T8" y="T9"/>
                  </a:cxn>
                </a:cxnLst>
                <a:rect l="T15" t="T16" r="T17" b="T18"/>
                <a:pathLst>
                  <a:path w="36" h="9">
                    <a:moveTo>
                      <a:pt x="2" y="9"/>
                    </a:moveTo>
                    <a:lnTo>
                      <a:pt x="0" y="2"/>
                    </a:lnTo>
                    <a:lnTo>
                      <a:pt x="33" y="0"/>
                    </a:lnTo>
                    <a:lnTo>
                      <a:pt x="36" y="7"/>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4" name="iSḷîḍé"/>
              <p:cNvSpPr>
                <a:spLocks noChangeArrowheads="1"/>
              </p:cNvSpPr>
              <p:nvPr/>
            </p:nvSpPr>
            <p:spPr bwMode="auto">
              <a:xfrm>
                <a:off x="413" y="2959"/>
                <a:ext cx="64" cy="10"/>
              </a:xfrm>
              <a:custGeom>
                <a:avLst/>
                <a:gdLst>
                  <a:gd name="T0" fmla="*/ 0 w 64"/>
                  <a:gd name="T1" fmla="*/ 10 h 10"/>
                  <a:gd name="T2" fmla="*/ 0 w 64"/>
                  <a:gd name="T3" fmla="*/ 4 h 10"/>
                  <a:gd name="T4" fmla="*/ 64 w 64"/>
                  <a:gd name="T5" fmla="*/ 0 h 10"/>
                  <a:gd name="T6" fmla="*/ 64 w 64"/>
                  <a:gd name="T7" fmla="*/ 8 h 10"/>
                  <a:gd name="T8" fmla="*/ 0 w 64"/>
                  <a:gd name="T9" fmla="*/ 10 h 10"/>
                  <a:gd name="T10" fmla="*/ 0 60000 65536"/>
                  <a:gd name="T11" fmla="*/ 0 60000 65536"/>
                  <a:gd name="T12" fmla="*/ 0 60000 65536"/>
                  <a:gd name="T13" fmla="*/ 0 60000 65536"/>
                  <a:gd name="T14" fmla="*/ 0 60000 65536"/>
                  <a:gd name="T15" fmla="*/ 0 w 64"/>
                  <a:gd name="T16" fmla="*/ 0 h 10"/>
                  <a:gd name="T17" fmla="*/ 64 w 64"/>
                  <a:gd name="T18" fmla="*/ 10 h 10"/>
                </a:gdLst>
                <a:ahLst/>
                <a:cxnLst>
                  <a:cxn ang="T10">
                    <a:pos x="T0" y="T1"/>
                  </a:cxn>
                  <a:cxn ang="T11">
                    <a:pos x="T2" y="T3"/>
                  </a:cxn>
                  <a:cxn ang="T12">
                    <a:pos x="T4" y="T5"/>
                  </a:cxn>
                  <a:cxn ang="T13">
                    <a:pos x="T6" y="T7"/>
                  </a:cxn>
                  <a:cxn ang="T14">
                    <a:pos x="T8" y="T9"/>
                  </a:cxn>
                </a:cxnLst>
                <a:rect l="T15" t="T16" r="T17" b="T18"/>
                <a:pathLst>
                  <a:path w="64" h="10">
                    <a:moveTo>
                      <a:pt x="0" y="10"/>
                    </a:moveTo>
                    <a:lnTo>
                      <a:pt x="0" y="4"/>
                    </a:lnTo>
                    <a:lnTo>
                      <a:pt x="64" y="0"/>
                    </a:lnTo>
                    <a:lnTo>
                      <a:pt x="64"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5" name="iSľïdé"/>
              <p:cNvSpPr>
                <a:spLocks noChangeArrowheads="1"/>
              </p:cNvSpPr>
              <p:nvPr/>
            </p:nvSpPr>
            <p:spPr bwMode="auto">
              <a:xfrm>
                <a:off x="452" y="3104"/>
                <a:ext cx="34" cy="8"/>
              </a:xfrm>
              <a:custGeom>
                <a:avLst/>
                <a:gdLst>
                  <a:gd name="T0" fmla="*/ 0 w 34"/>
                  <a:gd name="T1" fmla="*/ 8 h 8"/>
                  <a:gd name="T2" fmla="*/ 0 w 34"/>
                  <a:gd name="T3" fmla="*/ 2 h 8"/>
                  <a:gd name="T4" fmla="*/ 32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2"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6" name="îślîḓé"/>
              <p:cNvSpPr>
                <a:spLocks noChangeArrowheads="1"/>
              </p:cNvSpPr>
              <p:nvPr/>
            </p:nvSpPr>
            <p:spPr bwMode="auto">
              <a:xfrm>
                <a:off x="452" y="3125"/>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7" name="išļïďe"/>
              <p:cNvSpPr>
                <a:spLocks noChangeArrowheads="1"/>
              </p:cNvSpPr>
              <p:nvPr/>
            </p:nvSpPr>
            <p:spPr bwMode="auto">
              <a:xfrm>
                <a:off x="454" y="3145"/>
                <a:ext cx="34" cy="9"/>
              </a:xfrm>
              <a:custGeom>
                <a:avLst/>
                <a:gdLst>
                  <a:gd name="T0" fmla="*/ 0 w 34"/>
                  <a:gd name="T1" fmla="*/ 9 h 9"/>
                  <a:gd name="T2" fmla="*/ 0 w 34"/>
                  <a:gd name="T3" fmla="*/ 2 h 9"/>
                  <a:gd name="T4" fmla="*/ 34 w 34"/>
                  <a:gd name="T5" fmla="*/ 0 h 9"/>
                  <a:gd name="T6" fmla="*/ 34 w 34"/>
                  <a:gd name="T7" fmla="*/ 6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2"/>
                    </a:lnTo>
                    <a:lnTo>
                      <a:pt x="34" y="0"/>
                    </a:lnTo>
                    <a:lnTo>
                      <a:pt x="34" y="6"/>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8" name="iṣļîḋe"/>
              <p:cNvSpPr>
                <a:spLocks noChangeArrowheads="1"/>
              </p:cNvSpPr>
              <p:nvPr/>
            </p:nvSpPr>
            <p:spPr bwMode="auto">
              <a:xfrm>
                <a:off x="454" y="3166"/>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89" name="îśliḋe"/>
              <p:cNvSpPr>
                <a:spLocks noChangeArrowheads="1"/>
              </p:cNvSpPr>
              <p:nvPr/>
            </p:nvSpPr>
            <p:spPr bwMode="auto">
              <a:xfrm>
                <a:off x="457" y="3187"/>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0" name="îśḷiďè"/>
              <p:cNvSpPr>
                <a:spLocks noChangeArrowheads="1"/>
              </p:cNvSpPr>
              <p:nvPr/>
            </p:nvSpPr>
            <p:spPr bwMode="auto">
              <a:xfrm>
                <a:off x="421" y="3083"/>
                <a:ext cx="63" cy="10"/>
              </a:xfrm>
              <a:custGeom>
                <a:avLst/>
                <a:gdLst>
                  <a:gd name="T0" fmla="*/ 0 w 63"/>
                  <a:gd name="T1" fmla="*/ 10 h 10"/>
                  <a:gd name="T2" fmla="*/ 0 w 63"/>
                  <a:gd name="T3" fmla="*/ 4 h 10"/>
                  <a:gd name="T4" fmla="*/ 63 w 63"/>
                  <a:gd name="T5" fmla="*/ 0 h 10"/>
                  <a:gd name="T6" fmla="*/ 63 w 63"/>
                  <a:gd name="T7" fmla="*/ 6 h 10"/>
                  <a:gd name="T8" fmla="*/ 0 w 63"/>
                  <a:gd name="T9" fmla="*/ 10 h 10"/>
                  <a:gd name="T10" fmla="*/ 0 60000 65536"/>
                  <a:gd name="T11" fmla="*/ 0 60000 65536"/>
                  <a:gd name="T12" fmla="*/ 0 60000 65536"/>
                  <a:gd name="T13" fmla="*/ 0 60000 65536"/>
                  <a:gd name="T14" fmla="*/ 0 60000 65536"/>
                  <a:gd name="T15" fmla="*/ 0 w 63"/>
                  <a:gd name="T16" fmla="*/ 0 h 10"/>
                  <a:gd name="T17" fmla="*/ 63 w 63"/>
                  <a:gd name="T18" fmla="*/ 10 h 10"/>
                </a:gdLst>
                <a:ahLst/>
                <a:cxnLst>
                  <a:cxn ang="T10">
                    <a:pos x="T0" y="T1"/>
                  </a:cxn>
                  <a:cxn ang="T11">
                    <a:pos x="T2" y="T3"/>
                  </a:cxn>
                  <a:cxn ang="T12">
                    <a:pos x="T4" y="T5"/>
                  </a:cxn>
                  <a:cxn ang="T13">
                    <a:pos x="T6" y="T7"/>
                  </a:cxn>
                  <a:cxn ang="T14">
                    <a:pos x="T8" y="T9"/>
                  </a:cxn>
                </a:cxnLst>
                <a:rect l="T15" t="T16" r="T17" b="T18"/>
                <a:pathLst>
                  <a:path w="63" h="10">
                    <a:moveTo>
                      <a:pt x="0" y="10"/>
                    </a:moveTo>
                    <a:lnTo>
                      <a:pt x="0" y="4"/>
                    </a:lnTo>
                    <a:lnTo>
                      <a:pt x="63" y="0"/>
                    </a:lnTo>
                    <a:lnTo>
                      <a:pt x="63"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1" name="îšľïḍê"/>
              <p:cNvSpPr>
                <a:spLocks noChangeArrowheads="1"/>
              </p:cNvSpPr>
              <p:nvPr/>
            </p:nvSpPr>
            <p:spPr bwMode="auto">
              <a:xfrm>
                <a:off x="407" y="2836"/>
                <a:ext cx="62" cy="11"/>
              </a:xfrm>
              <a:custGeom>
                <a:avLst/>
                <a:gdLst>
                  <a:gd name="T0" fmla="*/ 0 w 62"/>
                  <a:gd name="T1" fmla="*/ 11 h 11"/>
                  <a:gd name="T2" fmla="*/ 0 w 62"/>
                  <a:gd name="T3" fmla="*/ 2 h 11"/>
                  <a:gd name="T4" fmla="*/ 62 w 62"/>
                  <a:gd name="T5" fmla="*/ 0 h 11"/>
                  <a:gd name="T6" fmla="*/ 62 w 62"/>
                  <a:gd name="T7" fmla="*/ 6 h 11"/>
                  <a:gd name="T8" fmla="*/ 0 w 62"/>
                  <a:gd name="T9" fmla="*/ 11 h 11"/>
                  <a:gd name="T10" fmla="*/ 0 60000 65536"/>
                  <a:gd name="T11" fmla="*/ 0 60000 65536"/>
                  <a:gd name="T12" fmla="*/ 0 60000 65536"/>
                  <a:gd name="T13" fmla="*/ 0 60000 65536"/>
                  <a:gd name="T14" fmla="*/ 0 60000 65536"/>
                  <a:gd name="T15" fmla="*/ 0 w 62"/>
                  <a:gd name="T16" fmla="*/ 0 h 11"/>
                  <a:gd name="T17" fmla="*/ 62 w 62"/>
                  <a:gd name="T18" fmla="*/ 11 h 11"/>
                </a:gdLst>
                <a:ahLst/>
                <a:cxnLst>
                  <a:cxn ang="T10">
                    <a:pos x="T0" y="T1"/>
                  </a:cxn>
                  <a:cxn ang="T11">
                    <a:pos x="T2" y="T3"/>
                  </a:cxn>
                  <a:cxn ang="T12">
                    <a:pos x="T4" y="T5"/>
                  </a:cxn>
                  <a:cxn ang="T13">
                    <a:pos x="T6" y="T7"/>
                  </a:cxn>
                  <a:cxn ang="T14">
                    <a:pos x="T8" y="T9"/>
                  </a:cxn>
                </a:cxnLst>
                <a:rect l="T15" t="T16" r="T17" b="T18"/>
                <a:pathLst>
                  <a:path w="62" h="11">
                    <a:moveTo>
                      <a:pt x="0" y="11"/>
                    </a:moveTo>
                    <a:lnTo>
                      <a:pt x="0" y="2"/>
                    </a:lnTo>
                    <a:lnTo>
                      <a:pt x="62" y="0"/>
                    </a:lnTo>
                    <a:lnTo>
                      <a:pt x="62" y="6"/>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2" name="iṣļïḓé"/>
              <p:cNvSpPr>
                <a:spLocks noChangeArrowheads="1"/>
              </p:cNvSpPr>
              <p:nvPr/>
            </p:nvSpPr>
            <p:spPr bwMode="auto">
              <a:xfrm>
                <a:off x="459" y="3226"/>
                <a:ext cx="33" cy="8"/>
              </a:xfrm>
              <a:custGeom>
                <a:avLst/>
                <a:gdLst>
                  <a:gd name="T0" fmla="*/ 0 w 33"/>
                  <a:gd name="T1" fmla="*/ 8 h 8"/>
                  <a:gd name="T2" fmla="*/ 0 w 33"/>
                  <a:gd name="T3" fmla="*/ 0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0"/>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3" name="iṡ1îḍê"/>
              <p:cNvSpPr>
                <a:spLocks noChangeArrowheads="1"/>
              </p:cNvSpPr>
              <p:nvPr/>
            </p:nvSpPr>
            <p:spPr bwMode="auto">
              <a:xfrm>
                <a:off x="459" y="3245"/>
                <a:ext cx="35" cy="10"/>
              </a:xfrm>
              <a:custGeom>
                <a:avLst/>
                <a:gdLst>
                  <a:gd name="T0" fmla="*/ 2 w 35"/>
                  <a:gd name="T1" fmla="*/ 10 h 10"/>
                  <a:gd name="T2" fmla="*/ 0 w 35"/>
                  <a:gd name="T3" fmla="*/ 2 h 10"/>
                  <a:gd name="T4" fmla="*/ 33 w 35"/>
                  <a:gd name="T5" fmla="*/ 0 h 10"/>
                  <a:gd name="T6" fmla="*/ 35 w 35"/>
                  <a:gd name="T7" fmla="*/ 8 h 10"/>
                  <a:gd name="T8" fmla="*/ 2 w 35"/>
                  <a:gd name="T9" fmla="*/ 10 h 10"/>
                  <a:gd name="T10" fmla="*/ 0 60000 65536"/>
                  <a:gd name="T11" fmla="*/ 0 60000 65536"/>
                  <a:gd name="T12" fmla="*/ 0 60000 65536"/>
                  <a:gd name="T13" fmla="*/ 0 60000 65536"/>
                  <a:gd name="T14" fmla="*/ 0 60000 65536"/>
                  <a:gd name="T15" fmla="*/ 0 w 35"/>
                  <a:gd name="T16" fmla="*/ 0 h 10"/>
                  <a:gd name="T17" fmla="*/ 35 w 35"/>
                  <a:gd name="T18" fmla="*/ 10 h 10"/>
                </a:gdLst>
                <a:ahLst/>
                <a:cxnLst>
                  <a:cxn ang="T10">
                    <a:pos x="T0" y="T1"/>
                  </a:cxn>
                  <a:cxn ang="T11">
                    <a:pos x="T2" y="T3"/>
                  </a:cxn>
                  <a:cxn ang="T12">
                    <a:pos x="T4" y="T5"/>
                  </a:cxn>
                  <a:cxn ang="T13">
                    <a:pos x="T6" y="T7"/>
                  </a:cxn>
                  <a:cxn ang="T14">
                    <a:pos x="T8" y="T9"/>
                  </a:cxn>
                </a:cxnLst>
                <a:rect l="T15" t="T16" r="T17" b="T18"/>
                <a:pathLst>
                  <a:path w="35" h="10">
                    <a:moveTo>
                      <a:pt x="2" y="10"/>
                    </a:moveTo>
                    <a:lnTo>
                      <a:pt x="0" y="2"/>
                    </a:lnTo>
                    <a:lnTo>
                      <a:pt x="33" y="0"/>
                    </a:lnTo>
                    <a:lnTo>
                      <a:pt x="35"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4" name="iṥḷíḍê"/>
              <p:cNvSpPr>
                <a:spLocks noChangeArrowheads="1"/>
              </p:cNvSpPr>
              <p:nvPr/>
            </p:nvSpPr>
            <p:spPr bwMode="auto">
              <a:xfrm>
                <a:off x="461" y="3266"/>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5" name="íṥ1iďé"/>
              <p:cNvSpPr>
                <a:spLocks noChangeArrowheads="1"/>
              </p:cNvSpPr>
              <p:nvPr/>
            </p:nvSpPr>
            <p:spPr bwMode="auto">
              <a:xfrm>
                <a:off x="463" y="3286"/>
                <a:ext cx="33" cy="11"/>
              </a:xfrm>
              <a:custGeom>
                <a:avLst/>
                <a:gdLst>
                  <a:gd name="T0" fmla="*/ 0 w 33"/>
                  <a:gd name="T1" fmla="*/ 11 h 11"/>
                  <a:gd name="T2" fmla="*/ 0 w 33"/>
                  <a:gd name="T3" fmla="*/ 2 h 11"/>
                  <a:gd name="T4" fmla="*/ 31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2"/>
                    </a:lnTo>
                    <a:lnTo>
                      <a:pt x="31"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6" name="ïsḻíḋe"/>
              <p:cNvSpPr>
                <a:spLocks noChangeArrowheads="1"/>
              </p:cNvSpPr>
              <p:nvPr/>
            </p:nvSpPr>
            <p:spPr bwMode="auto">
              <a:xfrm>
                <a:off x="463" y="3307"/>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7" name="îṡlîḑé"/>
              <p:cNvSpPr>
                <a:spLocks noChangeArrowheads="1"/>
              </p:cNvSpPr>
              <p:nvPr/>
            </p:nvSpPr>
            <p:spPr bwMode="auto">
              <a:xfrm>
                <a:off x="465" y="3349"/>
                <a:ext cx="33" cy="8"/>
              </a:xfrm>
              <a:custGeom>
                <a:avLst/>
                <a:gdLst>
                  <a:gd name="T0" fmla="*/ 0 w 33"/>
                  <a:gd name="T1" fmla="*/ 8 h 8"/>
                  <a:gd name="T2" fmla="*/ 0 w 33"/>
                  <a:gd name="T3" fmla="*/ 2 h 8"/>
                  <a:gd name="T4" fmla="*/ 33 w 33"/>
                  <a:gd name="T5" fmla="*/ 0 h 8"/>
                  <a:gd name="T6" fmla="*/ 33 w 33"/>
                  <a:gd name="T7" fmla="*/ 8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8" name="îšľíďê"/>
              <p:cNvSpPr>
                <a:spLocks noChangeArrowheads="1"/>
              </p:cNvSpPr>
              <p:nvPr/>
            </p:nvSpPr>
            <p:spPr bwMode="auto">
              <a:xfrm>
                <a:off x="467" y="3369"/>
                <a:ext cx="33" cy="9"/>
              </a:xfrm>
              <a:custGeom>
                <a:avLst/>
                <a:gdLst>
                  <a:gd name="T0" fmla="*/ 0 w 33"/>
                  <a:gd name="T1" fmla="*/ 9 h 9"/>
                  <a:gd name="T2" fmla="*/ 0 w 33"/>
                  <a:gd name="T3" fmla="*/ 2 h 9"/>
                  <a:gd name="T4" fmla="*/ 33 w 33"/>
                  <a:gd name="T5" fmla="*/ 0 h 9"/>
                  <a:gd name="T6" fmla="*/ 33 w 33"/>
                  <a:gd name="T7" fmla="*/ 9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299" name="işḻïďè"/>
              <p:cNvSpPr>
                <a:spLocks noChangeArrowheads="1"/>
              </p:cNvSpPr>
              <p:nvPr/>
            </p:nvSpPr>
            <p:spPr bwMode="auto">
              <a:xfrm>
                <a:off x="467" y="3390"/>
                <a:ext cx="33" cy="8"/>
              </a:xfrm>
              <a:custGeom>
                <a:avLst/>
                <a:gdLst>
                  <a:gd name="T0" fmla="*/ 2 w 33"/>
                  <a:gd name="T1" fmla="*/ 8 h 8"/>
                  <a:gd name="T2" fmla="*/ 0 w 33"/>
                  <a:gd name="T3" fmla="*/ 2 h 8"/>
                  <a:gd name="T4" fmla="*/ 33 w 33"/>
                  <a:gd name="T5" fmla="*/ 0 h 8"/>
                  <a:gd name="T6" fmla="*/ 33 w 33"/>
                  <a:gd name="T7" fmla="*/ 6 h 8"/>
                  <a:gd name="T8" fmla="*/ 2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2" y="8"/>
                    </a:moveTo>
                    <a:lnTo>
                      <a:pt x="0" y="2"/>
                    </a:lnTo>
                    <a:lnTo>
                      <a:pt x="33" y="0"/>
                    </a:lnTo>
                    <a:lnTo>
                      <a:pt x="33"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0" name="î$ļîḍê"/>
              <p:cNvSpPr>
                <a:spLocks noChangeArrowheads="1"/>
              </p:cNvSpPr>
              <p:nvPr/>
            </p:nvSpPr>
            <p:spPr bwMode="auto">
              <a:xfrm>
                <a:off x="469" y="3411"/>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1" name="ïşļiďé"/>
              <p:cNvSpPr>
                <a:spLocks noChangeArrowheads="1"/>
              </p:cNvSpPr>
              <p:nvPr/>
            </p:nvSpPr>
            <p:spPr bwMode="auto">
              <a:xfrm>
                <a:off x="469" y="3432"/>
                <a:ext cx="35" cy="8"/>
              </a:xfrm>
              <a:custGeom>
                <a:avLst/>
                <a:gdLst>
                  <a:gd name="T0" fmla="*/ 2 w 35"/>
                  <a:gd name="T1" fmla="*/ 8 h 8"/>
                  <a:gd name="T2" fmla="*/ 0 w 35"/>
                  <a:gd name="T3" fmla="*/ 2 h 8"/>
                  <a:gd name="T4" fmla="*/ 33 w 35"/>
                  <a:gd name="T5" fmla="*/ 0 h 8"/>
                  <a:gd name="T6" fmla="*/ 35 w 35"/>
                  <a:gd name="T7" fmla="*/ 6 h 8"/>
                  <a:gd name="T8" fmla="*/ 2 w 35"/>
                  <a:gd name="T9" fmla="*/ 8 h 8"/>
                  <a:gd name="T10" fmla="*/ 0 60000 65536"/>
                  <a:gd name="T11" fmla="*/ 0 60000 65536"/>
                  <a:gd name="T12" fmla="*/ 0 60000 65536"/>
                  <a:gd name="T13" fmla="*/ 0 60000 65536"/>
                  <a:gd name="T14" fmla="*/ 0 60000 65536"/>
                  <a:gd name="T15" fmla="*/ 0 w 35"/>
                  <a:gd name="T16" fmla="*/ 0 h 8"/>
                  <a:gd name="T17" fmla="*/ 35 w 35"/>
                  <a:gd name="T18" fmla="*/ 8 h 8"/>
                </a:gdLst>
                <a:ahLst/>
                <a:cxnLst>
                  <a:cxn ang="T10">
                    <a:pos x="T0" y="T1"/>
                  </a:cxn>
                  <a:cxn ang="T11">
                    <a:pos x="T2" y="T3"/>
                  </a:cxn>
                  <a:cxn ang="T12">
                    <a:pos x="T4" y="T5"/>
                  </a:cxn>
                  <a:cxn ang="T13">
                    <a:pos x="T6" y="T7"/>
                  </a:cxn>
                  <a:cxn ang="T14">
                    <a:pos x="T8" y="T9"/>
                  </a:cxn>
                </a:cxnLst>
                <a:rect l="T15" t="T16" r="T17" b="T18"/>
                <a:pathLst>
                  <a:path w="35" h="8">
                    <a:moveTo>
                      <a:pt x="2" y="8"/>
                    </a:moveTo>
                    <a:lnTo>
                      <a:pt x="0" y="2"/>
                    </a:lnTo>
                    <a:lnTo>
                      <a:pt x="33" y="0"/>
                    </a:lnTo>
                    <a:lnTo>
                      <a:pt x="35" y="6"/>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2" name="ïš1ide"/>
              <p:cNvSpPr>
                <a:spLocks noChangeArrowheads="1"/>
              </p:cNvSpPr>
              <p:nvPr/>
            </p:nvSpPr>
            <p:spPr bwMode="auto">
              <a:xfrm>
                <a:off x="434" y="3328"/>
                <a:ext cx="64" cy="10"/>
              </a:xfrm>
              <a:custGeom>
                <a:avLst/>
                <a:gdLst>
                  <a:gd name="T0" fmla="*/ 2 w 64"/>
                  <a:gd name="T1" fmla="*/ 10 h 10"/>
                  <a:gd name="T2" fmla="*/ 0 w 64"/>
                  <a:gd name="T3" fmla="*/ 4 h 10"/>
                  <a:gd name="T4" fmla="*/ 64 w 64"/>
                  <a:gd name="T5" fmla="*/ 0 h 10"/>
                  <a:gd name="T6" fmla="*/ 64 w 64"/>
                  <a:gd name="T7" fmla="*/ 8 h 10"/>
                  <a:gd name="T8" fmla="*/ 2 w 64"/>
                  <a:gd name="T9" fmla="*/ 10 h 10"/>
                  <a:gd name="T10" fmla="*/ 0 60000 65536"/>
                  <a:gd name="T11" fmla="*/ 0 60000 65536"/>
                  <a:gd name="T12" fmla="*/ 0 60000 65536"/>
                  <a:gd name="T13" fmla="*/ 0 60000 65536"/>
                  <a:gd name="T14" fmla="*/ 0 60000 65536"/>
                  <a:gd name="T15" fmla="*/ 0 w 64"/>
                  <a:gd name="T16" fmla="*/ 0 h 10"/>
                  <a:gd name="T17" fmla="*/ 64 w 64"/>
                  <a:gd name="T18" fmla="*/ 10 h 10"/>
                </a:gdLst>
                <a:ahLst/>
                <a:cxnLst>
                  <a:cxn ang="T10">
                    <a:pos x="T0" y="T1"/>
                  </a:cxn>
                  <a:cxn ang="T11">
                    <a:pos x="T2" y="T3"/>
                  </a:cxn>
                  <a:cxn ang="T12">
                    <a:pos x="T4" y="T5"/>
                  </a:cxn>
                  <a:cxn ang="T13">
                    <a:pos x="T6" y="T7"/>
                  </a:cxn>
                  <a:cxn ang="T14">
                    <a:pos x="T8" y="T9"/>
                  </a:cxn>
                </a:cxnLst>
                <a:rect l="T15" t="T16" r="T17" b="T18"/>
                <a:pathLst>
                  <a:path w="64" h="10">
                    <a:moveTo>
                      <a:pt x="2" y="10"/>
                    </a:moveTo>
                    <a:lnTo>
                      <a:pt x="0" y="4"/>
                    </a:lnTo>
                    <a:lnTo>
                      <a:pt x="64" y="0"/>
                    </a:lnTo>
                    <a:lnTo>
                      <a:pt x="64"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3" name="îṥ1iďè"/>
              <p:cNvSpPr>
                <a:spLocks noChangeArrowheads="1"/>
              </p:cNvSpPr>
              <p:nvPr/>
            </p:nvSpPr>
            <p:spPr bwMode="auto">
              <a:xfrm>
                <a:off x="473" y="347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4" name="íşļíde"/>
              <p:cNvSpPr>
                <a:spLocks noChangeArrowheads="1"/>
              </p:cNvSpPr>
              <p:nvPr/>
            </p:nvSpPr>
            <p:spPr bwMode="auto">
              <a:xfrm>
                <a:off x="473" y="3494"/>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5" name="îslîḓe"/>
              <p:cNvSpPr>
                <a:spLocks noChangeArrowheads="1"/>
              </p:cNvSpPr>
              <p:nvPr/>
            </p:nvSpPr>
            <p:spPr bwMode="auto">
              <a:xfrm>
                <a:off x="475" y="3515"/>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6" name="íš1îďé"/>
              <p:cNvSpPr>
                <a:spLocks noChangeArrowheads="1"/>
              </p:cNvSpPr>
              <p:nvPr/>
            </p:nvSpPr>
            <p:spPr bwMode="auto">
              <a:xfrm>
                <a:off x="475" y="3535"/>
                <a:ext cx="33" cy="9"/>
              </a:xfrm>
              <a:custGeom>
                <a:avLst/>
                <a:gdLst>
                  <a:gd name="T0" fmla="*/ 0 w 33"/>
                  <a:gd name="T1" fmla="*/ 9 h 9"/>
                  <a:gd name="T2" fmla="*/ 0 w 33"/>
                  <a:gd name="T3" fmla="*/ 2 h 9"/>
                  <a:gd name="T4" fmla="*/ 33 w 33"/>
                  <a:gd name="T5" fmla="*/ 0 h 9"/>
                  <a:gd name="T6" fmla="*/ 33 w 33"/>
                  <a:gd name="T7" fmla="*/ 7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7" name="iṩḻïḓe"/>
              <p:cNvSpPr>
                <a:spLocks noChangeArrowheads="1"/>
              </p:cNvSpPr>
              <p:nvPr/>
            </p:nvSpPr>
            <p:spPr bwMode="auto">
              <a:xfrm>
                <a:off x="477" y="3556"/>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8" name="îšḻïḋè"/>
              <p:cNvSpPr>
                <a:spLocks noChangeArrowheads="1"/>
              </p:cNvSpPr>
              <p:nvPr/>
            </p:nvSpPr>
            <p:spPr bwMode="auto">
              <a:xfrm>
                <a:off x="442" y="3452"/>
                <a:ext cx="62" cy="11"/>
              </a:xfrm>
              <a:custGeom>
                <a:avLst/>
                <a:gdLst>
                  <a:gd name="T0" fmla="*/ 0 w 62"/>
                  <a:gd name="T1" fmla="*/ 11 h 11"/>
                  <a:gd name="T2" fmla="*/ 0 w 62"/>
                  <a:gd name="T3" fmla="*/ 4 h 11"/>
                  <a:gd name="T4" fmla="*/ 62 w 62"/>
                  <a:gd name="T5" fmla="*/ 0 h 11"/>
                  <a:gd name="T6" fmla="*/ 62 w 62"/>
                  <a:gd name="T7" fmla="*/ 7 h 11"/>
                  <a:gd name="T8" fmla="*/ 0 w 62"/>
                  <a:gd name="T9" fmla="*/ 11 h 11"/>
                  <a:gd name="T10" fmla="*/ 0 60000 65536"/>
                  <a:gd name="T11" fmla="*/ 0 60000 65536"/>
                  <a:gd name="T12" fmla="*/ 0 60000 65536"/>
                  <a:gd name="T13" fmla="*/ 0 60000 65536"/>
                  <a:gd name="T14" fmla="*/ 0 60000 65536"/>
                  <a:gd name="T15" fmla="*/ 0 w 62"/>
                  <a:gd name="T16" fmla="*/ 0 h 11"/>
                  <a:gd name="T17" fmla="*/ 62 w 62"/>
                  <a:gd name="T18" fmla="*/ 11 h 11"/>
                </a:gdLst>
                <a:ahLst/>
                <a:cxnLst>
                  <a:cxn ang="T10">
                    <a:pos x="T0" y="T1"/>
                  </a:cxn>
                  <a:cxn ang="T11">
                    <a:pos x="T2" y="T3"/>
                  </a:cxn>
                  <a:cxn ang="T12">
                    <a:pos x="T4" y="T5"/>
                  </a:cxn>
                  <a:cxn ang="T13">
                    <a:pos x="T6" y="T7"/>
                  </a:cxn>
                  <a:cxn ang="T14">
                    <a:pos x="T8" y="T9"/>
                  </a:cxn>
                </a:cxnLst>
                <a:rect l="T15" t="T16" r="T17" b="T18"/>
                <a:pathLst>
                  <a:path w="62" h="11">
                    <a:moveTo>
                      <a:pt x="0" y="11"/>
                    </a:moveTo>
                    <a:lnTo>
                      <a:pt x="0" y="4"/>
                    </a:lnTo>
                    <a:lnTo>
                      <a:pt x="62" y="0"/>
                    </a:lnTo>
                    <a:lnTo>
                      <a:pt x="62" y="7"/>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09" name="íṩliḍè"/>
              <p:cNvSpPr>
                <a:spLocks noChangeArrowheads="1"/>
              </p:cNvSpPr>
              <p:nvPr/>
            </p:nvSpPr>
            <p:spPr bwMode="auto">
              <a:xfrm>
                <a:off x="427" y="3205"/>
                <a:ext cx="63" cy="11"/>
              </a:xfrm>
              <a:custGeom>
                <a:avLst/>
                <a:gdLst>
                  <a:gd name="T0" fmla="*/ 0 w 63"/>
                  <a:gd name="T1" fmla="*/ 11 h 11"/>
                  <a:gd name="T2" fmla="*/ 0 w 63"/>
                  <a:gd name="T3" fmla="*/ 3 h 11"/>
                  <a:gd name="T4" fmla="*/ 63 w 63"/>
                  <a:gd name="T5" fmla="*/ 0 h 11"/>
                  <a:gd name="T6" fmla="*/ 63 w 63"/>
                  <a:gd name="T7" fmla="*/ 7 h 11"/>
                  <a:gd name="T8" fmla="*/ 0 w 63"/>
                  <a:gd name="T9" fmla="*/ 11 h 11"/>
                  <a:gd name="T10" fmla="*/ 0 60000 65536"/>
                  <a:gd name="T11" fmla="*/ 0 60000 65536"/>
                  <a:gd name="T12" fmla="*/ 0 60000 65536"/>
                  <a:gd name="T13" fmla="*/ 0 60000 65536"/>
                  <a:gd name="T14" fmla="*/ 0 60000 65536"/>
                  <a:gd name="T15" fmla="*/ 0 w 63"/>
                  <a:gd name="T16" fmla="*/ 0 h 11"/>
                  <a:gd name="T17" fmla="*/ 63 w 63"/>
                  <a:gd name="T18" fmla="*/ 11 h 11"/>
                </a:gdLst>
                <a:ahLst/>
                <a:cxnLst>
                  <a:cxn ang="T10">
                    <a:pos x="T0" y="T1"/>
                  </a:cxn>
                  <a:cxn ang="T11">
                    <a:pos x="T2" y="T3"/>
                  </a:cxn>
                  <a:cxn ang="T12">
                    <a:pos x="T4" y="T5"/>
                  </a:cxn>
                  <a:cxn ang="T13">
                    <a:pos x="T6" y="T7"/>
                  </a:cxn>
                  <a:cxn ang="T14">
                    <a:pos x="T8" y="T9"/>
                  </a:cxn>
                </a:cxnLst>
                <a:rect l="T15" t="T16" r="T17" b="T18"/>
                <a:pathLst>
                  <a:path w="63" h="11">
                    <a:moveTo>
                      <a:pt x="0" y="11"/>
                    </a:moveTo>
                    <a:lnTo>
                      <a:pt x="0" y="3"/>
                    </a:lnTo>
                    <a:lnTo>
                      <a:pt x="63" y="0"/>
                    </a:lnTo>
                    <a:lnTo>
                      <a:pt x="63" y="7"/>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0" name="iṩḻîḍê"/>
              <p:cNvSpPr>
                <a:spLocks noChangeArrowheads="1"/>
              </p:cNvSpPr>
              <p:nvPr/>
            </p:nvSpPr>
            <p:spPr bwMode="auto">
              <a:xfrm>
                <a:off x="479" y="3598"/>
                <a:ext cx="34" cy="8"/>
              </a:xfrm>
              <a:custGeom>
                <a:avLst/>
                <a:gdLst>
                  <a:gd name="T0" fmla="*/ 0 w 34"/>
                  <a:gd name="T1" fmla="*/ 8 h 8"/>
                  <a:gd name="T2" fmla="*/ 0 w 34"/>
                  <a:gd name="T3" fmla="*/ 2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2"/>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1" name="í$1iḑe"/>
              <p:cNvSpPr>
                <a:spLocks noChangeArrowheads="1"/>
              </p:cNvSpPr>
              <p:nvPr/>
            </p:nvSpPr>
            <p:spPr bwMode="auto">
              <a:xfrm>
                <a:off x="481" y="3618"/>
                <a:ext cx="34" cy="9"/>
              </a:xfrm>
              <a:custGeom>
                <a:avLst/>
                <a:gdLst>
                  <a:gd name="T0" fmla="*/ 0 w 34"/>
                  <a:gd name="T1" fmla="*/ 9 h 9"/>
                  <a:gd name="T2" fmla="*/ 0 w 34"/>
                  <a:gd name="T3" fmla="*/ 0 h 9"/>
                  <a:gd name="T4" fmla="*/ 32 w 34"/>
                  <a:gd name="T5" fmla="*/ 0 h 9"/>
                  <a:gd name="T6" fmla="*/ 34 w 34"/>
                  <a:gd name="T7" fmla="*/ 7 h 9"/>
                  <a:gd name="T8" fmla="*/ 0 w 34"/>
                  <a:gd name="T9" fmla="*/ 9 h 9"/>
                  <a:gd name="T10" fmla="*/ 0 60000 65536"/>
                  <a:gd name="T11" fmla="*/ 0 60000 65536"/>
                  <a:gd name="T12" fmla="*/ 0 60000 65536"/>
                  <a:gd name="T13" fmla="*/ 0 60000 65536"/>
                  <a:gd name="T14" fmla="*/ 0 60000 65536"/>
                  <a:gd name="T15" fmla="*/ 0 w 34"/>
                  <a:gd name="T16" fmla="*/ 0 h 9"/>
                  <a:gd name="T17" fmla="*/ 34 w 34"/>
                  <a:gd name="T18" fmla="*/ 9 h 9"/>
                </a:gdLst>
                <a:ahLst/>
                <a:cxnLst>
                  <a:cxn ang="T10">
                    <a:pos x="T0" y="T1"/>
                  </a:cxn>
                  <a:cxn ang="T11">
                    <a:pos x="T2" y="T3"/>
                  </a:cxn>
                  <a:cxn ang="T12">
                    <a:pos x="T4" y="T5"/>
                  </a:cxn>
                  <a:cxn ang="T13">
                    <a:pos x="T6" y="T7"/>
                  </a:cxn>
                  <a:cxn ang="T14">
                    <a:pos x="T8" y="T9"/>
                  </a:cxn>
                </a:cxnLst>
                <a:rect l="T15" t="T16" r="T17" b="T18"/>
                <a:pathLst>
                  <a:path w="34" h="9">
                    <a:moveTo>
                      <a:pt x="0" y="9"/>
                    </a:moveTo>
                    <a:lnTo>
                      <a:pt x="0" y="0"/>
                    </a:lnTo>
                    <a:lnTo>
                      <a:pt x="32" y="0"/>
                    </a:lnTo>
                    <a:lnTo>
                      <a:pt x="34" y="7"/>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2" name="iSļídè"/>
              <p:cNvSpPr>
                <a:spLocks noChangeArrowheads="1"/>
              </p:cNvSpPr>
              <p:nvPr/>
            </p:nvSpPr>
            <p:spPr bwMode="auto">
              <a:xfrm>
                <a:off x="481" y="3639"/>
                <a:ext cx="34" cy="8"/>
              </a:xfrm>
              <a:custGeom>
                <a:avLst/>
                <a:gdLst>
                  <a:gd name="T0" fmla="*/ 0 w 34"/>
                  <a:gd name="T1" fmla="*/ 8 h 8"/>
                  <a:gd name="T2" fmla="*/ 0 w 34"/>
                  <a:gd name="T3" fmla="*/ 0 h 8"/>
                  <a:gd name="T4" fmla="*/ 34 w 34"/>
                  <a:gd name="T5" fmla="*/ 0 h 8"/>
                  <a:gd name="T6" fmla="*/ 34 w 34"/>
                  <a:gd name="T7" fmla="*/ 6 h 8"/>
                  <a:gd name="T8" fmla="*/ 0 w 34"/>
                  <a:gd name="T9" fmla="*/ 8 h 8"/>
                  <a:gd name="T10" fmla="*/ 0 60000 65536"/>
                  <a:gd name="T11" fmla="*/ 0 60000 65536"/>
                  <a:gd name="T12" fmla="*/ 0 60000 65536"/>
                  <a:gd name="T13" fmla="*/ 0 60000 65536"/>
                  <a:gd name="T14" fmla="*/ 0 60000 65536"/>
                  <a:gd name="T15" fmla="*/ 0 w 34"/>
                  <a:gd name="T16" fmla="*/ 0 h 8"/>
                  <a:gd name="T17" fmla="*/ 34 w 34"/>
                  <a:gd name="T18" fmla="*/ 8 h 8"/>
                </a:gdLst>
                <a:ahLst/>
                <a:cxnLst>
                  <a:cxn ang="T10">
                    <a:pos x="T0" y="T1"/>
                  </a:cxn>
                  <a:cxn ang="T11">
                    <a:pos x="T2" y="T3"/>
                  </a:cxn>
                  <a:cxn ang="T12">
                    <a:pos x="T4" y="T5"/>
                  </a:cxn>
                  <a:cxn ang="T13">
                    <a:pos x="T6" y="T7"/>
                  </a:cxn>
                  <a:cxn ang="T14">
                    <a:pos x="T8" y="T9"/>
                  </a:cxn>
                </a:cxnLst>
                <a:rect l="T15" t="T16" r="T17" b="T18"/>
                <a:pathLst>
                  <a:path w="34" h="8">
                    <a:moveTo>
                      <a:pt x="0" y="8"/>
                    </a:moveTo>
                    <a:lnTo>
                      <a:pt x="0" y="0"/>
                    </a:lnTo>
                    <a:lnTo>
                      <a:pt x="34" y="0"/>
                    </a:lnTo>
                    <a:lnTo>
                      <a:pt x="34"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3" name="íṩlîḑe"/>
              <p:cNvSpPr>
                <a:spLocks noChangeArrowheads="1"/>
              </p:cNvSpPr>
              <p:nvPr/>
            </p:nvSpPr>
            <p:spPr bwMode="auto">
              <a:xfrm>
                <a:off x="484" y="3658"/>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4" name="išḷïḋè"/>
              <p:cNvSpPr>
                <a:spLocks noChangeArrowheads="1"/>
              </p:cNvSpPr>
              <p:nvPr/>
            </p:nvSpPr>
            <p:spPr bwMode="auto">
              <a:xfrm>
                <a:off x="484" y="3678"/>
                <a:ext cx="33" cy="11"/>
              </a:xfrm>
              <a:custGeom>
                <a:avLst/>
                <a:gdLst>
                  <a:gd name="T0" fmla="*/ 0 w 33"/>
                  <a:gd name="T1" fmla="*/ 11 h 11"/>
                  <a:gd name="T2" fmla="*/ 0 w 33"/>
                  <a:gd name="T3" fmla="*/ 3 h 11"/>
                  <a:gd name="T4" fmla="*/ 33 w 33"/>
                  <a:gd name="T5" fmla="*/ 0 h 11"/>
                  <a:gd name="T6" fmla="*/ 33 w 33"/>
                  <a:gd name="T7" fmla="*/ 9 h 11"/>
                  <a:gd name="T8" fmla="*/ 0 w 33"/>
                  <a:gd name="T9" fmla="*/ 11 h 11"/>
                  <a:gd name="T10" fmla="*/ 0 60000 65536"/>
                  <a:gd name="T11" fmla="*/ 0 60000 65536"/>
                  <a:gd name="T12" fmla="*/ 0 60000 65536"/>
                  <a:gd name="T13" fmla="*/ 0 60000 65536"/>
                  <a:gd name="T14" fmla="*/ 0 60000 65536"/>
                  <a:gd name="T15" fmla="*/ 0 w 33"/>
                  <a:gd name="T16" fmla="*/ 0 h 11"/>
                  <a:gd name="T17" fmla="*/ 33 w 33"/>
                  <a:gd name="T18" fmla="*/ 11 h 11"/>
                </a:gdLst>
                <a:ahLst/>
                <a:cxnLst>
                  <a:cxn ang="T10">
                    <a:pos x="T0" y="T1"/>
                  </a:cxn>
                  <a:cxn ang="T11">
                    <a:pos x="T2" y="T3"/>
                  </a:cxn>
                  <a:cxn ang="T12">
                    <a:pos x="T4" y="T5"/>
                  </a:cxn>
                  <a:cxn ang="T13">
                    <a:pos x="T6" y="T7"/>
                  </a:cxn>
                  <a:cxn ang="T14">
                    <a:pos x="T8" y="T9"/>
                  </a:cxn>
                </a:cxnLst>
                <a:rect l="T15" t="T16" r="T17" b="T18"/>
                <a:pathLst>
                  <a:path w="33" h="11">
                    <a:moveTo>
                      <a:pt x="0" y="11"/>
                    </a:moveTo>
                    <a:lnTo>
                      <a:pt x="0" y="3"/>
                    </a:lnTo>
                    <a:lnTo>
                      <a:pt x="33" y="0"/>
                    </a:lnTo>
                    <a:lnTo>
                      <a:pt x="33" y="9"/>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5" name="îṩľîḍè"/>
              <p:cNvSpPr>
                <a:spLocks noChangeArrowheads="1"/>
              </p:cNvSpPr>
              <p:nvPr/>
            </p:nvSpPr>
            <p:spPr bwMode="auto">
              <a:xfrm>
                <a:off x="486" y="3720"/>
                <a:ext cx="33" cy="10"/>
              </a:xfrm>
              <a:custGeom>
                <a:avLst/>
                <a:gdLst>
                  <a:gd name="T0" fmla="*/ 2 w 33"/>
                  <a:gd name="T1" fmla="*/ 10 h 10"/>
                  <a:gd name="T2" fmla="*/ 0 w 33"/>
                  <a:gd name="T3" fmla="*/ 2 h 10"/>
                  <a:gd name="T4" fmla="*/ 33 w 33"/>
                  <a:gd name="T5" fmla="*/ 0 h 10"/>
                  <a:gd name="T6" fmla="*/ 33 w 33"/>
                  <a:gd name="T7" fmla="*/ 8 h 10"/>
                  <a:gd name="T8" fmla="*/ 2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2" y="10"/>
                    </a:moveTo>
                    <a:lnTo>
                      <a:pt x="0" y="2"/>
                    </a:lnTo>
                    <a:lnTo>
                      <a:pt x="33" y="0"/>
                    </a:lnTo>
                    <a:lnTo>
                      <a:pt x="33" y="8"/>
                    </a:lnTo>
                    <a:lnTo>
                      <a:pt x="2"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6" name="îṡ1iḍè"/>
              <p:cNvSpPr>
                <a:spLocks noChangeArrowheads="1"/>
              </p:cNvSpPr>
              <p:nvPr/>
            </p:nvSpPr>
            <p:spPr bwMode="auto">
              <a:xfrm>
                <a:off x="488" y="3741"/>
                <a:ext cx="33" cy="10"/>
              </a:xfrm>
              <a:custGeom>
                <a:avLst/>
                <a:gdLst>
                  <a:gd name="T0" fmla="*/ 0 w 33"/>
                  <a:gd name="T1" fmla="*/ 10 h 10"/>
                  <a:gd name="T2" fmla="*/ 0 w 33"/>
                  <a:gd name="T3" fmla="*/ 2 h 10"/>
                  <a:gd name="T4" fmla="*/ 33 w 33"/>
                  <a:gd name="T5" fmla="*/ 0 h 10"/>
                  <a:gd name="T6" fmla="*/ 33 w 33"/>
                  <a:gd name="T7" fmla="*/ 8 h 10"/>
                  <a:gd name="T8" fmla="*/ 0 w 33"/>
                  <a:gd name="T9" fmla="*/ 1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0" y="10"/>
                    </a:moveTo>
                    <a:lnTo>
                      <a:pt x="0" y="2"/>
                    </a:lnTo>
                    <a:lnTo>
                      <a:pt x="33" y="0"/>
                    </a:lnTo>
                    <a:lnTo>
                      <a:pt x="33" y="8"/>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7" name="ïṣlîḓè"/>
              <p:cNvSpPr>
                <a:spLocks noChangeArrowheads="1"/>
              </p:cNvSpPr>
              <p:nvPr/>
            </p:nvSpPr>
            <p:spPr bwMode="auto">
              <a:xfrm>
                <a:off x="488" y="3761"/>
                <a:ext cx="35" cy="9"/>
              </a:xfrm>
              <a:custGeom>
                <a:avLst/>
                <a:gdLst>
                  <a:gd name="T0" fmla="*/ 2 w 35"/>
                  <a:gd name="T1" fmla="*/ 9 h 9"/>
                  <a:gd name="T2" fmla="*/ 0 w 35"/>
                  <a:gd name="T3" fmla="*/ 3 h 9"/>
                  <a:gd name="T4" fmla="*/ 33 w 35"/>
                  <a:gd name="T5" fmla="*/ 0 h 9"/>
                  <a:gd name="T6" fmla="*/ 35 w 35"/>
                  <a:gd name="T7" fmla="*/ 9 h 9"/>
                  <a:gd name="T8" fmla="*/ 2 w 35"/>
                  <a:gd name="T9" fmla="*/ 9 h 9"/>
                  <a:gd name="T10" fmla="*/ 0 60000 65536"/>
                  <a:gd name="T11" fmla="*/ 0 60000 65536"/>
                  <a:gd name="T12" fmla="*/ 0 60000 65536"/>
                  <a:gd name="T13" fmla="*/ 0 60000 65536"/>
                  <a:gd name="T14" fmla="*/ 0 60000 65536"/>
                  <a:gd name="T15" fmla="*/ 0 w 35"/>
                  <a:gd name="T16" fmla="*/ 0 h 9"/>
                  <a:gd name="T17" fmla="*/ 35 w 35"/>
                  <a:gd name="T18" fmla="*/ 9 h 9"/>
                </a:gdLst>
                <a:ahLst/>
                <a:cxnLst>
                  <a:cxn ang="T10">
                    <a:pos x="T0" y="T1"/>
                  </a:cxn>
                  <a:cxn ang="T11">
                    <a:pos x="T2" y="T3"/>
                  </a:cxn>
                  <a:cxn ang="T12">
                    <a:pos x="T4" y="T5"/>
                  </a:cxn>
                  <a:cxn ang="T13">
                    <a:pos x="T6" y="T7"/>
                  </a:cxn>
                  <a:cxn ang="T14">
                    <a:pos x="T8" y="T9"/>
                  </a:cxn>
                </a:cxnLst>
                <a:rect l="T15" t="T16" r="T17" b="T18"/>
                <a:pathLst>
                  <a:path w="35" h="9">
                    <a:moveTo>
                      <a:pt x="2" y="9"/>
                    </a:moveTo>
                    <a:lnTo>
                      <a:pt x="0" y="3"/>
                    </a:lnTo>
                    <a:lnTo>
                      <a:pt x="33" y="0"/>
                    </a:lnTo>
                    <a:lnTo>
                      <a:pt x="35" y="9"/>
                    </a:lnTo>
                    <a:lnTo>
                      <a:pt x="2"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8" name="ïšľïḑê"/>
              <p:cNvSpPr>
                <a:spLocks noChangeArrowheads="1"/>
              </p:cNvSpPr>
              <p:nvPr/>
            </p:nvSpPr>
            <p:spPr bwMode="auto">
              <a:xfrm>
                <a:off x="490" y="3782"/>
                <a:ext cx="33" cy="9"/>
              </a:xfrm>
              <a:custGeom>
                <a:avLst/>
                <a:gdLst>
                  <a:gd name="T0" fmla="*/ 0 w 33"/>
                  <a:gd name="T1" fmla="*/ 9 h 9"/>
                  <a:gd name="T2" fmla="*/ 0 w 33"/>
                  <a:gd name="T3" fmla="*/ 2 h 9"/>
                  <a:gd name="T4" fmla="*/ 33 w 33"/>
                  <a:gd name="T5" fmla="*/ 0 h 9"/>
                  <a:gd name="T6" fmla="*/ 33 w 33"/>
                  <a:gd name="T7" fmla="*/ 9 h 9"/>
                  <a:gd name="T8" fmla="*/ 0 w 33"/>
                  <a:gd name="T9" fmla="*/ 9 h 9"/>
                  <a:gd name="T10" fmla="*/ 0 60000 65536"/>
                  <a:gd name="T11" fmla="*/ 0 60000 65536"/>
                  <a:gd name="T12" fmla="*/ 0 60000 65536"/>
                  <a:gd name="T13" fmla="*/ 0 60000 65536"/>
                  <a:gd name="T14" fmla="*/ 0 60000 65536"/>
                  <a:gd name="T15" fmla="*/ 0 w 33"/>
                  <a:gd name="T16" fmla="*/ 0 h 9"/>
                  <a:gd name="T17" fmla="*/ 33 w 33"/>
                  <a:gd name="T18" fmla="*/ 9 h 9"/>
                </a:gdLst>
                <a:ahLst/>
                <a:cxnLst>
                  <a:cxn ang="T10">
                    <a:pos x="T0" y="T1"/>
                  </a:cxn>
                  <a:cxn ang="T11">
                    <a:pos x="T2" y="T3"/>
                  </a:cxn>
                  <a:cxn ang="T12">
                    <a:pos x="T4" y="T5"/>
                  </a:cxn>
                  <a:cxn ang="T13">
                    <a:pos x="T6" y="T7"/>
                  </a:cxn>
                  <a:cxn ang="T14">
                    <a:pos x="T8" y="T9"/>
                  </a:cxn>
                </a:cxnLst>
                <a:rect l="T15" t="T16" r="T17" b="T18"/>
                <a:pathLst>
                  <a:path w="33" h="9">
                    <a:moveTo>
                      <a:pt x="0" y="9"/>
                    </a:moveTo>
                    <a:lnTo>
                      <a:pt x="0" y="2"/>
                    </a:lnTo>
                    <a:lnTo>
                      <a:pt x="33" y="0"/>
                    </a:lnTo>
                    <a:lnTo>
                      <a:pt x="33"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19" name="iṥḻîḑè"/>
              <p:cNvSpPr>
                <a:spLocks noChangeArrowheads="1"/>
              </p:cNvSpPr>
              <p:nvPr/>
            </p:nvSpPr>
            <p:spPr bwMode="auto">
              <a:xfrm>
                <a:off x="492" y="3803"/>
                <a:ext cx="33" cy="8"/>
              </a:xfrm>
              <a:custGeom>
                <a:avLst/>
                <a:gdLst>
                  <a:gd name="T0" fmla="*/ 0 w 33"/>
                  <a:gd name="T1" fmla="*/ 8 h 8"/>
                  <a:gd name="T2" fmla="*/ 0 w 33"/>
                  <a:gd name="T3" fmla="*/ 2 h 8"/>
                  <a:gd name="T4" fmla="*/ 33 w 33"/>
                  <a:gd name="T5" fmla="*/ 0 h 8"/>
                  <a:gd name="T6" fmla="*/ 33 w 33"/>
                  <a:gd name="T7" fmla="*/ 6 h 8"/>
                  <a:gd name="T8" fmla="*/ 0 w 33"/>
                  <a:gd name="T9" fmla="*/ 8 h 8"/>
                  <a:gd name="T10" fmla="*/ 0 60000 65536"/>
                  <a:gd name="T11" fmla="*/ 0 60000 65536"/>
                  <a:gd name="T12" fmla="*/ 0 60000 65536"/>
                  <a:gd name="T13" fmla="*/ 0 60000 65536"/>
                  <a:gd name="T14" fmla="*/ 0 60000 65536"/>
                  <a:gd name="T15" fmla="*/ 0 w 33"/>
                  <a:gd name="T16" fmla="*/ 0 h 8"/>
                  <a:gd name="T17" fmla="*/ 33 w 33"/>
                  <a:gd name="T18" fmla="*/ 8 h 8"/>
                </a:gdLst>
                <a:ahLst/>
                <a:cxnLst>
                  <a:cxn ang="T10">
                    <a:pos x="T0" y="T1"/>
                  </a:cxn>
                  <a:cxn ang="T11">
                    <a:pos x="T2" y="T3"/>
                  </a:cxn>
                  <a:cxn ang="T12">
                    <a:pos x="T4" y="T5"/>
                  </a:cxn>
                  <a:cxn ang="T13">
                    <a:pos x="T6" y="T7"/>
                  </a:cxn>
                  <a:cxn ang="T14">
                    <a:pos x="T8" y="T9"/>
                  </a:cxn>
                </a:cxnLst>
                <a:rect l="T15" t="T16" r="T17" b="T18"/>
                <a:pathLst>
                  <a:path w="33" h="8">
                    <a:moveTo>
                      <a:pt x="0" y="8"/>
                    </a:moveTo>
                    <a:lnTo>
                      <a:pt x="0" y="2"/>
                    </a:lnTo>
                    <a:lnTo>
                      <a:pt x="33" y="0"/>
                    </a:lnTo>
                    <a:lnTo>
                      <a:pt x="33" y="6"/>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0" name="iṥ1ïḋe"/>
              <p:cNvSpPr>
                <a:spLocks noChangeArrowheads="1"/>
              </p:cNvSpPr>
              <p:nvPr/>
            </p:nvSpPr>
            <p:spPr bwMode="auto">
              <a:xfrm>
                <a:off x="454" y="3699"/>
                <a:ext cx="65" cy="11"/>
              </a:xfrm>
              <a:custGeom>
                <a:avLst/>
                <a:gdLst>
                  <a:gd name="T0" fmla="*/ 3 w 65"/>
                  <a:gd name="T1" fmla="*/ 11 h 11"/>
                  <a:gd name="T2" fmla="*/ 0 w 65"/>
                  <a:gd name="T3" fmla="*/ 4 h 11"/>
                  <a:gd name="T4" fmla="*/ 65 w 65"/>
                  <a:gd name="T5" fmla="*/ 0 h 11"/>
                  <a:gd name="T6" fmla="*/ 65 w 65"/>
                  <a:gd name="T7" fmla="*/ 9 h 11"/>
                  <a:gd name="T8" fmla="*/ 3 w 65"/>
                  <a:gd name="T9" fmla="*/ 11 h 11"/>
                  <a:gd name="T10" fmla="*/ 0 60000 65536"/>
                  <a:gd name="T11" fmla="*/ 0 60000 65536"/>
                  <a:gd name="T12" fmla="*/ 0 60000 65536"/>
                  <a:gd name="T13" fmla="*/ 0 60000 65536"/>
                  <a:gd name="T14" fmla="*/ 0 60000 65536"/>
                  <a:gd name="T15" fmla="*/ 0 w 65"/>
                  <a:gd name="T16" fmla="*/ 0 h 11"/>
                  <a:gd name="T17" fmla="*/ 65 w 65"/>
                  <a:gd name="T18" fmla="*/ 11 h 11"/>
                </a:gdLst>
                <a:ahLst/>
                <a:cxnLst>
                  <a:cxn ang="T10">
                    <a:pos x="T0" y="T1"/>
                  </a:cxn>
                  <a:cxn ang="T11">
                    <a:pos x="T2" y="T3"/>
                  </a:cxn>
                  <a:cxn ang="T12">
                    <a:pos x="T4" y="T5"/>
                  </a:cxn>
                  <a:cxn ang="T13">
                    <a:pos x="T6" y="T7"/>
                  </a:cxn>
                  <a:cxn ang="T14">
                    <a:pos x="T8" y="T9"/>
                  </a:cxn>
                </a:cxnLst>
                <a:rect l="T15" t="T16" r="T17" b="T18"/>
                <a:pathLst>
                  <a:path w="65" h="11">
                    <a:moveTo>
                      <a:pt x="3" y="11"/>
                    </a:moveTo>
                    <a:lnTo>
                      <a:pt x="0" y="4"/>
                    </a:lnTo>
                    <a:lnTo>
                      <a:pt x="65" y="0"/>
                    </a:lnTo>
                    <a:lnTo>
                      <a:pt x="65" y="9"/>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1" name="ïṡļiḓé"/>
              <p:cNvSpPr>
                <a:spLocks noChangeArrowheads="1"/>
              </p:cNvSpPr>
              <p:nvPr/>
            </p:nvSpPr>
            <p:spPr bwMode="auto">
              <a:xfrm>
                <a:off x="463" y="3824"/>
                <a:ext cx="62" cy="10"/>
              </a:xfrm>
              <a:custGeom>
                <a:avLst/>
                <a:gdLst>
                  <a:gd name="T0" fmla="*/ 0 w 62"/>
                  <a:gd name="T1" fmla="*/ 10 h 10"/>
                  <a:gd name="T2" fmla="*/ 0 w 62"/>
                  <a:gd name="T3" fmla="*/ 4 h 10"/>
                  <a:gd name="T4" fmla="*/ 62 w 62"/>
                  <a:gd name="T5" fmla="*/ 0 h 10"/>
                  <a:gd name="T6" fmla="*/ 62 w 62"/>
                  <a:gd name="T7" fmla="*/ 6 h 10"/>
                  <a:gd name="T8" fmla="*/ 0 w 62"/>
                  <a:gd name="T9" fmla="*/ 10 h 10"/>
                  <a:gd name="T10" fmla="*/ 0 60000 65536"/>
                  <a:gd name="T11" fmla="*/ 0 60000 65536"/>
                  <a:gd name="T12" fmla="*/ 0 60000 65536"/>
                  <a:gd name="T13" fmla="*/ 0 60000 65536"/>
                  <a:gd name="T14" fmla="*/ 0 60000 65536"/>
                  <a:gd name="T15" fmla="*/ 0 w 62"/>
                  <a:gd name="T16" fmla="*/ 0 h 10"/>
                  <a:gd name="T17" fmla="*/ 62 w 62"/>
                  <a:gd name="T18" fmla="*/ 10 h 10"/>
                </a:gdLst>
                <a:ahLst/>
                <a:cxnLst>
                  <a:cxn ang="T10">
                    <a:pos x="T0" y="T1"/>
                  </a:cxn>
                  <a:cxn ang="T11">
                    <a:pos x="T2" y="T3"/>
                  </a:cxn>
                  <a:cxn ang="T12">
                    <a:pos x="T4" y="T5"/>
                  </a:cxn>
                  <a:cxn ang="T13">
                    <a:pos x="T6" y="T7"/>
                  </a:cxn>
                  <a:cxn ang="T14">
                    <a:pos x="T8" y="T9"/>
                  </a:cxn>
                </a:cxnLst>
                <a:rect l="T15" t="T16" r="T17" b="T18"/>
                <a:pathLst>
                  <a:path w="62" h="10">
                    <a:moveTo>
                      <a:pt x="0" y="10"/>
                    </a:moveTo>
                    <a:lnTo>
                      <a:pt x="0" y="4"/>
                    </a:lnTo>
                    <a:lnTo>
                      <a:pt x="62" y="0"/>
                    </a:lnTo>
                    <a:lnTo>
                      <a:pt x="62"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2" name="íś1îḓê"/>
              <p:cNvSpPr>
                <a:spLocks noChangeArrowheads="1"/>
              </p:cNvSpPr>
              <p:nvPr/>
            </p:nvSpPr>
            <p:spPr bwMode="auto">
              <a:xfrm>
                <a:off x="448" y="3577"/>
                <a:ext cx="65" cy="10"/>
              </a:xfrm>
              <a:custGeom>
                <a:avLst/>
                <a:gdLst>
                  <a:gd name="T0" fmla="*/ 0 w 65"/>
                  <a:gd name="T1" fmla="*/ 10 h 10"/>
                  <a:gd name="T2" fmla="*/ 0 w 65"/>
                  <a:gd name="T3" fmla="*/ 2 h 10"/>
                  <a:gd name="T4" fmla="*/ 63 w 65"/>
                  <a:gd name="T5" fmla="*/ 0 h 10"/>
                  <a:gd name="T6" fmla="*/ 65 w 65"/>
                  <a:gd name="T7" fmla="*/ 6 h 10"/>
                  <a:gd name="T8" fmla="*/ 0 w 65"/>
                  <a:gd name="T9" fmla="*/ 10 h 10"/>
                  <a:gd name="T10" fmla="*/ 0 60000 65536"/>
                  <a:gd name="T11" fmla="*/ 0 60000 65536"/>
                  <a:gd name="T12" fmla="*/ 0 60000 65536"/>
                  <a:gd name="T13" fmla="*/ 0 60000 65536"/>
                  <a:gd name="T14" fmla="*/ 0 60000 65536"/>
                  <a:gd name="T15" fmla="*/ 0 w 65"/>
                  <a:gd name="T16" fmla="*/ 0 h 10"/>
                  <a:gd name="T17" fmla="*/ 65 w 65"/>
                  <a:gd name="T18" fmla="*/ 10 h 10"/>
                </a:gdLst>
                <a:ahLst/>
                <a:cxnLst>
                  <a:cxn ang="T10">
                    <a:pos x="T0" y="T1"/>
                  </a:cxn>
                  <a:cxn ang="T11">
                    <a:pos x="T2" y="T3"/>
                  </a:cxn>
                  <a:cxn ang="T12">
                    <a:pos x="T4" y="T5"/>
                  </a:cxn>
                  <a:cxn ang="T13">
                    <a:pos x="T6" y="T7"/>
                  </a:cxn>
                  <a:cxn ang="T14">
                    <a:pos x="T8" y="T9"/>
                  </a:cxn>
                </a:cxnLst>
                <a:rect l="T15" t="T16" r="T17" b="T18"/>
                <a:pathLst>
                  <a:path w="65" h="10">
                    <a:moveTo>
                      <a:pt x="0" y="10"/>
                    </a:moveTo>
                    <a:lnTo>
                      <a:pt x="0" y="2"/>
                    </a:lnTo>
                    <a:lnTo>
                      <a:pt x="63" y="0"/>
                    </a:lnTo>
                    <a:lnTo>
                      <a:pt x="65" y="6"/>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3" name="ïṩlídè"/>
              <p:cNvSpPr>
                <a:spLocks noChangeArrowheads="1"/>
              </p:cNvSpPr>
              <p:nvPr/>
            </p:nvSpPr>
            <p:spPr bwMode="auto">
              <a:xfrm>
                <a:off x="606" y="3525"/>
                <a:ext cx="69" cy="39"/>
              </a:xfrm>
              <a:custGeom>
                <a:avLst/>
                <a:gdLst>
                  <a:gd name="T0" fmla="*/ 0 w 33"/>
                  <a:gd name="T1" fmla="*/ 0 h 19"/>
                  <a:gd name="T2" fmla="*/ 33 w 33"/>
                  <a:gd name="T3" fmla="*/ 39 h 19"/>
                  <a:gd name="T4" fmla="*/ 69 w 33"/>
                  <a:gd name="T5" fmla="*/ 0 h 19"/>
                  <a:gd name="T6" fmla="*/ 0 w 33"/>
                  <a:gd name="T7" fmla="*/ 0 h 19"/>
                  <a:gd name="T8" fmla="*/ 0 60000 65536"/>
                  <a:gd name="T9" fmla="*/ 0 60000 65536"/>
                  <a:gd name="T10" fmla="*/ 0 60000 65536"/>
                  <a:gd name="T11" fmla="*/ 0 60000 65536"/>
                  <a:gd name="T12" fmla="*/ 0 w 33"/>
                  <a:gd name="T13" fmla="*/ 0 h 19"/>
                  <a:gd name="T14" fmla="*/ 33 w 33"/>
                  <a:gd name="T15" fmla="*/ 19 h 19"/>
                </a:gdLst>
                <a:ahLst/>
                <a:cxnLst>
                  <a:cxn ang="T8">
                    <a:pos x="T0" y="T1"/>
                  </a:cxn>
                  <a:cxn ang="T9">
                    <a:pos x="T2" y="T3"/>
                  </a:cxn>
                  <a:cxn ang="T10">
                    <a:pos x="T4" y="T5"/>
                  </a:cxn>
                  <a:cxn ang="T11">
                    <a:pos x="T6" y="T7"/>
                  </a:cxn>
                </a:cxnLst>
                <a:rect l="T12" t="T13" r="T14" b="T15"/>
                <a:pathLst>
                  <a:path w="33" h="19">
                    <a:moveTo>
                      <a:pt x="0" y="0"/>
                    </a:moveTo>
                    <a:cubicBezTo>
                      <a:pt x="0" y="10"/>
                      <a:pt x="7" y="19"/>
                      <a:pt x="16" y="19"/>
                    </a:cubicBezTo>
                    <a:cubicBezTo>
                      <a:pt x="25" y="19"/>
                      <a:pt x="33" y="10"/>
                      <a:pt x="33" y="0"/>
                    </a:cubicBezTo>
                    <a:lnTo>
                      <a:pt x="0" y="0"/>
                    </a:lnTo>
                    <a:close/>
                  </a:path>
                </a:pathLst>
              </a:custGeom>
              <a:solidFill>
                <a:srgbClr val="F168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4" name="ïṧḻíḍê"/>
              <p:cNvSpPr>
                <a:spLocks noChangeArrowheads="1"/>
              </p:cNvSpPr>
              <p:nvPr/>
            </p:nvSpPr>
            <p:spPr bwMode="auto">
              <a:xfrm>
                <a:off x="606" y="2826"/>
                <a:ext cx="69" cy="674"/>
              </a:xfrm>
              <a:prstGeom prst="rect">
                <a:avLst/>
              </a:prstGeom>
              <a:solidFill>
                <a:srgbClr val="FAC76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5" name="îSḻîḋê"/>
              <p:cNvSpPr>
                <a:spLocks noChangeArrowheads="1"/>
              </p:cNvSpPr>
              <p:nvPr/>
            </p:nvSpPr>
            <p:spPr bwMode="auto">
              <a:xfrm>
                <a:off x="631" y="2826"/>
                <a:ext cx="17" cy="674"/>
              </a:xfrm>
              <a:prstGeom prst="rect">
                <a:avLst/>
              </a:pr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6" name="ísliďè"/>
              <p:cNvSpPr>
                <a:spLocks noChangeArrowheads="1"/>
              </p:cNvSpPr>
              <p:nvPr/>
            </p:nvSpPr>
            <p:spPr bwMode="auto">
              <a:xfrm>
                <a:off x="606" y="3481"/>
                <a:ext cx="6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27" name="îŝlîḓè"/>
              <p:cNvSpPr>
                <a:spLocks noChangeArrowheads="1"/>
              </p:cNvSpPr>
              <p:nvPr/>
            </p:nvSpPr>
            <p:spPr bwMode="auto">
              <a:xfrm>
                <a:off x="604" y="2732"/>
                <a:ext cx="71" cy="94"/>
              </a:xfrm>
              <a:custGeom>
                <a:avLst/>
                <a:gdLst>
                  <a:gd name="T0" fmla="*/ 21 w 71"/>
                  <a:gd name="T1" fmla="*/ 0 h 94"/>
                  <a:gd name="T2" fmla="*/ 0 w 71"/>
                  <a:gd name="T3" fmla="*/ 94 h 94"/>
                  <a:gd name="T4" fmla="*/ 71 w 71"/>
                  <a:gd name="T5" fmla="*/ 94 h 94"/>
                  <a:gd name="T6" fmla="*/ 50 w 71"/>
                  <a:gd name="T7" fmla="*/ 0 h 94"/>
                  <a:gd name="T8" fmla="*/ 21 w 71"/>
                  <a:gd name="T9" fmla="*/ 0 h 94"/>
                  <a:gd name="T10" fmla="*/ 0 60000 65536"/>
                  <a:gd name="T11" fmla="*/ 0 60000 65536"/>
                  <a:gd name="T12" fmla="*/ 0 60000 65536"/>
                  <a:gd name="T13" fmla="*/ 0 60000 65536"/>
                  <a:gd name="T14" fmla="*/ 0 60000 65536"/>
                  <a:gd name="T15" fmla="*/ 0 w 71"/>
                  <a:gd name="T16" fmla="*/ 0 h 94"/>
                  <a:gd name="T17" fmla="*/ 71 w 71"/>
                  <a:gd name="T18" fmla="*/ 94 h 94"/>
                </a:gdLst>
                <a:ahLst/>
                <a:cxnLst>
                  <a:cxn ang="T10">
                    <a:pos x="T0" y="T1"/>
                  </a:cxn>
                  <a:cxn ang="T11">
                    <a:pos x="T2" y="T3"/>
                  </a:cxn>
                  <a:cxn ang="T12">
                    <a:pos x="T4" y="T5"/>
                  </a:cxn>
                  <a:cxn ang="T13">
                    <a:pos x="T6" y="T7"/>
                  </a:cxn>
                  <a:cxn ang="T14">
                    <a:pos x="T8" y="T9"/>
                  </a:cxn>
                </a:cxnLst>
                <a:rect l="T15" t="T16" r="T17" b="T18"/>
                <a:pathLst>
                  <a:path w="71" h="94">
                    <a:moveTo>
                      <a:pt x="21" y="0"/>
                    </a:moveTo>
                    <a:lnTo>
                      <a:pt x="0" y="94"/>
                    </a:lnTo>
                    <a:lnTo>
                      <a:pt x="71" y="94"/>
                    </a:lnTo>
                    <a:lnTo>
                      <a:pt x="50"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8" name="ïṡḻïḓe"/>
              <p:cNvSpPr>
                <a:spLocks noChangeArrowheads="1"/>
              </p:cNvSpPr>
              <p:nvPr/>
            </p:nvSpPr>
            <p:spPr bwMode="auto">
              <a:xfrm>
                <a:off x="625" y="2668"/>
                <a:ext cx="29" cy="64"/>
              </a:xfrm>
              <a:custGeom>
                <a:avLst/>
                <a:gdLst>
                  <a:gd name="T0" fmla="*/ 29 w 29"/>
                  <a:gd name="T1" fmla="*/ 64 h 64"/>
                  <a:gd name="T2" fmla="*/ 14 w 29"/>
                  <a:gd name="T3" fmla="*/ 0 h 64"/>
                  <a:gd name="T4" fmla="*/ 0 w 29"/>
                  <a:gd name="T5" fmla="*/ 64 h 64"/>
                  <a:gd name="T6" fmla="*/ 29 w 29"/>
                  <a:gd name="T7" fmla="*/ 64 h 64"/>
                  <a:gd name="T8" fmla="*/ 0 60000 65536"/>
                  <a:gd name="T9" fmla="*/ 0 60000 65536"/>
                  <a:gd name="T10" fmla="*/ 0 60000 65536"/>
                  <a:gd name="T11" fmla="*/ 0 60000 65536"/>
                  <a:gd name="T12" fmla="*/ 0 w 29"/>
                  <a:gd name="T13" fmla="*/ 0 h 64"/>
                  <a:gd name="T14" fmla="*/ 29 w 29"/>
                  <a:gd name="T15" fmla="*/ 64 h 64"/>
                </a:gdLst>
                <a:ahLst/>
                <a:cxnLst>
                  <a:cxn ang="T8">
                    <a:pos x="T0" y="T1"/>
                  </a:cxn>
                  <a:cxn ang="T9">
                    <a:pos x="T2" y="T3"/>
                  </a:cxn>
                  <a:cxn ang="T10">
                    <a:pos x="T4" y="T5"/>
                  </a:cxn>
                  <a:cxn ang="T11">
                    <a:pos x="T6" y="T7"/>
                  </a:cxn>
                </a:cxnLst>
                <a:rect l="T12" t="T13" r="T14" b="T15"/>
                <a:pathLst>
                  <a:path w="29" h="64">
                    <a:moveTo>
                      <a:pt x="29" y="64"/>
                    </a:moveTo>
                    <a:lnTo>
                      <a:pt x="14" y="0"/>
                    </a:lnTo>
                    <a:lnTo>
                      <a:pt x="0" y="64"/>
                    </a:lnTo>
                    <a:lnTo>
                      <a:pt x="29" y="64"/>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29" name="íṥļïḓé"/>
              <p:cNvSpPr>
                <a:spLocks noChangeArrowheads="1"/>
              </p:cNvSpPr>
              <p:nvPr/>
            </p:nvSpPr>
            <p:spPr bwMode="auto">
              <a:xfrm>
                <a:off x="720" y="3614"/>
                <a:ext cx="69" cy="40"/>
              </a:xfrm>
              <a:custGeom>
                <a:avLst/>
                <a:gdLst>
                  <a:gd name="T0" fmla="*/ 0 w 33"/>
                  <a:gd name="T1" fmla="*/ 0 h 19"/>
                  <a:gd name="T2" fmla="*/ 33 w 33"/>
                  <a:gd name="T3" fmla="*/ 40 h 19"/>
                  <a:gd name="T4" fmla="*/ 69 w 33"/>
                  <a:gd name="T5" fmla="*/ 0 h 19"/>
                  <a:gd name="T6" fmla="*/ 0 w 33"/>
                  <a:gd name="T7" fmla="*/ 0 h 19"/>
                  <a:gd name="T8" fmla="*/ 0 60000 65536"/>
                  <a:gd name="T9" fmla="*/ 0 60000 65536"/>
                  <a:gd name="T10" fmla="*/ 0 60000 65536"/>
                  <a:gd name="T11" fmla="*/ 0 60000 65536"/>
                  <a:gd name="T12" fmla="*/ 0 w 33"/>
                  <a:gd name="T13" fmla="*/ 0 h 19"/>
                  <a:gd name="T14" fmla="*/ 33 w 33"/>
                  <a:gd name="T15" fmla="*/ 19 h 19"/>
                </a:gdLst>
                <a:ahLst/>
                <a:cxnLst>
                  <a:cxn ang="T8">
                    <a:pos x="T0" y="T1"/>
                  </a:cxn>
                  <a:cxn ang="T9">
                    <a:pos x="T2" y="T3"/>
                  </a:cxn>
                  <a:cxn ang="T10">
                    <a:pos x="T4" y="T5"/>
                  </a:cxn>
                  <a:cxn ang="T11">
                    <a:pos x="T6" y="T7"/>
                  </a:cxn>
                </a:cxnLst>
                <a:rect l="T12" t="T13" r="T14" b="T15"/>
                <a:pathLst>
                  <a:path w="33" h="19">
                    <a:moveTo>
                      <a:pt x="0" y="0"/>
                    </a:moveTo>
                    <a:cubicBezTo>
                      <a:pt x="0" y="11"/>
                      <a:pt x="7" y="19"/>
                      <a:pt x="16" y="19"/>
                    </a:cubicBezTo>
                    <a:cubicBezTo>
                      <a:pt x="25" y="19"/>
                      <a:pt x="33" y="10"/>
                      <a:pt x="33" y="0"/>
                    </a:cubicBezTo>
                    <a:lnTo>
                      <a:pt x="0" y="0"/>
                    </a:lnTo>
                    <a:close/>
                  </a:path>
                </a:pathLst>
              </a:custGeom>
              <a:solidFill>
                <a:srgbClr val="F168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0" name="íṡḻïḑé"/>
              <p:cNvSpPr>
                <a:spLocks noChangeArrowheads="1"/>
              </p:cNvSpPr>
              <p:nvPr/>
            </p:nvSpPr>
            <p:spPr bwMode="auto">
              <a:xfrm>
                <a:off x="712" y="2915"/>
                <a:ext cx="77" cy="676"/>
              </a:xfrm>
              <a:custGeom>
                <a:avLst/>
                <a:gdLst>
                  <a:gd name="T0" fmla="*/ 77 w 77"/>
                  <a:gd name="T1" fmla="*/ 674 h 676"/>
                  <a:gd name="T2" fmla="*/ 69 w 77"/>
                  <a:gd name="T3" fmla="*/ 0 h 676"/>
                  <a:gd name="T4" fmla="*/ 0 w 77"/>
                  <a:gd name="T5" fmla="*/ 2 h 676"/>
                  <a:gd name="T6" fmla="*/ 6 w 77"/>
                  <a:gd name="T7" fmla="*/ 676 h 676"/>
                  <a:gd name="T8" fmla="*/ 77 w 77"/>
                  <a:gd name="T9" fmla="*/ 674 h 676"/>
                  <a:gd name="T10" fmla="*/ 0 60000 65536"/>
                  <a:gd name="T11" fmla="*/ 0 60000 65536"/>
                  <a:gd name="T12" fmla="*/ 0 60000 65536"/>
                  <a:gd name="T13" fmla="*/ 0 60000 65536"/>
                  <a:gd name="T14" fmla="*/ 0 60000 65536"/>
                  <a:gd name="T15" fmla="*/ 0 w 77"/>
                  <a:gd name="T16" fmla="*/ 0 h 676"/>
                  <a:gd name="T17" fmla="*/ 77 w 77"/>
                  <a:gd name="T18" fmla="*/ 676 h 676"/>
                </a:gdLst>
                <a:ahLst/>
                <a:cxnLst>
                  <a:cxn ang="T10">
                    <a:pos x="T0" y="T1"/>
                  </a:cxn>
                  <a:cxn ang="T11">
                    <a:pos x="T2" y="T3"/>
                  </a:cxn>
                  <a:cxn ang="T12">
                    <a:pos x="T4" y="T5"/>
                  </a:cxn>
                  <a:cxn ang="T13">
                    <a:pos x="T6" y="T7"/>
                  </a:cxn>
                  <a:cxn ang="T14">
                    <a:pos x="T8" y="T9"/>
                  </a:cxn>
                </a:cxnLst>
                <a:rect l="T15" t="T16" r="T17" b="T18"/>
                <a:pathLst>
                  <a:path w="77" h="676">
                    <a:moveTo>
                      <a:pt x="77" y="674"/>
                    </a:moveTo>
                    <a:lnTo>
                      <a:pt x="69" y="0"/>
                    </a:lnTo>
                    <a:lnTo>
                      <a:pt x="0" y="2"/>
                    </a:lnTo>
                    <a:lnTo>
                      <a:pt x="6" y="676"/>
                    </a:lnTo>
                    <a:lnTo>
                      <a:pt x="77" y="674"/>
                    </a:lnTo>
                    <a:close/>
                  </a:path>
                </a:pathLst>
              </a:custGeom>
              <a:solidFill>
                <a:srgbClr val="1C9E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1" name="ïṣ1iḋé"/>
              <p:cNvSpPr>
                <a:spLocks noChangeArrowheads="1"/>
              </p:cNvSpPr>
              <p:nvPr/>
            </p:nvSpPr>
            <p:spPr bwMode="auto">
              <a:xfrm>
                <a:off x="737" y="2917"/>
                <a:ext cx="25" cy="674"/>
              </a:xfrm>
              <a:custGeom>
                <a:avLst/>
                <a:gdLst>
                  <a:gd name="T0" fmla="*/ 25 w 25"/>
                  <a:gd name="T1" fmla="*/ 674 h 674"/>
                  <a:gd name="T2" fmla="*/ 19 w 25"/>
                  <a:gd name="T3" fmla="*/ 0 h 674"/>
                  <a:gd name="T4" fmla="*/ 0 w 25"/>
                  <a:gd name="T5" fmla="*/ 0 h 674"/>
                  <a:gd name="T6" fmla="*/ 8 w 25"/>
                  <a:gd name="T7" fmla="*/ 674 h 674"/>
                  <a:gd name="T8" fmla="*/ 25 w 25"/>
                  <a:gd name="T9" fmla="*/ 674 h 674"/>
                  <a:gd name="T10" fmla="*/ 0 60000 65536"/>
                  <a:gd name="T11" fmla="*/ 0 60000 65536"/>
                  <a:gd name="T12" fmla="*/ 0 60000 65536"/>
                  <a:gd name="T13" fmla="*/ 0 60000 65536"/>
                  <a:gd name="T14" fmla="*/ 0 60000 65536"/>
                  <a:gd name="T15" fmla="*/ 0 w 25"/>
                  <a:gd name="T16" fmla="*/ 0 h 674"/>
                  <a:gd name="T17" fmla="*/ 25 w 25"/>
                  <a:gd name="T18" fmla="*/ 674 h 674"/>
                </a:gdLst>
                <a:ahLst/>
                <a:cxnLst>
                  <a:cxn ang="T10">
                    <a:pos x="T0" y="T1"/>
                  </a:cxn>
                  <a:cxn ang="T11">
                    <a:pos x="T2" y="T3"/>
                  </a:cxn>
                  <a:cxn ang="T12">
                    <a:pos x="T4" y="T5"/>
                  </a:cxn>
                  <a:cxn ang="T13">
                    <a:pos x="T6" y="T7"/>
                  </a:cxn>
                  <a:cxn ang="T14">
                    <a:pos x="T8" y="T9"/>
                  </a:cxn>
                </a:cxnLst>
                <a:rect l="T15" t="T16" r="T17" b="T18"/>
                <a:pathLst>
                  <a:path w="25" h="674">
                    <a:moveTo>
                      <a:pt x="25" y="674"/>
                    </a:moveTo>
                    <a:lnTo>
                      <a:pt x="19" y="0"/>
                    </a:lnTo>
                    <a:lnTo>
                      <a:pt x="0" y="0"/>
                    </a:lnTo>
                    <a:lnTo>
                      <a:pt x="8" y="674"/>
                    </a:lnTo>
                    <a:lnTo>
                      <a:pt x="25" y="674"/>
                    </a:lnTo>
                    <a:close/>
                  </a:path>
                </a:pathLst>
              </a:custGeom>
              <a:solidFill>
                <a:srgbClr val="EE683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2" name="îšļïḓè"/>
              <p:cNvSpPr>
                <a:spLocks noChangeArrowheads="1"/>
              </p:cNvSpPr>
              <p:nvPr/>
            </p:nvSpPr>
            <p:spPr bwMode="auto">
              <a:xfrm>
                <a:off x="718" y="3573"/>
                <a:ext cx="71" cy="41"/>
              </a:xfrm>
              <a:custGeom>
                <a:avLst/>
                <a:gdLst>
                  <a:gd name="T0" fmla="*/ 71 w 71"/>
                  <a:gd name="T1" fmla="*/ 41 h 41"/>
                  <a:gd name="T2" fmla="*/ 69 w 71"/>
                  <a:gd name="T3" fmla="*/ 0 h 41"/>
                  <a:gd name="T4" fmla="*/ 0 w 71"/>
                  <a:gd name="T5" fmla="*/ 0 h 41"/>
                  <a:gd name="T6" fmla="*/ 2 w 71"/>
                  <a:gd name="T7" fmla="*/ 41 h 41"/>
                  <a:gd name="T8" fmla="*/ 71 w 71"/>
                  <a:gd name="T9" fmla="*/ 41 h 41"/>
                  <a:gd name="T10" fmla="*/ 0 60000 65536"/>
                  <a:gd name="T11" fmla="*/ 0 60000 65536"/>
                  <a:gd name="T12" fmla="*/ 0 60000 65536"/>
                  <a:gd name="T13" fmla="*/ 0 60000 65536"/>
                  <a:gd name="T14" fmla="*/ 0 60000 65536"/>
                  <a:gd name="T15" fmla="*/ 0 w 71"/>
                  <a:gd name="T16" fmla="*/ 0 h 41"/>
                  <a:gd name="T17" fmla="*/ 71 w 71"/>
                  <a:gd name="T18" fmla="*/ 41 h 41"/>
                </a:gdLst>
                <a:ahLst/>
                <a:cxnLst>
                  <a:cxn ang="T10">
                    <a:pos x="T0" y="T1"/>
                  </a:cxn>
                  <a:cxn ang="T11">
                    <a:pos x="T2" y="T3"/>
                  </a:cxn>
                  <a:cxn ang="T12">
                    <a:pos x="T4" y="T5"/>
                  </a:cxn>
                  <a:cxn ang="T13">
                    <a:pos x="T6" y="T7"/>
                  </a:cxn>
                  <a:cxn ang="T14">
                    <a:pos x="T8" y="T9"/>
                  </a:cxn>
                </a:cxnLst>
                <a:rect l="T15" t="T16" r="T17" b="T18"/>
                <a:pathLst>
                  <a:path w="71" h="41">
                    <a:moveTo>
                      <a:pt x="71" y="41"/>
                    </a:moveTo>
                    <a:lnTo>
                      <a:pt x="69" y="0"/>
                    </a:lnTo>
                    <a:lnTo>
                      <a:pt x="0" y="0"/>
                    </a:lnTo>
                    <a:lnTo>
                      <a:pt x="2" y="41"/>
                    </a:lnTo>
                    <a:lnTo>
                      <a:pt x="71" y="41"/>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3" name="i$1îḍe"/>
              <p:cNvSpPr>
                <a:spLocks noChangeArrowheads="1"/>
              </p:cNvSpPr>
              <p:nvPr/>
            </p:nvSpPr>
            <p:spPr bwMode="auto">
              <a:xfrm>
                <a:off x="712" y="2822"/>
                <a:ext cx="69" cy="95"/>
              </a:xfrm>
              <a:custGeom>
                <a:avLst/>
                <a:gdLst>
                  <a:gd name="T0" fmla="*/ 21 w 69"/>
                  <a:gd name="T1" fmla="*/ 0 h 95"/>
                  <a:gd name="T2" fmla="*/ 0 w 69"/>
                  <a:gd name="T3" fmla="*/ 95 h 95"/>
                  <a:gd name="T4" fmla="*/ 69 w 69"/>
                  <a:gd name="T5" fmla="*/ 93 h 95"/>
                  <a:gd name="T6" fmla="*/ 48 w 69"/>
                  <a:gd name="T7" fmla="*/ 0 h 95"/>
                  <a:gd name="T8" fmla="*/ 21 w 69"/>
                  <a:gd name="T9" fmla="*/ 0 h 95"/>
                  <a:gd name="T10" fmla="*/ 0 60000 65536"/>
                  <a:gd name="T11" fmla="*/ 0 60000 65536"/>
                  <a:gd name="T12" fmla="*/ 0 60000 65536"/>
                  <a:gd name="T13" fmla="*/ 0 60000 65536"/>
                  <a:gd name="T14" fmla="*/ 0 60000 65536"/>
                  <a:gd name="T15" fmla="*/ 0 w 69"/>
                  <a:gd name="T16" fmla="*/ 0 h 95"/>
                  <a:gd name="T17" fmla="*/ 69 w 69"/>
                  <a:gd name="T18" fmla="*/ 95 h 95"/>
                </a:gdLst>
                <a:ahLst/>
                <a:cxnLst>
                  <a:cxn ang="T10">
                    <a:pos x="T0" y="T1"/>
                  </a:cxn>
                  <a:cxn ang="T11">
                    <a:pos x="T2" y="T3"/>
                  </a:cxn>
                  <a:cxn ang="T12">
                    <a:pos x="T4" y="T5"/>
                  </a:cxn>
                  <a:cxn ang="T13">
                    <a:pos x="T6" y="T7"/>
                  </a:cxn>
                  <a:cxn ang="T14">
                    <a:pos x="T8" y="T9"/>
                  </a:cxn>
                </a:cxnLst>
                <a:rect l="T15" t="T16" r="T17" b="T18"/>
                <a:pathLst>
                  <a:path w="69" h="95">
                    <a:moveTo>
                      <a:pt x="21" y="0"/>
                    </a:moveTo>
                    <a:lnTo>
                      <a:pt x="0" y="95"/>
                    </a:lnTo>
                    <a:lnTo>
                      <a:pt x="69" y="93"/>
                    </a:lnTo>
                    <a:lnTo>
                      <a:pt x="48"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4" name="ïṥľïḍé"/>
              <p:cNvSpPr>
                <a:spLocks noChangeArrowheads="1"/>
              </p:cNvSpPr>
              <p:nvPr/>
            </p:nvSpPr>
            <p:spPr bwMode="auto">
              <a:xfrm>
                <a:off x="733" y="2759"/>
                <a:ext cx="27" cy="65"/>
              </a:xfrm>
              <a:custGeom>
                <a:avLst/>
                <a:gdLst>
                  <a:gd name="T0" fmla="*/ 27 w 27"/>
                  <a:gd name="T1" fmla="*/ 63 h 65"/>
                  <a:gd name="T2" fmla="*/ 12 w 27"/>
                  <a:gd name="T3" fmla="*/ 0 h 65"/>
                  <a:gd name="T4" fmla="*/ 0 w 27"/>
                  <a:gd name="T5" fmla="*/ 65 h 65"/>
                  <a:gd name="T6" fmla="*/ 27 w 27"/>
                  <a:gd name="T7" fmla="*/ 63 h 65"/>
                  <a:gd name="T8" fmla="*/ 0 60000 65536"/>
                  <a:gd name="T9" fmla="*/ 0 60000 65536"/>
                  <a:gd name="T10" fmla="*/ 0 60000 65536"/>
                  <a:gd name="T11" fmla="*/ 0 60000 65536"/>
                  <a:gd name="T12" fmla="*/ 0 w 27"/>
                  <a:gd name="T13" fmla="*/ 0 h 65"/>
                  <a:gd name="T14" fmla="*/ 27 w 27"/>
                  <a:gd name="T15" fmla="*/ 65 h 65"/>
                </a:gdLst>
                <a:ahLst/>
                <a:cxnLst>
                  <a:cxn ang="T8">
                    <a:pos x="T0" y="T1"/>
                  </a:cxn>
                  <a:cxn ang="T9">
                    <a:pos x="T2" y="T3"/>
                  </a:cxn>
                  <a:cxn ang="T10">
                    <a:pos x="T4" y="T5"/>
                  </a:cxn>
                  <a:cxn ang="T11">
                    <a:pos x="T6" y="T7"/>
                  </a:cxn>
                </a:cxnLst>
                <a:rect l="T12" t="T13" r="T14" b="T15"/>
                <a:pathLst>
                  <a:path w="27" h="65">
                    <a:moveTo>
                      <a:pt x="27" y="63"/>
                    </a:moveTo>
                    <a:lnTo>
                      <a:pt x="12" y="0"/>
                    </a:lnTo>
                    <a:lnTo>
                      <a:pt x="0" y="65"/>
                    </a:lnTo>
                    <a:lnTo>
                      <a:pt x="27" y="63"/>
                    </a:lnTo>
                    <a:close/>
                  </a:path>
                </a:pathLst>
              </a:custGeom>
              <a:solidFill>
                <a:srgbClr val="1A3A4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35" name="íŝľîḓé"/>
              <p:cNvSpPr>
                <a:spLocks noChangeArrowheads="1"/>
              </p:cNvSpPr>
              <p:nvPr/>
            </p:nvSpPr>
            <p:spPr bwMode="auto">
              <a:xfrm>
                <a:off x="326" y="3290"/>
                <a:ext cx="558" cy="656"/>
              </a:xfrm>
              <a:prstGeom prst="rect">
                <a:avLst/>
              </a:prstGeom>
              <a:solidFill>
                <a:srgbClr val="1B9F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6" name="íš1îďe"/>
              <p:cNvSpPr>
                <a:spLocks noChangeArrowheads="1"/>
              </p:cNvSpPr>
              <p:nvPr/>
            </p:nvSpPr>
            <p:spPr bwMode="auto">
              <a:xfrm>
                <a:off x="3956" y="1753"/>
                <a:ext cx="1878" cy="2193"/>
              </a:xfrm>
              <a:prstGeom prst="rect">
                <a:avLst/>
              </a:prstGeom>
              <a:solidFill>
                <a:srgbClr val="B3B1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7" name="iṧ1íḋê"/>
              <p:cNvSpPr>
                <a:spLocks noChangeArrowheads="1"/>
              </p:cNvSpPr>
              <p:nvPr/>
            </p:nvSpPr>
            <p:spPr bwMode="auto">
              <a:xfrm>
                <a:off x="3956" y="1753"/>
                <a:ext cx="1878" cy="2193"/>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8" name="îṩḷiḓé"/>
              <p:cNvSpPr>
                <a:spLocks noChangeArrowheads="1"/>
              </p:cNvSpPr>
              <p:nvPr/>
            </p:nvSpPr>
            <p:spPr bwMode="auto">
              <a:xfrm>
                <a:off x="3987" y="1824"/>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39" name="íšḻïďe"/>
              <p:cNvSpPr>
                <a:spLocks noChangeArrowheads="1"/>
              </p:cNvSpPr>
              <p:nvPr/>
            </p:nvSpPr>
            <p:spPr bwMode="auto">
              <a:xfrm>
                <a:off x="3900" y="1840"/>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0" name="íşlíďé"/>
              <p:cNvSpPr>
                <a:spLocks noChangeArrowheads="1"/>
              </p:cNvSpPr>
              <p:nvPr/>
            </p:nvSpPr>
            <p:spPr bwMode="auto">
              <a:xfrm>
                <a:off x="3987" y="2008"/>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1" name="işlïḍê"/>
              <p:cNvSpPr>
                <a:spLocks noChangeArrowheads="1"/>
              </p:cNvSpPr>
              <p:nvPr/>
            </p:nvSpPr>
            <p:spPr bwMode="auto">
              <a:xfrm>
                <a:off x="3900" y="2023"/>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2" name="íṥliḋé"/>
              <p:cNvSpPr>
                <a:spLocks noChangeArrowheads="1"/>
              </p:cNvSpPr>
              <p:nvPr/>
            </p:nvSpPr>
            <p:spPr bwMode="auto">
              <a:xfrm>
                <a:off x="3987" y="2191"/>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3" name="ïṣlîḋê"/>
              <p:cNvSpPr>
                <a:spLocks noChangeArrowheads="1"/>
              </p:cNvSpPr>
              <p:nvPr/>
            </p:nvSpPr>
            <p:spPr bwMode="auto">
              <a:xfrm>
                <a:off x="3900" y="2207"/>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5"/>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5"/>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4" name="ïS1ïḋê"/>
              <p:cNvSpPr>
                <a:spLocks noChangeArrowheads="1"/>
              </p:cNvSpPr>
              <p:nvPr/>
            </p:nvSpPr>
            <p:spPr bwMode="auto">
              <a:xfrm>
                <a:off x="3987" y="2376"/>
                <a:ext cx="98" cy="95"/>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5" name="îṥḻïḋe"/>
              <p:cNvSpPr>
                <a:spLocks noChangeArrowheads="1"/>
              </p:cNvSpPr>
              <p:nvPr/>
            </p:nvSpPr>
            <p:spPr bwMode="auto">
              <a:xfrm>
                <a:off x="3900" y="2390"/>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5 h 25"/>
                  <a:gd name="T14" fmla="*/ 67 w 63"/>
                  <a:gd name="T15" fmla="*/ 15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5 h 25"/>
                  <a:gd name="T34" fmla="*/ 21 w 63"/>
                  <a:gd name="T35" fmla="*/ 15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20"/>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7"/>
                      <a:pt x="53" y="7"/>
                    </a:cubicBezTo>
                    <a:cubicBezTo>
                      <a:pt x="32" y="7"/>
                      <a:pt x="32" y="7"/>
                      <a:pt x="32" y="7"/>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20"/>
                      <a:pt x="0" y="12"/>
                    </a:cubicBezTo>
                    <a:cubicBezTo>
                      <a:pt x="0" y="5"/>
                      <a:pt x="4" y="0"/>
                      <a:pt x="10" y="0"/>
                    </a:cubicBezTo>
                    <a:cubicBezTo>
                      <a:pt x="32" y="0"/>
                      <a:pt x="32" y="0"/>
                      <a:pt x="32" y="0"/>
                    </a:cubicBezTo>
                    <a:cubicBezTo>
                      <a:pt x="32" y="7"/>
                      <a:pt x="32" y="7"/>
                      <a:pt x="32" y="7"/>
                    </a:cubicBezTo>
                    <a:cubicBezTo>
                      <a:pt x="10" y="7"/>
                      <a:pt x="10" y="7"/>
                      <a:pt x="10" y="7"/>
                    </a:cubicBezTo>
                    <a:cubicBezTo>
                      <a:pt x="8" y="7"/>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6" name="ïŝḻîdè"/>
              <p:cNvSpPr>
                <a:spLocks noChangeArrowheads="1"/>
              </p:cNvSpPr>
              <p:nvPr/>
            </p:nvSpPr>
            <p:spPr bwMode="auto">
              <a:xfrm>
                <a:off x="3987" y="2558"/>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7" name="îṥḻîďe"/>
              <p:cNvSpPr>
                <a:spLocks noChangeArrowheads="1"/>
              </p:cNvSpPr>
              <p:nvPr/>
            </p:nvSpPr>
            <p:spPr bwMode="auto">
              <a:xfrm>
                <a:off x="3900" y="2573"/>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10"/>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10"/>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48" name="íṩļiďe"/>
              <p:cNvSpPr>
                <a:spLocks noChangeArrowheads="1"/>
              </p:cNvSpPr>
              <p:nvPr/>
            </p:nvSpPr>
            <p:spPr bwMode="auto">
              <a:xfrm>
                <a:off x="3987" y="2741"/>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49" name="ïŝļíḑê"/>
              <p:cNvSpPr>
                <a:spLocks noChangeArrowheads="1"/>
              </p:cNvSpPr>
              <p:nvPr/>
            </p:nvSpPr>
            <p:spPr bwMode="auto">
              <a:xfrm>
                <a:off x="3900" y="2757"/>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0" name="îṩḷíḋê"/>
              <p:cNvSpPr>
                <a:spLocks noChangeArrowheads="1"/>
              </p:cNvSpPr>
              <p:nvPr/>
            </p:nvSpPr>
            <p:spPr bwMode="auto">
              <a:xfrm>
                <a:off x="3987" y="2925"/>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1" name="ïśliḋé"/>
              <p:cNvSpPr>
                <a:spLocks noChangeArrowheads="1"/>
              </p:cNvSpPr>
              <p:nvPr/>
            </p:nvSpPr>
            <p:spPr bwMode="auto">
              <a:xfrm>
                <a:off x="3900" y="2940"/>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2" name="ïṡļïďê"/>
              <p:cNvSpPr>
                <a:spLocks noChangeArrowheads="1"/>
              </p:cNvSpPr>
              <p:nvPr/>
            </p:nvSpPr>
            <p:spPr bwMode="auto">
              <a:xfrm>
                <a:off x="3987" y="3108"/>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3" name="ï$1ïḍê"/>
              <p:cNvSpPr>
                <a:spLocks noChangeArrowheads="1"/>
              </p:cNvSpPr>
              <p:nvPr/>
            </p:nvSpPr>
            <p:spPr bwMode="auto">
              <a:xfrm>
                <a:off x="3900" y="3125"/>
                <a:ext cx="131" cy="51"/>
              </a:xfrm>
              <a:custGeom>
                <a:avLst/>
                <a:gdLst>
                  <a:gd name="T0" fmla="*/ 131 w 63"/>
                  <a:gd name="T1" fmla="*/ 24 h 25"/>
                  <a:gd name="T2" fmla="*/ 110 w 63"/>
                  <a:gd name="T3" fmla="*/ 51 h 25"/>
                  <a:gd name="T4" fmla="*/ 67 w 63"/>
                  <a:gd name="T5" fmla="*/ 51 h 25"/>
                  <a:gd name="T6" fmla="*/ 67 w 63"/>
                  <a:gd name="T7" fmla="*/ 37 h 25"/>
                  <a:gd name="T8" fmla="*/ 110 w 63"/>
                  <a:gd name="T9" fmla="*/ 37 h 25"/>
                  <a:gd name="T10" fmla="*/ 119 w 63"/>
                  <a:gd name="T11" fmla="*/ 24 h 25"/>
                  <a:gd name="T12" fmla="*/ 110 w 63"/>
                  <a:gd name="T13" fmla="*/ 12 h 25"/>
                  <a:gd name="T14" fmla="*/ 67 w 63"/>
                  <a:gd name="T15" fmla="*/ 12 h 25"/>
                  <a:gd name="T16" fmla="*/ 67 w 63"/>
                  <a:gd name="T17" fmla="*/ 0 h 25"/>
                  <a:gd name="T18" fmla="*/ 110 w 63"/>
                  <a:gd name="T19" fmla="*/ 0 h 25"/>
                  <a:gd name="T20" fmla="*/ 131 w 63"/>
                  <a:gd name="T21" fmla="*/ 24 h 25"/>
                  <a:gd name="T22" fmla="*/ 67 w 63"/>
                  <a:gd name="T23" fmla="*/ 51 h 25"/>
                  <a:gd name="T24" fmla="*/ 21 w 63"/>
                  <a:gd name="T25" fmla="*/ 51 h 25"/>
                  <a:gd name="T26" fmla="*/ 0 w 63"/>
                  <a:gd name="T27" fmla="*/ 24 h 25"/>
                  <a:gd name="T28" fmla="*/ 21 w 63"/>
                  <a:gd name="T29" fmla="*/ 0 h 25"/>
                  <a:gd name="T30" fmla="*/ 67 w 63"/>
                  <a:gd name="T31" fmla="*/ 0 h 25"/>
                  <a:gd name="T32" fmla="*/ 67 w 63"/>
                  <a:gd name="T33" fmla="*/ 12 h 25"/>
                  <a:gd name="T34" fmla="*/ 21 w 63"/>
                  <a:gd name="T35" fmla="*/ 12 h 25"/>
                  <a:gd name="T36" fmla="*/ 15 w 63"/>
                  <a:gd name="T37" fmla="*/ 24 h 25"/>
                  <a:gd name="T38" fmla="*/ 15 w 63"/>
                  <a:gd name="T39" fmla="*/ 24 h 25"/>
                  <a:gd name="T40" fmla="*/ 21 w 63"/>
                  <a:gd name="T41" fmla="*/ 37 h 25"/>
                  <a:gd name="T42" fmla="*/ 67 w 63"/>
                  <a:gd name="T43" fmla="*/ 37 h 25"/>
                  <a:gd name="T44" fmla="*/ 67 w 63"/>
                  <a:gd name="T45" fmla="*/ 51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4" name="íṥļïdé"/>
              <p:cNvSpPr>
                <a:spLocks noChangeArrowheads="1"/>
              </p:cNvSpPr>
              <p:nvPr/>
            </p:nvSpPr>
            <p:spPr bwMode="auto">
              <a:xfrm>
                <a:off x="3987" y="3293"/>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5" name="íṩliďé"/>
              <p:cNvSpPr>
                <a:spLocks noChangeArrowheads="1"/>
              </p:cNvSpPr>
              <p:nvPr/>
            </p:nvSpPr>
            <p:spPr bwMode="auto">
              <a:xfrm>
                <a:off x="3900" y="3307"/>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6" name="î$liḓé"/>
              <p:cNvSpPr>
                <a:spLocks noChangeArrowheads="1"/>
              </p:cNvSpPr>
              <p:nvPr/>
            </p:nvSpPr>
            <p:spPr bwMode="auto">
              <a:xfrm>
                <a:off x="3987" y="3475"/>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7" name="ïslïḍé"/>
              <p:cNvSpPr>
                <a:spLocks noChangeArrowheads="1"/>
              </p:cNvSpPr>
              <p:nvPr/>
            </p:nvSpPr>
            <p:spPr bwMode="auto">
              <a:xfrm>
                <a:off x="3900" y="3492"/>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6"/>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6"/>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58" name="îşḷïḍè"/>
              <p:cNvSpPr>
                <a:spLocks noChangeArrowheads="1"/>
              </p:cNvSpPr>
              <p:nvPr/>
            </p:nvSpPr>
            <p:spPr bwMode="auto">
              <a:xfrm>
                <a:off x="3987" y="3660"/>
                <a:ext cx="98" cy="97"/>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59" name="îŝ1ïdê"/>
              <p:cNvSpPr>
                <a:spLocks noChangeArrowheads="1"/>
              </p:cNvSpPr>
              <p:nvPr/>
            </p:nvSpPr>
            <p:spPr bwMode="auto">
              <a:xfrm>
                <a:off x="3900" y="3674"/>
                <a:ext cx="131" cy="52"/>
              </a:xfrm>
              <a:custGeom>
                <a:avLst/>
                <a:gdLst>
                  <a:gd name="T0" fmla="*/ 131 w 63"/>
                  <a:gd name="T1" fmla="*/ 27 h 25"/>
                  <a:gd name="T2" fmla="*/ 110 w 63"/>
                  <a:gd name="T3" fmla="*/ 52 h 25"/>
                  <a:gd name="T4" fmla="*/ 67 w 63"/>
                  <a:gd name="T5" fmla="*/ 52 h 25"/>
                  <a:gd name="T6" fmla="*/ 67 w 63"/>
                  <a:gd name="T7" fmla="*/ 40 h 25"/>
                  <a:gd name="T8" fmla="*/ 110 w 63"/>
                  <a:gd name="T9" fmla="*/ 40 h 25"/>
                  <a:gd name="T10" fmla="*/ 119 w 63"/>
                  <a:gd name="T11" fmla="*/ 27 h 25"/>
                  <a:gd name="T12" fmla="*/ 110 w 63"/>
                  <a:gd name="T13" fmla="*/ 15 h 25"/>
                  <a:gd name="T14" fmla="*/ 67 w 63"/>
                  <a:gd name="T15" fmla="*/ 15 h 25"/>
                  <a:gd name="T16" fmla="*/ 67 w 63"/>
                  <a:gd name="T17" fmla="*/ 0 h 25"/>
                  <a:gd name="T18" fmla="*/ 110 w 63"/>
                  <a:gd name="T19" fmla="*/ 0 h 25"/>
                  <a:gd name="T20" fmla="*/ 131 w 63"/>
                  <a:gd name="T21" fmla="*/ 27 h 25"/>
                  <a:gd name="T22" fmla="*/ 67 w 63"/>
                  <a:gd name="T23" fmla="*/ 52 h 25"/>
                  <a:gd name="T24" fmla="*/ 21 w 63"/>
                  <a:gd name="T25" fmla="*/ 52 h 25"/>
                  <a:gd name="T26" fmla="*/ 0 w 63"/>
                  <a:gd name="T27" fmla="*/ 27 h 25"/>
                  <a:gd name="T28" fmla="*/ 21 w 63"/>
                  <a:gd name="T29" fmla="*/ 0 h 25"/>
                  <a:gd name="T30" fmla="*/ 67 w 63"/>
                  <a:gd name="T31" fmla="*/ 0 h 25"/>
                  <a:gd name="T32" fmla="*/ 67 w 63"/>
                  <a:gd name="T33" fmla="*/ 15 h 25"/>
                  <a:gd name="T34" fmla="*/ 21 w 63"/>
                  <a:gd name="T35" fmla="*/ 15 h 25"/>
                  <a:gd name="T36" fmla="*/ 15 w 63"/>
                  <a:gd name="T37" fmla="*/ 27 h 25"/>
                  <a:gd name="T38" fmla="*/ 15 w 63"/>
                  <a:gd name="T39" fmla="*/ 27 h 25"/>
                  <a:gd name="T40" fmla="*/ 21 w 63"/>
                  <a:gd name="T41" fmla="*/ 40 h 25"/>
                  <a:gd name="T42" fmla="*/ 67 w 63"/>
                  <a:gd name="T43" fmla="*/ 40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3"/>
                    </a:moveTo>
                    <a:cubicBezTo>
                      <a:pt x="63" y="20"/>
                      <a:pt x="59" y="25"/>
                      <a:pt x="53" y="25"/>
                    </a:cubicBezTo>
                    <a:cubicBezTo>
                      <a:pt x="32" y="25"/>
                      <a:pt x="32" y="25"/>
                      <a:pt x="32" y="25"/>
                    </a:cubicBezTo>
                    <a:cubicBezTo>
                      <a:pt x="32" y="19"/>
                      <a:pt x="32" y="19"/>
                      <a:pt x="32" y="19"/>
                    </a:cubicBezTo>
                    <a:cubicBezTo>
                      <a:pt x="53" y="19"/>
                      <a:pt x="53" y="19"/>
                      <a:pt x="53" y="19"/>
                    </a:cubicBezTo>
                    <a:cubicBezTo>
                      <a:pt x="55" y="19"/>
                      <a:pt x="57" y="16"/>
                      <a:pt x="57" y="13"/>
                    </a:cubicBezTo>
                    <a:cubicBezTo>
                      <a:pt x="57" y="9"/>
                      <a:pt x="55" y="7"/>
                      <a:pt x="53" y="7"/>
                    </a:cubicBezTo>
                    <a:cubicBezTo>
                      <a:pt x="32" y="7"/>
                      <a:pt x="32" y="7"/>
                      <a:pt x="32" y="7"/>
                    </a:cubicBezTo>
                    <a:cubicBezTo>
                      <a:pt x="32" y="0"/>
                      <a:pt x="32" y="0"/>
                      <a:pt x="32" y="0"/>
                    </a:cubicBezTo>
                    <a:cubicBezTo>
                      <a:pt x="53" y="0"/>
                      <a:pt x="53" y="0"/>
                      <a:pt x="53" y="0"/>
                    </a:cubicBezTo>
                    <a:cubicBezTo>
                      <a:pt x="59" y="0"/>
                      <a:pt x="63" y="6"/>
                      <a:pt x="63" y="13"/>
                    </a:cubicBezTo>
                    <a:close/>
                    <a:moveTo>
                      <a:pt x="32" y="25"/>
                    </a:moveTo>
                    <a:cubicBezTo>
                      <a:pt x="10" y="25"/>
                      <a:pt x="10" y="25"/>
                      <a:pt x="10" y="25"/>
                    </a:cubicBezTo>
                    <a:cubicBezTo>
                      <a:pt x="4" y="25"/>
                      <a:pt x="0" y="20"/>
                      <a:pt x="0" y="13"/>
                    </a:cubicBezTo>
                    <a:cubicBezTo>
                      <a:pt x="0" y="6"/>
                      <a:pt x="4" y="0"/>
                      <a:pt x="10" y="0"/>
                    </a:cubicBezTo>
                    <a:cubicBezTo>
                      <a:pt x="32" y="0"/>
                      <a:pt x="32" y="0"/>
                      <a:pt x="32" y="0"/>
                    </a:cubicBezTo>
                    <a:cubicBezTo>
                      <a:pt x="32" y="7"/>
                      <a:pt x="32" y="7"/>
                      <a:pt x="32" y="7"/>
                    </a:cubicBezTo>
                    <a:cubicBezTo>
                      <a:pt x="10" y="7"/>
                      <a:pt x="10" y="7"/>
                      <a:pt x="10" y="7"/>
                    </a:cubicBezTo>
                    <a:cubicBezTo>
                      <a:pt x="8" y="7"/>
                      <a:pt x="7" y="9"/>
                      <a:pt x="7" y="13"/>
                    </a:cubicBezTo>
                    <a:cubicBezTo>
                      <a:pt x="7" y="13"/>
                      <a:pt x="7" y="13"/>
                      <a:pt x="7" y="13"/>
                    </a:cubicBezTo>
                    <a:cubicBezTo>
                      <a:pt x="7" y="16"/>
                      <a:pt x="8" y="19"/>
                      <a:pt x="10" y="19"/>
                    </a:cubicBezTo>
                    <a:cubicBezTo>
                      <a:pt x="32" y="19"/>
                      <a:pt x="32" y="19"/>
                      <a:pt x="32" y="19"/>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60" name="í$1îḓê"/>
              <p:cNvSpPr>
                <a:spLocks noChangeArrowheads="1"/>
              </p:cNvSpPr>
              <p:nvPr/>
            </p:nvSpPr>
            <p:spPr bwMode="auto">
              <a:xfrm>
                <a:off x="3987" y="3842"/>
                <a:ext cx="98" cy="98"/>
              </a:xfrm>
              <a:prstGeom prst="ellipse">
                <a:avLst/>
              </a:prstGeom>
              <a:solidFill>
                <a:srgbClr val="736859"/>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1" name="íṧľïḋé"/>
              <p:cNvSpPr>
                <a:spLocks noChangeArrowheads="1"/>
              </p:cNvSpPr>
              <p:nvPr/>
            </p:nvSpPr>
            <p:spPr bwMode="auto">
              <a:xfrm>
                <a:off x="3900" y="3859"/>
                <a:ext cx="131" cy="52"/>
              </a:xfrm>
              <a:custGeom>
                <a:avLst/>
                <a:gdLst>
                  <a:gd name="T0" fmla="*/ 131 w 63"/>
                  <a:gd name="T1" fmla="*/ 25 h 25"/>
                  <a:gd name="T2" fmla="*/ 110 w 63"/>
                  <a:gd name="T3" fmla="*/ 52 h 25"/>
                  <a:gd name="T4" fmla="*/ 67 w 63"/>
                  <a:gd name="T5" fmla="*/ 52 h 25"/>
                  <a:gd name="T6" fmla="*/ 67 w 63"/>
                  <a:gd name="T7" fmla="*/ 37 h 25"/>
                  <a:gd name="T8" fmla="*/ 110 w 63"/>
                  <a:gd name="T9" fmla="*/ 37 h 25"/>
                  <a:gd name="T10" fmla="*/ 119 w 63"/>
                  <a:gd name="T11" fmla="*/ 25 h 25"/>
                  <a:gd name="T12" fmla="*/ 110 w 63"/>
                  <a:gd name="T13" fmla="*/ 12 h 25"/>
                  <a:gd name="T14" fmla="*/ 67 w 63"/>
                  <a:gd name="T15" fmla="*/ 12 h 25"/>
                  <a:gd name="T16" fmla="*/ 67 w 63"/>
                  <a:gd name="T17" fmla="*/ 0 h 25"/>
                  <a:gd name="T18" fmla="*/ 110 w 63"/>
                  <a:gd name="T19" fmla="*/ 0 h 25"/>
                  <a:gd name="T20" fmla="*/ 131 w 63"/>
                  <a:gd name="T21" fmla="*/ 25 h 25"/>
                  <a:gd name="T22" fmla="*/ 67 w 63"/>
                  <a:gd name="T23" fmla="*/ 52 h 25"/>
                  <a:gd name="T24" fmla="*/ 21 w 63"/>
                  <a:gd name="T25" fmla="*/ 52 h 25"/>
                  <a:gd name="T26" fmla="*/ 0 w 63"/>
                  <a:gd name="T27" fmla="*/ 25 h 25"/>
                  <a:gd name="T28" fmla="*/ 21 w 63"/>
                  <a:gd name="T29" fmla="*/ 0 h 25"/>
                  <a:gd name="T30" fmla="*/ 67 w 63"/>
                  <a:gd name="T31" fmla="*/ 0 h 25"/>
                  <a:gd name="T32" fmla="*/ 67 w 63"/>
                  <a:gd name="T33" fmla="*/ 12 h 25"/>
                  <a:gd name="T34" fmla="*/ 21 w 63"/>
                  <a:gd name="T35" fmla="*/ 12 h 25"/>
                  <a:gd name="T36" fmla="*/ 15 w 63"/>
                  <a:gd name="T37" fmla="*/ 25 h 25"/>
                  <a:gd name="T38" fmla="*/ 15 w 63"/>
                  <a:gd name="T39" fmla="*/ 25 h 25"/>
                  <a:gd name="T40" fmla="*/ 21 w 63"/>
                  <a:gd name="T41" fmla="*/ 37 h 25"/>
                  <a:gd name="T42" fmla="*/ 67 w 63"/>
                  <a:gd name="T43" fmla="*/ 37 h 25"/>
                  <a:gd name="T44" fmla="*/ 67 w 63"/>
                  <a:gd name="T45" fmla="*/ 52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25"/>
                  <a:gd name="T71" fmla="*/ 63 w 63"/>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25">
                    <a:moveTo>
                      <a:pt x="63" y="12"/>
                    </a:moveTo>
                    <a:cubicBezTo>
                      <a:pt x="63" y="19"/>
                      <a:pt x="59" y="25"/>
                      <a:pt x="53" y="25"/>
                    </a:cubicBezTo>
                    <a:cubicBezTo>
                      <a:pt x="32" y="25"/>
                      <a:pt x="32" y="25"/>
                      <a:pt x="32" y="25"/>
                    </a:cubicBezTo>
                    <a:cubicBezTo>
                      <a:pt x="32" y="18"/>
                      <a:pt x="32" y="18"/>
                      <a:pt x="32" y="18"/>
                    </a:cubicBezTo>
                    <a:cubicBezTo>
                      <a:pt x="53" y="18"/>
                      <a:pt x="53" y="18"/>
                      <a:pt x="53" y="18"/>
                    </a:cubicBezTo>
                    <a:cubicBezTo>
                      <a:pt x="55" y="18"/>
                      <a:pt x="57" y="15"/>
                      <a:pt x="57" y="12"/>
                    </a:cubicBezTo>
                    <a:cubicBezTo>
                      <a:pt x="57" y="9"/>
                      <a:pt x="55" y="6"/>
                      <a:pt x="53" y="6"/>
                    </a:cubicBezTo>
                    <a:cubicBezTo>
                      <a:pt x="32" y="6"/>
                      <a:pt x="32" y="6"/>
                      <a:pt x="32" y="6"/>
                    </a:cubicBezTo>
                    <a:cubicBezTo>
                      <a:pt x="32" y="0"/>
                      <a:pt x="32" y="0"/>
                      <a:pt x="32" y="0"/>
                    </a:cubicBezTo>
                    <a:cubicBezTo>
                      <a:pt x="53" y="0"/>
                      <a:pt x="53" y="0"/>
                      <a:pt x="53" y="0"/>
                    </a:cubicBezTo>
                    <a:cubicBezTo>
                      <a:pt x="59" y="0"/>
                      <a:pt x="63" y="5"/>
                      <a:pt x="63" y="12"/>
                    </a:cubicBezTo>
                    <a:close/>
                    <a:moveTo>
                      <a:pt x="32" y="25"/>
                    </a:moveTo>
                    <a:cubicBezTo>
                      <a:pt x="10" y="25"/>
                      <a:pt x="10" y="25"/>
                      <a:pt x="10" y="25"/>
                    </a:cubicBezTo>
                    <a:cubicBezTo>
                      <a:pt x="4" y="25"/>
                      <a:pt x="0" y="19"/>
                      <a:pt x="0" y="12"/>
                    </a:cubicBezTo>
                    <a:cubicBezTo>
                      <a:pt x="0" y="5"/>
                      <a:pt x="4" y="0"/>
                      <a:pt x="10" y="0"/>
                    </a:cubicBezTo>
                    <a:cubicBezTo>
                      <a:pt x="32" y="0"/>
                      <a:pt x="32" y="0"/>
                      <a:pt x="32" y="0"/>
                    </a:cubicBezTo>
                    <a:cubicBezTo>
                      <a:pt x="32" y="6"/>
                      <a:pt x="32" y="6"/>
                      <a:pt x="32" y="6"/>
                    </a:cubicBezTo>
                    <a:cubicBezTo>
                      <a:pt x="10" y="6"/>
                      <a:pt x="10" y="6"/>
                      <a:pt x="10" y="6"/>
                    </a:cubicBezTo>
                    <a:cubicBezTo>
                      <a:pt x="8" y="6"/>
                      <a:pt x="7" y="9"/>
                      <a:pt x="7" y="12"/>
                    </a:cubicBezTo>
                    <a:cubicBezTo>
                      <a:pt x="7" y="12"/>
                      <a:pt x="7" y="12"/>
                      <a:pt x="7" y="12"/>
                    </a:cubicBezTo>
                    <a:cubicBezTo>
                      <a:pt x="7" y="15"/>
                      <a:pt x="8" y="18"/>
                      <a:pt x="10" y="18"/>
                    </a:cubicBezTo>
                    <a:cubicBezTo>
                      <a:pt x="32" y="18"/>
                      <a:pt x="32" y="18"/>
                      <a:pt x="32" y="18"/>
                    </a:cubicBezTo>
                    <a:lnTo>
                      <a:pt x="32" y="25"/>
                    </a:lnTo>
                    <a:close/>
                  </a:path>
                </a:pathLst>
              </a:custGeom>
              <a:solidFill>
                <a:srgbClr val="3434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62" name="îšľíďe"/>
              <p:cNvSpPr>
                <a:spLocks noChangeArrowheads="1"/>
              </p:cNvSpPr>
              <p:nvPr/>
            </p:nvSpPr>
            <p:spPr bwMode="auto">
              <a:xfrm>
                <a:off x="4559" y="1948"/>
                <a:ext cx="818" cy="40"/>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3" name="îṡlide"/>
              <p:cNvSpPr>
                <a:spLocks noChangeArrowheads="1"/>
              </p:cNvSpPr>
              <p:nvPr/>
            </p:nvSpPr>
            <p:spPr bwMode="auto">
              <a:xfrm>
                <a:off x="4278" y="2095"/>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4" name="ïṥ1ïḋe"/>
              <p:cNvSpPr>
                <a:spLocks noChangeArrowheads="1"/>
              </p:cNvSpPr>
              <p:nvPr/>
            </p:nvSpPr>
            <p:spPr bwMode="auto">
              <a:xfrm>
                <a:off x="4278" y="2166"/>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5" name="îṧlíḓé"/>
              <p:cNvSpPr>
                <a:spLocks noChangeArrowheads="1"/>
              </p:cNvSpPr>
              <p:nvPr/>
            </p:nvSpPr>
            <p:spPr bwMode="auto">
              <a:xfrm>
                <a:off x="4278" y="2239"/>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6" name="íṩlíḑé"/>
              <p:cNvSpPr>
                <a:spLocks noChangeArrowheads="1"/>
              </p:cNvSpPr>
              <p:nvPr/>
            </p:nvSpPr>
            <p:spPr bwMode="auto">
              <a:xfrm>
                <a:off x="4278" y="2309"/>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7" name="išḷiḋé"/>
              <p:cNvSpPr>
                <a:spLocks noChangeArrowheads="1"/>
              </p:cNvSpPr>
              <p:nvPr/>
            </p:nvSpPr>
            <p:spPr bwMode="auto">
              <a:xfrm>
                <a:off x="4278" y="2382"/>
                <a:ext cx="1379" cy="39"/>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8" name="ïśḻïḋé"/>
              <p:cNvSpPr>
                <a:spLocks noChangeArrowheads="1"/>
              </p:cNvSpPr>
              <p:nvPr/>
            </p:nvSpPr>
            <p:spPr bwMode="auto">
              <a:xfrm>
                <a:off x="4278" y="2452"/>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69" name="îs1ïḑè"/>
              <p:cNvSpPr>
                <a:spLocks noChangeArrowheads="1"/>
              </p:cNvSpPr>
              <p:nvPr/>
            </p:nvSpPr>
            <p:spPr bwMode="auto">
              <a:xfrm>
                <a:off x="4278" y="2523"/>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0" name="îṩļidè"/>
              <p:cNvSpPr>
                <a:spLocks noChangeArrowheads="1"/>
              </p:cNvSpPr>
              <p:nvPr/>
            </p:nvSpPr>
            <p:spPr bwMode="auto">
              <a:xfrm>
                <a:off x="4278" y="2595"/>
                <a:ext cx="1379"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1" name="îs1ïďè"/>
              <p:cNvSpPr>
                <a:spLocks noChangeArrowheads="1"/>
              </p:cNvSpPr>
              <p:nvPr/>
            </p:nvSpPr>
            <p:spPr bwMode="auto">
              <a:xfrm>
                <a:off x="4278" y="2666"/>
                <a:ext cx="690" cy="4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2" name="ïsḷîdè"/>
              <p:cNvSpPr>
                <a:spLocks noChangeArrowheads="1"/>
              </p:cNvSpPr>
              <p:nvPr/>
            </p:nvSpPr>
            <p:spPr bwMode="auto">
              <a:xfrm>
                <a:off x="4662" y="3459"/>
                <a:ext cx="611" cy="39"/>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3" name="íšlîďe"/>
              <p:cNvSpPr>
                <a:spLocks noChangeArrowheads="1"/>
              </p:cNvSpPr>
              <p:nvPr/>
            </p:nvSpPr>
            <p:spPr bwMode="auto">
              <a:xfrm>
                <a:off x="4278" y="3569"/>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4" name="íšļîḓé"/>
              <p:cNvSpPr>
                <a:spLocks noChangeArrowheads="1"/>
              </p:cNvSpPr>
              <p:nvPr/>
            </p:nvSpPr>
            <p:spPr bwMode="auto">
              <a:xfrm>
                <a:off x="4278" y="3641"/>
                <a:ext cx="1379" cy="40"/>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5" name="íṥḷiḓe"/>
              <p:cNvSpPr>
                <a:spLocks noChangeArrowheads="1"/>
              </p:cNvSpPr>
              <p:nvPr/>
            </p:nvSpPr>
            <p:spPr bwMode="auto">
              <a:xfrm>
                <a:off x="4278" y="3712"/>
                <a:ext cx="1379" cy="41"/>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6" name="iṧḷíḍe"/>
              <p:cNvSpPr>
                <a:spLocks noChangeArrowheads="1"/>
              </p:cNvSpPr>
              <p:nvPr/>
            </p:nvSpPr>
            <p:spPr bwMode="auto">
              <a:xfrm>
                <a:off x="5076" y="3081"/>
                <a:ext cx="81" cy="66"/>
              </a:xfrm>
              <a:custGeom>
                <a:avLst/>
                <a:gdLst>
                  <a:gd name="T0" fmla="*/ 77 w 39"/>
                  <a:gd name="T1" fmla="*/ 66 h 32"/>
                  <a:gd name="T2" fmla="*/ 75 w 39"/>
                  <a:gd name="T3" fmla="*/ 66 h 32"/>
                  <a:gd name="T4" fmla="*/ 2 w 39"/>
                  <a:gd name="T5" fmla="*/ 6 h 32"/>
                  <a:gd name="T6" fmla="*/ 0 w 39"/>
                  <a:gd name="T7" fmla="*/ 2 h 32"/>
                  <a:gd name="T8" fmla="*/ 4 w 39"/>
                  <a:gd name="T9" fmla="*/ 2 h 32"/>
                  <a:gd name="T10" fmla="*/ 79 w 39"/>
                  <a:gd name="T11" fmla="*/ 62 h 32"/>
                  <a:gd name="T12" fmla="*/ 79 w 39"/>
                  <a:gd name="T13" fmla="*/ 66 h 32"/>
                  <a:gd name="T14" fmla="*/ 77 w 39"/>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6" y="32"/>
                      <a:pt x="36" y="32"/>
                      <a:pt x="36" y="32"/>
                    </a:cubicBezTo>
                    <a:cubicBezTo>
                      <a:pt x="1" y="3"/>
                      <a:pt x="1" y="3"/>
                      <a:pt x="1" y="3"/>
                    </a:cubicBezTo>
                    <a:cubicBezTo>
                      <a:pt x="0" y="2"/>
                      <a:pt x="0" y="1"/>
                      <a:pt x="0" y="1"/>
                    </a:cubicBezTo>
                    <a:cubicBezTo>
                      <a:pt x="1" y="0"/>
                      <a:pt x="2" y="0"/>
                      <a:pt x="2" y="1"/>
                    </a:cubicBezTo>
                    <a:cubicBezTo>
                      <a:pt x="38" y="30"/>
                      <a:pt x="38" y="30"/>
                      <a:pt x="38" y="30"/>
                    </a:cubicBezTo>
                    <a:cubicBezTo>
                      <a:pt x="39" y="30"/>
                      <a:pt x="39" y="31"/>
                      <a:pt x="38" y="32"/>
                    </a:cubicBezTo>
                    <a:cubicBezTo>
                      <a:pt x="38" y="32"/>
                      <a:pt x="38" y="32"/>
                      <a:pt x="37"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77" name="íSľíďe"/>
              <p:cNvSpPr>
                <a:spLocks noChangeArrowheads="1"/>
              </p:cNvSpPr>
              <p:nvPr/>
            </p:nvSpPr>
            <p:spPr bwMode="auto">
              <a:xfrm>
                <a:off x="5151" y="3141"/>
                <a:ext cx="79" cy="112"/>
              </a:xfrm>
              <a:custGeom>
                <a:avLst/>
                <a:gdLst>
                  <a:gd name="T0" fmla="*/ 4 w 38"/>
                  <a:gd name="T1" fmla="*/ 0 h 54"/>
                  <a:gd name="T2" fmla="*/ 79 w 38"/>
                  <a:gd name="T3" fmla="*/ 112 h 54"/>
                  <a:gd name="T4" fmla="*/ 75 w 38"/>
                  <a:gd name="T5" fmla="*/ 112 h 54"/>
                  <a:gd name="T6" fmla="*/ 73 w 38"/>
                  <a:gd name="T7" fmla="*/ 112 h 54"/>
                  <a:gd name="T8" fmla="*/ 0 w 38"/>
                  <a:gd name="T9" fmla="*/ 4 h 54"/>
                  <a:gd name="T10" fmla="*/ 4 w 38"/>
                  <a:gd name="T11" fmla="*/ 0 h 54"/>
                  <a:gd name="T12" fmla="*/ 0 60000 65536"/>
                  <a:gd name="T13" fmla="*/ 0 60000 65536"/>
                  <a:gd name="T14" fmla="*/ 0 60000 65536"/>
                  <a:gd name="T15" fmla="*/ 0 60000 65536"/>
                  <a:gd name="T16" fmla="*/ 0 60000 65536"/>
                  <a:gd name="T17" fmla="*/ 0 60000 65536"/>
                  <a:gd name="T18" fmla="*/ 0 w 38"/>
                  <a:gd name="T19" fmla="*/ 0 h 54"/>
                  <a:gd name="T20" fmla="*/ 38 w 38"/>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38" h="54">
                    <a:moveTo>
                      <a:pt x="2" y="0"/>
                    </a:moveTo>
                    <a:cubicBezTo>
                      <a:pt x="38" y="54"/>
                      <a:pt x="38" y="54"/>
                      <a:pt x="38" y="54"/>
                    </a:cubicBezTo>
                    <a:cubicBezTo>
                      <a:pt x="37" y="54"/>
                      <a:pt x="37" y="54"/>
                      <a:pt x="36" y="54"/>
                    </a:cubicBezTo>
                    <a:cubicBezTo>
                      <a:pt x="36" y="54"/>
                      <a:pt x="35" y="54"/>
                      <a:pt x="35" y="54"/>
                    </a:cubicBezTo>
                    <a:cubicBezTo>
                      <a:pt x="0" y="2"/>
                      <a:pt x="0" y="2"/>
                      <a:pt x="0" y="2"/>
                    </a:cubicBezTo>
                    <a:cubicBezTo>
                      <a:pt x="1" y="1"/>
                      <a:pt x="1" y="1"/>
                      <a:pt x="2" y="0"/>
                    </a:cubicBezTo>
                    <a:close/>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78" name="ïş1ïḍê"/>
              <p:cNvSpPr>
                <a:spLocks noChangeArrowheads="1"/>
              </p:cNvSpPr>
              <p:nvPr/>
            </p:nvSpPr>
            <p:spPr bwMode="auto">
              <a:xfrm>
                <a:off x="5144" y="3135"/>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79" name="isļíďè"/>
              <p:cNvSpPr>
                <a:spLocks noChangeArrowheads="1"/>
              </p:cNvSpPr>
              <p:nvPr/>
            </p:nvSpPr>
            <p:spPr bwMode="auto">
              <a:xfrm>
                <a:off x="4334" y="3261"/>
                <a:ext cx="81" cy="38"/>
              </a:xfrm>
              <a:custGeom>
                <a:avLst/>
                <a:gdLst>
                  <a:gd name="T0" fmla="*/ 79 w 39"/>
                  <a:gd name="T1" fmla="*/ 38 h 18"/>
                  <a:gd name="T2" fmla="*/ 77 w 39"/>
                  <a:gd name="T3" fmla="*/ 38 h 18"/>
                  <a:gd name="T4" fmla="*/ 2 w 39"/>
                  <a:gd name="T5" fmla="*/ 6 h 18"/>
                  <a:gd name="T6" fmla="*/ 2 w 39"/>
                  <a:gd name="T7" fmla="*/ 2 h 18"/>
                  <a:gd name="T8" fmla="*/ 4 w 39"/>
                  <a:gd name="T9" fmla="*/ 2 h 18"/>
                  <a:gd name="T10" fmla="*/ 79 w 39"/>
                  <a:gd name="T11" fmla="*/ 32 h 18"/>
                  <a:gd name="T12" fmla="*/ 81 w 39"/>
                  <a:gd name="T13" fmla="*/ 36 h 18"/>
                  <a:gd name="T14" fmla="*/ 79 w 39"/>
                  <a:gd name="T15" fmla="*/ 38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38" y="18"/>
                    </a:moveTo>
                    <a:cubicBezTo>
                      <a:pt x="37" y="18"/>
                      <a:pt x="37" y="18"/>
                      <a:pt x="37" y="18"/>
                    </a:cubicBezTo>
                    <a:cubicBezTo>
                      <a:pt x="1" y="3"/>
                      <a:pt x="1" y="3"/>
                      <a:pt x="1" y="3"/>
                    </a:cubicBezTo>
                    <a:cubicBezTo>
                      <a:pt x="1" y="3"/>
                      <a:pt x="0" y="2"/>
                      <a:pt x="1" y="1"/>
                    </a:cubicBezTo>
                    <a:cubicBezTo>
                      <a:pt x="1" y="1"/>
                      <a:pt x="2" y="0"/>
                      <a:pt x="2" y="1"/>
                    </a:cubicBezTo>
                    <a:cubicBezTo>
                      <a:pt x="38" y="15"/>
                      <a:pt x="38" y="15"/>
                      <a:pt x="38" y="15"/>
                    </a:cubicBezTo>
                    <a:cubicBezTo>
                      <a:pt x="39" y="16"/>
                      <a:pt x="39" y="16"/>
                      <a:pt x="39" y="17"/>
                    </a:cubicBezTo>
                    <a:cubicBezTo>
                      <a:pt x="39" y="18"/>
                      <a:pt x="38" y="18"/>
                      <a:pt x="38" y="18"/>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0" name="ïSľíḍè"/>
              <p:cNvSpPr>
                <a:spLocks noChangeArrowheads="1"/>
              </p:cNvSpPr>
              <p:nvPr/>
            </p:nvSpPr>
            <p:spPr bwMode="auto">
              <a:xfrm>
                <a:off x="4409" y="3172"/>
                <a:ext cx="81" cy="127"/>
              </a:xfrm>
              <a:custGeom>
                <a:avLst/>
                <a:gdLst>
                  <a:gd name="T0" fmla="*/ 4 w 39"/>
                  <a:gd name="T1" fmla="*/ 127 h 61"/>
                  <a:gd name="T2" fmla="*/ 2 w 39"/>
                  <a:gd name="T3" fmla="*/ 127 h 61"/>
                  <a:gd name="T4" fmla="*/ 0 w 39"/>
                  <a:gd name="T5" fmla="*/ 123 h 61"/>
                  <a:gd name="T6" fmla="*/ 75 w 39"/>
                  <a:gd name="T7" fmla="*/ 2 h 61"/>
                  <a:gd name="T8" fmla="*/ 79 w 39"/>
                  <a:gd name="T9" fmla="*/ 0 h 61"/>
                  <a:gd name="T10" fmla="*/ 79 w 39"/>
                  <a:gd name="T11" fmla="*/ 4 h 61"/>
                  <a:gd name="T12" fmla="*/ 6 w 39"/>
                  <a:gd name="T13" fmla="*/ 125 h 61"/>
                  <a:gd name="T14" fmla="*/ 4 w 39"/>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1"/>
                  <a:gd name="T26" fmla="*/ 39 w 3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1">
                    <a:moveTo>
                      <a:pt x="2" y="61"/>
                    </a:moveTo>
                    <a:cubicBezTo>
                      <a:pt x="1" y="61"/>
                      <a:pt x="1" y="61"/>
                      <a:pt x="1" y="61"/>
                    </a:cubicBezTo>
                    <a:cubicBezTo>
                      <a:pt x="0" y="60"/>
                      <a:pt x="0" y="60"/>
                      <a:pt x="0" y="59"/>
                    </a:cubicBezTo>
                    <a:cubicBezTo>
                      <a:pt x="36" y="1"/>
                      <a:pt x="36" y="1"/>
                      <a:pt x="36" y="1"/>
                    </a:cubicBezTo>
                    <a:cubicBezTo>
                      <a:pt x="36" y="0"/>
                      <a:pt x="37" y="0"/>
                      <a:pt x="38" y="0"/>
                    </a:cubicBezTo>
                    <a:cubicBezTo>
                      <a:pt x="39" y="1"/>
                      <a:pt x="39" y="2"/>
                      <a:pt x="38" y="2"/>
                    </a:cubicBezTo>
                    <a:cubicBezTo>
                      <a:pt x="3" y="60"/>
                      <a:pt x="3" y="60"/>
                      <a:pt x="3" y="60"/>
                    </a:cubicBezTo>
                    <a:cubicBezTo>
                      <a:pt x="3" y="61"/>
                      <a:pt x="2" y="61"/>
                      <a:pt x="2"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1" name="îšľîḑe"/>
              <p:cNvSpPr>
                <a:spLocks noChangeArrowheads="1"/>
              </p:cNvSpPr>
              <p:nvPr/>
            </p:nvSpPr>
            <p:spPr bwMode="auto">
              <a:xfrm>
                <a:off x="4482" y="3172"/>
                <a:ext cx="83" cy="52"/>
              </a:xfrm>
              <a:custGeom>
                <a:avLst/>
                <a:gdLst>
                  <a:gd name="T0" fmla="*/ 79 w 40"/>
                  <a:gd name="T1" fmla="*/ 52 h 25"/>
                  <a:gd name="T2" fmla="*/ 77 w 40"/>
                  <a:gd name="T3" fmla="*/ 52 h 25"/>
                  <a:gd name="T4" fmla="*/ 2 w 40"/>
                  <a:gd name="T5" fmla="*/ 6 h 25"/>
                  <a:gd name="T6" fmla="*/ 2 w 40"/>
                  <a:gd name="T7" fmla="*/ 2 h 25"/>
                  <a:gd name="T8" fmla="*/ 6 w 40"/>
                  <a:gd name="T9" fmla="*/ 0 h 25"/>
                  <a:gd name="T10" fmla="*/ 81 w 40"/>
                  <a:gd name="T11" fmla="*/ 46 h 25"/>
                  <a:gd name="T12" fmla="*/ 81 w 40"/>
                  <a:gd name="T13" fmla="*/ 50 h 25"/>
                  <a:gd name="T14" fmla="*/ 79 w 40"/>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25"/>
                  <a:gd name="T26" fmla="*/ 40 w 4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25">
                    <a:moveTo>
                      <a:pt x="38" y="25"/>
                    </a:moveTo>
                    <a:cubicBezTo>
                      <a:pt x="37" y="25"/>
                      <a:pt x="37" y="25"/>
                      <a:pt x="37" y="25"/>
                    </a:cubicBezTo>
                    <a:cubicBezTo>
                      <a:pt x="1" y="3"/>
                      <a:pt x="1" y="3"/>
                      <a:pt x="1" y="3"/>
                    </a:cubicBezTo>
                    <a:cubicBezTo>
                      <a:pt x="1" y="2"/>
                      <a:pt x="0" y="1"/>
                      <a:pt x="1" y="1"/>
                    </a:cubicBezTo>
                    <a:cubicBezTo>
                      <a:pt x="1" y="0"/>
                      <a:pt x="2" y="0"/>
                      <a:pt x="3" y="0"/>
                    </a:cubicBezTo>
                    <a:cubicBezTo>
                      <a:pt x="39" y="22"/>
                      <a:pt x="39" y="22"/>
                      <a:pt x="39" y="22"/>
                    </a:cubicBezTo>
                    <a:cubicBezTo>
                      <a:pt x="39" y="22"/>
                      <a:pt x="40" y="23"/>
                      <a:pt x="39" y="24"/>
                    </a:cubicBezTo>
                    <a:cubicBezTo>
                      <a:pt x="39" y="24"/>
                      <a:pt x="38" y="25"/>
                      <a:pt x="38"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2" name="î$ľidê"/>
              <p:cNvSpPr>
                <a:spLocks noChangeArrowheads="1"/>
              </p:cNvSpPr>
              <p:nvPr/>
            </p:nvSpPr>
            <p:spPr bwMode="auto">
              <a:xfrm>
                <a:off x="4557" y="3218"/>
                <a:ext cx="81" cy="52"/>
              </a:xfrm>
              <a:custGeom>
                <a:avLst/>
                <a:gdLst>
                  <a:gd name="T0" fmla="*/ 79 w 39"/>
                  <a:gd name="T1" fmla="*/ 52 h 25"/>
                  <a:gd name="T2" fmla="*/ 77 w 39"/>
                  <a:gd name="T3" fmla="*/ 50 h 25"/>
                  <a:gd name="T4" fmla="*/ 2 w 39"/>
                  <a:gd name="T5" fmla="*/ 6 h 25"/>
                  <a:gd name="T6" fmla="*/ 2 w 39"/>
                  <a:gd name="T7" fmla="*/ 0 h 25"/>
                  <a:gd name="T8" fmla="*/ 6 w 39"/>
                  <a:gd name="T9" fmla="*/ 0 h 25"/>
                  <a:gd name="T10" fmla="*/ 79 w 39"/>
                  <a:gd name="T11" fmla="*/ 46 h 25"/>
                  <a:gd name="T12" fmla="*/ 81 w 39"/>
                  <a:gd name="T13" fmla="*/ 50 h 25"/>
                  <a:gd name="T14" fmla="*/ 79 w 39"/>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8" y="25"/>
                    </a:moveTo>
                    <a:cubicBezTo>
                      <a:pt x="37" y="24"/>
                      <a:pt x="37" y="24"/>
                      <a:pt x="37" y="24"/>
                    </a:cubicBezTo>
                    <a:cubicBezTo>
                      <a:pt x="1" y="3"/>
                      <a:pt x="1" y="3"/>
                      <a:pt x="1" y="3"/>
                    </a:cubicBezTo>
                    <a:cubicBezTo>
                      <a:pt x="0" y="2"/>
                      <a:pt x="0" y="1"/>
                      <a:pt x="1" y="0"/>
                    </a:cubicBezTo>
                    <a:cubicBezTo>
                      <a:pt x="1" y="0"/>
                      <a:pt x="2" y="0"/>
                      <a:pt x="3" y="0"/>
                    </a:cubicBezTo>
                    <a:cubicBezTo>
                      <a:pt x="38" y="22"/>
                      <a:pt x="38" y="22"/>
                      <a:pt x="38" y="22"/>
                    </a:cubicBezTo>
                    <a:cubicBezTo>
                      <a:pt x="39" y="22"/>
                      <a:pt x="39" y="23"/>
                      <a:pt x="39" y="24"/>
                    </a:cubicBezTo>
                    <a:cubicBezTo>
                      <a:pt x="39" y="24"/>
                      <a:pt x="38" y="25"/>
                      <a:pt x="38"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3" name="îšḻíḑê"/>
              <p:cNvSpPr>
                <a:spLocks noChangeArrowheads="1"/>
              </p:cNvSpPr>
              <p:nvPr/>
            </p:nvSpPr>
            <p:spPr bwMode="auto">
              <a:xfrm>
                <a:off x="4631" y="3261"/>
                <a:ext cx="81" cy="38"/>
              </a:xfrm>
              <a:custGeom>
                <a:avLst/>
                <a:gdLst>
                  <a:gd name="T0" fmla="*/ 77 w 39"/>
                  <a:gd name="T1" fmla="*/ 38 h 18"/>
                  <a:gd name="T2" fmla="*/ 77 w 39"/>
                  <a:gd name="T3" fmla="*/ 38 h 18"/>
                  <a:gd name="T4" fmla="*/ 2 w 39"/>
                  <a:gd name="T5" fmla="*/ 6 h 18"/>
                  <a:gd name="T6" fmla="*/ 0 w 39"/>
                  <a:gd name="T7" fmla="*/ 2 h 18"/>
                  <a:gd name="T8" fmla="*/ 4 w 39"/>
                  <a:gd name="T9" fmla="*/ 2 h 18"/>
                  <a:gd name="T10" fmla="*/ 79 w 39"/>
                  <a:gd name="T11" fmla="*/ 32 h 18"/>
                  <a:gd name="T12" fmla="*/ 81 w 39"/>
                  <a:gd name="T13" fmla="*/ 36 h 18"/>
                  <a:gd name="T14" fmla="*/ 77 w 39"/>
                  <a:gd name="T15" fmla="*/ 38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37" y="18"/>
                    </a:moveTo>
                    <a:cubicBezTo>
                      <a:pt x="37" y="18"/>
                      <a:pt x="37" y="18"/>
                      <a:pt x="37" y="18"/>
                    </a:cubicBezTo>
                    <a:cubicBezTo>
                      <a:pt x="1" y="3"/>
                      <a:pt x="1" y="3"/>
                      <a:pt x="1" y="3"/>
                    </a:cubicBezTo>
                    <a:cubicBezTo>
                      <a:pt x="0" y="3"/>
                      <a:pt x="0" y="2"/>
                      <a:pt x="0" y="1"/>
                    </a:cubicBezTo>
                    <a:cubicBezTo>
                      <a:pt x="0" y="1"/>
                      <a:pt x="1" y="0"/>
                      <a:pt x="2" y="1"/>
                    </a:cubicBezTo>
                    <a:cubicBezTo>
                      <a:pt x="38" y="15"/>
                      <a:pt x="38" y="15"/>
                      <a:pt x="38" y="15"/>
                    </a:cubicBezTo>
                    <a:cubicBezTo>
                      <a:pt x="39" y="16"/>
                      <a:pt x="39" y="16"/>
                      <a:pt x="39" y="17"/>
                    </a:cubicBezTo>
                    <a:cubicBezTo>
                      <a:pt x="38" y="18"/>
                      <a:pt x="38" y="18"/>
                      <a:pt x="37" y="18"/>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4" name="îŝ1ïďé"/>
              <p:cNvSpPr>
                <a:spLocks noChangeArrowheads="1"/>
              </p:cNvSpPr>
              <p:nvPr/>
            </p:nvSpPr>
            <p:spPr bwMode="auto">
              <a:xfrm>
                <a:off x="4704" y="3172"/>
                <a:ext cx="83" cy="127"/>
              </a:xfrm>
              <a:custGeom>
                <a:avLst/>
                <a:gdLst>
                  <a:gd name="T0" fmla="*/ 4 w 40"/>
                  <a:gd name="T1" fmla="*/ 127 h 61"/>
                  <a:gd name="T2" fmla="*/ 2 w 40"/>
                  <a:gd name="T3" fmla="*/ 127 h 61"/>
                  <a:gd name="T4" fmla="*/ 2 w 40"/>
                  <a:gd name="T5" fmla="*/ 123 h 61"/>
                  <a:gd name="T6" fmla="*/ 77 w 40"/>
                  <a:gd name="T7" fmla="*/ 2 h 61"/>
                  <a:gd name="T8" fmla="*/ 81 w 40"/>
                  <a:gd name="T9" fmla="*/ 0 h 61"/>
                  <a:gd name="T10" fmla="*/ 81 w 40"/>
                  <a:gd name="T11" fmla="*/ 4 h 61"/>
                  <a:gd name="T12" fmla="*/ 6 w 40"/>
                  <a:gd name="T13" fmla="*/ 125 h 61"/>
                  <a:gd name="T14" fmla="*/ 4 w 40"/>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61"/>
                  <a:gd name="T26" fmla="*/ 40 w 40"/>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61">
                    <a:moveTo>
                      <a:pt x="2" y="61"/>
                    </a:moveTo>
                    <a:cubicBezTo>
                      <a:pt x="1" y="61"/>
                      <a:pt x="1" y="61"/>
                      <a:pt x="1" y="61"/>
                    </a:cubicBezTo>
                    <a:cubicBezTo>
                      <a:pt x="1" y="60"/>
                      <a:pt x="0" y="60"/>
                      <a:pt x="1" y="59"/>
                    </a:cubicBezTo>
                    <a:cubicBezTo>
                      <a:pt x="37" y="1"/>
                      <a:pt x="37" y="1"/>
                      <a:pt x="37" y="1"/>
                    </a:cubicBezTo>
                    <a:cubicBezTo>
                      <a:pt x="37" y="0"/>
                      <a:pt x="38" y="0"/>
                      <a:pt x="39" y="0"/>
                    </a:cubicBezTo>
                    <a:cubicBezTo>
                      <a:pt x="39" y="1"/>
                      <a:pt x="40" y="2"/>
                      <a:pt x="39" y="2"/>
                    </a:cubicBezTo>
                    <a:cubicBezTo>
                      <a:pt x="3" y="60"/>
                      <a:pt x="3" y="60"/>
                      <a:pt x="3" y="60"/>
                    </a:cubicBezTo>
                    <a:cubicBezTo>
                      <a:pt x="3" y="61"/>
                      <a:pt x="3" y="61"/>
                      <a:pt x="2"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5" name="îṥḻíḍè"/>
              <p:cNvSpPr>
                <a:spLocks noChangeArrowheads="1"/>
              </p:cNvSpPr>
              <p:nvPr/>
            </p:nvSpPr>
            <p:spPr bwMode="auto">
              <a:xfrm>
                <a:off x="4779" y="3172"/>
                <a:ext cx="81" cy="36"/>
              </a:xfrm>
              <a:custGeom>
                <a:avLst/>
                <a:gdLst>
                  <a:gd name="T0" fmla="*/ 77 w 39"/>
                  <a:gd name="T1" fmla="*/ 36 h 17"/>
                  <a:gd name="T2" fmla="*/ 77 w 39"/>
                  <a:gd name="T3" fmla="*/ 36 h 17"/>
                  <a:gd name="T4" fmla="*/ 2 w 39"/>
                  <a:gd name="T5" fmla="*/ 6 h 17"/>
                  <a:gd name="T6" fmla="*/ 0 w 39"/>
                  <a:gd name="T7" fmla="*/ 2 h 17"/>
                  <a:gd name="T8" fmla="*/ 4 w 39"/>
                  <a:gd name="T9" fmla="*/ 0 h 17"/>
                  <a:gd name="T10" fmla="*/ 79 w 39"/>
                  <a:gd name="T11" fmla="*/ 32 h 17"/>
                  <a:gd name="T12" fmla="*/ 81 w 39"/>
                  <a:gd name="T13" fmla="*/ 36 h 17"/>
                  <a:gd name="T14" fmla="*/ 77 w 39"/>
                  <a:gd name="T15" fmla="*/ 36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37" y="17"/>
                    </a:moveTo>
                    <a:cubicBezTo>
                      <a:pt x="37" y="17"/>
                      <a:pt x="37" y="17"/>
                      <a:pt x="37" y="17"/>
                    </a:cubicBezTo>
                    <a:cubicBezTo>
                      <a:pt x="1" y="3"/>
                      <a:pt x="1" y="3"/>
                      <a:pt x="1" y="3"/>
                    </a:cubicBezTo>
                    <a:cubicBezTo>
                      <a:pt x="1" y="3"/>
                      <a:pt x="0" y="2"/>
                      <a:pt x="0" y="1"/>
                    </a:cubicBezTo>
                    <a:cubicBezTo>
                      <a:pt x="1" y="0"/>
                      <a:pt x="2" y="0"/>
                      <a:pt x="2" y="0"/>
                    </a:cubicBezTo>
                    <a:cubicBezTo>
                      <a:pt x="38" y="15"/>
                      <a:pt x="38" y="15"/>
                      <a:pt x="38" y="15"/>
                    </a:cubicBezTo>
                    <a:cubicBezTo>
                      <a:pt x="39" y="15"/>
                      <a:pt x="39" y="16"/>
                      <a:pt x="39" y="17"/>
                    </a:cubicBezTo>
                    <a:cubicBezTo>
                      <a:pt x="39" y="17"/>
                      <a:pt x="38" y="17"/>
                      <a:pt x="37" y="17"/>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6" name="ïSḷïḓe"/>
              <p:cNvSpPr>
                <a:spLocks noChangeArrowheads="1"/>
              </p:cNvSpPr>
              <p:nvPr/>
            </p:nvSpPr>
            <p:spPr bwMode="auto">
              <a:xfrm>
                <a:off x="4854" y="3081"/>
                <a:ext cx="81" cy="127"/>
              </a:xfrm>
              <a:custGeom>
                <a:avLst/>
                <a:gdLst>
                  <a:gd name="T0" fmla="*/ 2 w 39"/>
                  <a:gd name="T1" fmla="*/ 127 h 61"/>
                  <a:gd name="T2" fmla="*/ 2 w 39"/>
                  <a:gd name="T3" fmla="*/ 127 h 61"/>
                  <a:gd name="T4" fmla="*/ 0 w 39"/>
                  <a:gd name="T5" fmla="*/ 123 h 61"/>
                  <a:gd name="T6" fmla="*/ 75 w 39"/>
                  <a:gd name="T7" fmla="*/ 2 h 61"/>
                  <a:gd name="T8" fmla="*/ 79 w 39"/>
                  <a:gd name="T9" fmla="*/ 2 h 61"/>
                  <a:gd name="T10" fmla="*/ 79 w 39"/>
                  <a:gd name="T11" fmla="*/ 6 h 61"/>
                  <a:gd name="T12" fmla="*/ 6 w 39"/>
                  <a:gd name="T13" fmla="*/ 127 h 61"/>
                  <a:gd name="T14" fmla="*/ 2 w 39"/>
                  <a:gd name="T15" fmla="*/ 127 h 6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1"/>
                  <a:gd name="T26" fmla="*/ 39 w 39"/>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1">
                    <a:moveTo>
                      <a:pt x="1" y="61"/>
                    </a:moveTo>
                    <a:cubicBezTo>
                      <a:pt x="1" y="61"/>
                      <a:pt x="1" y="61"/>
                      <a:pt x="1" y="61"/>
                    </a:cubicBezTo>
                    <a:cubicBezTo>
                      <a:pt x="0" y="61"/>
                      <a:pt x="0" y="60"/>
                      <a:pt x="0" y="59"/>
                    </a:cubicBezTo>
                    <a:cubicBezTo>
                      <a:pt x="36" y="1"/>
                      <a:pt x="36" y="1"/>
                      <a:pt x="36" y="1"/>
                    </a:cubicBezTo>
                    <a:cubicBezTo>
                      <a:pt x="36" y="0"/>
                      <a:pt x="37" y="0"/>
                      <a:pt x="38" y="1"/>
                    </a:cubicBezTo>
                    <a:cubicBezTo>
                      <a:pt x="39" y="1"/>
                      <a:pt x="39" y="2"/>
                      <a:pt x="38" y="3"/>
                    </a:cubicBezTo>
                    <a:cubicBezTo>
                      <a:pt x="3" y="61"/>
                      <a:pt x="3" y="61"/>
                      <a:pt x="3" y="61"/>
                    </a:cubicBezTo>
                    <a:cubicBezTo>
                      <a:pt x="3" y="61"/>
                      <a:pt x="2" y="61"/>
                      <a:pt x="1" y="6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7" name="îsľïḋe"/>
              <p:cNvSpPr>
                <a:spLocks noChangeArrowheads="1"/>
              </p:cNvSpPr>
              <p:nvPr/>
            </p:nvSpPr>
            <p:spPr bwMode="auto">
              <a:xfrm>
                <a:off x="4926" y="3021"/>
                <a:ext cx="83" cy="66"/>
              </a:xfrm>
              <a:custGeom>
                <a:avLst/>
                <a:gdLst>
                  <a:gd name="T0" fmla="*/ 4 w 40"/>
                  <a:gd name="T1" fmla="*/ 66 h 32"/>
                  <a:gd name="T2" fmla="*/ 2 w 40"/>
                  <a:gd name="T3" fmla="*/ 66 h 32"/>
                  <a:gd name="T4" fmla="*/ 2 w 40"/>
                  <a:gd name="T5" fmla="*/ 62 h 32"/>
                  <a:gd name="T6" fmla="*/ 77 w 40"/>
                  <a:gd name="T7" fmla="*/ 2 h 32"/>
                  <a:gd name="T8" fmla="*/ 81 w 40"/>
                  <a:gd name="T9" fmla="*/ 2 h 32"/>
                  <a:gd name="T10" fmla="*/ 81 w 40"/>
                  <a:gd name="T11" fmla="*/ 6 h 32"/>
                  <a:gd name="T12" fmla="*/ 6 w 40"/>
                  <a:gd name="T13" fmla="*/ 66 h 32"/>
                  <a:gd name="T14" fmla="*/ 4 w 40"/>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2"/>
                  <a:gd name="T26" fmla="*/ 40 w 40"/>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2">
                    <a:moveTo>
                      <a:pt x="2" y="32"/>
                    </a:moveTo>
                    <a:cubicBezTo>
                      <a:pt x="2" y="32"/>
                      <a:pt x="1" y="32"/>
                      <a:pt x="1" y="32"/>
                    </a:cubicBezTo>
                    <a:cubicBezTo>
                      <a:pt x="0" y="31"/>
                      <a:pt x="1" y="30"/>
                      <a:pt x="1" y="30"/>
                    </a:cubicBezTo>
                    <a:cubicBezTo>
                      <a:pt x="37" y="1"/>
                      <a:pt x="37" y="1"/>
                      <a:pt x="37" y="1"/>
                    </a:cubicBezTo>
                    <a:cubicBezTo>
                      <a:pt x="38" y="0"/>
                      <a:pt x="38" y="0"/>
                      <a:pt x="39" y="1"/>
                    </a:cubicBezTo>
                    <a:cubicBezTo>
                      <a:pt x="40" y="1"/>
                      <a:pt x="39" y="2"/>
                      <a:pt x="39" y="3"/>
                    </a:cubicBezTo>
                    <a:cubicBezTo>
                      <a:pt x="3" y="32"/>
                      <a:pt x="3" y="32"/>
                      <a:pt x="3" y="32"/>
                    </a:cubicBezTo>
                    <a:cubicBezTo>
                      <a:pt x="2" y="32"/>
                      <a:pt x="2" y="32"/>
                      <a:pt x="2"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8" name="íSḻîďe"/>
              <p:cNvSpPr>
                <a:spLocks noChangeArrowheads="1"/>
              </p:cNvSpPr>
              <p:nvPr/>
            </p:nvSpPr>
            <p:spPr bwMode="auto">
              <a:xfrm>
                <a:off x="5001" y="3021"/>
                <a:ext cx="81" cy="66"/>
              </a:xfrm>
              <a:custGeom>
                <a:avLst/>
                <a:gdLst>
                  <a:gd name="T0" fmla="*/ 77 w 39"/>
                  <a:gd name="T1" fmla="*/ 66 h 32"/>
                  <a:gd name="T2" fmla="*/ 77 w 39"/>
                  <a:gd name="T3" fmla="*/ 66 h 32"/>
                  <a:gd name="T4" fmla="*/ 2 w 39"/>
                  <a:gd name="T5" fmla="*/ 6 h 32"/>
                  <a:gd name="T6" fmla="*/ 2 w 39"/>
                  <a:gd name="T7" fmla="*/ 2 h 32"/>
                  <a:gd name="T8" fmla="*/ 6 w 39"/>
                  <a:gd name="T9" fmla="*/ 2 h 32"/>
                  <a:gd name="T10" fmla="*/ 79 w 39"/>
                  <a:gd name="T11" fmla="*/ 62 h 32"/>
                  <a:gd name="T12" fmla="*/ 81 w 39"/>
                  <a:gd name="T13" fmla="*/ 66 h 32"/>
                  <a:gd name="T14" fmla="*/ 77 w 39"/>
                  <a:gd name="T15" fmla="*/ 66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7" y="32"/>
                      <a:pt x="37" y="32"/>
                      <a:pt x="37" y="32"/>
                    </a:cubicBezTo>
                    <a:cubicBezTo>
                      <a:pt x="1" y="3"/>
                      <a:pt x="1" y="3"/>
                      <a:pt x="1" y="3"/>
                    </a:cubicBezTo>
                    <a:cubicBezTo>
                      <a:pt x="0" y="2"/>
                      <a:pt x="0" y="1"/>
                      <a:pt x="1" y="1"/>
                    </a:cubicBezTo>
                    <a:cubicBezTo>
                      <a:pt x="1" y="0"/>
                      <a:pt x="2" y="0"/>
                      <a:pt x="3" y="1"/>
                    </a:cubicBezTo>
                    <a:cubicBezTo>
                      <a:pt x="38" y="30"/>
                      <a:pt x="38" y="30"/>
                      <a:pt x="38" y="30"/>
                    </a:cubicBezTo>
                    <a:cubicBezTo>
                      <a:pt x="39" y="30"/>
                      <a:pt x="39" y="31"/>
                      <a:pt x="39" y="32"/>
                    </a:cubicBezTo>
                    <a:cubicBezTo>
                      <a:pt x="38" y="32"/>
                      <a:pt x="38" y="32"/>
                      <a:pt x="37" y="32"/>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89" name="íṩľîḓé"/>
              <p:cNvSpPr>
                <a:spLocks noChangeArrowheads="1"/>
              </p:cNvSpPr>
              <p:nvPr/>
            </p:nvSpPr>
            <p:spPr bwMode="auto">
              <a:xfrm>
                <a:off x="5227" y="3098"/>
                <a:ext cx="77" cy="159"/>
              </a:xfrm>
              <a:custGeom>
                <a:avLst/>
                <a:gdLst>
                  <a:gd name="T0" fmla="*/ 77 w 37"/>
                  <a:gd name="T1" fmla="*/ 2 h 77"/>
                  <a:gd name="T2" fmla="*/ 77 w 37"/>
                  <a:gd name="T3" fmla="*/ 4 h 77"/>
                  <a:gd name="T4" fmla="*/ 6 w 37"/>
                  <a:gd name="T5" fmla="*/ 157 h 77"/>
                  <a:gd name="T6" fmla="*/ 2 w 37"/>
                  <a:gd name="T7" fmla="*/ 159 h 77"/>
                  <a:gd name="T8" fmla="*/ 0 w 37"/>
                  <a:gd name="T9" fmla="*/ 155 h 77"/>
                  <a:gd name="T10" fmla="*/ 71 w 37"/>
                  <a:gd name="T11" fmla="*/ 2 h 77"/>
                  <a:gd name="T12" fmla="*/ 75 w 37"/>
                  <a:gd name="T13" fmla="*/ 0 h 77"/>
                  <a:gd name="T14" fmla="*/ 77 w 37"/>
                  <a:gd name="T15" fmla="*/ 2 h 77"/>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77"/>
                  <a:gd name="T26" fmla="*/ 37 w 37"/>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77">
                    <a:moveTo>
                      <a:pt x="37" y="1"/>
                    </a:moveTo>
                    <a:cubicBezTo>
                      <a:pt x="37" y="1"/>
                      <a:pt x="37" y="2"/>
                      <a:pt x="37" y="2"/>
                    </a:cubicBezTo>
                    <a:cubicBezTo>
                      <a:pt x="3" y="76"/>
                      <a:pt x="3" y="76"/>
                      <a:pt x="3" y="76"/>
                    </a:cubicBezTo>
                    <a:cubicBezTo>
                      <a:pt x="3" y="77"/>
                      <a:pt x="2" y="77"/>
                      <a:pt x="1" y="77"/>
                    </a:cubicBezTo>
                    <a:cubicBezTo>
                      <a:pt x="0" y="76"/>
                      <a:pt x="0" y="76"/>
                      <a:pt x="0" y="75"/>
                    </a:cubicBezTo>
                    <a:cubicBezTo>
                      <a:pt x="34" y="1"/>
                      <a:pt x="34" y="1"/>
                      <a:pt x="34" y="1"/>
                    </a:cubicBezTo>
                    <a:cubicBezTo>
                      <a:pt x="34" y="0"/>
                      <a:pt x="35" y="0"/>
                      <a:pt x="36" y="0"/>
                    </a:cubicBezTo>
                    <a:cubicBezTo>
                      <a:pt x="37" y="1"/>
                      <a:pt x="37" y="1"/>
                      <a:pt x="37" y="1"/>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0" name="íŝ1îde"/>
              <p:cNvSpPr>
                <a:spLocks noChangeArrowheads="1"/>
              </p:cNvSpPr>
              <p:nvPr/>
            </p:nvSpPr>
            <p:spPr bwMode="auto">
              <a:xfrm>
                <a:off x="5298" y="3095"/>
                <a:ext cx="81" cy="52"/>
              </a:xfrm>
              <a:custGeom>
                <a:avLst/>
                <a:gdLst>
                  <a:gd name="T0" fmla="*/ 77 w 39"/>
                  <a:gd name="T1" fmla="*/ 52 h 25"/>
                  <a:gd name="T2" fmla="*/ 75 w 39"/>
                  <a:gd name="T3" fmla="*/ 52 h 25"/>
                  <a:gd name="T4" fmla="*/ 2 w 39"/>
                  <a:gd name="T5" fmla="*/ 6 h 25"/>
                  <a:gd name="T6" fmla="*/ 0 w 39"/>
                  <a:gd name="T7" fmla="*/ 2 h 25"/>
                  <a:gd name="T8" fmla="*/ 4 w 39"/>
                  <a:gd name="T9" fmla="*/ 2 h 25"/>
                  <a:gd name="T10" fmla="*/ 79 w 39"/>
                  <a:gd name="T11" fmla="*/ 48 h 25"/>
                  <a:gd name="T12" fmla="*/ 79 w 39"/>
                  <a:gd name="T13" fmla="*/ 52 h 25"/>
                  <a:gd name="T14" fmla="*/ 77 w 39"/>
                  <a:gd name="T15" fmla="*/ 52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6" y="25"/>
                      <a:pt x="36" y="25"/>
                      <a:pt x="36" y="25"/>
                    </a:cubicBezTo>
                    <a:cubicBezTo>
                      <a:pt x="1" y="3"/>
                      <a:pt x="1" y="3"/>
                      <a:pt x="1" y="3"/>
                    </a:cubicBezTo>
                    <a:cubicBezTo>
                      <a:pt x="0" y="3"/>
                      <a:pt x="0" y="2"/>
                      <a:pt x="0" y="1"/>
                    </a:cubicBezTo>
                    <a:cubicBezTo>
                      <a:pt x="1" y="1"/>
                      <a:pt x="2" y="0"/>
                      <a:pt x="2" y="1"/>
                    </a:cubicBezTo>
                    <a:cubicBezTo>
                      <a:pt x="38" y="23"/>
                      <a:pt x="38" y="23"/>
                      <a:pt x="38" y="23"/>
                    </a:cubicBezTo>
                    <a:cubicBezTo>
                      <a:pt x="39" y="23"/>
                      <a:pt x="39" y="24"/>
                      <a:pt x="38" y="25"/>
                    </a:cubicBezTo>
                    <a:cubicBezTo>
                      <a:pt x="38" y="25"/>
                      <a:pt x="38" y="25"/>
                      <a:pt x="37" y="25"/>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1" name="ísḷïḋe"/>
              <p:cNvSpPr>
                <a:spLocks noChangeArrowheads="1"/>
              </p:cNvSpPr>
              <p:nvPr/>
            </p:nvSpPr>
            <p:spPr bwMode="auto">
              <a:xfrm>
                <a:off x="5371" y="2886"/>
                <a:ext cx="81" cy="261"/>
              </a:xfrm>
              <a:custGeom>
                <a:avLst/>
                <a:gdLst>
                  <a:gd name="T0" fmla="*/ 4 w 39"/>
                  <a:gd name="T1" fmla="*/ 261 h 126"/>
                  <a:gd name="T2" fmla="*/ 4 w 39"/>
                  <a:gd name="T3" fmla="*/ 261 h 126"/>
                  <a:gd name="T4" fmla="*/ 2 w 39"/>
                  <a:gd name="T5" fmla="*/ 257 h 126"/>
                  <a:gd name="T6" fmla="*/ 75 w 39"/>
                  <a:gd name="T7" fmla="*/ 2 h 126"/>
                  <a:gd name="T8" fmla="*/ 79 w 39"/>
                  <a:gd name="T9" fmla="*/ 0 h 126"/>
                  <a:gd name="T10" fmla="*/ 81 w 39"/>
                  <a:gd name="T11" fmla="*/ 4 h 126"/>
                  <a:gd name="T12" fmla="*/ 8 w 39"/>
                  <a:gd name="T13" fmla="*/ 259 h 126"/>
                  <a:gd name="T14" fmla="*/ 4 w 39"/>
                  <a:gd name="T15" fmla="*/ 261 h 12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26"/>
                  <a:gd name="T26" fmla="*/ 39 w 39"/>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26">
                    <a:moveTo>
                      <a:pt x="2" y="126"/>
                    </a:moveTo>
                    <a:cubicBezTo>
                      <a:pt x="2" y="126"/>
                      <a:pt x="2" y="126"/>
                      <a:pt x="2" y="126"/>
                    </a:cubicBezTo>
                    <a:cubicBezTo>
                      <a:pt x="1" y="126"/>
                      <a:pt x="0" y="125"/>
                      <a:pt x="1" y="124"/>
                    </a:cubicBezTo>
                    <a:cubicBezTo>
                      <a:pt x="36" y="1"/>
                      <a:pt x="36" y="1"/>
                      <a:pt x="36" y="1"/>
                    </a:cubicBezTo>
                    <a:cubicBezTo>
                      <a:pt x="37" y="0"/>
                      <a:pt x="37" y="0"/>
                      <a:pt x="38" y="0"/>
                    </a:cubicBezTo>
                    <a:cubicBezTo>
                      <a:pt x="39" y="0"/>
                      <a:pt x="39" y="1"/>
                      <a:pt x="39" y="2"/>
                    </a:cubicBezTo>
                    <a:cubicBezTo>
                      <a:pt x="4" y="125"/>
                      <a:pt x="4" y="125"/>
                      <a:pt x="4" y="125"/>
                    </a:cubicBezTo>
                    <a:cubicBezTo>
                      <a:pt x="3" y="126"/>
                      <a:pt x="3" y="126"/>
                      <a:pt x="2" y="126"/>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2" name="íŝ1ïḓé"/>
              <p:cNvSpPr>
                <a:spLocks noChangeArrowheads="1"/>
              </p:cNvSpPr>
              <p:nvPr/>
            </p:nvSpPr>
            <p:spPr bwMode="auto">
              <a:xfrm>
                <a:off x="5446" y="2886"/>
                <a:ext cx="81" cy="21"/>
              </a:xfrm>
              <a:custGeom>
                <a:avLst/>
                <a:gdLst>
                  <a:gd name="T0" fmla="*/ 77 w 39"/>
                  <a:gd name="T1" fmla="*/ 21 h 10"/>
                  <a:gd name="T2" fmla="*/ 77 w 39"/>
                  <a:gd name="T3" fmla="*/ 21 h 10"/>
                  <a:gd name="T4" fmla="*/ 2 w 39"/>
                  <a:gd name="T5" fmla="*/ 6 h 10"/>
                  <a:gd name="T6" fmla="*/ 0 w 39"/>
                  <a:gd name="T7" fmla="*/ 2 h 10"/>
                  <a:gd name="T8" fmla="*/ 4 w 39"/>
                  <a:gd name="T9" fmla="*/ 0 h 10"/>
                  <a:gd name="T10" fmla="*/ 79 w 39"/>
                  <a:gd name="T11" fmla="*/ 15 h 10"/>
                  <a:gd name="T12" fmla="*/ 81 w 39"/>
                  <a:gd name="T13" fmla="*/ 19 h 10"/>
                  <a:gd name="T14" fmla="*/ 77 w 39"/>
                  <a:gd name="T15" fmla="*/ 21 h 1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0"/>
                  <a:gd name="T26" fmla="*/ 39 w 3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0">
                    <a:moveTo>
                      <a:pt x="37" y="10"/>
                    </a:moveTo>
                    <a:cubicBezTo>
                      <a:pt x="37" y="10"/>
                      <a:pt x="37" y="10"/>
                      <a:pt x="37" y="10"/>
                    </a:cubicBezTo>
                    <a:cubicBezTo>
                      <a:pt x="1" y="3"/>
                      <a:pt x="1" y="3"/>
                      <a:pt x="1" y="3"/>
                    </a:cubicBezTo>
                    <a:cubicBezTo>
                      <a:pt x="1" y="3"/>
                      <a:pt x="0" y="2"/>
                      <a:pt x="0" y="1"/>
                    </a:cubicBezTo>
                    <a:cubicBezTo>
                      <a:pt x="0" y="0"/>
                      <a:pt x="1" y="0"/>
                      <a:pt x="2" y="0"/>
                    </a:cubicBezTo>
                    <a:cubicBezTo>
                      <a:pt x="38" y="7"/>
                      <a:pt x="38" y="7"/>
                      <a:pt x="38" y="7"/>
                    </a:cubicBezTo>
                    <a:cubicBezTo>
                      <a:pt x="39" y="7"/>
                      <a:pt x="39" y="8"/>
                      <a:pt x="39" y="9"/>
                    </a:cubicBezTo>
                    <a:cubicBezTo>
                      <a:pt x="39" y="10"/>
                      <a:pt x="38" y="10"/>
                      <a:pt x="37" y="10"/>
                    </a:cubicBezTo>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3" name="íṧľïḑê"/>
              <p:cNvSpPr>
                <a:spLocks noChangeArrowheads="1"/>
              </p:cNvSpPr>
              <p:nvPr/>
            </p:nvSpPr>
            <p:spPr bwMode="auto">
              <a:xfrm>
                <a:off x="5520" y="2900"/>
                <a:ext cx="81" cy="108"/>
              </a:xfrm>
              <a:custGeom>
                <a:avLst/>
                <a:gdLst>
                  <a:gd name="T0" fmla="*/ 4 w 39"/>
                  <a:gd name="T1" fmla="*/ 0 h 52"/>
                  <a:gd name="T2" fmla="*/ 79 w 39"/>
                  <a:gd name="T3" fmla="*/ 104 h 52"/>
                  <a:gd name="T4" fmla="*/ 79 w 39"/>
                  <a:gd name="T5" fmla="*/ 108 h 52"/>
                  <a:gd name="T6" fmla="*/ 75 w 39"/>
                  <a:gd name="T7" fmla="*/ 106 h 52"/>
                  <a:gd name="T8" fmla="*/ 0 w 39"/>
                  <a:gd name="T9" fmla="*/ 4 h 52"/>
                  <a:gd name="T10" fmla="*/ 4 w 39"/>
                  <a:gd name="T11" fmla="*/ 0 h 52"/>
                  <a:gd name="T12" fmla="*/ 0 60000 65536"/>
                  <a:gd name="T13" fmla="*/ 0 60000 65536"/>
                  <a:gd name="T14" fmla="*/ 0 60000 65536"/>
                  <a:gd name="T15" fmla="*/ 0 60000 65536"/>
                  <a:gd name="T16" fmla="*/ 0 60000 65536"/>
                  <a:gd name="T17" fmla="*/ 0 60000 65536"/>
                  <a:gd name="T18" fmla="*/ 0 w 39"/>
                  <a:gd name="T19" fmla="*/ 0 h 52"/>
                  <a:gd name="T20" fmla="*/ 39 w 39"/>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39" h="52">
                    <a:moveTo>
                      <a:pt x="2" y="0"/>
                    </a:moveTo>
                    <a:cubicBezTo>
                      <a:pt x="38" y="50"/>
                      <a:pt x="38" y="50"/>
                      <a:pt x="38" y="50"/>
                    </a:cubicBezTo>
                    <a:cubicBezTo>
                      <a:pt x="39" y="50"/>
                      <a:pt x="38" y="51"/>
                      <a:pt x="38" y="52"/>
                    </a:cubicBezTo>
                    <a:cubicBezTo>
                      <a:pt x="37" y="52"/>
                      <a:pt x="36" y="52"/>
                      <a:pt x="36" y="51"/>
                    </a:cubicBezTo>
                    <a:cubicBezTo>
                      <a:pt x="0" y="2"/>
                      <a:pt x="0" y="2"/>
                      <a:pt x="0" y="2"/>
                    </a:cubicBezTo>
                    <a:cubicBezTo>
                      <a:pt x="1" y="2"/>
                      <a:pt x="1" y="1"/>
                      <a:pt x="2" y="0"/>
                    </a:cubicBezTo>
                    <a:close/>
                  </a:path>
                </a:pathLst>
              </a:cu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394" name="ïSḷïdê"/>
              <p:cNvSpPr>
                <a:spLocks noChangeArrowheads="1"/>
              </p:cNvSpPr>
              <p:nvPr/>
            </p:nvSpPr>
            <p:spPr bwMode="auto">
              <a:xfrm>
                <a:off x="4328" y="3257"/>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5" name="iślïḑe"/>
              <p:cNvSpPr>
                <a:spLocks noChangeArrowheads="1"/>
              </p:cNvSpPr>
              <p:nvPr/>
            </p:nvSpPr>
            <p:spPr bwMode="auto">
              <a:xfrm>
                <a:off x="4403" y="3286"/>
                <a:ext cx="19"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6" name="iS1íḑe"/>
              <p:cNvSpPr>
                <a:spLocks noChangeArrowheads="1"/>
              </p:cNvSpPr>
              <p:nvPr/>
            </p:nvSpPr>
            <p:spPr bwMode="auto">
              <a:xfrm>
                <a:off x="4478" y="3166"/>
                <a:ext cx="18" cy="19"/>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7" name="íṡḻïḋe"/>
              <p:cNvSpPr>
                <a:spLocks noChangeArrowheads="1"/>
              </p:cNvSpPr>
              <p:nvPr/>
            </p:nvSpPr>
            <p:spPr bwMode="auto">
              <a:xfrm>
                <a:off x="4550" y="3212"/>
                <a:ext cx="19" cy="1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grpSp>
        <p:sp>
          <p:nvSpPr>
            <p:cNvPr id="8398" name="iṩḷïde"/>
            <p:cNvSpPr>
              <a:spLocks noChangeArrowheads="1"/>
            </p:cNvSpPr>
            <p:nvPr/>
          </p:nvSpPr>
          <p:spPr bwMode="auto">
            <a:xfrm>
              <a:off x="5224442" y="3560579"/>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399" name="íṩ1iďe"/>
            <p:cNvSpPr>
              <a:spLocks noChangeArrowheads="1"/>
            </p:cNvSpPr>
            <p:nvPr/>
          </p:nvSpPr>
          <p:spPr bwMode="auto">
            <a:xfrm>
              <a:off x="5306433" y="3592283"/>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0" name="íṩ1ïďê"/>
            <p:cNvSpPr>
              <a:spLocks noChangeArrowheads="1"/>
            </p:cNvSpPr>
            <p:nvPr/>
          </p:nvSpPr>
          <p:spPr bwMode="auto">
            <a:xfrm>
              <a:off x="5386237" y="3461098"/>
              <a:ext cx="19678"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1" name="ïś1ïďé"/>
            <p:cNvSpPr>
              <a:spLocks noChangeArrowheads="1"/>
            </p:cNvSpPr>
            <p:nvPr/>
          </p:nvSpPr>
          <p:spPr bwMode="auto">
            <a:xfrm>
              <a:off x="5467134" y="3492801"/>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2" name="îSlíḍè"/>
            <p:cNvSpPr>
              <a:spLocks noChangeArrowheads="1"/>
            </p:cNvSpPr>
            <p:nvPr/>
          </p:nvSpPr>
          <p:spPr bwMode="auto">
            <a:xfrm>
              <a:off x="5549125" y="3361616"/>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3" name="ïšḷîḓé"/>
            <p:cNvSpPr>
              <a:spLocks noChangeArrowheads="1"/>
            </p:cNvSpPr>
            <p:nvPr/>
          </p:nvSpPr>
          <p:spPr bwMode="auto">
            <a:xfrm>
              <a:off x="5628929" y="3296023"/>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4" name="í$líḓe"/>
            <p:cNvSpPr>
              <a:spLocks noChangeArrowheads="1"/>
            </p:cNvSpPr>
            <p:nvPr/>
          </p:nvSpPr>
          <p:spPr bwMode="auto">
            <a:xfrm>
              <a:off x="5710920" y="3361616"/>
              <a:ext cx="19678"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5" name="iṧ1ïde"/>
            <p:cNvSpPr>
              <a:spLocks noChangeArrowheads="1"/>
            </p:cNvSpPr>
            <p:nvPr/>
          </p:nvSpPr>
          <p:spPr bwMode="auto">
            <a:xfrm>
              <a:off x="5871622" y="3549647"/>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6" name="ïṣľïde"/>
            <p:cNvSpPr>
              <a:spLocks noChangeArrowheads="1"/>
            </p:cNvSpPr>
            <p:nvPr/>
          </p:nvSpPr>
          <p:spPr bwMode="auto">
            <a:xfrm>
              <a:off x="5953612" y="3379107"/>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7" name="i$ļiḋe"/>
            <p:cNvSpPr>
              <a:spLocks noChangeArrowheads="1"/>
            </p:cNvSpPr>
            <p:nvPr/>
          </p:nvSpPr>
          <p:spPr bwMode="auto">
            <a:xfrm>
              <a:off x="6035603" y="3427208"/>
              <a:ext cx="19678"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8" name="ïS1îḋe"/>
            <p:cNvSpPr>
              <a:spLocks noChangeArrowheads="1"/>
            </p:cNvSpPr>
            <p:nvPr/>
          </p:nvSpPr>
          <p:spPr bwMode="auto">
            <a:xfrm>
              <a:off x="6114314" y="3148440"/>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09" name="íṧḷîḑé"/>
            <p:cNvSpPr>
              <a:spLocks noChangeArrowheads="1"/>
            </p:cNvSpPr>
            <p:nvPr/>
          </p:nvSpPr>
          <p:spPr bwMode="auto">
            <a:xfrm>
              <a:off x="6196304" y="3163745"/>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0" name="ïṥļiḓe"/>
            <p:cNvSpPr>
              <a:spLocks noChangeArrowheads="1"/>
            </p:cNvSpPr>
            <p:nvPr/>
          </p:nvSpPr>
          <p:spPr bwMode="auto">
            <a:xfrm>
              <a:off x="6278295" y="3270879"/>
              <a:ext cx="20771" cy="19678"/>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1" name="îṣ1iḋê"/>
            <p:cNvSpPr>
              <a:spLocks noChangeArrowheads="1"/>
            </p:cNvSpPr>
            <p:nvPr/>
          </p:nvSpPr>
          <p:spPr bwMode="auto">
            <a:xfrm>
              <a:off x="5953612" y="3492801"/>
              <a:ext cx="20771" cy="20771"/>
            </a:xfrm>
            <a:prstGeom prst="rect">
              <a:avLst/>
            </a:prstGeom>
            <a:solidFill>
              <a:srgbClr val="19A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12" name="ïsḻîḑé"/>
            <p:cNvSpPr>
              <a:spLocks noChangeArrowheads="1"/>
            </p:cNvSpPr>
            <p:nvPr/>
          </p:nvSpPr>
          <p:spPr bwMode="auto">
            <a:xfrm>
              <a:off x="4945674" y="3549647"/>
              <a:ext cx="88550" cy="56847"/>
            </a:xfrm>
            <a:custGeom>
              <a:avLst/>
              <a:gdLst>
                <a:gd name="T0" fmla="*/ 4541 w 39"/>
                <a:gd name="T1" fmla="*/ 56847 h 25"/>
                <a:gd name="T2" fmla="*/ 2271 w 39"/>
                <a:gd name="T3" fmla="*/ 54573 h 25"/>
                <a:gd name="T4" fmla="*/ 2271 w 39"/>
                <a:gd name="T5" fmla="*/ 50025 h 25"/>
                <a:gd name="T6" fmla="*/ 84009 w 39"/>
                <a:gd name="T7" fmla="*/ 0 h 25"/>
                <a:gd name="T8" fmla="*/ 88550 w 39"/>
                <a:gd name="T9" fmla="*/ 2274 h 25"/>
                <a:gd name="T10" fmla="*/ 88550 w 39"/>
                <a:gd name="T11" fmla="*/ 6822 h 25"/>
                <a:gd name="T12" fmla="*/ 6812 w 39"/>
                <a:gd name="T13" fmla="*/ 56847 h 25"/>
                <a:gd name="T14" fmla="*/ 454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2" y="25"/>
                  </a:moveTo>
                  <a:cubicBezTo>
                    <a:pt x="2" y="25"/>
                    <a:pt x="1" y="25"/>
                    <a:pt x="1" y="24"/>
                  </a:cubicBezTo>
                  <a:cubicBezTo>
                    <a:pt x="0" y="24"/>
                    <a:pt x="1" y="23"/>
                    <a:pt x="1" y="22"/>
                  </a:cubicBezTo>
                  <a:cubicBezTo>
                    <a:pt x="37" y="0"/>
                    <a:pt x="37" y="0"/>
                    <a:pt x="37" y="0"/>
                  </a:cubicBezTo>
                  <a:cubicBezTo>
                    <a:pt x="38" y="0"/>
                    <a:pt x="39" y="0"/>
                    <a:pt x="39" y="1"/>
                  </a:cubicBezTo>
                  <a:cubicBezTo>
                    <a:pt x="39" y="2"/>
                    <a:pt x="39" y="3"/>
                    <a:pt x="39" y="3"/>
                  </a:cubicBezTo>
                  <a:cubicBezTo>
                    <a:pt x="3" y="25"/>
                    <a:pt x="3" y="25"/>
                    <a:pt x="3" y="25"/>
                  </a:cubicBezTo>
                  <a:cubicBezTo>
                    <a:pt x="2" y="25"/>
                    <a:pt x="2" y="25"/>
                    <a:pt x="2" y="2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3" name="ï$ḻiḑé"/>
            <p:cNvSpPr>
              <a:spLocks noChangeArrowheads="1"/>
            </p:cNvSpPr>
            <p:nvPr/>
          </p:nvSpPr>
          <p:spPr bwMode="auto">
            <a:xfrm>
              <a:off x="5026572" y="3499360"/>
              <a:ext cx="88550" cy="56847"/>
            </a:xfrm>
            <a:custGeom>
              <a:avLst/>
              <a:gdLst>
                <a:gd name="T0" fmla="*/ 4541 w 39"/>
                <a:gd name="T1" fmla="*/ 56847 h 25"/>
                <a:gd name="T2" fmla="*/ 0 w 39"/>
                <a:gd name="T3" fmla="*/ 56847 h 25"/>
                <a:gd name="T4" fmla="*/ 2271 w 39"/>
                <a:gd name="T5" fmla="*/ 50025 h 25"/>
                <a:gd name="T6" fmla="*/ 84009 w 39"/>
                <a:gd name="T7" fmla="*/ 2274 h 25"/>
                <a:gd name="T8" fmla="*/ 88550 w 39"/>
                <a:gd name="T9" fmla="*/ 2274 h 25"/>
                <a:gd name="T10" fmla="*/ 86279 w 39"/>
                <a:gd name="T11" fmla="*/ 6822 h 25"/>
                <a:gd name="T12" fmla="*/ 6812 w 39"/>
                <a:gd name="T13" fmla="*/ 56847 h 25"/>
                <a:gd name="T14" fmla="*/ 454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2" y="25"/>
                  </a:moveTo>
                  <a:cubicBezTo>
                    <a:pt x="1" y="25"/>
                    <a:pt x="1" y="25"/>
                    <a:pt x="0" y="25"/>
                  </a:cubicBezTo>
                  <a:cubicBezTo>
                    <a:pt x="0" y="24"/>
                    <a:pt x="0" y="23"/>
                    <a:pt x="1" y="22"/>
                  </a:cubicBezTo>
                  <a:cubicBezTo>
                    <a:pt x="37" y="1"/>
                    <a:pt x="37" y="1"/>
                    <a:pt x="37" y="1"/>
                  </a:cubicBezTo>
                  <a:cubicBezTo>
                    <a:pt x="37" y="0"/>
                    <a:pt x="38" y="0"/>
                    <a:pt x="39" y="1"/>
                  </a:cubicBezTo>
                  <a:cubicBezTo>
                    <a:pt x="39" y="2"/>
                    <a:pt x="39" y="3"/>
                    <a:pt x="38" y="3"/>
                  </a:cubicBezTo>
                  <a:cubicBezTo>
                    <a:pt x="3" y="25"/>
                    <a:pt x="3" y="25"/>
                    <a:pt x="3" y="25"/>
                  </a:cubicBezTo>
                  <a:cubicBezTo>
                    <a:pt x="2" y="25"/>
                    <a:pt x="2" y="25"/>
                    <a:pt x="2" y="2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4" name="iṩļiḑè"/>
            <p:cNvSpPr>
              <a:spLocks noChangeArrowheads="1"/>
            </p:cNvSpPr>
            <p:nvPr/>
          </p:nvSpPr>
          <p:spPr bwMode="auto">
            <a:xfrm>
              <a:off x="5120587" y="3395505"/>
              <a:ext cx="61220" cy="111507"/>
            </a:xfrm>
            <a:custGeom>
              <a:avLst/>
              <a:gdLst>
                <a:gd name="T0" fmla="*/ 58953 w 27"/>
                <a:gd name="T1" fmla="*/ 4551 h 49"/>
                <a:gd name="T2" fmla="*/ 58953 w 27"/>
                <a:gd name="T3" fmla="*/ 6827 h 49"/>
                <a:gd name="T4" fmla="*/ 6802 w 27"/>
                <a:gd name="T5" fmla="*/ 109231 h 49"/>
                <a:gd name="T6" fmla="*/ 2267 w 27"/>
                <a:gd name="T7" fmla="*/ 111507 h 49"/>
                <a:gd name="T8" fmla="*/ 0 w 27"/>
                <a:gd name="T9" fmla="*/ 106956 h 49"/>
                <a:gd name="T10" fmla="*/ 54418 w 27"/>
                <a:gd name="T11" fmla="*/ 2276 h 49"/>
                <a:gd name="T12" fmla="*/ 58953 w 27"/>
                <a:gd name="T13" fmla="*/ 2276 h 49"/>
                <a:gd name="T14" fmla="*/ 58953 w 27"/>
                <a:gd name="T15" fmla="*/ 4551 h 49"/>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49"/>
                <a:gd name="T26" fmla="*/ 27 w 27"/>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49">
                  <a:moveTo>
                    <a:pt x="26" y="2"/>
                  </a:moveTo>
                  <a:cubicBezTo>
                    <a:pt x="27" y="2"/>
                    <a:pt x="27" y="3"/>
                    <a:pt x="26" y="3"/>
                  </a:cubicBezTo>
                  <a:cubicBezTo>
                    <a:pt x="3" y="48"/>
                    <a:pt x="3" y="48"/>
                    <a:pt x="3" y="48"/>
                  </a:cubicBezTo>
                  <a:cubicBezTo>
                    <a:pt x="3" y="49"/>
                    <a:pt x="2" y="49"/>
                    <a:pt x="1" y="49"/>
                  </a:cubicBezTo>
                  <a:cubicBezTo>
                    <a:pt x="0" y="48"/>
                    <a:pt x="0" y="47"/>
                    <a:pt x="0" y="47"/>
                  </a:cubicBezTo>
                  <a:cubicBezTo>
                    <a:pt x="24" y="1"/>
                    <a:pt x="24" y="1"/>
                    <a:pt x="24" y="1"/>
                  </a:cubicBezTo>
                  <a:cubicBezTo>
                    <a:pt x="24" y="1"/>
                    <a:pt x="25" y="0"/>
                    <a:pt x="26" y="1"/>
                  </a:cubicBezTo>
                  <a:cubicBezTo>
                    <a:pt x="26" y="1"/>
                    <a:pt x="26" y="1"/>
                    <a:pt x="26" y="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5" name="íṡ1îdé"/>
            <p:cNvSpPr>
              <a:spLocks noChangeArrowheads="1"/>
            </p:cNvSpPr>
            <p:nvPr/>
          </p:nvSpPr>
          <p:spPr bwMode="auto">
            <a:xfrm>
              <a:off x="5165409" y="3404251"/>
              <a:ext cx="113694" cy="52474"/>
            </a:xfrm>
            <a:custGeom>
              <a:avLst/>
              <a:gdLst>
                <a:gd name="T0" fmla="*/ 6822 w 50"/>
                <a:gd name="T1" fmla="*/ 0 h 23"/>
                <a:gd name="T2" fmla="*/ 111420 w 50"/>
                <a:gd name="T3" fmla="*/ 45630 h 23"/>
                <a:gd name="T4" fmla="*/ 113694 w 50"/>
                <a:gd name="T5" fmla="*/ 50193 h 23"/>
                <a:gd name="T6" fmla="*/ 109146 w 50"/>
                <a:gd name="T7" fmla="*/ 52474 h 23"/>
                <a:gd name="T8" fmla="*/ 0 w 50"/>
                <a:gd name="T9" fmla="*/ 4563 h 23"/>
                <a:gd name="T10" fmla="*/ 6822 w 50"/>
                <a:gd name="T11" fmla="*/ 0 h 23"/>
                <a:gd name="T12" fmla="*/ 0 60000 65536"/>
                <a:gd name="T13" fmla="*/ 0 60000 65536"/>
                <a:gd name="T14" fmla="*/ 0 60000 65536"/>
                <a:gd name="T15" fmla="*/ 0 60000 65536"/>
                <a:gd name="T16" fmla="*/ 0 60000 65536"/>
                <a:gd name="T17" fmla="*/ 0 60000 65536"/>
                <a:gd name="T18" fmla="*/ 0 w 50"/>
                <a:gd name="T19" fmla="*/ 0 h 23"/>
                <a:gd name="T20" fmla="*/ 50 w 50"/>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50" h="23">
                  <a:moveTo>
                    <a:pt x="3" y="0"/>
                  </a:moveTo>
                  <a:cubicBezTo>
                    <a:pt x="49" y="20"/>
                    <a:pt x="49" y="20"/>
                    <a:pt x="49" y="20"/>
                  </a:cubicBezTo>
                  <a:cubicBezTo>
                    <a:pt x="50" y="20"/>
                    <a:pt x="50" y="21"/>
                    <a:pt x="50" y="22"/>
                  </a:cubicBezTo>
                  <a:cubicBezTo>
                    <a:pt x="50" y="23"/>
                    <a:pt x="49" y="23"/>
                    <a:pt x="48" y="23"/>
                  </a:cubicBezTo>
                  <a:cubicBezTo>
                    <a:pt x="0" y="2"/>
                    <a:pt x="0" y="2"/>
                    <a:pt x="0" y="2"/>
                  </a:cubicBezTo>
                  <a:cubicBezTo>
                    <a:pt x="1" y="1"/>
                    <a:pt x="2" y="1"/>
                    <a:pt x="3" y="0"/>
                  </a:cubicBezTo>
                  <a:close/>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6" name="íSľíḑé"/>
            <p:cNvSpPr>
              <a:spLocks noChangeArrowheads="1"/>
            </p:cNvSpPr>
            <p:nvPr/>
          </p:nvSpPr>
          <p:spPr bwMode="auto">
            <a:xfrm>
              <a:off x="5270357" y="3450165"/>
              <a:ext cx="88550" cy="74338"/>
            </a:xfrm>
            <a:custGeom>
              <a:avLst/>
              <a:gdLst>
                <a:gd name="T0" fmla="*/ 84009 w 39"/>
                <a:gd name="T1" fmla="*/ 74338 h 33"/>
                <a:gd name="T2" fmla="*/ 81738 w 39"/>
                <a:gd name="T3" fmla="*/ 72085 h 33"/>
                <a:gd name="T4" fmla="*/ 2271 w 39"/>
                <a:gd name="T5" fmla="*/ 6758 h 33"/>
                <a:gd name="T6" fmla="*/ 2271 w 39"/>
                <a:gd name="T7" fmla="*/ 2253 h 33"/>
                <a:gd name="T8" fmla="*/ 6812 w 39"/>
                <a:gd name="T9" fmla="*/ 2253 h 33"/>
                <a:gd name="T10" fmla="*/ 86279 w 39"/>
                <a:gd name="T11" fmla="*/ 67580 h 33"/>
                <a:gd name="T12" fmla="*/ 88550 w 39"/>
                <a:gd name="T13" fmla="*/ 72085 h 33"/>
                <a:gd name="T14" fmla="*/ 84009 w 39"/>
                <a:gd name="T15" fmla="*/ 74338 h 3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3"/>
                <a:gd name="T26" fmla="*/ 39 w 3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3">
                  <a:moveTo>
                    <a:pt x="37" y="33"/>
                  </a:moveTo>
                  <a:cubicBezTo>
                    <a:pt x="36" y="32"/>
                    <a:pt x="36" y="32"/>
                    <a:pt x="36" y="32"/>
                  </a:cubicBezTo>
                  <a:cubicBezTo>
                    <a:pt x="1" y="3"/>
                    <a:pt x="1" y="3"/>
                    <a:pt x="1" y="3"/>
                  </a:cubicBezTo>
                  <a:cubicBezTo>
                    <a:pt x="0" y="3"/>
                    <a:pt x="0" y="2"/>
                    <a:pt x="1" y="1"/>
                  </a:cubicBezTo>
                  <a:cubicBezTo>
                    <a:pt x="1" y="1"/>
                    <a:pt x="2" y="0"/>
                    <a:pt x="3" y="1"/>
                  </a:cubicBezTo>
                  <a:cubicBezTo>
                    <a:pt x="38" y="30"/>
                    <a:pt x="38" y="30"/>
                    <a:pt x="38" y="30"/>
                  </a:cubicBezTo>
                  <a:cubicBezTo>
                    <a:pt x="39" y="31"/>
                    <a:pt x="39" y="32"/>
                    <a:pt x="39" y="32"/>
                  </a:cubicBezTo>
                  <a:cubicBezTo>
                    <a:pt x="38" y="33"/>
                    <a:pt x="38" y="33"/>
                    <a:pt x="37" y="3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7" name="iṥḷíḓe"/>
            <p:cNvSpPr>
              <a:spLocks noChangeArrowheads="1"/>
            </p:cNvSpPr>
            <p:nvPr/>
          </p:nvSpPr>
          <p:spPr bwMode="auto">
            <a:xfrm>
              <a:off x="5351254" y="3402064"/>
              <a:ext cx="88550" cy="122439"/>
            </a:xfrm>
            <a:custGeom>
              <a:avLst/>
              <a:gdLst>
                <a:gd name="T0" fmla="*/ 2271 w 39"/>
                <a:gd name="T1" fmla="*/ 122439 h 54"/>
                <a:gd name="T2" fmla="*/ 0 w 39"/>
                <a:gd name="T3" fmla="*/ 120172 h 54"/>
                <a:gd name="T4" fmla="*/ 0 w 39"/>
                <a:gd name="T5" fmla="*/ 115637 h 54"/>
                <a:gd name="T6" fmla="*/ 81738 w 39"/>
                <a:gd name="T7" fmla="*/ 0 h 54"/>
                <a:gd name="T8" fmla="*/ 86279 w 39"/>
                <a:gd name="T9" fmla="*/ 0 h 54"/>
                <a:gd name="T10" fmla="*/ 86279 w 39"/>
                <a:gd name="T11" fmla="*/ 4535 h 54"/>
                <a:gd name="T12" fmla="*/ 6812 w 39"/>
                <a:gd name="T13" fmla="*/ 120172 h 54"/>
                <a:gd name="T14" fmla="*/ 2271 w 39"/>
                <a:gd name="T15" fmla="*/ 122439 h 5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4"/>
                <a:gd name="T26" fmla="*/ 39 w 3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4">
                  <a:moveTo>
                    <a:pt x="1" y="54"/>
                  </a:moveTo>
                  <a:cubicBezTo>
                    <a:pt x="0" y="53"/>
                    <a:pt x="0" y="53"/>
                    <a:pt x="0" y="53"/>
                  </a:cubicBezTo>
                  <a:cubicBezTo>
                    <a:pt x="0" y="53"/>
                    <a:pt x="0" y="52"/>
                    <a:pt x="0" y="51"/>
                  </a:cubicBezTo>
                  <a:cubicBezTo>
                    <a:pt x="36" y="0"/>
                    <a:pt x="36" y="0"/>
                    <a:pt x="36" y="0"/>
                  </a:cubicBezTo>
                  <a:cubicBezTo>
                    <a:pt x="36" y="0"/>
                    <a:pt x="37" y="0"/>
                    <a:pt x="38" y="0"/>
                  </a:cubicBezTo>
                  <a:cubicBezTo>
                    <a:pt x="39" y="1"/>
                    <a:pt x="39" y="2"/>
                    <a:pt x="38" y="2"/>
                  </a:cubicBezTo>
                  <a:cubicBezTo>
                    <a:pt x="3" y="53"/>
                    <a:pt x="3" y="53"/>
                    <a:pt x="3" y="53"/>
                  </a:cubicBezTo>
                  <a:cubicBezTo>
                    <a:pt x="2" y="54"/>
                    <a:pt x="2" y="54"/>
                    <a:pt x="1" y="54"/>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8" name="iŝliḓè"/>
            <p:cNvSpPr>
              <a:spLocks noChangeArrowheads="1"/>
            </p:cNvSpPr>
            <p:nvPr/>
          </p:nvSpPr>
          <p:spPr bwMode="auto">
            <a:xfrm>
              <a:off x="5431059" y="3368175"/>
              <a:ext cx="88550" cy="40449"/>
            </a:xfrm>
            <a:custGeom>
              <a:avLst/>
              <a:gdLst>
                <a:gd name="T0" fmla="*/ 4541 w 39"/>
                <a:gd name="T1" fmla="*/ 40449 h 18"/>
                <a:gd name="T2" fmla="*/ 2271 w 39"/>
                <a:gd name="T3" fmla="*/ 38202 h 18"/>
                <a:gd name="T4" fmla="*/ 2271 w 39"/>
                <a:gd name="T5" fmla="*/ 33708 h 18"/>
                <a:gd name="T6" fmla="*/ 84009 w 39"/>
                <a:gd name="T7" fmla="*/ 0 h 18"/>
                <a:gd name="T8" fmla="*/ 88550 w 39"/>
                <a:gd name="T9" fmla="*/ 2247 h 18"/>
                <a:gd name="T10" fmla="*/ 86279 w 39"/>
                <a:gd name="T11" fmla="*/ 6742 h 18"/>
                <a:gd name="T12" fmla="*/ 6812 w 39"/>
                <a:gd name="T13" fmla="*/ 40449 h 18"/>
                <a:gd name="T14" fmla="*/ 4541 w 39"/>
                <a:gd name="T15" fmla="*/ 40449 h 18"/>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8"/>
                <a:gd name="T26" fmla="*/ 39 w 3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8">
                  <a:moveTo>
                    <a:pt x="2" y="18"/>
                  </a:moveTo>
                  <a:cubicBezTo>
                    <a:pt x="1" y="18"/>
                    <a:pt x="1" y="18"/>
                    <a:pt x="1" y="17"/>
                  </a:cubicBezTo>
                  <a:cubicBezTo>
                    <a:pt x="0" y="16"/>
                    <a:pt x="1" y="15"/>
                    <a:pt x="1" y="15"/>
                  </a:cubicBezTo>
                  <a:cubicBezTo>
                    <a:pt x="37" y="0"/>
                    <a:pt x="37" y="0"/>
                    <a:pt x="37" y="0"/>
                  </a:cubicBezTo>
                  <a:cubicBezTo>
                    <a:pt x="38" y="0"/>
                    <a:pt x="39" y="0"/>
                    <a:pt x="39" y="1"/>
                  </a:cubicBezTo>
                  <a:cubicBezTo>
                    <a:pt x="39" y="2"/>
                    <a:pt x="39" y="3"/>
                    <a:pt x="38" y="3"/>
                  </a:cubicBezTo>
                  <a:cubicBezTo>
                    <a:pt x="3" y="18"/>
                    <a:pt x="3" y="18"/>
                    <a:pt x="3" y="18"/>
                  </a:cubicBezTo>
                  <a:cubicBezTo>
                    <a:pt x="2" y="18"/>
                    <a:pt x="2" y="18"/>
                    <a:pt x="2" y="18"/>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19" name="ïṣ1ïďè"/>
            <p:cNvSpPr>
              <a:spLocks noChangeArrowheads="1"/>
            </p:cNvSpPr>
            <p:nvPr/>
          </p:nvSpPr>
          <p:spPr bwMode="auto">
            <a:xfrm>
              <a:off x="5513049" y="3368175"/>
              <a:ext cx="88550" cy="72152"/>
            </a:xfrm>
            <a:custGeom>
              <a:avLst/>
              <a:gdLst>
                <a:gd name="T0" fmla="*/ 84009 w 39"/>
                <a:gd name="T1" fmla="*/ 72152 h 32"/>
                <a:gd name="T2" fmla="*/ 81738 w 39"/>
                <a:gd name="T3" fmla="*/ 72152 h 32"/>
                <a:gd name="T4" fmla="*/ 2271 w 39"/>
                <a:gd name="T5" fmla="*/ 6764 h 32"/>
                <a:gd name="T6" fmla="*/ 0 w 39"/>
                <a:gd name="T7" fmla="*/ 2255 h 32"/>
                <a:gd name="T8" fmla="*/ 6812 w 39"/>
                <a:gd name="T9" fmla="*/ 2255 h 32"/>
                <a:gd name="T10" fmla="*/ 86279 w 39"/>
                <a:gd name="T11" fmla="*/ 67643 h 32"/>
                <a:gd name="T12" fmla="*/ 86279 w 39"/>
                <a:gd name="T13" fmla="*/ 72152 h 32"/>
                <a:gd name="T14" fmla="*/ 84009 w 39"/>
                <a:gd name="T15" fmla="*/ 72152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6" y="32"/>
                    <a:pt x="36" y="32"/>
                    <a:pt x="36" y="32"/>
                  </a:cubicBezTo>
                  <a:cubicBezTo>
                    <a:pt x="1" y="3"/>
                    <a:pt x="1" y="3"/>
                    <a:pt x="1" y="3"/>
                  </a:cubicBezTo>
                  <a:cubicBezTo>
                    <a:pt x="0" y="2"/>
                    <a:pt x="0" y="1"/>
                    <a:pt x="0" y="1"/>
                  </a:cubicBezTo>
                  <a:cubicBezTo>
                    <a:pt x="1" y="0"/>
                    <a:pt x="2" y="0"/>
                    <a:pt x="3" y="1"/>
                  </a:cubicBezTo>
                  <a:cubicBezTo>
                    <a:pt x="38" y="30"/>
                    <a:pt x="38" y="30"/>
                    <a:pt x="38" y="30"/>
                  </a:cubicBezTo>
                  <a:cubicBezTo>
                    <a:pt x="39" y="30"/>
                    <a:pt x="39" y="31"/>
                    <a:pt x="38" y="32"/>
                  </a:cubicBezTo>
                  <a:cubicBezTo>
                    <a:pt x="38" y="32"/>
                    <a:pt x="38" y="32"/>
                    <a:pt x="37" y="3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0" name="îṩ1ïďê"/>
            <p:cNvSpPr>
              <a:spLocks noChangeArrowheads="1"/>
            </p:cNvSpPr>
            <p:nvPr/>
          </p:nvSpPr>
          <p:spPr bwMode="auto">
            <a:xfrm>
              <a:off x="5595040" y="3402064"/>
              <a:ext cx="88550" cy="38262"/>
            </a:xfrm>
            <a:custGeom>
              <a:avLst/>
              <a:gdLst>
                <a:gd name="T0" fmla="*/ 2271 w 39"/>
                <a:gd name="T1" fmla="*/ 38262 h 17"/>
                <a:gd name="T2" fmla="*/ 0 w 39"/>
                <a:gd name="T3" fmla="*/ 36011 h 17"/>
                <a:gd name="T4" fmla="*/ 2271 w 39"/>
                <a:gd name="T5" fmla="*/ 31510 h 17"/>
                <a:gd name="T6" fmla="*/ 81738 w 39"/>
                <a:gd name="T7" fmla="*/ 0 h 17"/>
                <a:gd name="T8" fmla="*/ 86279 w 39"/>
                <a:gd name="T9" fmla="*/ 2251 h 17"/>
                <a:gd name="T10" fmla="*/ 86279 w 39"/>
                <a:gd name="T11" fmla="*/ 6752 h 17"/>
                <a:gd name="T12" fmla="*/ 4541 w 39"/>
                <a:gd name="T13" fmla="*/ 38262 h 17"/>
                <a:gd name="T14" fmla="*/ 2271 w 39"/>
                <a:gd name="T15" fmla="*/ 38262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1" y="17"/>
                  </a:moveTo>
                  <a:cubicBezTo>
                    <a:pt x="1" y="17"/>
                    <a:pt x="0" y="17"/>
                    <a:pt x="0" y="16"/>
                  </a:cubicBezTo>
                  <a:cubicBezTo>
                    <a:pt x="0" y="16"/>
                    <a:pt x="0" y="15"/>
                    <a:pt x="1" y="14"/>
                  </a:cubicBezTo>
                  <a:cubicBezTo>
                    <a:pt x="36" y="0"/>
                    <a:pt x="36" y="0"/>
                    <a:pt x="36" y="0"/>
                  </a:cubicBezTo>
                  <a:cubicBezTo>
                    <a:pt x="37" y="0"/>
                    <a:pt x="38" y="0"/>
                    <a:pt x="38" y="1"/>
                  </a:cubicBezTo>
                  <a:cubicBezTo>
                    <a:pt x="39" y="2"/>
                    <a:pt x="38" y="2"/>
                    <a:pt x="38" y="3"/>
                  </a:cubicBezTo>
                  <a:cubicBezTo>
                    <a:pt x="2" y="17"/>
                    <a:pt x="2" y="17"/>
                    <a:pt x="2" y="17"/>
                  </a:cubicBezTo>
                  <a:cubicBezTo>
                    <a:pt x="1" y="17"/>
                    <a:pt x="1" y="17"/>
                    <a:pt x="1" y="1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1" name="îsḻíḋé"/>
            <p:cNvSpPr>
              <a:spLocks noChangeArrowheads="1"/>
            </p:cNvSpPr>
            <p:nvPr/>
          </p:nvSpPr>
          <p:spPr bwMode="auto">
            <a:xfrm>
              <a:off x="5673751" y="3402064"/>
              <a:ext cx="88550" cy="104948"/>
            </a:xfrm>
            <a:custGeom>
              <a:avLst/>
              <a:gdLst>
                <a:gd name="T0" fmla="*/ 86279 w 39"/>
                <a:gd name="T1" fmla="*/ 104948 h 46"/>
                <a:gd name="T2" fmla="*/ 81738 w 39"/>
                <a:gd name="T3" fmla="*/ 104948 h 46"/>
                <a:gd name="T4" fmla="*/ 2271 w 39"/>
                <a:gd name="T5" fmla="*/ 4563 h 46"/>
                <a:gd name="T6" fmla="*/ 2271 w 39"/>
                <a:gd name="T7" fmla="*/ 0 h 46"/>
                <a:gd name="T8" fmla="*/ 6812 w 39"/>
                <a:gd name="T9" fmla="*/ 0 h 46"/>
                <a:gd name="T10" fmla="*/ 88550 w 39"/>
                <a:gd name="T11" fmla="*/ 100385 h 46"/>
                <a:gd name="T12" fmla="*/ 88550 w 39"/>
                <a:gd name="T13" fmla="*/ 104948 h 46"/>
                <a:gd name="T14" fmla="*/ 86279 w 39"/>
                <a:gd name="T15" fmla="*/ 104948 h 4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6"/>
                <a:gd name="T26" fmla="*/ 39 w 39"/>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6">
                  <a:moveTo>
                    <a:pt x="38" y="46"/>
                  </a:moveTo>
                  <a:cubicBezTo>
                    <a:pt x="37" y="46"/>
                    <a:pt x="37" y="46"/>
                    <a:pt x="36" y="46"/>
                  </a:cubicBezTo>
                  <a:cubicBezTo>
                    <a:pt x="1" y="2"/>
                    <a:pt x="1" y="2"/>
                    <a:pt x="1" y="2"/>
                  </a:cubicBezTo>
                  <a:cubicBezTo>
                    <a:pt x="0" y="2"/>
                    <a:pt x="0" y="1"/>
                    <a:pt x="1" y="0"/>
                  </a:cubicBezTo>
                  <a:cubicBezTo>
                    <a:pt x="2" y="0"/>
                    <a:pt x="3" y="0"/>
                    <a:pt x="3" y="0"/>
                  </a:cubicBezTo>
                  <a:cubicBezTo>
                    <a:pt x="39" y="44"/>
                    <a:pt x="39" y="44"/>
                    <a:pt x="39" y="44"/>
                  </a:cubicBezTo>
                  <a:cubicBezTo>
                    <a:pt x="39" y="45"/>
                    <a:pt x="39" y="46"/>
                    <a:pt x="39" y="46"/>
                  </a:cubicBezTo>
                  <a:cubicBezTo>
                    <a:pt x="38" y="46"/>
                    <a:pt x="38" y="46"/>
                    <a:pt x="38" y="46"/>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2" name="iṩḷidê"/>
            <p:cNvSpPr>
              <a:spLocks noChangeArrowheads="1"/>
            </p:cNvSpPr>
            <p:nvPr/>
          </p:nvSpPr>
          <p:spPr bwMode="auto">
            <a:xfrm>
              <a:off x="5755741" y="3467657"/>
              <a:ext cx="88550" cy="39355"/>
            </a:xfrm>
            <a:custGeom>
              <a:avLst/>
              <a:gdLst>
                <a:gd name="T0" fmla="*/ 4541 w 39"/>
                <a:gd name="T1" fmla="*/ 39355 h 17"/>
                <a:gd name="T2" fmla="*/ 0 w 39"/>
                <a:gd name="T3" fmla="*/ 39355 h 17"/>
                <a:gd name="T4" fmla="*/ 2271 w 39"/>
                <a:gd name="T5" fmla="*/ 34725 h 17"/>
                <a:gd name="T6" fmla="*/ 84009 w 39"/>
                <a:gd name="T7" fmla="*/ 0 h 17"/>
                <a:gd name="T8" fmla="*/ 88550 w 39"/>
                <a:gd name="T9" fmla="*/ 2315 h 17"/>
                <a:gd name="T10" fmla="*/ 86279 w 39"/>
                <a:gd name="T11" fmla="*/ 6945 h 17"/>
                <a:gd name="T12" fmla="*/ 4541 w 39"/>
                <a:gd name="T13" fmla="*/ 39355 h 17"/>
                <a:gd name="T14" fmla="*/ 4541 w 39"/>
                <a:gd name="T15" fmla="*/ 39355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 y="17"/>
                  </a:moveTo>
                  <a:cubicBezTo>
                    <a:pt x="1" y="17"/>
                    <a:pt x="0" y="17"/>
                    <a:pt x="0" y="17"/>
                  </a:cubicBezTo>
                  <a:cubicBezTo>
                    <a:pt x="0" y="16"/>
                    <a:pt x="0" y="15"/>
                    <a:pt x="1" y="15"/>
                  </a:cubicBezTo>
                  <a:cubicBezTo>
                    <a:pt x="37" y="0"/>
                    <a:pt x="37" y="0"/>
                    <a:pt x="37" y="0"/>
                  </a:cubicBezTo>
                  <a:cubicBezTo>
                    <a:pt x="37" y="0"/>
                    <a:pt x="38" y="0"/>
                    <a:pt x="39" y="1"/>
                  </a:cubicBezTo>
                  <a:cubicBezTo>
                    <a:pt x="39" y="2"/>
                    <a:pt x="39" y="3"/>
                    <a:pt x="38" y="3"/>
                  </a:cubicBezTo>
                  <a:cubicBezTo>
                    <a:pt x="2" y="17"/>
                    <a:pt x="2" y="17"/>
                    <a:pt x="2" y="17"/>
                  </a:cubicBezTo>
                  <a:cubicBezTo>
                    <a:pt x="2" y="17"/>
                    <a:pt x="2" y="17"/>
                    <a:pt x="2" y="1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3" name="ïŝļíďê"/>
            <p:cNvSpPr>
              <a:spLocks noChangeArrowheads="1"/>
            </p:cNvSpPr>
            <p:nvPr/>
          </p:nvSpPr>
          <p:spPr bwMode="auto">
            <a:xfrm>
              <a:off x="5837732" y="3286184"/>
              <a:ext cx="88550" cy="188032"/>
            </a:xfrm>
            <a:custGeom>
              <a:avLst/>
              <a:gdLst>
                <a:gd name="T0" fmla="*/ 2271 w 39"/>
                <a:gd name="T1" fmla="*/ 188032 h 83"/>
                <a:gd name="T2" fmla="*/ 2271 w 39"/>
                <a:gd name="T3" fmla="*/ 188032 h 83"/>
                <a:gd name="T4" fmla="*/ 0 w 39"/>
                <a:gd name="T5" fmla="*/ 183501 h 83"/>
                <a:gd name="T6" fmla="*/ 81738 w 39"/>
                <a:gd name="T7" fmla="*/ 2265 h 83"/>
                <a:gd name="T8" fmla="*/ 86279 w 39"/>
                <a:gd name="T9" fmla="*/ 0 h 83"/>
                <a:gd name="T10" fmla="*/ 86279 w 39"/>
                <a:gd name="T11" fmla="*/ 4531 h 83"/>
                <a:gd name="T12" fmla="*/ 6812 w 39"/>
                <a:gd name="T13" fmla="*/ 185767 h 83"/>
                <a:gd name="T14" fmla="*/ 2271 w 39"/>
                <a:gd name="T15" fmla="*/ 188032 h 8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83"/>
                <a:gd name="T26" fmla="*/ 39 w 39"/>
                <a:gd name="T27" fmla="*/ 83 h 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83">
                  <a:moveTo>
                    <a:pt x="1" y="83"/>
                  </a:moveTo>
                  <a:cubicBezTo>
                    <a:pt x="1" y="83"/>
                    <a:pt x="1" y="83"/>
                    <a:pt x="1" y="83"/>
                  </a:cubicBezTo>
                  <a:cubicBezTo>
                    <a:pt x="0" y="82"/>
                    <a:pt x="0" y="82"/>
                    <a:pt x="0" y="81"/>
                  </a:cubicBezTo>
                  <a:cubicBezTo>
                    <a:pt x="36" y="1"/>
                    <a:pt x="36" y="1"/>
                    <a:pt x="36" y="1"/>
                  </a:cubicBezTo>
                  <a:cubicBezTo>
                    <a:pt x="36" y="0"/>
                    <a:pt x="37" y="0"/>
                    <a:pt x="38" y="0"/>
                  </a:cubicBezTo>
                  <a:cubicBezTo>
                    <a:pt x="38" y="0"/>
                    <a:pt x="39" y="1"/>
                    <a:pt x="38" y="2"/>
                  </a:cubicBezTo>
                  <a:cubicBezTo>
                    <a:pt x="3" y="82"/>
                    <a:pt x="3" y="82"/>
                    <a:pt x="3" y="82"/>
                  </a:cubicBezTo>
                  <a:cubicBezTo>
                    <a:pt x="2" y="83"/>
                    <a:pt x="2" y="83"/>
                    <a:pt x="1" y="8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4" name="i$ļïďè"/>
            <p:cNvSpPr>
              <a:spLocks noChangeArrowheads="1"/>
            </p:cNvSpPr>
            <p:nvPr/>
          </p:nvSpPr>
          <p:spPr bwMode="auto">
            <a:xfrm>
              <a:off x="5917536" y="3286184"/>
              <a:ext cx="88550" cy="220828"/>
            </a:xfrm>
            <a:custGeom>
              <a:avLst/>
              <a:gdLst>
                <a:gd name="T0" fmla="*/ 86279 w 39"/>
                <a:gd name="T1" fmla="*/ 220828 h 97"/>
                <a:gd name="T2" fmla="*/ 81738 w 39"/>
                <a:gd name="T3" fmla="*/ 218551 h 97"/>
                <a:gd name="T4" fmla="*/ 2271 w 39"/>
                <a:gd name="T5" fmla="*/ 4553 h 97"/>
                <a:gd name="T6" fmla="*/ 2271 w 39"/>
                <a:gd name="T7" fmla="*/ 0 h 97"/>
                <a:gd name="T8" fmla="*/ 6812 w 39"/>
                <a:gd name="T9" fmla="*/ 2277 h 97"/>
                <a:gd name="T10" fmla="*/ 88550 w 39"/>
                <a:gd name="T11" fmla="*/ 216275 h 97"/>
                <a:gd name="T12" fmla="*/ 86279 w 39"/>
                <a:gd name="T13" fmla="*/ 220828 h 97"/>
                <a:gd name="T14" fmla="*/ 86279 w 39"/>
                <a:gd name="T15" fmla="*/ 220828 h 9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97"/>
                <a:gd name="T26" fmla="*/ 39 w 39"/>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97">
                  <a:moveTo>
                    <a:pt x="38" y="97"/>
                  </a:moveTo>
                  <a:cubicBezTo>
                    <a:pt x="37" y="97"/>
                    <a:pt x="36" y="97"/>
                    <a:pt x="36" y="96"/>
                  </a:cubicBezTo>
                  <a:cubicBezTo>
                    <a:pt x="1" y="2"/>
                    <a:pt x="1" y="2"/>
                    <a:pt x="1" y="2"/>
                  </a:cubicBezTo>
                  <a:cubicBezTo>
                    <a:pt x="0" y="1"/>
                    <a:pt x="1" y="0"/>
                    <a:pt x="1" y="0"/>
                  </a:cubicBezTo>
                  <a:cubicBezTo>
                    <a:pt x="2" y="0"/>
                    <a:pt x="3" y="0"/>
                    <a:pt x="3" y="1"/>
                  </a:cubicBezTo>
                  <a:cubicBezTo>
                    <a:pt x="39" y="95"/>
                    <a:pt x="39" y="95"/>
                    <a:pt x="39" y="95"/>
                  </a:cubicBezTo>
                  <a:cubicBezTo>
                    <a:pt x="39" y="96"/>
                    <a:pt x="39" y="97"/>
                    <a:pt x="38" y="97"/>
                  </a:cubicBezTo>
                  <a:cubicBezTo>
                    <a:pt x="38" y="97"/>
                    <a:pt x="38" y="97"/>
                    <a:pt x="38" y="97"/>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5" name="íṩ1iďe"/>
            <p:cNvSpPr>
              <a:spLocks noChangeArrowheads="1"/>
            </p:cNvSpPr>
            <p:nvPr/>
          </p:nvSpPr>
          <p:spPr bwMode="auto">
            <a:xfrm>
              <a:off x="5998434" y="3268693"/>
              <a:ext cx="88550" cy="238319"/>
            </a:xfrm>
            <a:custGeom>
              <a:avLst/>
              <a:gdLst>
                <a:gd name="T0" fmla="*/ 4541 w 39"/>
                <a:gd name="T1" fmla="*/ 238319 h 105"/>
                <a:gd name="T2" fmla="*/ 2271 w 39"/>
                <a:gd name="T3" fmla="*/ 238319 h 105"/>
                <a:gd name="T4" fmla="*/ 0 w 39"/>
                <a:gd name="T5" fmla="*/ 233780 h 105"/>
                <a:gd name="T6" fmla="*/ 81738 w 39"/>
                <a:gd name="T7" fmla="*/ 4539 h 105"/>
                <a:gd name="T8" fmla="*/ 86279 w 39"/>
                <a:gd name="T9" fmla="*/ 2270 h 105"/>
                <a:gd name="T10" fmla="*/ 88550 w 39"/>
                <a:gd name="T11" fmla="*/ 6809 h 105"/>
                <a:gd name="T12" fmla="*/ 6812 w 39"/>
                <a:gd name="T13" fmla="*/ 236049 h 105"/>
                <a:gd name="T14" fmla="*/ 4541 w 39"/>
                <a:gd name="T15" fmla="*/ 238319 h 10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05"/>
                <a:gd name="T26" fmla="*/ 39 w 39"/>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05">
                  <a:moveTo>
                    <a:pt x="2" y="105"/>
                  </a:moveTo>
                  <a:cubicBezTo>
                    <a:pt x="1" y="105"/>
                    <a:pt x="1" y="105"/>
                    <a:pt x="1" y="105"/>
                  </a:cubicBezTo>
                  <a:cubicBezTo>
                    <a:pt x="0" y="105"/>
                    <a:pt x="0" y="104"/>
                    <a:pt x="0" y="103"/>
                  </a:cubicBezTo>
                  <a:cubicBezTo>
                    <a:pt x="36" y="2"/>
                    <a:pt x="36" y="2"/>
                    <a:pt x="36" y="2"/>
                  </a:cubicBezTo>
                  <a:cubicBezTo>
                    <a:pt x="36" y="1"/>
                    <a:pt x="37" y="0"/>
                    <a:pt x="38" y="1"/>
                  </a:cubicBezTo>
                  <a:cubicBezTo>
                    <a:pt x="39" y="1"/>
                    <a:pt x="39" y="2"/>
                    <a:pt x="39" y="3"/>
                  </a:cubicBezTo>
                  <a:cubicBezTo>
                    <a:pt x="3" y="104"/>
                    <a:pt x="3" y="104"/>
                    <a:pt x="3" y="104"/>
                  </a:cubicBezTo>
                  <a:cubicBezTo>
                    <a:pt x="3" y="105"/>
                    <a:pt x="2" y="105"/>
                    <a:pt x="2" y="105"/>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6" name="îśļïḑé"/>
            <p:cNvSpPr>
              <a:spLocks noChangeArrowheads="1"/>
            </p:cNvSpPr>
            <p:nvPr/>
          </p:nvSpPr>
          <p:spPr bwMode="auto">
            <a:xfrm>
              <a:off x="6082611" y="3273066"/>
              <a:ext cx="124626" cy="63406"/>
            </a:xfrm>
            <a:custGeom>
              <a:avLst/>
              <a:gdLst>
                <a:gd name="T0" fmla="*/ 0 w 55"/>
                <a:gd name="T1" fmla="*/ 4529 h 28"/>
                <a:gd name="T2" fmla="*/ 0 w 55"/>
                <a:gd name="T3" fmla="*/ 2265 h 28"/>
                <a:gd name="T4" fmla="*/ 4532 w 55"/>
                <a:gd name="T5" fmla="*/ 2265 h 28"/>
                <a:gd name="T6" fmla="*/ 120094 w 55"/>
                <a:gd name="T7" fmla="*/ 54348 h 28"/>
                <a:gd name="T8" fmla="*/ 122360 w 55"/>
                <a:gd name="T9" fmla="*/ 58877 h 28"/>
                <a:gd name="T10" fmla="*/ 117828 w 55"/>
                <a:gd name="T11" fmla="*/ 61142 h 28"/>
                <a:gd name="T12" fmla="*/ 2266 w 55"/>
                <a:gd name="T13" fmla="*/ 6794 h 28"/>
                <a:gd name="T14" fmla="*/ 0 w 55"/>
                <a:gd name="T15" fmla="*/ 4529 h 28"/>
                <a:gd name="T16" fmla="*/ 0 60000 65536"/>
                <a:gd name="T17" fmla="*/ 0 60000 65536"/>
                <a:gd name="T18" fmla="*/ 0 60000 65536"/>
                <a:gd name="T19" fmla="*/ 0 60000 65536"/>
                <a:gd name="T20" fmla="*/ 0 60000 65536"/>
                <a:gd name="T21" fmla="*/ 0 60000 65536"/>
                <a:gd name="T22" fmla="*/ 0 60000 65536"/>
                <a:gd name="T23" fmla="*/ 0 60000 65536"/>
                <a:gd name="T24" fmla="*/ 0 w 55"/>
                <a:gd name="T25" fmla="*/ 0 h 28"/>
                <a:gd name="T26" fmla="*/ 55 w 5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 h="28">
                  <a:moveTo>
                    <a:pt x="0" y="2"/>
                  </a:moveTo>
                  <a:cubicBezTo>
                    <a:pt x="0" y="1"/>
                    <a:pt x="0" y="1"/>
                    <a:pt x="0" y="1"/>
                  </a:cubicBezTo>
                  <a:cubicBezTo>
                    <a:pt x="1" y="1"/>
                    <a:pt x="2" y="0"/>
                    <a:pt x="2" y="1"/>
                  </a:cubicBezTo>
                  <a:cubicBezTo>
                    <a:pt x="53" y="24"/>
                    <a:pt x="53" y="24"/>
                    <a:pt x="53" y="24"/>
                  </a:cubicBezTo>
                  <a:cubicBezTo>
                    <a:pt x="54" y="25"/>
                    <a:pt x="55" y="26"/>
                    <a:pt x="54" y="26"/>
                  </a:cubicBezTo>
                  <a:cubicBezTo>
                    <a:pt x="54" y="27"/>
                    <a:pt x="53" y="28"/>
                    <a:pt x="52" y="27"/>
                  </a:cubicBezTo>
                  <a:cubicBezTo>
                    <a:pt x="1" y="3"/>
                    <a:pt x="1" y="3"/>
                    <a:pt x="1" y="3"/>
                  </a:cubicBezTo>
                  <a:cubicBezTo>
                    <a:pt x="1" y="3"/>
                    <a:pt x="0" y="3"/>
                    <a:pt x="0" y="2"/>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7" name="išľîďè"/>
            <p:cNvSpPr>
              <a:spLocks noChangeArrowheads="1"/>
            </p:cNvSpPr>
            <p:nvPr/>
          </p:nvSpPr>
          <p:spPr bwMode="auto">
            <a:xfrm>
              <a:off x="6202864" y="3334285"/>
              <a:ext cx="88550" cy="74338"/>
            </a:xfrm>
            <a:custGeom>
              <a:avLst/>
              <a:gdLst>
                <a:gd name="T0" fmla="*/ 84009 w 39"/>
                <a:gd name="T1" fmla="*/ 74338 h 33"/>
                <a:gd name="T2" fmla="*/ 81738 w 39"/>
                <a:gd name="T3" fmla="*/ 72085 h 33"/>
                <a:gd name="T4" fmla="*/ 0 w 39"/>
                <a:gd name="T5" fmla="*/ 6758 h 33"/>
                <a:gd name="T6" fmla="*/ 0 w 39"/>
                <a:gd name="T7" fmla="*/ 2253 h 33"/>
                <a:gd name="T8" fmla="*/ 4541 w 39"/>
                <a:gd name="T9" fmla="*/ 2253 h 33"/>
                <a:gd name="T10" fmla="*/ 86279 w 39"/>
                <a:gd name="T11" fmla="*/ 67580 h 33"/>
                <a:gd name="T12" fmla="*/ 86279 w 39"/>
                <a:gd name="T13" fmla="*/ 72085 h 33"/>
                <a:gd name="T14" fmla="*/ 84009 w 39"/>
                <a:gd name="T15" fmla="*/ 74338 h 3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3"/>
                <a:gd name="T26" fmla="*/ 39 w 39"/>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3">
                  <a:moveTo>
                    <a:pt x="37" y="33"/>
                  </a:moveTo>
                  <a:cubicBezTo>
                    <a:pt x="36" y="32"/>
                    <a:pt x="36" y="32"/>
                    <a:pt x="36" y="32"/>
                  </a:cubicBezTo>
                  <a:cubicBezTo>
                    <a:pt x="0" y="3"/>
                    <a:pt x="0" y="3"/>
                    <a:pt x="0" y="3"/>
                  </a:cubicBezTo>
                  <a:cubicBezTo>
                    <a:pt x="0" y="3"/>
                    <a:pt x="0" y="2"/>
                    <a:pt x="0" y="1"/>
                  </a:cubicBezTo>
                  <a:cubicBezTo>
                    <a:pt x="1" y="1"/>
                    <a:pt x="2" y="0"/>
                    <a:pt x="2" y="1"/>
                  </a:cubicBezTo>
                  <a:cubicBezTo>
                    <a:pt x="38" y="30"/>
                    <a:pt x="38" y="30"/>
                    <a:pt x="38" y="30"/>
                  </a:cubicBezTo>
                  <a:cubicBezTo>
                    <a:pt x="39" y="31"/>
                    <a:pt x="39" y="32"/>
                    <a:pt x="38" y="32"/>
                  </a:cubicBezTo>
                  <a:cubicBezTo>
                    <a:pt x="38" y="33"/>
                    <a:pt x="37" y="33"/>
                    <a:pt x="37" y="33"/>
                  </a:cubicBezTo>
                </a:path>
              </a:pathLst>
            </a:cu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28" name="îṣľidè"/>
            <p:cNvSpPr>
              <a:spLocks noChangeArrowheads="1"/>
            </p:cNvSpPr>
            <p:nvPr/>
          </p:nvSpPr>
          <p:spPr bwMode="auto">
            <a:xfrm>
              <a:off x="4940208" y="3592283"/>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29" name="î$ļíḓé"/>
            <p:cNvSpPr>
              <a:spLocks noChangeArrowheads="1"/>
            </p:cNvSpPr>
            <p:nvPr/>
          </p:nvSpPr>
          <p:spPr bwMode="auto">
            <a:xfrm>
              <a:off x="5020012" y="3543088"/>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0" name="íš1íďê"/>
            <p:cNvSpPr>
              <a:spLocks noChangeArrowheads="1"/>
            </p:cNvSpPr>
            <p:nvPr/>
          </p:nvSpPr>
          <p:spPr bwMode="auto">
            <a:xfrm>
              <a:off x="5102003" y="3492801"/>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1" name="îşļîḑê"/>
            <p:cNvSpPr>
              <a:spLocks noChangeArrowheads="1"/>
            </p:cNvSpPr>
            <p:nvPr/>
          </p:nvSpPr>
          <p:spPr bwMode="auto">
            <a:xfrm>
              <a:off x="5163223" y="3393319"/>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2" name="íS1ïḋe"/>
            <p:cNvSpPr>
              <a:spLocks noChangeArrowheads="1"/>
            </p:cNvSpPr>
            <p:nvPr/>
          </p:nvSpPr>
          <p:spPr bwMode="auto">
            <a:xfrm>
              <a:off x="5262705" y="3444699"/>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3" name="íṩlíḋè"/>
            <p:cNvSpPr>
              <a:spLocks noChangeArrowheads="1"/>
            </p:cNvSpPr>
            <p:nvPr/>
          </p:nvSpPr>
          <p:spPr bwMode="auto">
            <a:xfrm>
              <a:off x="5344695" y="3511385"/>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4" name="iṩľîḍé"/>
            <p:cNvSpPr>
              <a:spLocks noChangeArrowheads="1"/>
            </p:cNvSpPr>
            <p:nvPr/>
          </p:nvSpPr>
          <p:spPr bwMode="auto">
            <a:xfrm>
              <a:off x="5424499" y="3395505"/>
              <a:ext cx="22957"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5" name="îṡļiḑé"/>
            <p:cNvSpPr>
              <a:spLocks noChangeArrowheads="1"/>
            </p:cNvSpPr>
            <p:nvPr/>
          </p:nvSpPr>
          <p:spPr bwMode="auto">
            <a:xfrm>
              <a:off x="5506490" y="3361616"/>
              <a:ext cx="19678"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6" name="îŝḻîdê"/>
            <p:cNvSpPr>
              <a:spLocks noChangeArrowheads="1"/>
            </p:cNvSpPr>
            <p:nvPr/>
          </p:nvSpPr>
          <p:spPr bwMode="auto">
            <a:xfrm>
              <a:off x="5587387" y="3427208"/>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7" name="ïš1îḓe"/>
            <p:cNvSpPr>
              <a:spLocks noChangeArrowheads="1"/>
            </p:cNvSpPr>
            <p:nvPr/>
          </p:nvSpPr>
          <p:spPr bwMode="auto">
            <a:xfrm>
              <a:off x="5667192" y="339550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8" name="iṧ1íďe"/>
            <p:cNvSpPr>
              <a:spLocks noChangeArrowheads="1"/>
            </p:cNvSpPr>
            <p:nvPr/>
          </p:nvSpPr>
          <p:spPr bwMode="auto">
            <a:xfrm>
              <a:off x="5749182" y="3492801"/>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39" name="íšļïḍè"/>
            <p:cNvSpPr>
              <a:spLocks noChangeArrowheads="1"/>
            </p:cNvSpPr>
            <p:nvPr/>
          </p:nvSpPr>
          <p:spPr bwMode="auto">
            <a:xfrm>
              <a:off x="5831173" y="3461098"/>
              <a:ext cx="19678"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0" name="îšļïde"/>
            <p:cNvSpPr>
              <a:spLocks noChangeArrowheads="1"/>
            </p:cNvSpPr>
            <p:nvPr/>
          </p:nvSpPr>
          <p:spPr bwMode="auto">
            <a:xfrm>
              <a:off x="5909884" y="327962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1" name="íśľíḍè"/>
            <p:cNvSpPr>
              <a:spLocks noChangeArrowheads="1"/>
            </p:cNvSpPr>
            <p:nvPr/>
          </p:nvSpPr>
          <p:spPr bwMode="auto">
            <a:xfrm>
              <a:off x="6073865" y="3264320"/>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2" name="iŝľíḑè"/>
            <p:cNvSpPr>
              <a:spLocks noChangeArrowheads="1"/>
            </p:cNvSpPr>
            <p:nvPr/>
          </p:nvSpPr>
          <p:spPr bwMode="auto">
            <a:xfrm>
              <a:off x="6198491" y="3325540"/>
              <a:ext cx="20771" cy="19678"/>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3" name="íṩḷíḑé"/>
            <p:cNvSpPr>
              <a:spLocks noChangeArrowheads="1"/>
            </p:cNvSpPr>
            <p:nvPr/>
          </p:nvSpPr>
          <p:spPr bwMode="auto">
            <a:xfrm>
              <a:off x="6278295" y="3395505"/>
              <a:ext cx="20771" cy="20771"/>
            </a:xfrm>
            <a:prstGeom prst="rect">
              <a:avLst/>
            </a:prstGeom>
            <a:solidFill>
              <a:srgbClr val="C2BFB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44" name="îSľíḑé"/>
            <p:cNvSpPr>
              <a:spLocks noChangeArrowheads="1"/>
            </p:cNvSpPr>
            <p:nvPr/>
          </p:nvSpPr>
          <p:spPr bwMode="auto">
            <a:xfrm>
              <a:off x="6202864" y="3583537"/>
              <a:ext cx="88550" cy="38262"/>
            </a:xfrm>
            <a:custGeom>
              <a:avLst/>
              <a:gdLst>
                <a:gd name="T0" fmla="*/ 84009 w 39"/>
                <a:gd name="T1" fmla="*/ 38262 h 17"/>
                <a:gd name="T2" fmla="*/ 86279 w 39"/>
                <a:gd name="T3" fmla="*/ 36011 h 17"/>
                <a:gd name="T4" fmla="*/ 86279 w 39"/>
                <a:gd name="T5" fmla="*/ 31510 h 17"/>
                <a:gd name="T6" fmla="*/ 4541 w 39"/>
                <a:gd name="T7" fmla="*/ 0 h 17"/>
                <a:gd name="T8" fmla="*/ 0 w 39"/>
                <a:gd name="T9" fmla="*/ 2251 h 17"/>
                <a:gd name="T10" fmla="*/ 2271 w 39"/>
                <a:gd name="T11" fmla="*/ 6752 h 17"/>
                <a:gd name="T12" fmla="*/ 81738 w 39"/>
                <a:gd name="T13" fmla="*/ 38262 h 17"/>
                <a:gd name="T14" fmla="*/ 84009 w 39"/>
                <a:gd name="T15" fmla="*/ 38262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37" y="17"/>
                  </a:moveTo>
                  <a:cubicBezTo>
                    <a:pt x="38" y="17"/>
                    <a:pt x="38" y="17"/>
                    <a:pt x="38" y="16"/>
                  </a:cubicBezTo>
                  <a:cubicBezTo>
                    <a:pt x="39" y="16"/>
                    <a:pt x="38" y="15"/>
                    <a:pt x="38" y="14"/>
                  </a:cubicBezTo>
                  <a:cubicBezTo>
                    <a:pt x="2" y="0"/>
                    <a:pt x="2" y="0"/>
                    <a:pt x="2" y="0"/>
                  </a:cubicBezTo>
                  <a:cubicBezTo>
                    <a:pt x="1" y="0"/>
                    <a:pt x="0" y="0"/>
                    <a:pt x="0" y="1"/>
                  </a:cubicBezTo>
                  <a:cubicBezTo>
                    <a:pt x="0" y="2"/>
                    <a:pt x="0" y="2"/>
                    <a:pt x="1" y="3"/>
                  </a:cubicBezTo>
                  <a:cubicBezTo>
                    <a:pt x="36" y="17"/>
                    <a:pt x="36" y="17"/>
                    <a:pt x="36" y="17"/>
                  </a:cubicBezTo>
                  <a:cubicBezTo>
                    <a:pt x="37" y="17"/>
                    <a:pt x="37" y="17"/>
                    <a:pt x="37" y="1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5" name="iṧlîde"/>
            <p:cNvSpPr>
              <a:spLocks noChangeArrowheads="1"/>
            </p:cNvSpPr>
            <p:nvPr/>
          </p:nvSpPr>
          <p:spPr bwMode="auto">
            <a:xfrm>
              <a:off x="6121966" y="3564952"/>
              <a:ext cx="88550" cy="25144"/>
            </a:xfrm>
            <a:custGeom>
              <a:avLst/>
              <a:gdLst>
                <a:gd name="T0" fmla="*/ 84009 w 39"/>
                <a:gd name="T1" fmla="*/ 25144 h 11"/>
                <a:gd name="T2" fmla="*/ 88550 w 39"/>
                <a:gd name="T3" fmla="*/ 22858 h 11"/>
                <a:gd name="T4" fmla="*/ 86279 w 39"/>
                <a:gd name="T5" fmla="*/ 18287 h 11"/>
                <a:gd name="T6" fmla="*/ 4541 w 39"/>
                <a:gd name="T7" fmla="*/ 2286 h 11"/>
                <a:gd name="T8" fmla="*/ 0 w 39"/>
                <a:gd name="T9" fmla="*/ 4572 h 11"/>
                <a:gd name="T10" fmla="*/ 2271 w 39"/>
                <a:gd name="T11" fmla="*/ 9143 h 11"/>
                <a:gd name="T12" fmla="*/ 84009 w 39"/>
                <a:gd name="T13" fmla="*/ 25144 h 11"/>
                <a:gd name="T14" fmla="*/ 84009 w 39"/>
                <a:gd name="T15" fmla="*/ 25144 h 1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1"/>
                <a:gd name="T26" fmla="*/ 39 w 3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1">
                  <a:moveTo>
                    <a:pt x="37" y="11"/>
                  </a:moveTo>
                  <a:cubicBezTo>
                    <a:pt x="38" y="11"/>
                    <a:pt x="39" y="10"/>
                    <a:pt x="39" y="10"/>
                  </a:cubicBezTo>
                  <a:cubicBezTo>
                    <a:pt x="39" y="9"/>
                    <a:pt x="38" y="8"/>
                    <a:pt x="38" y="8"/>
                  </a:cubicBezTo>
                  <a:cubicBezTo>
                    <a:pt x="2" y="1"/>
                    <a:pt x="2" y="1"/>
                    <a:pt x="2" y="1"/>
                  </a:cubicBezTo>
                  <a:cubicBezTo>
                    <a:pt x="1" y="0"/>
                    <a:pt x="0" y="1"/>
                    <a:pt x="0" y="2"/>
                  </a:cubicBezTo>
                  <a:cubicBezTo>
                    <a:pt x="0" y="3"/>
                    <a:pt x="1" y="3"/>
                    <a:pt x="1" y="4"/>
                  </a:cubicBezTo>
                  <a:cubicBezTo>
                    <a:pt x="37" y="11"/>
                    <a:pt x="37" y="11"/>
                    <a:pt x="37" y="11"/>
                  </a:cubicBezTo>
                  <a:cubicBezTo>
                    <a:pt x="37" y="11"/>
                    <a:pt x="37" y="11"/>
                    <a:pt x="37" y="11"/>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6" name="íşḷïḋè"/>
            <p:cNvSpPr>
              <a:spLocks noChangeArrowheads="1"/>
            </p:cNvSpPr>
            <p:nvPr/>
          </p:nvSpPr>
          <p:spPr bwMode="auto">
            <a:xfrm>
              <a:off x="6039976" y="3549647"/>
              <a:ext cx="88550" cy="25144"/>
            </a:xfrm>
            <a:custGeom>
              <a:avLst/>
              <a:gdLst>
                <a:gd name="T0" fmla="*/ 86279 w 39"/>
                <a:gd name="T1" fmla="*/ 25144 h 11"/>
                <a:gd name="T2" fmla="*/ 88550 w 39"/>
                <a:gd name="T3" fmla="*/ 20572 h 11"/>
                <a:gd name="T4" fmla="*/ 86279 w 39"/>
                <a:gd name="T5" fmla="*/ 18287 h 11"/>
                <a:gd name="T6" fmla="*/ 4541 w 39"/>
                <a:gd name="T7" fmla="*/ 0 h 11"/>
                <a:gd name="T8" fmla="*/ 2271 w 39"/>
                <a:gd name="T9" fmla="*/ 2286 h 11"/>
                <a:gd name="T10" fmla="*/ 4541 w 39"/>
                <a:gd name="T11" fmla="*/ 6857 h 11"/>
                <a:gd name="T12" fmla="*/ 84009 w 39"/>
                <a:gd name="T13" fmla="*/ 25144 h 11"/>
                <a:gd name="T14" fmla="*/ 86279 w 39"/>
                <a:gd name="T15" fmla="*/ 25144 h 11"/>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1"/>
                <a:gd name="T26" fmla="*/ 39 w 39"/>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1">
                  <a:moveTo>
                    <a:pt x="38" y="11"/>
                  </a:moveTo>
                  <a:cubicBezTo>
                    <a:pt x="38" y="11"/>
                    <a:pt x="39" y="10"/>
                    <a:pt x="39" y="9"/>
                  </a:cubicBezTo>
                  <a:cubicBezTo>
                    <a:pt x="39" y="9"/>
                    <a:pt x="39" y="8"/>
                    <a:pt x="38" y="8"/>
                  </a:cubicBezTo>
                  <a:cubicBezTo>
                    <a:pt x="2" y="0"/>
                    <a:pt x="2" y="0"/>
                    <a:pt x="2" y="0"/>
                  </a:cubicBezTo>
                  <a:cubicBezTo>
                    <a:pt x="2" y="0"/>
                    <a:pt x="1" y="1"/>
                    <a:pt x="1" y="1"/>
                  </a:cubicBezTo>
                  <a:cubicBezTo>
                    <a:pt x="0" y="2"/>
                    <a:pt x="1" y="3"/>
                    <a:pt x="2" y="3"/>
                  </a:cubicBezTo>
                  <a:cubicBezTo>
                    <a:pt x="37" y="11"/>
                    <a:pt x="37" y="11"/>
                    <a:pt x="37" y="11"/>
                  </a:cubicBezTo>
                  <a:cubicBezTo>
                    <a:pt x="38" y="11"/>
                    <a:pt x="38" y="11"/>
                    <a:pt x="38" y="11"/>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7" name="îšľîḍe"/>
            <p:cNvSpPr>
              <a:spLocks noChangeArrowheads="1"/>
            </p:cNvSpPr>
            <p:nvPr/>
          </p:nvSpPr>
          <p:spPr bwMode="auto">
            <a:xfrm>
              <a:off x="5960171" y="3499360"/>
              <a:ext cx="88550" cy="56847"/>
            </a:xfrm>
            <a:custGeom>
              <a:avLst/>
              <a:gdLst>
                <a:gd name="T0" fmla="*/ 84009 w 39"/>
                <a:gd name="T1" fmla="*/ 56847 h 25"/>
                <a:gd name="T2" fmla="*/ 86279 w 39"/>
                <a:gd name="T3" fmla="*/ 56847 h 25"/>
                <a:gd name="T4" fmla="*/ 86279 w 39"/>
                <a:gd name="T5" fmla="*/ 50025 h 25"/>
                <a:gd name="T6" fmla="*/ 4541 w 39"/>
                <a:gd name="T7" fmla="*/ 2274 h 25"/>
                <a:gd name="T8" fmla="*/ 0 w 39"/>
                <a:gd name="T9" fmla="*/ 2274 h 25"/>
                <a:gd name="T10" fmla="*/ 2271 w 39"/>
                <a:gd name="T11" fmla="*/ 6822 h 25"/>
                <a:gd name="T12" fmla="*/ 81738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8" y="25"/>
                  </a:cubicBezTo>
                  <a:cubicBezTo>
                    <a:pt x="39" y="24"/>
                    <a:pt x="39" y="23"/>
                    <a:pt x="38" y="22"/>
                  </a:cubicBezTo>
                  <a:cubicBezTo>
                    <a:pt x="2" y="1"/>
                    <a:pt x="2" y="1"/>
                    <a:pt x="2" y="1"/>
                  </a:cubicBezTo>
                  <a:cubicBezTo>
                    <a:pt x="1" y="0"/>
                    <a:pt x="1" y="0"/>
                    <a:pt x="0" y="1"/>
                  </a:cubicBezTo>
                  <a:cubicBezTo>
                    <a:pt x="0" y="2"/>
                    <a:pt x="0" y="3"/>
                    <a:pt x="1" y="3"/>
                  </a:cubicBezTo>
                  <a:cubicBezTo>
                    <a:pt x="36" y="25"/>
                    <a:pt x="36" y="25"/>
                    <a:pt x="36"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8" name="ïsliḍe"/>
            <p:cNvSpPr>
              <a:spLocks noChangeArrowheads="1"/>
            </p:cNvSpPr>
            <p:nvPr/>
          </p:nvSpPr>
          <p:spPr bwMode="auto">
            <a:xfrm>
              <a:off x="5878181" y="3450165"/>
              <a:ext cx="88550" cy="56847"/>
            </a:xfrm>
            <a:custGeom>
              <a:avLst/>
              <a:gdLst>
                <a:gd name="T0" fmla="*/ 84009 w 39"/>
                <a:gd name="T1" fmla="*/ 56847 h 25"/>
                <a:gd name="T2" fmla="*/ 88550 w 39"/>
                <a:gd name="T3" fmla="*/ 56847 h 25"/>
                <a:gd name="T4" fmla="*/ 86279 w 39"/>
                <a:gd name="T5" fmla="*/ 52299 h 25"/>
                <a:gd name="T6" fmla="*/ 6812 w 39"/>
                <a:gd name="T7" fmla="*/ 2274 h 25"/>
                <a:gd name="T8" fmla="*/ 0 w 39"/>
                <a:gd name="T9" fmla="*/ 2274 h 25"/>
                <a:gd name="T10" fmla="*/ 2271 w 39"/>
                <a:gd name="T11" fmla="*/ 6822 h 25"/>
                <a:gd name="T12" fmla="*/ 84009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9" y="25"/>
                  </a:cubicBezTo>
                  <a:cubicBezTo>
                    <a:pt x="39" y="24"/>
                    <a:pt x="39" y="23"/>
                    <a:pt x="38" y="23"/>
                  </a:cubicBezTo>
                  <a:cubicBezTo>
                    <a:pt x="3" y="1"/>
                    <a:pt x="3" y="1"/>
                    <a:pt x="3" y="1"/>
                  </a:cubicBezTo>
                  <a:cubicBezTo>
                    <a:pt x="2" y="0"/>
                    <a:pt x="1" y="1"/>
                    <a:pt x="0" y="1"/>
                  </a:cubicBezTo>
                  <a:cubicBezTo>
                    <a:pt x="0" y="2"/>
                    <a:pt x="0" y="3"/>
                    <a:pt x="1" y="3"/>
                  </a:cubicBezTo>
                  <a:cubicBezTo>
                    <a:pt x="37" y="25"/>
                    <a:pt x="37" y="25"/>
                    <a:pt x="37"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49" name="îslïḋe"/>
            <p:cNvSpPr>
              <a:spLocks noChangeArrowheads="1"/>
            </p:cNvSpPr>
            <p:nvPr/>
          </p:nvSpPr>
          <p:spPr bwMode="auto">
            <a:xfrm>
              <a:off x="5797283" y="3351777"/>
              <a:ext cx="88550" cy="107134"/>
            </a:xfrm>
            <a:custGeom>
              <a:avLst/>
              <a:gdLst>
                <a:gd name="T0" fmla="*/ 86279 w 39"/>
                <a:gd name="T1" fmla="*/ 107134 h 47"/>
                <a:gd name="T2" fmla="*/ 88550 w 39"/>
                <a:gd name="T3" fmla="*/ 104855 h 47"/>
                <a:gd name="T4" fmla="*/ 88550 w 39"/>
                <a:gd name="T5" fmla="*/ 100296 h 47"/>
                <a:gd name="T6" fmla="*/ 6812 w 39"/>
                <a:gd name="T7" fmla="*/ 2279 h 47"/>
                <a:gd name="T8" fmla="*/ 2271 w 39"/>
                <a:gd name="T9" fmla="*/ 0 h 47"/>
                <a:gd name="T10" fmla="*/ 2271 w 39"/>
                <a:gd name="T11" fmla="*/ 4559 h 47"/>
                <a:gd name="T12" fmla="*/ 84009 w 39"/>
                <a:gd name="T13" fmla="*/ 104855 h 47"/>
                <a:gd name="T14" fmla="*/ 86279 w 39"/>
                <a:gd name="T15" fmla="*/ 107134 h 4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7"/>
                <a:gd name="T26" fmla="*/ 39 w 39"/>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7">
                  <a:moveTo>
                    <a:pt x="38" y="47"/>
                  </a:moveTo>
                  <a:cubicBezTo>
                    <a:pt x="39" y="46"/>
                    <a:pt x="39" y="46"/>
                    <a:pt x="39" y="46"/>
                  </a:cubicBezTo>
                  <a:cubicBezTo>
                    <a:pt x="39" y="46"/>
                    <a:pt x="39" y="45"/>
                    <a:pt x="39" y="44"/>
                  </a:cubicBezTo>
                  <a:cubicBezTo>
                    <a:pt x="3" y="1"/>
                    <a:pt x="3" y="1"/>
                    <a:pt x="3" y="1"/>
                  </a:cubicBezTo>
                  <a:cubicBezTo>
                    <a:pt x="3" y="0"/>
                    <a:pt x="2" y="0"/>
                    <a:pt x="1" y="0"/>
                  </a:cubicBezTo>
                  <a:cubicBezTo>
                    <a:pt x="0" y="1"/>
                    <a:pt x="0" y="2"/>
                    <a:pt x="1" y="2"/>
                  </a:cubicBezTo>
                  <a:cubicBezTo>
                    <a:pt x="37" y="46"/>
                    <a:pt x="37" y="46"/>
                    <a:pt x="37" y="46"/>
                  </a:cubicBezTo>
                  <a:cubicBezTo>
                    <a:pt x="37" y="46"/>
                    <a:pt x="37" y="47"/>
                    <a:pt x="38" y="4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0" name="ïşļïḋé"/>
            <p:cNvSpPr>
              <a:spLocks noChangeArrowheads="1"/>
            </p:cNvSpPr>
            <p:nvPr/>
          </p:nvSpPr>
          <p:spPr bwMode="auto">
            <a:xfrm>
              <a:off x="5717479" y="3351777"/>
              <a:ext cx="88550" cy="56847"/>
            </a:xfrm>
            <a:custGeom>
              <a:avLst/>
              <a:gdLst>
                <a:gd name="T0" fmla="*/ 2271 w 39"/>
                <a:gd name="T1" fmla="*/ 56847 h 25"/>
                <a:gd name="T2" fmla="*/ 4541 w 39"/>
                <a:gd name="T3" fmla="*/ 56847 h 25"/>
                <a:gd name="T4" fmla="*/ 86279 w 39"/>
                <a:gd name="T5" fmla="*/ 6822 h 25"/>
                <a:gd name="T6" fmla="*/ 86279 w 39"/>
                <a:gd name="T7" fmla="*/ 2274 h 25"/>
                <a:gd name="T8" fmla="*/ 81738 w 39"/>
                <a:gd name="T9" fmla="*/ 0 h 25"/>
                <a:gd name="T10" fmla="*/ 2271 w 39"/>
                <a:gd name="T11" fmla="*/ 50025 h 25"/>
                <a:gd name="T12" fmla="*/ 0 w 39"/>
                <a:gd name="T13" fmla="*/ 54573 h 25"/>
                <a:gd name="T14" fmla="*/ 2271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1" y="25"/>
                  </a:moveTo>
                  <a:cubicBezTo>
                    <a:pt x="2" y="25"/>
                    <a:pt x="2" y="25"/>
                    <a:pt x="2" y="25"/>
                  </a:cubicBezTo>
                  <a:cubicBezTo>
                    <a:pt x="38" y="3"/>
                    <a:pt x="38" y="3"/>
                    <a:pt x="38" y="3"/>
                  </a:cubicBezTo>
                  <a:cubicBezTo>
                    <a:pt x="39" y="2"/>
                    <a:pt x="39" y="1"/>
                    <a:pt x="38" y="1"/>
                  </a:cubicBezTo>
                  <a:cubicBezTo>
                    <a:pt x="38" y="0"/>
                    <a:pt x="37" y="0"/>
                    <a:pt x="36" y="0"/>
                  </a:cubicBezTo>
                  <a:cubicBezTo>
                    <a:pt x="1" y="22"/>
                    <a:pt x="1" y="22"/>
                    <a:pt x="1" y="22"/>
                  </a:cubicBezTo>
                  <a:cubicBezTo>
                    <a:pt x="0" y="23"/>
                    <a:pt x="0" y="23"/>
                    <a:pt x="0" y="24"/>
                  </a:cubicBezTo>
                  <a:cubicBezTo>
                    <a:pt x="0" y="25"/>
                    <a:pt x="1" y="25"/>
                    <a:pt x="1"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1" name="iṩļiḓé"/>
            <p:cNvSpPr>
              <a:spLocks noChangeArrowheads="1"/>
            </p:cNvSpPr>
            <p:nvPr/>
          </p:nvSpPr>
          <p:spPr bwMode="auto">
            <a:xfrm>
              <a:off x="5635489" y="3402064"/>
              <a:ext cx="88550" cy="72152"/>
            </a:xfrm>
            <a:custGeom>
              <a:avLst/>
              <a:gdLst>
                <a:gd name="T0" fmla="*/ 4541 w 39"/>
                <a:gd name="T1" fmla="*/ 72152 h 32"/>
                <a:gd name="T2" fmla="*/ 6812 w 39"/>
                <a:gd name="T3" fmla="*/ 72152 h 32"/>
                <a:gd name="T4" fmla="*/ 86279 w 39"/>
                <a:gd name="T5" fmla="*/ 6764 h 32"/>
                <a:gd name="T6" fmla="*/ 88550 w 39"/>
                <a:gd name="T7" fmla="*/ 0 h 32"/>
                <a:gd name="T8" fmla="*/ 81738 w 39"/>
                <a:gd name="T9" fmla="*/ 0 h 32"/>
                <a:gd name="T10" fmla="*/ 2271 w 39"/>
                <a:gd name="T11" fmla="*/ 65388 h 32"/>
                <a:gd name="T12" fmla="*/ 2271 w 39"/>
                <a:gd name="T13" fmla="*/ 69897 h 32"/>
                <a:gd name="T14" fmla="*/ 4541 w 39"/>
                <a:gd name="T15" fmla="*/ 72152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2" y="32"/>
                  </a:moveTo>
                  <a:cubicBezTo>
                    <a:pt x="3" y="32"/>
                    <a:pt x="3" y="32"/>
                    <a:pt x="3" y="32"/>
                  </a:cubicBezTo>
                  <a:cubicBezTo>
                    <a:pt x="38" y="3"/>
                    <a:pt x="38" y="3"/>
                    <a:pt x="38" y="3"/>
                  </a:cubicBezTo>
                  <a:cubicBezTo>
                    <a:pt x="39" y="2"/>
                    <a:pt x="39" y="1"/>
                    <a:pt x="39" y="0"/>
                  </a:cubicBezTo>
                  <a:cubicBezTo>
                    <a:pt x="38" y="0"/>
                    <a:pt x="37" y="0"/>
                    <a:pt x="36" y="0"/>
                  </a:cubicBezTo>
                  <a:cubicBezTo>
                    <a:pt x="1" y="29"/>
                    <a:pt x="1" y="29"/>
                    <a:pt x="1" y="29"/>
                  </a:cubicBezTo>
                  <a:cubicBezTo>
                    <a:pt x="0" y="30"/>
                    <a:pt x="0" y="31"/>
                    <a:pt x="1" y="31"/>
                  </a:cubicBezTo>
                  <a:cubicBezTo>
                    <a:pt x="1" y="32"/>
                    <a:pt x="1" y="32"/>
                    <a:pt x="2"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2" name="îṡ1íḓé"/>
            <p:cNvSpPr>
              <a:spLocks noChangeArrowheads="1"/>
            </p:cNvSpPr>
            <p:nvPr/>
          </p:nvSpPr>
          <p:spPr bwMode="auto">
            <a:xfrm>
              <a:off x="5553498" y="3467657"/>
              <a:ext cx="88550" cy="39355"/>
            </a:xfrm>
            <a:custGeom>
              <a:avLst/>
              <a:gdLst>
                <a:gd name="T0" fmla="*/ 4541 w 39"/>
                <a:gd name="T1" fmla="*/ 39355 h 17"/>
                <a:gd name="T2" fmla="*/ 6812 w 39"/>
                <a:gd name="T3" fmla="*/ 39355 h 17"/>
                <a:gd name="T4" fmla="*/ 86279 w 39"/>
                <a:gd name="T5" fmla="*/ 6945 h 17"/>
                <a:gd name="T6" fmla="*/ 88550 w 39"/>
                <a:gd name="T7" fmla="*/ 2315 h 17"/>
                <a:gd name="T8" fmla="*/ 84009 w 39"/>
                <a:gd name="T9" fmla="*/ 0 h 17"/>
                <a:gd name="T10" fmla="*/ 4541 w 39"/>
                <a:gd name="T11" fmla="*/ 34725 h 17"/>
                <a:gd name="T12" fmla="*/ 2271 w 39"/>
                <a:gd name="T13" fmla="*/ 39355 h 17"/>
                <a:gd name="T14" fmla="*/ 4541 w 39"/>
                <a:gd name="T15" fmla="*/ 39355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 y="17"/>
                  </a:moveTo>
                  <a:cubicBezTo>
                    <a:pt x="3" y="17"/>
                    <a:pt x="3" y="17"/>
                    <a:pt x="3" y="17"/>
                  </a:cubicBezTo>
                  <a:cubicBezTo>
                    <a:pt x="38" y="3"/>
                    <a:pt x="38" y="3"/>
                    <a:pt x="38" y="3"/>
                  </a:cubicBezTo>
                  <a:cubicBezTo>
                    <a:pt x="39" y="3"/>
                    <a:pt x="39" y="2"/>
                    <a:pt x="39" y="1"/>
                  </a:cubicBezTo>
                  <a:cubicBezTo>
                    <a:pt x="39" y="0"/>
                    <a:pt x="38" y="0"/>
                    <a:pt x="37" y="0"/>
                  </a:cubicBezTo>
                  <a:cubicBezTo>
                    <a:pt x="2" y="15"/>
                    <a:pt x="2" y="15"/>
                    <a:pt x="2" y="15"/>
                  </a:cubicBezTo>
                  <a:cubicBezTo>
                    <a:pt x="1" y="15"/>
                    <a:pt x="0" y="16"/>
                    <a:pt x="1" y="17"/>
                  </a:cubicBezTo>
                  <a:cubicBezTo>
                    <a:pt x="1" y="17"/>
                    <a:pt x="2" y="17"/>
                    <a:pt x="2" y="17"/>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3" name="íSļiḍé"/>
            <p:cNvSpPr>
              <a:spLocks noChangeArrowheads="1"/>
            </p:cNvSpPr>
            <p:nvPr/>
          </p:nvSpPr>
          <p:spPr bwMode="auto">
            <a:xfrm>
              <a:off x="5474787" y="3433767"/>
              <a:ext cx="88550" cy="73245"/>
            </a:xfrm>
            <a:custGeom>
              <a:avLst/>
              <a:gdLst>
                <a:gd name="T0" fmla="*/ 84009 w 39"/>
                <a:gd name="T1" fmla="*/ 73245 h 32"/>
                <a:gd name="T2" fmla="*/ 86279 w 39"/>
                <a:gd name="T3" fmla="*/ 73245 h 32"/>
                <a:gd name="T4" fmla="*/ 86279 w 39"/>
                <a:gd name="T5" fmla="*/ 68667 h 32"/>
                <a:gd name="T6" fmla="*/ 4541 w 39"/>
                <a:gd name="T7" fmla="*/ 2289 h 32"/>
                <a:gd name="T8" fmla="*/ 0 w 39"/>
                <a:gd name="T9" fmla="*/ 2289 h 32"/>
                <a:gd name="T10" fmla="*/ 2271 w 39"/>
                <a:gd name="T11" fmla="*/ 6867 h 32"/>
                <a:gd name="T12" fmla="*/ 81738 w 39"/>
                <a:gd name="T13" fmla="*/ 73245 h 32"/>
                <a:gd name="T14" fmla="*/ 84009 w 39"/>
                <a:gd name="T15" fmla="*/ 73245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8" y="32"/>
                    <a:pt x="38" y="32"/>
                    <a:pt x="38" y="32"/>
                  </a:cubicBezTo>
                  <a:cubicBezTo>
                    <a:pt x="39" y="31"/>
                    <a:pt x="39" y="30"/>
                    <a:pt x="38" y="30"/>
                  </a:cubicBezTo>
                  <a:cubicBezTo>
                    <a:pt x="2" y="1"/>
                    <a:pt x="2" y="1"/>
                    <a:pt x="2" y="1"/>
                  </a:cubicBezTo>
                  <a:cubicBezTo>
                    <a:pt x="2" y="0"/>
                    <a:pt x="1" y="0"/>
                    <a:pt x="0" y="1"/>
                  </a:cubicBezTo>
                  <a:cubicBezTo>
                    <a:pt x="0" y="2"/>
                    <a:pt x="0" y="3"/>
                    <a:pt x="1" y="3"/>
                  </a:cubicBezTo>
                  <a:cubicBezTo>
                    <a:pt x="36" y="32"/>
                    <a:pt x="36" y="32"/>
                    <a:pt x="36" y="32"/>
                  </a:cubicBezTo>
                  <a:cubicBezTo>
                    <a:pt x="37" y="32"/>
                    <a:pt x="37" y="32"/>
                    <a:pt x="37"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4" name="íšliďê"/>
            <p:cNvSpPr>
              <a:spLocks noChangeArrowheads="1"/>
            </p:cNvSpPr>
            <p:nvPr/>
          </p:nvSpPr>
          <p:spPr bwMode="auto">
            <a:xfrm>
              <a:off x="5392796" y="3383480"/>
              <a:ext cx="88550" cy="56847"/>
            </a:xfrm>
            <a:custGeom>
              <a:avLst/>
              <a:gdLst>
                <a:gd name="T0" fmla="*/ 84009 w 39"/>
                <a:gd name="T1" fmla="*/ 56847 h 25"/>
                <a:gd name="T2" fmla="*/ 88550 w 39"/>
                <a:gd name="T3" fmla="*/ 56847 h 25"/>
                <a:gd name="T4" fmla="*/ 86279 w 39"/>
                <a:gd name="T5" fmla="*/ 52299 h 25"/>
                <a:gd name="T6" fmla="*/ 6812 w 39"/>
                <a:gd name="T7" fmla="*/ 2274 h 25"/>
                <a:gd name="T8" fmla="*/ 2271 w 39"/>
                <a:gd name="T9" fmla="*/ 2274 h 25"/>
                <a:gd name="T10" fmla="*/ 2271 w 39"/>
                <a:gd name="T11" fmla="*/ 6822 h 25"/>
                <a:gd name="T12" fmla="*/ 84009 w 39"/>
                <a:gd name="T13" fmla="*/ 56847 h 25"/>
                <a:gd name="T14" fmla="*/ 8400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7" y="25"/>
                  </a:moveTo>
                  <a:cubicBezTo>
                    <a:pt x="38" y="25"/>
                    <a:pt x="38" y="25"/>
                    <a:pt x="39" y="25"/>
                  </a:cubicBezTo>
                  <a:cubicBezTo>
                    <a:pt x="39" y="24"/>
                    <a:pt x="39" y="23"/>
                    <a:pt x="38" y="23"/>
                  </a:cubicBezTo>
                  <a:cubicBezTo>
                    <a:pt x="3" y="1"/>
                    <a:pt x="3" y="1"/>
                    <a:pt x="3" y="1"/>
                  </a:cubicBezTo>
                  <a:cubicBezTo>
                    <a:pt x="2" y="0"/>
                    <a:pt x="1" y="1"/>
                    <a:pt x="1" y="1"/>
                  </a:cubicBezTo>
                  <a:cubicBezTo>
                    <a:pt x="0" y="2"/>
                    <a:pt x="0" y="3"/>
                    <a:pt x="1" y="3"/>
                  </a:cubicBezTo>
                  <a:cubicBezTo>
                    <a:pt x="37" y="25"/>
                    <a:pt x="37" y="25"/>
                    <a:pt x="37" y="25"/>
                  </a:cubicBezTo>
                  <a:cubicBezTo>
                    <a:pt x="37" y="25"/>
                    <a:pt x="37" y="25"/>
                    <a:pt x="37"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5" name="ïṣḷîdè"/>
            <p:cNvSpPr>
              <a:spLocks noChangeArrowheads="1"/>
            </p:cNvSpPr>
            <p:nvPr/>
          </p:nvSpPr>
          <p:spPr bwMode="auto">
            <a:xfrm>
              <a:off x="5310806" y="3351777"/>
              <a:ext cx="90736" cy="41542"/>
            </a:xfrm>
            <a:custGeom>
              <a:avLst/>
              <a:gdLst>
                <a:gd name="T0" fmla="*/ 86199 w 40"/>
                <a:gd name="T1" fmla="*/ 41542 h 18"/>
                <a:gd name="T2" fmla="*/ 88468 w 40"/>
                <a:gd name="T3" fmla="*/ 39234 h 18"/>
                <a:gd name="T4" fmla="*/ 86199 w 40"/>
                <a:gd name="T5" fmla="*/ 34618 h 18"/>
                <a:gd name="T6" fmla="*/ 6805 w 40"/>
                <a:gd name="T7" fmla="*/ 0 h 18"/>
                <a:gd name="T8" fmla="*/ 2268 w 40"/>
                <a:gd name="T9" fmla="*/ 2308 h 18"/>
                <a:gd name="T10" fmla="*/ 4537 w 40"/>
                <a:gd name="T11" fmla="*/ 6924 h 18"/>
                <a:gd name="T12" fmla="*/ 83931 w 40"/>
                <a:gd name="T13" fmla="*/ 39234 h 18"/>
                <a:gd name="T14" fmla="*/ 86199 w 40"/>
                <a:gd name="T15" fmla="*/ 41542 h 18"/>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18"/>
                <a:gd name="T26" fmla="*/ 40 w 40"/>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18">
                  <a:moveTo>
                    <a:pt x="38" y="18"/>
                  </a:moveTo>
                  <a:cubicBezTo>
                    <a:pt x="38" y="18"/>
                    <a:pt x="39" y="17"/>
                    <a:pt x="39" y="17"/>
                  </a:cubicBezTo>
                  <a:cubicBezTo>
                    <a:pt x="40" y="16"/>
                    <a:pt x="39" y="15"/>
                    <a:pt x="38" y="15"/>
                  </a:cubicBezTo>
                  <a:cubicBezTo>
                    <a:pt x="3" y="0"/>
                    <a:pt x="3" y="0"/>
                    <a:pt x="3" y="0"/>
                  </a:cubicBezTo>
                  <a:cubicBezTo>
                    <a:pt x="2" y="0"/>
                    <a:pt x="1" y="0"/>
                    <a:pt x="1" y="1"/>
                  </a:cubicBezTo>
                  <a:cubicBezTo>
                    <a:pt x="0" y="2"/>
                    <a:pt x="1" y="3"/>
                    <a:pt x="2" y="3"/>
                  </a:cubicBezTo>
                  <a:cubicBezTo>
                    <a:pt x="37" y="17"/>
                    <a:pt x="37" y="17"/>
                    <a:pt x="37" y="17"/>
                  </a:cubicBezTo>
                  <a:cubicBezTo>
                    <a:pt x="38" y="18"/>
                    <a:pt x="38" y="18"/>
                    <a:pt x="38" y="18"/>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6" name="ïṧļïḍê"/>
            <p:cNvSpPr>
              <a:spLocks noChangeArrowheads="1"/>
            </p:cNvSpPr>
            <p:nvPr/>
          </p:nvSpPr>
          <p:spPr bwMode="auto">
            <a:xfrm>
              <a:off x="5231001" y="3286184"/>
              <a:ext cx="88550" cy="73245"/>
            </a:xfrm>
            <a:custGeom>
              <a:avLst/>
              <a:gdLst>
                <a:gd name="T0" fmla="*/ 84009 w 39"/>
                <a:gd name="T1" fmla="*/ 73245 h 32"/>
                <a:gd name="T2" fmla="*/ 86279 w 39"/>
                <a:gd name="T3" fmla="*/ 70956 h 32"/>
                <a:gd name="T4" fmla="*/ 86279 w 39"/>
                <a:gd name="T5" fmla="*/ 66378 h 32"/>
                <a:gd name="T6" fmla="*/ 4541 w 39"/>
                <a:gd name="T7" fmla="*/ 0 h 32"/>
                <a:gd name="T8" fmla="*/ 0 w 39"/>
                <a:gd name="T9" fmla="*/ 0 h 32"/>
                <a:gd name="T10" fmla="*/ 2271 w 39"/>
                <a:gd name="T11" fmla="*/ 6867 h 32"/>
                <a:gd name="T12" fmla="*/ 81738 w 39"/>
                <a:gd name="T13" fmla="*/ 73245 h 32"/>
                <a:gd name="T14" fmla="*/ 84009 w 39"/>
                <a:gd name="T15" fmla="*/ 73245 h 32"/>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2"/>
                <a:gd name="T26" fmla="*/ 39 w 39"/>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2">
                  <a:moveTo>
                    <a:pt x="37" y="32"/>
                  </a:moveTo>
                  <a:cubicBezTo>
                    <a:pt x="38" y="32"/>
                    <a:pt x="38" y="32"/>
                    <a:pt x="38" y="31"/>
                  </a:cubicBezTo>
                  <a:cubicBezTo>
                    <a:pt x="39" y="31"/>
                    <a:pt x="39" y="30"/>
                    <a:pt x="38" y="29"/>
                  </a:cubicBezTo>
                  <a:cubicBezTo>
                    <a:pt x="2" y="0"/>
                    <a:pt x="2" y="0"/>
                    <a:pt x="2" y="0"/>
                  </a:cubicBezTo>
                  <a:cubicBezTo>
                    <a:pt x="2" y="0"/>
                    <a:pt x="1" y="0"/>
                    <a:pt x="0" y="0"/>
                  </a:cubicBezTo>
                  <a:cubicBezTo>
                    <a:pt x="0" y="1"/>
                    <a:pt x="0" y="2"/>
                    <a:pt x="1" y="3"/>
                  </a:cubicBezTo>
                  <a:cubicBezTo>
                    <a:pt x="36" y="32"/>
                    <a:pt x="36" y="32"/>
                    <a:pt x="36" y="32"/>
                  </a:cubicBezTo>
                  <a:cubicBezTo>
                    <a:pt x="37" y="32"/>
                    <a:pt x="37" y="32"/>
                    <a:pt x="37" y="32"/>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7" name="îŝlîḍe"/>
            <p:cNvSpPr>
              <a:spLocks noChangeArrowheads="1"/>
            </p:cNvSpPr>
            <p:nvPr/>
          </p:nvSpPr>
          <p:spPr bwMode="auto">
            <a:xfrm>
              <a:off x="5150104" y="3136415"/>
              <a:ext cx="88550" cy="156329"/>
            </a:xfrm>
            <a:custGeom>
              <a:avLst/>
              <a:gdLst>
                <a:gd name="T0" fmla="*/ 86279 w 39"/>
                <a:gd name="T1" fmla="*/ 156329 h 69"/>
                <a:gd name="T2" fmla="*/ 86279 w 39"/>
                <a:gd name="T3" fmla="*/ 156329 h 69"/>
                <a:gd name="T4" fmla="*/ 88550 w 39"/>
                <a:gd name="T5" fmla="*/ 151798 h 69"/>
                <a:gd name="T6" fmla="*/ 6812 w 39"/>
                <a:gd name="T7" fmla="*/ 2266 h 69"/>
                <a:gd name="T8" fmla="*/ 2271 w 39"/>
                <a:gd name="T9" fmla="*/ 2266 h 69"/>
                <a:gd name="T10" fmla="*/ 2271 w 39"/>
                <a:gd name="T11" fmla="*/ 6797 h 69"/>
                <a:gd name="T12" fmla="*/ 81738 w 39"/>
                <a:gd name="T13" fmla="*/ 154063 h 69"/>
                <a:gd name="T14" fmla="*/ 86279 w 39"/>
                <a:gd name="T15" fmla="*/ 156329 h 69"/>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69"/>
                <a:gd name="T26" fmla="*/ 39 w 39"/>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69">
                  <a:moveTo>
                    <a:pt x="38" y="69"/>
                  </a:moveTo>
                  <a:cubicBezTo>
                    <a:pt x="38" y="69"/>
                    <a:pt x="38" y="69"/>
                    <a:pt x="38" y="69"/>
                  </a:cubicBezTo>
                  <a:cubicBezTo>
                    <a:pt x="39" y="68"/>
                    <a:pt x="39" y="67"/>
                    <a:pt x="39" y="67"/>
                  </a:cubicBezTo>
                  <a:cubicBezTo>
                    <a:pt x="3" y="1"/>
                    <a:pt x="3" y="1"/>
                    <a:pt x="3" y="1"/>
                  </a:cubicBezTo>
                  <a:cubicBezTo>
                    <a:pt x="3" y="1"/>
                    <a:pt x="2" y="0"/>
                    <a:pt x="1" y="1"/>
                  </a:cubicBezTo>
                  <a:cubicBezTo>
                    <a:pt x="0" y="1"/>
                    <a:pt x="0" y="2"/>
                    <a:pt x="1" y="3"/>
                  </a:cubicBezTo>
                  <a:cubicBezTo>
                    <a:pt x="36" y="68"/>
                    <a:pt x="36" y="68"/>
                    <a:pt x="36" y="68"/>
                  </a:cubicBezTo>
                  <a:cubicBezTo>
                    <a:pt x="36" y="69"/>
                    <a:pt x="37" y="69"/>
                    <a:pt x="38" y="69"/>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8" name="ïṩľîḑe"/>
            <p:cNvSpPr>
              <a:spLocks noChangeArrowheads="1"/>
            </p:cNvSpPr>
            <p:nvPr/>
          </p:nvSpPr>
          <p:spPr bwMode="auto">
            <a:xfrm>
              <a:off x="5070300" y="3136415"/>
              <a:ext cx="88550" cy="90736"/>
            </a:xfrm>
            <a:custGeom>
              <a:avLst/>
              <a:gdLst>
                <a:gd name="T0" fmla="*/ 2271 w 39"/>
                <a:gd name="T1" fmla="*/ 90736 h 40"/>
                <a:gd name="T2" fmla="*/ 4541 w 39"/>
                <a:gd name="T3" fmla="*/ 88468 h 40"/>
                <a:gd name="T4" fmla="*/ 86279 w 39"/>
                <a:gd name="T5" fmla="*/ 6805 h 40"/>
                <a:gd name="T6" fmla="*/ 86279 w 39"/>
                <a:gd name="T7" fmla="*/ 2268 h 40"/>
                <a:gd name="T8" fmla="*/ 81738 w 39"/>
                <a:gd name="T9" fmla="*/ 2268 h 40"/>
                <a:gd name="T10" fmla="*/ 0 w 39"/>
                <a:gd name="T11" fmla="*/ 83931 h 40"/>
                <a:gd name="T12" fmla="*/ 0 w 39"/>
                <a:gd name="T13" fmla="*/ 88468 h 40"/>
                <a:gd name="T14" fmla="*/ 2271 w 39"/>
                <a:gd name="T15" fmla="*/ 90736 h 40"/>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0"/>
                <a:gd name="T26" fmla="*/ 39 w 39"/>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0">
                  <a:moveTo>
                    <a:pt x="1" y="40"/>
                  </a:moveTo>
                  <a:cubicBezTo>
                    <a:pt x="2" y="40"/>
                    <a:pt x="2" y="40"/>
                    <a:pt x="2" y="39"/>
                  </a:cubicBezTo>
                  <a:cubicBezTo>
                    <a:pt x="38" y="3"/>
                    <a:pt x="38" y="3"/>
                    <a:pt x="38" y="3"/>
                  </a:cubicBezTo>
                  <a:cubicBezTo>
                    <a:pt x="39" y="2"/>
                    <a:pt x="38" y="2"/>
                    <a:pt x="38" y="1"/>
                  </a:cubicBezTo>
                  <a:cubicBezTo>
                    <a:pt x="37" y="0"/>
                    <a:pt x="36" y="0"/>
                    <a:pt x="36" y="1"/>
                  </a:cubicBezTo>
                  <a:cubicBezTo>
                    <a:pt x="0" y="37"/>
                    <a:pt x="0" y="37"/>
                    <a:pt x="0" y="37"/>
                  </a:cubicBezTo>
                  <a:cubicBezTo>
                    <a:pt x="0" y="38"/>
                    <a:pt x="0" y="39"/>
                    <a:pt x="0" y="39"/>
                  </a:cubicBezTo>
                  <a:cubicBezTo>
                    <a:pt x="0" y="40"/>
                    <a:pt x="1" y="40"/>
                    <a:pt x="1" y="40"/>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59" name="íṣľiḍè"/>
            <p:cNvSpPr>
              <a:spLocks noChangeArrowheads="1"/>
            </p:cNvSpPr>
            <p:nvPr/>
          </p:nvSpPr>
          <p:spPr bwMode="auto">
            <a:xfrm>
              <a:off x="4988309" y="3104712"/>
              <a:ext cx="88550" cy="122439"/>
            </a:xfrm>
            <a:custGeom>
              <a:avLst/>
              <a:gdLst>
                <a:gd name="T0" fmla="*/ 84009 w 39"/>
                <a:gd name="T1" fmla="*/ 122439 h 54"/>
                <a:gd name="T2" fmla="*/ 86279 w 39"/>
                <a:gd name="T3" fmla="*/ 122439 h 54"/>
                <a:gd name="T4" fmla="*/ 86279 w 39"/>
                <a:gd name="T5" fmla="*/ 117904 h 54"/>
                <a:gd name="T6" fmla="*/ 6812 w 39"/>
                <a:gd name="T7" fmla="*/ 2267 h 54"/>
                <a:gd name="T8" fmla="*/ 2271 w 39"/>
                <a:gd name="T9" fmla="*/ 0 h 54"/>
                <a:gd name="T10" fmla="*/ 0 w 39"/>
                <a:gd name="T11" fmla="*/ 4535 h 54"/>
                <a:gd name="T12" fmla="*/ 81738 w 39"/>
                <a:gd name="T13" fmla="*/ 120172 h 54"/>
                <a:gd name="T14" fmla="*/ 84009 w 39"/>
                <a:gd name="T15" fmla="*/ 122439 h 5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4"/>
                <a:gd name="T26" fmla="*/ 39 w 3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4">
                  <a:moveTo>
                    <a:pt x="37" y="54"/>
                  </a:moveTo>
                  <a:cubicBezTo>
                    <a:pt x="38" y="54"/>
                    <a:pt x="38" y="54"/>
                    <a:pt x="38" y="54"/>
                  </a:cubicBezTo>
                  <a:cubicBezTo>
                    <a:pt x="39" y="53"/>
                    <a:pt x="39" y="52"/>
                    <a:pt x="38" y="52"/>
                  </a:cubicBezTo>
                  <a:cubicBezTo>
                    <a:pt x="3" y="1"/>
                    <a:pt x="3" y="1"/>
                    <a:pt x="3" y="1"/>
                  </a:cubicBezTo>
                  <a:cubicBezTo>
                    <a:pt x="2" y="0"/>
                    <a:pt x="1" y="0"/>
                    <a:pt x="1" y="0"/>
                  </a:cubicBezTo>
                  <a:cubicBezTo>
                    <a:pt x="0" y="1"/>
                    <a:pt x="0" y="2"/>
                    <a:pt x="0" y="2"/>
                  </a:cubicBezTo>
                  <a:cubicBezTo>
                    <a:pt x="36" y="53"/>
                    <a:pt x="36" y="53"/>
                    <a:pt x="36" y="53"/>
                  </a:cubicBezTo>
                  <a:cubicBezTo>
                    <a:pt x="36" y="54"/>
                    <a:pt x="37" y="54"/>
                    <a:pt x="37" y="54"/>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60" name="íşļîḋe"/>
            <p:cNvSpPr>
              <a:spLocks noChangeArrowheads="1"/>
            </p:cNvSpPr>
            <p:nvPr/>
          </p:nvSpPr>
          <p:spPr bwMode="auto">
            <a:xfrm>
              <a:off x="4906319" y="3055517"/>
              <a:ext cx="88550" cy="56847"/>
            </a:xfrm>
            <a:custGeom>
              <a:avLst/>
              <a:gdLst>
                <a:gd name="T0" fmla="*/ 86279 w 39"/>
                <a:gd name="T1" fmla="*/ 56847 h 25"/>
                <a:gd name="T2" fmla="*/ 88550 w 39"/>
                <a:gd name="T3" fmla="*/ 54573 h 25"/>
                <a:gd name="T4" fmla="*/ 86279 w 39"/>
                <a:gd name="T5" fmla="*/ 50025 h 25"/>
                <a:gd name="T6" fmla="*/ 6812 w 39"/>
                <a:gd name="T7" fmla="*/ 0 h 25"/>
                <a:gd name="T8" fmla="*/ 2271 w 39"/>
                <a:gd name="T9" fmla="*/ 2274 h 25"/>
                <a:gd name="T10" fmla="*/ 2271 w 39"/>
                <a:gd name="T11" fmla="*/ 6822 h 25"/>
                <a:gd name="T12" fmla="*/ 84009 w 39"/>
                <a:gd name="T13" fmla="*/ 56847 h 25"/>
                <a:gd name="T14" fmla="*/ 86279 w 39"/>
                <a:gd name="T15" fmla="*/ 56847 h 2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5"/>
                <a:gd name="T26" fmla="*/ 39 w 39"/>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5">
                  <a:moveTo>
                    <a:pt x="38" y="25"/>
                  </a:moveTo>
                  <a:cubicBezTo>
                    <a:pt x="38" y="25"/>
                    <a:pt x="39" y="25"/>
                    <a:pt x="39" y="24"/>
                  </a:cubicBezTo>
                  <a:cubicBezTo>
                    <a:pt x="39" y="24"/>
                    <a:pt x="39" y="23"/>
                    <a:pt x="38" y="22"/>
                  </a:cubicBezTo>
                  <a:cubicBezTo>
                    <a:pt x="3" y="0"/>
                    <a:pt x="3" y="0"/>
                    <a:pt x="3" y="0"/>
                  </a:cubicBezTo>
                  <a:cubicBezTo>
                    <a:pt x="2" y="0"/>
                    <a:pt x="1" y="0"/>
                    <a:pt x="1" y="1"/>
                  </a:cubicBezTo>
                  <a:cubicBezTo>
                    <a:pt x="0" y="2"/>
                    <a:pt x="0" y="3"/>
                    <a:pt x="1" y="3"/>
                  </a:cubicBezTo>
                  <a:cubicBezTo>
                    <a:pt x="37" y="25"/>
                    <a:pt x="37" y="25"/>
                    <a:pt x="37" y="25"/>
                  </a:cubicBezTo>
                  <a:cubicBezTo>
                    <a:pt x="38" y="25"/>
                    <a:pt x="38" y="25"/>
                    <a:pt x="38" y="25"/>
                  </a:cubicBezTo>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61" name="ïslïḍe"/>
            <p:cNvSpPr>
              <a:spLocks noChangeArrowheads="1"/>
            </p:cNvSpPr>
            <p:nvPr/>
          </p:nvSpPr>
          <p:spPr bwMode="auto">
            <a:xfrm>
              <a:off x="6278295" y="360868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2" name="iṥļîḑê"/>
            <p:cNvSpPr>
              <a:spLocks noChangeArrowheads="1"/>
            </p:cNvSpPr>
            <p:nvPr/>
          </p:nvSpPr>
          <p:spPr bwMode="auto">
            <a:xfrm>
              <a:off x="6196304" y="3576978"/>
              <a:ext cx="20771" cy="19678"/>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3" name="iŝľíḋè"/>
            <p:cNvSpPr>
              <a:spLocks noChangeArrowheads="1"/>
            </p:cNvSpPr>
            <p:nvPr/>
          </p:nvSpPr>
          <p:spPr bwMode="auto">
            <a:xfrm>
              <a:off x="6114314" y="3560579"/>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4" name="îś1îdé"/>
            <p:cNvSpPr>
              <a:spLocks noChangeArrowheads="1"/>
            </p:cNvSpPr>
            <p:nvPr/>
          </p:nvSpPr>
          <p:spPr bwMode="auto">
            <a:xfrm>
              <a:off x="6035603" y="3543088"/>
              <a:ext cx="19678" cy="19678"/>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5" name="ïŝľiḍè"/>
            <p:cNvSpPr>
              <a:spLocks noChangeArrowheads="1"/>
            </p:cNvSpPr>
            <p:nvPr/>
          </p:nvSpPr>
          <p:spPr bwMode="auto">
            <a:xfrm>
              <a:off x="5953612" y="349280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6" name="íṧļiḓè"/>
            <p:cNvSpPr>
              <a:spLocks noChangeArrowheads="1"/>
            </p:cNvSpPr>
            <p:nvPr/>
          </p:nvSpPr>
          <p:spPr bwMode="auto">
            <a:xfrm>
              <a:off x="5871622" y="3444699"/>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7" name="ïsḻíḑe"/>
            <p:cNvSpPr>
              <a:spLocks noChangeArrowheads="1"/>
            </p:cNvSpPr>
            <p:nvPr/>
          </p:nvSpPr>
          <p:spPr bwMode="auto">
            <a:xfrm>
              <a:off x="5791817" y="3345217"/>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8" name="íŝḻîďé"/>
            <p:cNvSpPr>
              <a:spLocks noChangeArrowheads="1"/>
            </p:cNvSpPr>
            <p:nvPr/>
          </p:nvSpPr>
          <p:spPr bwMode="auto">
            <a:xfrm>
              <a:off x="5710920" y="3395505"/>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69" name="ïşļiḋê"/>
            <p:cNvSpPr>
              <a:spLocks noChangeArrowheads="1"/>
            </p:cNvSpPr>
            <p:nvPr/>
          </p:nvSpPr>
          <p:spPr bwMode="auto">
            <a:xfrm>
              <a:off x="5628929" y="3461098"/>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0" name="i$1îďê"/>
            <p:cNvSpPr>
              <a:spLocks noChangeArrowheads="1"/>
            </p:cNvSpPr>
            <p:nvPr/>
          </p:nvSpPr>
          <p:spPr bwMode="auto">
            <a:xfrm>
              <a:off x="5549125" y="3492801"/>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1" name="îş1iḍê"/>
            <p:cNvSpPr>
              <a:spLocks noChangeArrowheads="1"/>
            </p:cNvSpPr>
            <p:nvPr/>
          </p:nvSpPr>
          <p:spPr bwMode="auto">
            <a:xfrm>
              <a:off x="5467134" y="3427208"/>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2" name="íSḻiḍe"/>
            <p:cNvSpPr>
              <a:spLocks noChangeArrowheads="1"/>
            </p:cNvSpPr>
            <p:nvPr/>
          </p:nvSpPr>
          <p:spPr bwMode="auto">
            <a:xfrm>
              <a:off x="5386237" y="3379107"/>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3" name="íśḷiḋè"/>
            <p:cNvSpPr>
              <a:spLocks noChangeArrowheads="1"/>
            </p:cNvSpPr>
            <p:nvPr/>
          </p:nvSpPr>
          <p:spPr bwMode="auto">
            <a:xfrm>
              <a:off x="5306433" y="3345217"/>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4" name="î$ḷîḋè"/>
            <p:cNvSpPr>
              <a:spLocks noChangeArrowheads="1"/>
            </p:cNvSpPr>
            <p:nvPr/>
          </p:nvSpPr>
          <p:spPr bwMode="auto">
            <a:xfrm>
              <a:off x="5224442" y="3279625"/>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5" name="ïSļîdé"/>
            <p:cNvSpPr>
              <a:spLocks noChangeArrowheads="1"/>
            </p:cNvSpPr>
            <p:nvPr/>
          </p:nvSpPr>
          <p:spPr bwMode="auto">
            <a:xfrm>
              <a:off x="5142452" y="3129855"/>
              <a:ext cx="20771" cy="22957"/>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6" name="ísliḑé"/>
            <p:cNvSpPr>
              <a:spLocks noChangeArrowheads="1"/>
            </p:cNvSpPr>
            <p:nvPr/>
          </p:nvSpPr>
          <p:spPr bwMode="auto">
            <a:xfrm>
              <a:off x="5063741" y="3214032"/>
              <a:ext cx="19678"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7" name="iśliḍê"/>
            <p:cNvSpPr>
              <a:spLocks noChangeArrowheads="1"/>
            </p:cNvSpPr>
            <p:nvPr/>
          </p:nvSpPr>
          <p:spPr bwMode="auto">
            <a:xfrm>
              <a:off x="4981750" y="3098152"/>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8" name="îšļíḓê"/>
            <p:cNvSpPr>
              <a:spLocks noChangeArrowheads="1"/>
            </p:cNvSpPr>
            <p:nvPr/>
          </p:nvSpPr>
          <p:spPr bwMode="auto">
            <a:xfrm>
              <a:off x="4899759" y="3047865"/>
              <a:ext cx="20771" cy="20771"/>
            </a:xfrm>
            <a:prstGeom prst="rect">
              <a:avLst/>
            </a:pr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79" name="íS1îdé"/>
            <p:cNvSpPr>
              <a:spLocks noChangeArrowheads="1"/>
            </p:cNvSpPr>
            <p:nvPr/>
          </p:nvSpPr>
          <p:spPr bwMode="auto">
            <a:xfrm>
              <a:off x="3995676" y="2848901"/>
              <a:ext cx="1028709" cy="1464899"/>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4899 h 646"/>
                <a:gd name="T12" fmla="*/ 47688 w 453"/>
                <a:gd name="T13" fmla="*/ 1464899 h 646"/>
                <a:gd name="T14" fmla="*/ 74939 w 453"/>
                <a:gd name="T15" fmla="*/ 1464899 h 646"/>
                <a:gd name="T16" fmla="*/ 143065 w 453"/>
                <a:gd name="T17" fmla="*/ 1464899 h 646"/>
                <a:gd name="T18" fmla="*/ 906081 w 453"/>
                <a:gd name="T19" fmla="*/ 1464899 h 646"/>
                <a:gd name="T20" fmla="*/ 1028709 w 453"/>
                <a:gd name="T21" fmla="*/ 1342446 h 646"/>
                <a:gd name="T22" fmla="*/ 1028709 w 453"/>
                <a:gd name="T23" fmla="*/ 122453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0" name="işḷîḋè"/>
            <p:cNvSpPr>
              <a:spLocks noChangeArrowheads="1"/>
            </p:cNvSpPr>
            <p:nvPr/>
          </p:nvSpPr>
          <p:spPr bwMode="auto">
            <a:xfrm>
              <a:off x="4057989" y="2821571"/>
              <a:ext cx="1027616" cy="1464899"/>
            </a:xfrm>
            <a:custGeom>
              <a:avLst/>
              <a:gdLst>
                <a:gd name="T0" fmla="*/ 905119 w 453"/>
                <a:gd name="T1" fmla="*/ 0 h 646"/>
                <a:gd name="T2" fmla="*/ 142913 w 453"/>
                <a:gd name="T3" fmla="*/ 0 h 646"/>
                <a:gd name="T4" fmla="*/ 74859 w 453"/>
                <a:gd name="T5" fmla="*/ 0 h 646"/>
                <a:gd name="T6" fmla="*/ 47638 w 453"/>
                <a:gd name="T7" fmla="*/ 0 h 646"/>
                <a:gd name="T8" fmla="*/ 0 w 453"/>
                <a:gd name="T9" fmla="*/ 0 h 646"/>
                <a:gd name="T10" fmla="*/ 0 w 453"/>
                <a:gd name="T11" fmla="*/ 1464899 h 646"/>
                <a:gd name="T12" fmla="*/ 47638 w 453"/>
                <a:gd name="T13" fmla="*/ 1464899 h 646"/>
                <a:gd name="T14" fmla="*/ 74859 w 453"/>
                <a:gd name="T15" fmla="*/ 1464899 h 646"/>
                <a:gd name="T16" fmla="*/ 142913 w 453"/>
                <a:gd name="T17" fmla="*/ 1464899 h 646"/>
                <a:gd name="T18" fmla="*/ 905119 w 453"/>
                <a:gd name="T19" fmla="*/ 1464899 h 646"/>
                <a:gd name="T20" fmla="*/ 1027616 w 453"/>
                <a:gd name="T21" fmla="*/ 1342446 h 646"/>
                <a:gd name="T22" fmla="*/ 1027616 w 453"/>
                <a:gd name="T23" fmla="*/ 122453 h 646"/>
                <a:gd name="T24" fmla="*/ 905119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1" name="iŝḻíḓè"/>
            <p:cNvSpPr>
              <a:spLocks noChangeArrowheads="1"/>
            </p:cNvSpPr>
            <p:nvPr/>
          </p:nvSpPr>
          <p:spPr bwMode="auto">
            <a:xfrm>
              <a:off x="4050337" y="2787681"/>
              <a:ext cx="1028709" cy="1464899"/>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4899 h 646"/>
                <a:gd name="T12" fmla="*/ 47688 w 453"/>
                <a:gd name="T13" fmla="*/ 1464899 h 646"/>
                <a:gd name="T14" fmla="*/ 74939 w 453"/>
                <a:gd name="T15" fmla="*/ 1464899 h 646"/>
                <a:gd name="T16" fmla="*/ 143065 w 453"/>
                <a:gd name="T17" fmla="*/ 1464899 h 646"/>
                <a:gd name="T18" fmla="*/ 906081 w 453"/>
                <a:gd name="T19" fmla="*/ 1464899 h 646"/>
                <a:gd name="T20" fmla="*/ 1028709 w 453"/>
                <a:gd name="T21" fmla="*/ 1342446 h 646"/>
                <a:gd name="T22" fmla="*/ 1028709 w 453"/>
                <a:gd name="T23" fmla="*/ 122453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CBCA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2" name="iśļidê"/>
            <p:cNvSpPr>
              <a:spLocks noChangeArrowheads="1"/>
            </p:cNvSpPr>
            <p:nvPr/>
          </p:nvSpPr>
          <p:spPr bwMode="auto">
            <a:xfrm>
              <a:off x="4023006" y="2807359"/>
              <a:ext cx="1028709" cy="1465992"/>
            </a:xfrm>
            <a:custGeom>
              <a:avLst/>
              <a:gdLst>
                <a:gd name="T0" fmla="*/ 906081 w 453"/>
                <a:gd name="T1" fmla="*/ 0 h 646"/>
                <a:gd name="T2" fmla="*/ 143065 w 453"/>
                <a:gd name="T3" fmla="*/ 0 h 646"/>
                <a:gd name="T4" fmla="*/ 74939 w 453"/>
                <a:gd name="T5" fmla="*/ 0 h 646"/>
                <a:gd name="T6" fmla="*/ 47688 w 453"/>
                <a:gd name="T7" fmla="*/ 0 h 646"/>
                <a:gd name="T8" fmla="*/ 0 w 453"/>
                <a:gd name="T9" fmla="*/ 0 h 646"/>
                <a:gd name="T10" fmla="*/ 0 w 453"/>
                <a:gd name="T11" fmla="*/ 1465992 h 646"/>
                <a:gd name="T12" fmla="*/ 47688 w 453"/>
                <a:gd name="T13" fmla="*/ 1465992 h 646"/>
                <a:gd name="T14" fmla="*/ 74939 w 453"/>
                <a:gd name="T15" fmla="*/ 1465992 h 646"/>
                <a:gd name="T16" fmla="*/ 143065 w 453"/>
                <a:gd name="T17" fmla="*/ 1465992 h 646"/>
                <a:gd name="T18" fmla="*/ 906081 w 453"/>
                <a:gd name="T19" fmla="*/ 1465992 h 646"/>
                <a:gd name="T20" fmla="*/ 1028709 w 453"/>
                <a:gd name="T21" fmla="*/ 1343448 h 646"/>
                <a:gd name="T22" fmla="*/ 1028709 w 453"/>
                <a:gd name="T23" fmla="*/ 122544 h 646"/>
                <a:gd name="T24" fmla="*/ 906081 w 453"/>
                <a:gd name="T25" fmla="*/ 0 h 6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3"/>
                <a:gd name="T40" fmla="*/ 0 h 646"/>
                <a:gd name="T41" fmla="*/ 453 w 453"/>
                <a:gd name="T42" fmla="*/ 646 h 6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3" h="646">
                  <a:moveTo>
                    <a:pt x="399" y="0"/>
                  </a:moveTo>
                  <a:cubicBezTo>
                    <a:pt x="63" y="0"/>
                    <a:pt x="63" y="0"/>
                    <a:pt x="63" y="0"/>
                  </a:cubicBezTo>
                  <a:cubicBezTo>
                    <a:pt x="33" y="0"/>
                    <a:pt x="33" y="0"/>
                    <a:pt x="33" y="0"/>
                  </a:cubicBezTo>
                  <a:cubicBezTo>
                    <a:pt x="21" y="0"/>
                    <a:pt x="21" y="0"/>
                    <a:pt x="21" y="0"/>
                  </a:cubicBezTo>
                  <a:cubicBezTo>
                    <a:pt x="0" y="0"/>
                    <a:pt x="0" y="0"/>
                    <a:pt x="0" y="0"/>
                  </a:cubicBezTo>
                  <a:cubicBezTo>
                    <a:pt x="0" y="646"/>
                    <a:pt x="0" y="646"/>
                    <a:pt x="0" y="646"/>
                  </a:cubicBezTo>
                  <a:cubicBezTo>
                    <a:pt x="21" y="646"/>
                    <a:pt x="21" y="646"/>
                    <a:pt x="21" y="646"/>
                  </a:cubicBezTo>
                  <a:cubicBezTo>
                    <a:pt x="33" y="646"/>
                    <a:pt x="33" y="646"/>
                    <a:pt x="33" y="646"/>
                  </a:cubicBezTo>
                  <a:cubicBezTo>
                    <a:pt x="63" y="646"/>
                    <a:pt x="63" y="646"/>
                    <a:pt x="63" y="646"/>
                  </a:cubicBezTo>
                  <a:cubicBezTo>
                    <a:pt x="399" y="646"/>
                    <a:pt x="399" y="646"/>
                    <a:pt x="399" y="646"/>
                  </a:cubicBezTo>
                  <a:cubicBezTo>
                    <a:pt x="429" y="646"/>
                    <a:pt x="453" y="622"/>
                    <a:pt x="453" y="592"/>
                  </a:cubicBezTo>
                  <a:cubicBezTo>
                    <a:pt x="453" y="54"/>
                    <a:pt x="453" y="54"/>
                    <a:pt x="453" y="54"/>
                  </a:cubicBezTo>
                  <a:cubicBezTo>
                    <a:pt x="453" y="24"/>
                    <a:pt x="429" y="0"/>
                    <a:pt x="399"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3" name="iṡḷïdè"/>
            <p:cNvSpPr>
              <a:spLocks noChangeArrowheads="1"/>
            </p:cNvSpPr>
            <p:nvPr/>
          </p:nvSpPr>
          <p:spPr bwMode="auto">
            <a:xfrm>
              <a:off x="3995676" y="2800800"/>
              <a:ext cx="143210" cy="1465992"/>
            </a:xfrm>
            <a:prstGeom prst="rect">
              <a:avLst/>
            </a:prstGeom>
            <a:solidFill>
              <a:srgbClr val="D658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4" name="ïṩlîḋe"/>
            <p:cNvSpPr>
              <a:spLocks noChangeArrowheads="1"/>
            </p:cNvSpPr>
            <p:nvPr/>
          </p:nvSpPr>
          <p:spPr bwMode="auto">
            <a:xfrm>
              <a:off x="4138886" y="2800800"/>
              <a:ext cx="885499" cy="1465992"/>
            </a:xfrm>
            <a:custGeom>
              <a:avLst/>
              <a:gdLst>
                <a:gd name="T0" fmla="*/ 762891 w 390"/>
                <a:gd name="T1" fmla="*/ 0 h 646"/>
                <a:gd name="T2" fmla="*/ 0 w 390"/>
                <a:gd name="T3" fmla="*/ 0 h 646"/>
                <a:gd name="T4" fmla="*/ 0 w 390"/>
                <a:gd name="T5" fmla="*/ 1465992 h 646"/>
                <a:gd name="T6" fmla="*/ 762891 w 390"/>
                <a:gd name="T7" fmla="*/ 1465992 h 646"/>
                <a:gd name="T8" fmla="*/ 885499 w 390"/>
                <a:gd name="T9" fmla="*/ 1343448 h 646"/>
                <a:gd name="T10" fmla="*/ 885499 w 390"/>
                <a:gd name="T11" fmla="*/ 122544 h 646"/>
                <a:gd name="T12" fmla="*/ 762891 w 390"/>
                <a:gd name="T13" fmla="*/ 0 h 646"/>
                <a:gd name="T14" fmla="*/ 0 60000 65536"/>
                <a:gd name="T15" fmla="*/ 0 60000 65536"/>
                <a:gd name="T16" fmla="*/ 0 60000 65536"/>
                <a:gd name="T17" fmla="*/ 0 60000 65536"/>
                <a:gd name="T18" fmla="*/ 0 60000 65536"/>
                <a:gd name="T19" fmla="*/ 0 60000 65536"/>
                <a:gd name="T20" fmla="*/ 0 60000 65536"/>
                <a:gd name="T21" fmla="*/ 0 w 390"/>
                <a:gd name="T22" fmla="*/ 0 h 646"/>
                <a:gd name="T23" fmla="*/ 390 w 390"/>
                <a:gd name="T24" fmla="*/ 646 h 6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0" h="646">
                  <a:moveTo>
                    <a:pt x="336" y="0"/>
                  </a:moveTo>
                  <a:cubicBezTo>
                    <a:pt x="0" y="0"/>
                    <a:pt x="0" y="0"/>
                    <a:pt x="0" y="0"/>
                  </a:cubicBezTo>
                  <a:cubicBezTo>
                    <a:pt x="0" y="646"/>
                    <a:pt x="0" y="646"/>
                    <a:pt x="0" y="646"/>
                  </a:cubicBezTo>
                  <a:cubicBezTo>
                    <a:pt x="336" y="646"/>
                    <a:pt x="336" y="646"/>
                    <a:pt x="336" y="646"/>
                  </a:cubicBezTo>
                  <a:cubicBezTo>
                    <a:pt x="366" y="646"/>
                    <a:pt x="390" y="622"/>
                    <a:pt x="390" y="592"/>
                  </a:cubicBezTo>
                  <a:cubicBezTo>
                    <a:pt x="390" y="54"/>
                    <a:pt x="390" y="54"/>
                    <a:pt x="390" y="54"/>
                  </a:cubicBezTo>
                  <a:cubicBezTo>
                    <a:pt x="390" y="24"/>
                    <a:pt x="366" y="0"/>
                    <a:pt x="336" y="0"/>
                  </a:cubicBezTo>
                  <a:close/>
                </a:path>
              </a:pathLst>
            </a:cu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5" name="îṣ1íḋé"/>
            <p:cNvSpPr>
              <a:spLocks noChangeArrowheads="1"/>
            </p:cNvSpPr>
            <p:nvPr/>
          </p:nvSpPr>
          <p:spPr bwMode="auto">
            <a:xfrm>
              <a:off x="4043777" y="2800800"/>
              <a:ext cx="27330" cy="1465992"/>
            </a:xfrm>
            <a:prstGeom prst="rect">
              <a:avLst/>
            </a:pr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6" name="ïṩ1ïdé"/>
            <p:cNvSpPr>
              <a:spLocks noChangeArrowheads="1"/>
            </p:cNvSpPr>
            <p:nvPr/>
          </p:nvSpPr>
          <p:spPr bwMode="auto">
            <a:xfrm>
              <a:off x="4334571" y="3106898"/>
              <a:ext cx="440563" cy="151956"/>
            </a:xfrm>
            <a:custGeom>
              <a:avLst/>
              <a:gdLst>
                <a:gd name="T0" fmla="*/ 440563 w 403"/>
                <a:gd name="T1" fmla="*/ 145397 h 139"/>
                <a:gd name="T2" fmla="*/ 2186 w 403"/>
                <a:gd name="T3" fmla="*/ 151956 h 139"/>
                <a:gd name="T4" fmla="*/ 0 w 403"/>
                <a:gd name="T5" fmla="*/ 7652 h 139"/>
                <a:gd name="T6" fmla="*/ 438377 w 403"/>
                <a:gd name="T7" fmla="*/ 0 h 139"/>
                <a:gd name="T8" fmla="*/ 440563 w 403"/>
                <a:gd name="T9" fmla="*/ 145397 h 139"/>
                <a:gd name="T10" fmla="*/ 0 60000 65536"/>
                <a:gd name="T11" fmla="*/ 0 60000 65536"/>
                <a:gd name="T12" fmla="*/ 0 60000 65536"/>
                <a:gd name="T13" fmla="*/ 0 60000 65536"/>
                <a:gd name="T14" fmla="*/ 0 60000 65536"/>
                <a:gd name="T15" fmla="*/ 0 w 403"/>
                <a:gd name="T16" fmla="*/ 0 h 139"/>
                <a:gd name="T17" fmla="*/ 403 w 403"/>
                <a:gd name="T18" fmla="*/ 139 h 139"/>
              </a:gdLst>
              <a:ahLst/>
              <a:cxnLst>
                <a:cxn ang="T10">
                  <a:pos x="T0" y="T1"/>
                </a:cxn>
                <a:cxn ang="T11">
                  <a:pos x="T2" y="T3"/>
                </a:cxn>
                <a:cxn ang="T12">
                  <a:pos x="T4" y="T5"/>
                </a:cxn>
                <a:cxn ang="T13">
                  <a:pos x="T6" y="T7"/>
                </a:cxn>
                <a:cxn ang="T14">
                  <a:pos x="T8" y="T9"/>
                </a:cxn>
              </a:cxnLst>
              <a:rect l="T15" t="T16" r="T17" b="T18"/>
              <a:pathLst>
                <a:path w="403" h="139">
                  <a:moveTo>
                    <a:pt x="403" y="133"/>
                  </a:moveTo>
                  <a:lnTo>
                    <a:pt x="2" y="139"/>
                  </a:lnTo>
                  <a:lnTo>
                    <a:pt x="0" y="7"/>
                  </a:lnTo>
                  <a:lnTo>
                    <a:pt x="401" y="0"/>
                  </a:lnTo>
                  <a:lnTo>
                    <a:pt x="403" y="133"/>
                  </a:lnTo>
                  <a:close/>
                </a:path>
              </a:pathLst>
            </a:custGeom>
            <a:solidFill>
              <a:srgbClr val="22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7" name="ïṡ1iḍé"/>
            <p:cNvSpPr>
              <a:spLocks noChangeArrowheads="1"/>
            </p:cNvSpPr>
            <p:nvPr/>
          </p:nvSpPr>
          <p:spPr bwMode="auto">
            <a:xfrm>
              <a:off x="4766388" y="2787681"/>
              <a:ext cx="74338" cy="1526119"/>
            </a:xfrm>
            <a:prstGeom prst="rect">
              <a:avLst/>
            </a:pr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88" name="í$ḻiḑê"/>
            <p:cNvSpPr>
              <a:spLocks noChangeArrowheads="1"/>
            </p:cNvSpPr>
            <p:nvPr/>
          </p:nvSpPr>
          <p:spPr bwMode="auto">
            <a:xfrm>
              <a:off x="4404536" y="3646943"/>
              <a:ext cx="667950" cy="666857"/>
            </a:xfrm>
            <a:custGeom>
              <a:avLst/>
              <a:gdLst>
                <a:gd name="T0" fmla="*/ 667950 w 294"/>
                <a:gd name="T1" fmla="*/ 0 h 294"/>
                <a:gd name="T2" fmla="*/ 0 w 294"/>
                <a:gd name="T3" fmla="*/ 0 h 294"/>
                <a:gd name="T4" fmla="*/ 0 w 294"/>
                <a:gd name="T5" fmla="*/ 635102 h 294"/>
                <a:gd name="T6" fmla="*/ 9088 w 294"/>
                <a:gd name="T7" fmla="*/ 657784 h 294"/>
                <a:gd name="T8" fmla="*/ 31807 w 294"/>
                <a:gd name="T9" fmla="*/ 666857 h 294"/>
                <a:gd name="T10" fmla="*/ 638415 w 294"/>
                <a:gd name="T11" fmla="*/ 666857 h 294"/>
                <a:gd name="T12" fmla="*/ 658862 w 294"/>
                <a:gd name="T13" fmla="*/ 657784 h 294"/>
                <a:gd name="T14" fmla="*/ 667950 w 294"/>
                <a:gd name="T15" fmla="*/ 635102 h 294"/>
                <a:gd name="T16" fmla="*/ 667950 w 294"/>
                <a:gd name="T17" fmla="*/ 0 h 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294"/>
                <a:gd name="T29" fmla="*/ 294 w 294"/>
                <a:gd name="T30" fmla="*/ 294 h 2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294">
                  <a:moveTo>
                    <a:pt x="294" y="0"/>
                  </a:moveTo>
                  <a:cubicBezTo>
                    <a:pt x="0" y="0"/>
                    <a:pt x="0" y="0"/>
                    <a:pt x="0" y="0"/>
                  </a:cubicBezTo>
                  <a:cubicBezTo>
                    <a:pt x="0" y="280"/>
                    <a:pt x="0" y="280"/>
                    <a:pt x="0" y="280"/>
                  </a:cubicBezTo>
                  <a:cubicBezTo>
                    <a:pt x="0" y="284"/>
                    <a:pt x="1" y="287"/>
                    <a:pt x="4" y="290"/>
                  </a:cubicBezTo>
                  <a:cubicBezTo>
                    <a:pt x="7" y="293"/>
                    <a:pt x="10" y="294"/>
                    <a:pt x="14" y="294"/>
                  </a:cubicBezTo>
                  <a:cubicBezTo>
                    <a:pt x="281" y="294"/>
                    <a:pt x="281" y="294"/>
                    <a:pt x="281" y="294"/>
                  </a:cubicBezTo>
                  <a:cubicBezTo>
                    <a:pt x="284" y="294"/>
                    <a:pt x="288" y="293"/>
                    <a:pt x="290" y="290"/>
                  </a:cubicBezTo>
                  <a:cubicBezTo>
                    <a:pt x="293" y="287"/>
                    <a:pt x="294" y="284"/>
                    <a:pt x="294" y="280"/>
                  </a:cubicBezTo>
                  <a:lnTo>
                    <a:pt x="294" y="0"/>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89" name="ïSḻíḑê"/>
            <p:cNvSpPr>
              <a:spLocks noChangeArrowheads="1"/>
            </p:cNvSpPr>
            <p:nvPr/>
          </p:nvSpPr>
          <p:spPr bwMode="auto">
            <a:xfrm>
              <a:off x="4404536" y="3349590"/>
              <a:ext cx="667950" cy="297353"/>
            </a:xfrm>
            <a:custGeom>
              <a:avLst/>
              <a:gdLst>
                <a:gd name="T0" fmla="*/ 667950 w 294"/>
                <a:gd name="T1" fmla="*/ 31778 h 131"/>
                <a:gd name="T2" fmla="*/ 658862 w 294"/>
                <a:gd name="T3" fmla="*/ 9079 h 131"/>
                <a:gd name="T4" fmla="*/ 638415 w 294"/>
                <a:gd name="T5" fmla="*/ 0 h 131"/>
                <a:gd name="T6" fmla="*/ 31807 w 294"/>
                <a:gd name="T7" fmla="*/ 0 h 131"/>
                <a:gd name="T8" fmla="*/ 9088 w 294"/>
                <a:gd name="T9" fmla="*/ 9079 h 131"/>
                <a:gd name="T10" fmla="*/ 0 w 294"/>
                <a:gd name="T11" fmla="*/ 31778 h 131"/>
                <a:gd name="T12" fmla="*/ 0 w 294"/>
                <a:gd name="T13" fmla="*/ 297353 h 131"/>
                <a:gd name="T14" fmla="*/ 667950 w 294"/>
                <a:gd name="T15" fmla="*/ 297353 h 131"/>
                <a:gd name="T16" fmla="*/ 667950 w 294"/>
                <a:gd name="T17" fmla="*/ 31778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
                <a:gd name="T28" fmla="*/ 0 h 131"/>
                <a:gd name="T29" fmla="*/ 294 w 294"/>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 h="131">
                  <a:moveTo>
                    <a:pt x="294" y="14"/>
                  </a:moveTo>
                  <a:cubicBezTo>
                    <a:pt x="294" y="10"/>
                    <a:pt x="293" y="7"/>
                    <a:pt x="290" y="4"/>
                  </a:cubicBezTo>
                  <a:cubicBezTo>
                    <a:pt x="288" y="1"/>
                    <a:pt x="284" y="0"/>
                    <a:pt x="281" y="0"/>
                  </a:cubicBezTo>
                  <a:cubicBezTo>
                    <a:pt x="14" y="0"/>
                    <a:pt x="14" y="0"/>
                    <a:pt x="14" y="0"/>
                  </a:cubicBezTo>
                  <a:cubicBezTo>
                    <a:pt x="10" y="0"/>
                    <a:pt x="7" y="1"/>
                    <a:pt x="4" y="4"/>
                  </a:cubicBezTo>
                  <a:cubicBezTo>
                    <a:pt x="1" y="7"/>
                    <a:pt x="0" y="10"/>
                    <a:pt x="0" y="14"/>
                  </a:cubicBezTo>
                  <a:cubicBezTo>
                    <a:pt x="0" y="131"/>
                    <a:pt x="0" y="131"/>
                    <a:pt x="0" y="131"/>
                  </a:cubicBezTo>
                  <a:cubicBezTo>
                    <a:pt x="294" y="131"/>
                    <a:pt x="294" y="131"/>
                    <a:pt x="294" y="131"/>
                  </a:cubicBezTo>
                  <a:lnTo>
                    <a:pt x="294" y="14"/>
                  </a:ln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0" name="iṡľïḓe"/>
            <p:cNvSpPr>
              <a:spLocks noChangeArrowheads="1"/>
            </p:cNvSpPr>
            <p:nvPr/>
          </p:nvSpPr>
          <p:spPr bwMode="auto">
            <a:xfrm>
              <a:off x="4461383" y="3402064"/>
              <a:ext cx="560816" cy="190218"/>
            </a:xfrm>
            <a:custGeom>
              <a:avLst/>
              <a:gdLst>
                <a:gd name="T0" fmla="*/ 18164 w 247"/>
                <a:gd name="T1" fmla="*/ 190218 h 84"/>
                <a:gd name="T2" fmla="*/ 4541 w 247"/>
                <a:gd name="T3" fmla="*/ 185689 h 84"/>
                <a:gd name="T4" fmla="*/ 0 w 247"/>
                <a:gd name="T5" fmla="*/ 172102 h 84"/>
                <a:gd name="T6" fmla="*/ 0 w 247"/>
                <a:gd name="T7" fmla="*/ 18116 h 84"/>
                <a:gd name="T8" fmla="*/ 4541 w 247"/>
                <a:gd name="T9" fmla="*/ 6794 h 84"/>
                <a:gd name="T10" fmla="*/ 18164 w 247"/>
                <a:gd name="T11" fmla="*/ 0 h 84"/>
                <a:gd name="T12" fmla="*/ 542652 w 247"/>
                <a:gd name="T13" fmla="*/ 0 h 84"/>
                <a:gd name="T14" fmla="*/ 554004 w 247"/>
                <a:gd name="T15" fmla="*/ 6794 h 84"/>
                <a:gd name="T16" fmla="*/ 560816 w 247"/>
                <a:gd name="T17" fmla="*/ 18116 h 84"/>
                <a:gd name="T18" fmla="*/ 560816 w 247"/>
                <a:gd name="T19" fmla="*/ 172102 h 84"/>
                <a:gd name="T20" fmla="*/ 554004 w 247"/>
                <a:gd name="T21" fmla="*/ 185689 h 84"/>
                <a:gd name="T22" fmla="*/ 542652 w 247"/>
                <a:gd name="T23" fmla="*/ 190218 h 84"/>
                <a:gd name="T24" fmla="*/ 18164 w 247"/>
                <a:gd name="T25" fmla="*/ 190218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7"/>
                <a:gd name="T40" fmla="*/ 0 h 84"/>
                <a:gd name="T41" fmla="*/ 247 w 247"/>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7" h="84">
                  <a:moveTo>
                    <a:pt x="8" y="84"/>
                  </a:moveTo>
                  <a:cubicBezTo>
                    <a:pt x="5" y="84"/>
                    <a:pt x="3" y="83"/>
                    <a:pt x="2" y="82"/>
                  </a:cubicBezTo>
                  <a:cubicBezTo>
                    <a:pt x="0" y="80"/>
                    <a:pt x="0" y="78"/>
                    <a:pt x="0" y="76"/>
                  </a:cubicBezTo>
                  <a:cubicBezTo>
                    <a:pt x="0" y="8"/>
                    <a:pt x="0" y="8"/>
                    <a:pt x="0" y="8"/>
                  </a:cubicBezTo>
                  <a:cubicBezTo>
                    <a:pt x="0" y="6"/>
                    <a:pt x="0" y="4"/>
                    <a:pt x="2" y="3"/>
                  </a:cubicBezTo>
                  <a:cubicBezTo>
                    <a:pt x="3" y="1"/>
                    <a:pt x="5" y="0"/>
                    <a:pt x="8" y="0"/>
                  </a:cubicBezTo>
                  <a:cubicBezTo>
                    <a:pt x="239" y="0"/>
                    <a:pt x="239" y="0"/>
                    <a:pt x="239" y="0"/>
                  </a:cubicBezTo>
                  <a:cubicBezTo>
                    <a:pt x="241" y="0"/>
                    <a:pt x="243" y="1"/>
                    <a:pt x="244" y="3"/>
                  </a:cubicBezTo>
                  <a:cubicBezTo>
                    <a:pt x="246" y="4"/>
                    <a:pt x="247" y="6"/>
                    <a:pt x="247" y="8"/>
                  </a:cubicBezTo>
                  <a:cubicBezTo>
                    <a:pt x="247" y="76"/>
                    <a:pt x="247" y="76"/>
                    <a:pt x="247" y="76"/>
                  </a:cubicBezTo>
                  <a:cubicBezTo>
                    <a:pt x="247" y="78"/>
                    <a:pt x="246" y="80"/>
                    <a:pt x="244" y="82"/>
                  </a:cubicBezTo>
                  <a:cubicBezTo>
                    <a:pt x="243" y="83"/>
                    <a:pt x="241" y="84"/>
                    <a:pt x="239" y="84"/>
                  </a:cubicBezTo>
                  <a:lnTo>
                    <a:pt x="8" y="84"/>
                  </a:lnTo>
                  <a:close/>
                </a:path>
              </a:pathLst>
            </a:custGeom>
            <a:solidFill>
              <a:srgbClr val="D6E0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1" name="íṥ1ïḋé"/>
            <p:cNvSpPr>
              <a:spLocks noChangeArrowheads="1"/>
            </p:cNvSpPr>
            <p:nvPr/>
          </p:nvSpPr>
          <p:spPr bwMode="auto">
            <a:xfrm>
              <a:off x="4473408" y="3416276"/>
              <a:ext cx="535672" cy="165074"/>
            </a:xfrm>
            <a:custGeom>
              <a:avLst/>
              <a:gdLst>
                <a:gd name="T0" fmla="*/ 6809 w 236"/>
                <a:gd name="T1" fmla="*/ 0 h 73"/>
                <a:gd name="T2" fmla="*/ 2270 w 236"/>
                <a:gd name="T3" fmla="*/ 2261 h 73"/>
                <a:gd name="T4" fmla="*/ 0 w 236"/>
                <a:gd name="T5" fmla="*/ 4523 h 73"/>
                <a:gd name="T6" fmla="*/ 0 w 236"/>
                <a:gd name="T7" fmla="*/ 158290 h 73"/>
                <a:gd name="T8" fmla="*/ 2270 w 236"/>
                <a:gd name="T9" fmla="*/ 162813 h 73"/>
                <a:gd name="T10" fmla="*/ 6809 w 236"/>
                <a:gd name="T11" fmla="*/ 165074 h 73"/>
                <a:gd name="T12" fmla="*/ 531132 w 236"/>
                <a:gd name="T13" fmla="*/ 165074 h 73"/>
                <a:gd name="T14" fmla="*/ 533402 w 236"/>
                <a:gd name="T15" fmla="*/ 162813 h 73"/>
                <a:gd name="T16" fmla="*/ 535672 w 236"/>
                <a:gd name="T17" fmla="*/ 158290 h 73"/>
                <a:gd name="T18" fmla="*/ 535672 w 236"/>
                <a:gd name="T19" fmla="*/ 4523 h 73"/>
                <a:gd name="T20" fmla="*/ 533402 w 236"/>
                <a:gd name="T21" fmla="*/ 2261 h 73"/>
                <a:gd name="T22" fmla="*/ 531132 w 236"/>
                <a:gd name="T23" fmla="*/ 0 h 73"/>
                <a:gd name="T24" fmla="*/ 6809 w 236"/>
                <a:gd name="T25" fmla="*/ 0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6"/>
                <a:gd name="T40" fmla="*/ 0 h 73"/>
                <a:gd name="T41" fmla="*/ 236 w 236"/>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6" h="73">
                  <a:moveTo>
                    <a:pt x="3" y="0"/>
                  </a:moveTo>
                  <a:cubicBezTo>
                    <a:pt x="2" y="0"/>
                    <a:pt x="1" y="0"/>
                    <a:pt x="1" y="1"/>
                  </a:cubicBezTo>
                  <a:cubicBezTo>
                    <a:pt x="0" y="1"/>
                    <a:pt x="0" y="2"/>
                    <a:pt x="0" y="2"/>
                  </a:cubicBezTo>
                  <a:cubicBezTo>
                    <a:pt x="0" y="70"/>
                    <a:pt x="0" y="70"/>
                    <a:pt x="0" y="70"/>
                  </a:cubicBezTo>
                  <a:cubicBezTo>
                    <a:pt x="0" y="71"/>
                    <a:pt x="0" y="71"/>
                    <a:pt x="1" y="72"/>
                  </a:cubicBezTo>
                  <a:cubicBezTo>
                    <a:pt x="1" y="72"/>
                    <a:pt x="2" y="73"/>
                    <a:pt x="3" y="73"/>
                  </a:cubicBezTo>
                  <a:cubicBezTo>
                    <a:pt x="234" y="73"/>
                    <a:pt x="234" y="73"/>
                    <a:pt x="234" y="73"/>
                  </a:cubicBezTo>
                  <a:cubicBezTo>
                    <a:pt x="234" y="73"/>
                    <a:pt x="235" y="72"/>
                    <a:pt x="235" y="72"/>
                  </a:cubicBezTo>
                  <a:cubicBezTo>
                    <a:pt x="236" y="71"/>
                    <a:pt x="236" y="71"/>
                    <a:pt x="236" y="70"/>
                  </a:cubicBezTo>
                  <a:cubicBezTo>
                    <a:pt x="236" y="2"/>
                    <a:pt x="236" y="2"/>
                    <a:pt x="236" y="2"/>
                  </a:cubicBezTo>
                  <a:cubicBezTo>
                    <a:pt x="236" y="2"/>
                    <a:pt x="236" y="1"/>
                    <a:pt x="235" y="1"/>
                  </a:cubicBezTo>
                  <a:cubicBezTo>
                    <a:pt x="235" y="0"/>
                    <a:pt x="234" y="0"/>
                    <a:pt x="234" y="0"/>
                  </a:cubicBezTo>
                  <a:lnTo>
                    <a:pt x="3" y="0"/>
                  </a:lnTo>
                  <a:close/>
                </a:path>
              </a:pathLst>
            </a:cu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492" name="ïslidé"/>
            <p:cNvSpPr>
              <a:spLocks noChangeArrowheads="1"/>
            </p:cNvSpPr>
            <p:nvPr/>
          </p:nvSpPr>
          <p:spPr bwMode="auto">
            <a:xfrm>
              <a:off x="4404536" y="3633824"/>
              <a:ext cx="667950" cy="13118"/>
            </a:xfrm>
            <a:prstGeom prst="rect">
              <a:avLst/>
            </a:pr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3" name="íṧ1ïḍe"/>
            <p:cNvSpPr>
              <a:spLocks noChangeArrowheads="1"/>
            </p:cNvSpPr>
            <p:nvPr/>
          </p:nvSpPr>
          <p:spPr bwMode="auto">
            <a:xfrm>
              <a:off x="4484340" y="3787967"/>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4" name="iṩ1iḑe"/>
            <p:cNvSpPr>
              <a:spLocks noChangeArrowheads="1"/>
            </p:cNvSpPr>
            <p:nvPr/>
          </p:nvSpPr>
          <p:spPr bwMode="auto">
            <a:xfrm>
              <a:off x="4627551" y="3787967"/>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5" name="ïṩḻiďé"/>
            <p:cNvSpPr>
              <a:spLocks noChangeArrowheads="1"/>
            </p:cNvSpPr>
            <p:nvPr/>
          </p:nvSpPr>
          <p:spPr bwMode="auto">
            <a:xfrm>
              <a:off x="4772947" y="3787967"/>
              <a:ext cx="76525" cy="63406"/>
            </a:xfrm>
            <a:prstGeom prst="rect">
              <a:avLst/>
            </a:prstGeom>
            <a:solidFill>
              <a:srgbClr val="2147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6" name="işḷïḓê"/>
            <p:cNvSpPr>
              <a:spLocks noChangeArrowheads="1"/>
            </p:cNvSpPr>
            <p:nvPr/>
          </p:nvSpPr>
          <p:spPr bwMode="auto">
            <a:xfrm>
              <a:off x="4916157" y="3787967"/>
              <a:ext cx="76525" cy="63406"/>
            </a:xfrm>
            <a:prstGeom prst="rect">
              <a:avLst/>
            </a:prstGeom>
            <a:solidFill>
              <a:srgbClr val="ED683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7" name="íṡḻíḋé"/>
            <p:cNvSpPr>
              <a:spLocks noChangeArrowheads="1"/>
            </p:cNvSpPr>
            <p:nvPr/>
          </p:nvSpPr>
          <p:spPr bwMode="auto">
            <a:xfrm>
              <a:off x="4484340" y="3901660"/>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8" name="íṧḻidé"/>
            <p:cNvSpPr>
              <a:spLocks noChangeArrowheads="1"/>
            </p:cNvSpPr>
            <p:nvPr/>
          </p:nvSpPr>
          <p:spPr bwMode="auto">
            <a:xfrm>
              <a:off x="4627551"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499" name="îśḻíḓe"/>
            <p:cNvSpPr>
              <a:spLocks noChangeArrowheads="1"/>
            </p:cNvSpPr>
            <p:nvPr/>
          </p:nvSpPr>
          <p:spPr bwMode="auto">
            <a:xfrm>
              <a:off x="4772947"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0" name="isḻïdé"/>
            <p:cNvSpPr>
              <a:spLocks noChangeArrowheads="1"/>
            </p:cNvSpPr>
            <p:nvPr/>
          </p:nvSpPr>
          <p:spPr bwMode="auto">
            <a:xfrm>
              <a:off x="4916157" y="3901660"/>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1" name="îṣlîďe"/>
            <p:cNvSpPr>
              <a:spLocks noChangeArrowheads="1"/>
            </p:cNvSpPr>
            <p:nvPr/>
          </p:nvSpPr>
          <p:spPr bwMode="auto">
            <a:xfrm>
              <a:off x="4484340" y="4014261"/>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2" name="ïṡ1iḍe"/>
            <p:cNvSpPr>
              <a:spLocks noChangeArrowheads="1"/>
            </p:cNvSpPr>
            <p:nvPr/>
          </p:nvSpPr>
          <p:spPr bwMode="auto">
            <a:xfrm>
              <a:off x="4627551" y="4014261"/>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3" name="iŝ1îḓê"/>
            <p:cNvSpPr>
              <a:spLocks noChangeArrowheads="1"/>
            </p:cNvSpPr>
            <p:nvPr/>
          </p:nvSpPr>
          <p:spPr bwMode="auto">
            <a:xfrm>
              <a:off x="4772947" y="4014261"/>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4" name="iṥľiḍé"/>
            <p:cNvSpPr>
              <a:spLocks noChangeArrowheads="1"/>
            </p:cNvSpPr>
            <p:nvPr/>
          </p:nvSpPr>
          <p:spPr bwMode="auto">
            <a:xfrm>
              <a:off x="4484340" y="4127955"/>
              <a:ext cx="77618"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5" name="îš1íḓé"/>
            <p:cNvSpPr>
              <a:spLocks noChangeArrowheads="1"/>
            </p:cNvSpPr>
            <p:nvPr/>
          </p:nvSpPr>
          <p:spPr bwMode="auto">
            <a:xfrm>
              <a:off x="4627551" y="4127955"/>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6" name="ïṩlíḓé"/>
            <p:cNvSpPr>
              <a:spLocks noChangeArrowheads="1"/>
            </p:cNvSpPr>
            <p:nvPr/>
          </p:nvSpPr>
          <p:spPr bwMode="auto">
            <a:xfrm>
              <a:off x="4772947" y="4127955"/>
              <a:ext cx="76525" cy="63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7" name="íṧḻîḋé"/>
            <p:cNvSpPr>
              <a:spLocks noChangeArrowheads="1"/>
            </p:cNvSpPr>
            <p:nvPr/>
          </p:nvSpPr>
          <p:spPr bwMode="auto">
            <a:xfrm>
              <a:off x="4916157" y="4014261"/>
              <a:ext cx="76525" cy="177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08" name="îṥḻïḋe"/>
            <p:cNvSpPr>
              <a:spLocks noChangeArrowheads="1"/>
            </p:cNvSpPr>
            <p:nvPr/>
          </p:nvSpPr>
          <p:spPr bwMode="auto">
            <a:xfrm>
              <a:off x="1024336" y="2329627"/>
              <a:ext cx="3114550" cy="1823471"/>
            </a:xfrm>
            <a:custGeom>
              <a:avLst/>
              <a:gdLst>
                <a:gd name="T0" fmla="*/ 145285 w 1372"/>
                <a:gd name="T1" fmla="*/ 0 h 804"/>
                <a:gd name="T2" fmla="*/ 2969265 w 1372"/>
                <a:gd name="T3" fmla="*/ 0 h 804"/>
                <a:gd name="T4" fmla="*/ 3114550 w 1372"/>
                <a:gd name="T5" fmla="*/ 145152 h 804"/>
                <a:gd name="T6" fmla="*/ 3114550 w 1372"/>
                <a:gd name="T7" fmla="*/ 1680587 h 804"/>
                <a:gd name="T8" fmla="*/ 2969265 w 1372"/>
                <a:gd name="T9" fmla="*/ 1823471 h 804"/>
                <a:gd name="T10" fmla="*/ 145285 w 1372"/>
                <a:gd name="T11" fmla="*/ 1823471 h 804"/>
                <a:gd name="T12" fmla="*/ 0 w 1372"/>
                <a:gd name="T13" fmla="*/ 1680587 h 804"/>
                <a:gd name="T14" fmla="*/ 0 w 1372"/>
                <a:gd name="T15" fmla="*/ 145152 h 804"/>
                <a:gd name="T16" fmla="*/ 145285 w 1372"/>
                <a:gd name="T17" fmla="*/ 0 h 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2"/>
                <a:gd name="T28" fmla="*/ 0 h 804"/>
                <a:gd name="T29" fmla="*/ 1372 w 1372"/>
                <a:gd name="T30" fmla="*/ 804 h 8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2" h="804">
                  <a:moveTo>
                    <a:pt x="64" y="0"/>
                  </a:moveTo>
                  <a:cubicBezTo>
                    <a:pt x="1308" y="0"/>
                    <a:pt x="1308" y="0"/>
                    <a:pt x="1308" y="0"/>
                  </a:cubicBezTo>
                  <a:cubicBezTo>
                    <a:pt x="1343" y="0"/>
                    <a:pt x="1372" y="29"/>
                    <a:pt x="1372" y="64"/>
                  </a:cubicBezTo>
                  <a:cubicBezTo>
                    <a:pt x="1372" y="741"/>
                    <a:pt x="1372" y="741"/>
                    <a:pt x="1372" y="741"/>
                  </a:cubicBezTo>
                  <a:cubicBezTo>
                    <a:pt x="1372" y="776"/>
                    <a:pt x="1343" y="804"/>
                    <a:pt x="1308" y="804"/>
                  </a:cubicBezTo>
                  <a:cubicBezTo>
                    <a:pt x="64" y="804"/>
                    <a:pt x="64" y="804"/>
                    <a:pt x="64" y="804"/>
                  </a:cubicBezTo>
                  <a:cubicBezTo>
                    <a:pt x="29" y="804"/>
                    <a:pt x="0" y="776"/>
                    <a:pt x="0" y="741"/>
                  </a:cubicBezTo>
                  <a:cubicBezTo>
                    <a:pt x="0" y="64"/>
                    <a:pt x="0" y="64"/>
                    <a:pt x="0" y="64"/>
                  </a:cubicBezTo>
                  <a:cubicBezTo>
                    <a:pt x="0" y="29"/>
                    <a:pt x="29" y="0"/>
                    <a:pt x="64" y="0"/>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09" name="iṣliḓé"/>
            <p:cNvSpPr>
              <a:spLocks noChangeArrowheads="1"/>
            </p:cNvSpPr>
            <p:nvPr/>
          </p:nvSpPr>
          <p:spPr bwMode="auto">
            <a:xfrm>
              <a:off x="1024336" y="2329627"/>
              <a:ext cx="3114550" cy="1834404"/>
            </a:xfrm>
            <a:custGeom>
              <a:avLst/>
              <a:gdLst>
                <a:gd name="T0" fmla="*/ 2969265 w 1372"/>
                <a:gd name="T1" fmla="*/ 0 h 809"/>
                <a:gd name="T2" fmla="*/ 145285 w 1372"/>
                <a:gd name="T3" fmla="*/ 0 h 809"/>
                <a:gd name="T4" fmla="*/ 0 w 1372"/>
                <a:gd name="T5" fmla="*/ 145120 h 809"/>
                <a:gd name="T6" fmla="*/ 0 w 1372"/>
                <a:gd name="T7" fmla="*/ 1691552 h 809"/>
                <a:gd name="T8" fmla="*/ 145285 w 1372"/>
                <a:gd name="T9" fmla="*/ 1834404 h 809"/>
                <a:gd name="T10" fmla="*/ 2969265 w 1372"/>
                <a:gd name="T11" fmla="*/ 1834404 h 809"/>
                <a:gd name="T12" fmla="*/ 3114550 w 1372"/>
                <a:gd name="T13" fmla="*/ 1691552 h 809"/>
                <a:gd name="T14" fmla="*/ 3114550 w 1372"/>
                <a:gd name="T15" fmla="*/ 145120 h 809"/>
                <a:gd name="T16" fmla="*/ 2969265 w 1372"/>
                <a:gd name="T17" fmla="*/ 0 h 809"/>
                <a:gd name="T18" fmla="*/ 2980615 w 1372"/>
                <a:gd name="T19" fmla="*/ 1691552 h 809"/>
                <a:gd name="T20" fmla="*/ 2969265 w 1372"/>
                <a:gd name="T21" fmla="*/ 1700622 h 809"/>
                <a:gd name="T22" fmla="*/ 145285 w 1372"/>
                <a:gd name="T23" fmla="*/ 1700622 h 809"/>
                <a:gd name="T24" fmla="*/ 136205 w 1372"/>
                <a:gd name="T25" fmla="*/ 1691552 h 809"/>
                <a:gd name="T26" fmla="*/ 136205 w 1372"/>
                <a:gd name="T27" fmla="*/ 145120 h 809"/>
                <a:gd name="T28" fmla="*/ 145285 w 1372"/>
                <a:gd name="T29" fmla="*/ 133782 h 809"/>
                <a:gd name="T30" fmla="*/ 2969265 w 1372"/>
                <a:gd name="T31" fmla="*/ 133782 h 809"/>
                <a:gd name="T32" fmla="*/ 2980615 w 1372"/>
                <a:gd name="T33" fmla="*/ 145120 h 809"/>
                <a:gd name="T34" fmla="*/ 2980615 w 1372"/>
                <a:gd name="T35" fmla="*/ 1691552 h 8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72"/>
                <a:gd name="T55" fmla="*/ 0 h 809"/>
                <a:gd name="T56" fmla="*/ 1372 w 1372"/>
                <a:gd name="T57" fmla="*/ 809 h 8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72" h="809">
                  <a:moveTo>
                    <a:pt x="1308" y="0"/>
                  </a:moveTo>
                  <a:cubicBezTo>
                    <a:pt x="64" y="0"/>
                    <a:pt x="64" y="0"/>
                    <a:pt x="64" y="0"/>
                  </a:cubicBezTo>
                  <a:cubicBezTo>
                    <a:pt x="29" y="0"/>
                    <a:pt x="0" y="29"/>
                    <a:pt x="0" y="64"/>
                  </a:cubicBezTo>
                  <a:cubicBezTo>
                    <a:pt x="0" y="746"/>
                    <a:pt x="0" y="746"/>
                    <a:pt x="0" y="746"/>
                  </a:cubicBezTo>
                  <a:cubicBezTo>
                    <a:pt x="0" y="781"/>
                    <a:pt x="29" y="809"/>
                    <a:pt x="64" y="809"/>
                  </a:cubicBezTo>
                  <a:cubicBezTo>
                    <a:pt x="1308" y="809"/>
                    <a:pt x="1308" y="809"/>
                    <a:pt x="1308" y="809"/>
                  </a:cubicBezTo>
                  <a:cubicBezTo>
                    <a:pt x="1343" y="809"/>
                    <a:pt x="1372" y="781"/>
                    <a:pt x="1372" y="746"/>
                  </a:cubicBezTo>
                  <a:cubicBezTo>
                    <a:pt x="1372" y="64"/>
                    <a:pt x="1372" y="64"/>
                    <a:pt x="1372" y="64"/>
                  </a:cubicBezTo>
                  <a:cubicBezTo>
                    <a:pt x="1372" y="29"/>
                    <a:pt x="1343" y="0"/>
                    <a:pt x="1308" y="0"/>
                  </a:cubicBezTo>
                  <a:close/>
                  <a:moveTo>
                    <a:pt x="1313" y="746"/>
                  </a:moveTo>
                  <a:cubicBezTo>
                    <a:pt x="1313" y="748"/>
                    <a:pt x="1311" y="750"/>
                    <a:pt x="1308" y="750"/>
                  </a:cubicBezTo>
                  <a:cubicBezTo>
                    <a:pt x="64" y="750"/>
                    <a:pt x="64" y="750"/>
                    <a:pt x="64" y="750"/>
                  </a:cubicBezTo>
                  <a:cubicBezTo>
                    <a:pt x="62" y="750"/>
                    <a:pt x="60" y="748"/>
                    <a:pt x="60" y="746"/>
                  </a:cubicBezTo>
                  <a:cubicBezTo>
                    <a:pt x="60" y="64"/>
                    <a:pt x="60" y="64"/>
                    <a:pt x="60" y="64"/>
                  </a:cubicBezTo>
                  <a:cubicBezTo>
                    <a:pt x="60" y="61"/>
                    <a:pt x="62" y="59"/>
                    <a:pt x="64" y="59"/>
                  </a:cubicBezTo>
                  <a:cubicBezTo>
                    <a:pt x="1308" y="59"/>
                    <a:pt x="1308" y="59"/>
                    <a:pt x="1308" y="59"/>
                  </a:cubicBezTo>
                  <a:cubicBezTo>
                    <a:pt x="1311" y="59"/>
                    <a:pt x="1313" y="61"/>
                    <a:pt x="1313" y="64"/>
                  </a:cubicBezTo>
                  <a:lnTo>
                    <a:pt x="1313" y="746"/>
                  </a:lnTo>
                  <a:close/>
                </a:path>
              </a:pathLst>
            </a:custGeom>
            <a:solidFill>
              <a:srgbClr val="2A5B6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0" name="íṥlîďe"/>
            <p:cNvSpPr>
              <a:spLocks noChangeArrowheads="1"/>
            </p:cNvSpPr>
            <p:nvPr/>
          </p:nvSpPr>
          <p:spPr bwMode="auto">
            <a:xfrm>
              <a:off x="719331" y="4150912"/>
              <a:ext cx="3724561" cy="162888"/>
            </a:xfrm>
            <a:custGeom>
              <a:avLst/>
              <a:gdLst>
                <a:gd name="T0" fmla="*/ 6813 w 1640"/>
                <a:gd name="T1" fmla="*/ 0 h 72"/>
                <a:gd name="T2" fmla="*/ 0 w 1640"/>
                <a:gd name="T3" fmla="*/ 36197 h 72"/>
                <a:gd name="T4" fmla="*/ 127180 w 1640"/>
                <a:gd name="T5" fmla="*/ 162888 h 72"/>
                <a:gd name="T6" fmla="*/ 3599652 w 1640"/>
                <a:gd name="T7" fmla="*/ 162888 h 72"/>
                <a:gd name="T8" fmla="*/ 3724561 w 1640"/>
                <a:gd name="T9" fmla="*/ 36197 h 72"/>
                <a:gd name="T10" fmla="*/ 3720019 w 1640"/>
                <a:gd name="T11" fmla="*/ 0 h 72"/>
                <a:gd name="T12" fmla="*/ 6813 w 1640"/>
                <a:gd name="T13" fmla="*/ 0 h 72"/>
                <a:gd name="T14" fmla="*/ 0 60000 65536"/>
                <a:gd name="T15" fmla="*/ 0 60000 65536"/>
                <a:gd name="T16" fmla="*/ 0 60000 65536"/>
                <a:gd name="T17" fmla="*/ 0 60000 65536"/>
                <a:gd name="T18" fmla="*/ 0 60000 65536"/>
                <a:gd name="T19" fmla="*/ 0 60000 65536"/>
                <a:gd name="T20" fmla="*/ 0 60000 65536"/>
                <a:gd name="T21" fmla="*/ 0 w 1640"/>
                <a:gd name="T22" fmla="*/ 0 h 72"/>
                <a:gd name="T23" fmla="*/ 1640 w 164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0" h="72">
                  <a:moveTo>
                    <a:pt x="3" y="0"/>
                  </a:moveTo>
                  <a:cubicBezTo>
                    <a:pt x="1" y="5"/>
                    <a:pt x="0" y="11"/>
                    <a:pt x="0" y="16"/>
                  </a:cubicBezTo>
                  <a:cubicBezTo>
                    <a:pt x="0" y="47"/>
                    <a:pt x="25" y="72"/>
                    <a:pt x="56" y="72"/>
                  </a:cubicBezTo>
                  <a:cubicBezTo>
                    <a:pt x="1585" y="72"/>
                    <a:pt x="1585" y="72"/>
                    <a:pt x="1585" y="72"/>
                  </a:cubicBezTo>
                  <a:cubicBezTo>
                    <a:pt x="1615" y="72"/>
                    <a:pt x="1640" y="47"/>
                    <a:pt x="1640" y="16"/>
                  </a:cubicBezTo>
                  <a:cubicBezTo>
                    <a:pt x="1640" y="11"/>
                    <a:pt x="1639" y="5"/>
                    <a:pt x="1638" y="0"/>
                  </a:cubicBezTo>
                  <a:lnTo>
                    <a:pt x="3" y="0"/>
                  </a:lnTo>
                  <a:close/>
                </a:path>
              </a:pathLst>
            </a:cu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1" name="iṩḷíḋê"/>
            <p:cNvSpPr>
              <a:spLocks noChangeArrowheads="1"/>
            </p:cNvSpPr>
            <p:nvPr/>
          </p:nvSpPr>
          <p:spPr bwMode="auto">
            <a:xfrm>
              <a:off x="2182044" y="4216504"/>
              <a:ext cx="853796" cy="31703"/>
            </a:xfrm>
            <a:custGeom>
              <a:avLst/>
              <a:gdLst>
                <a:gd name="T0" fmla="*/ 853796 w 376"/>
                <a:gd name="T1" fmla="*/ 15852 h 14"/>
                <a:gd name="T2" fmla="*/ 837901 w 376"/>
                <a:gd name="T3" fmla="*/ 31703 h 14"/>
                <a:gd name="T4" fmla="*/ 18166 w 376"/>
                <a:gd name="T5" fmla="*/ 31703 h 14"/>
                <a:gd name="T6" fmla="*/ 0 w 376"/>
                <a:gd name="T7" fmla="*/ 15852 h 14"/>
                <a:gd name="T8" fmla="*/ 0 w 376"/>
                <a:gd name="T9" fmla="*/ 15852 h 14"/>
                <a:gd name="T10" fmla="*/ 18166 w 376"/>
                <a:gd name="T11" fmla="*/ 0 h 14"/>
                <a:gd name="T12" fmla="*/ 837901 w 376"/>
                <a:gd name="T13" fmla="*/ 0 h 14"/>
                <a:gd name="T14" fmla="*/ 853796 w 376"/>
                <a:gd name="T15" fmla="*/ 15852 h 14"/>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14"/>
                <a:gd name="T26" fmla="*/ 376 w 37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14">
                  <a:moveTo>
                    <a:pt x="376" y="7"/>
                  </a:moveTo>
                  <a:cubicBezTo>
                    <a:pt x="376" y="11"/>
                    <a:pt x="373" y="14"/>
                    <a:pt x="369" y="14"/>
                  </a:cubicBezTo>
                  <a:cubicBezTo>
                    <a:pt x="8" y="14"/>
                    <a:pt x="8" y="14"/>
                    <a:pt x="8" y="14"/>
                  </a:cubicBezTo>
                  <a:cubicBezTo>
                    <a:pt x="4" y="14"/>
                    <a:pt x="0" y="11"/>
                    <a:pt x="0" y="7"/>
                  </a:cubicBezTo>
                  <a:cubicBezTo>
                    <a:pt x="0" y="7"/>
                    <a:pt x="0" y="7"/>
                    <a:pt x="0" y="7"/>
                  </a:cubicBezTo>
                  <a:cubicBezTo>
                    <a:pt x="0" y="3"/>
                    <a:pt x="4" y="0"/>
                    <a:pt x="8" y="0"/>
                  </a:cubicBezTo>
                  <a:cubicBezTo>
                    <a:pt x="369" y="0"/>
                    <a:pt x="369" y="0"/>
                    <a:pt x="369" y="0"/>
                  </a:cubicBezTo>
                  <a:cubicBezTo>
                    <a:pt x="373" y="0"/>
                    <a:pt x="376" y="3"/>
                    <a:pt x="376" y="7"/>
                  </a:cubicBezTo>
                  <a:close/>
                </a:path>
              </a:pathLst>
            </a:custGeom>
            <a:solidFill>
              <a:srgbClr val="B3B1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2" name="ïš1íḋê"/>
            <p:cNvSpPr>
              <a:spLocks noChangeArrowheads="1"/>
            </p:cNvSpPr>
            <p:nvPr/>
          </p:nvSpPr>
          <p:spPr bwMode="auto">
            <a:xfrm>
              <a:off x="1336994" y="1755693"/>
              <a:ext cx="2489235" cy="777271"/>
            </a:xfrm>
            <a:custGeom>
              <a:avLst/>
              <a:gdLst>
                <a:gd name="T0" fmla="*/ 1235325 w 2277"/>
                <a:gd name="T1" fmla="*/ 0 h 711"/>
                <a:gd name="T2" fmla="*/ 0 w 2277"/>
                <a:gd name="T3" fmla="*/ 777271 h 711"/>
                <a:gd name="T4" fmla="*/ 0 w 2277"/>
                <a:gd name="T5" fmla="*/ 777271 h 711"/>
                <a:gd name="T6" fmla="*/ 2489235 w 2277"/>
                <a:gd name="T7" fmla="*/ 777271 h 711"/>
                <a:gd name="T8" fmla="*/ 1235325 w 2277"/>
                <a:gd name="T9" fmla="*/ 0 h 711"/>
                <a:gd name="T10" fmla="*/ 0 60000 65536"/>
                <a:gd name="T11" fmla="*/ 0 60000 65536"/>
                <a:gd name="T12" fmla="*/ 0 60000 65536"/>
                <a:gd name="T13" fmla="*/ 0 60000 65536"/>
                <a:gd name="T14" fmla="*/ 0 60000 65536"/>
                <a:gd name="T15" fmla="*/ 0 w 2277"/>
                <a:gd name="T16" fmla="*/ 0 h 711"/>
                <a:gd name="T17" fmla="*/ 2277 w 2277"/>
                <a:gd name="T18" fmla="*/ 711 h 711"/>
              </a:gdLst>
              <a:ahLst/>
              <a:cxnLst>
                <a:cxn ang="T10">
                  <a:pos x="T0" y="T1"/>
                </a:cxn>
                <a:cxn ang="T11">
                  <a:pos x="T2" y="T3"/>
                </a:cxn>
                <a:cxn ang="T12">
                  <a:pos x="T4" y="T5"/>
                </a:cxn>
                <a:cxn ang="T13">
                  <a:pos x="T6" y="T7"/>
                </a:cxn>
                <a:cxn ang="T14">
                  <a:pos x="T8" y="T9"/>
                </a:cxn>
              </a:cxnLst>
              <a:rect l="T15" t="T16" r="T17" b="T18"/>
              <a:pathLst>
                <a:path w="2277" h="711">
                  <a:moveTo>
                    <a:pt x="1130" y="0"/>
                  </a:moveTo>
                  <a:lnTo>
                    <a:pt x="0" y="711"/>
                  </a:lnTo>
                  <a:lnTo>
                    <a:pt x="2277" y="711"/>
                  </a:lnTo>
                  <a:lnTo>
                    <a:pt x="1130"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13" name="ïṥlîḍê"/>
            <p:cNvSpPr>
              <a:spLocks noChangeArrowheads="1"/>
            </p:cNvSpPr>
            <p:nvPr/>
          </p:nvSpPr>
          <p:spPr bwMode="auto">
            <a:xfrm>
              <a:off x="1336994" y="2532964"/>
              <a:ext cx="2489235" cy="1451781"/>
            </a:xfrm>
            <a:prstGeom prst="rect">
              <a:avLst/>
            </a:prstGeom>
            <a:solidFill>
              <a:srgbClr val="E4B62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4" name="îšļiḍe"/>
            <p:cNvSpPr>
              <a:spLocks noChangeArrowheads="1"/>
            </p:cNvSpPr>
            <p:nvPr/>
          </p:nvSpPr>
          <p:spPr bwMode="auto">
            <a:xfrm>
              <a:off x="1684634" y="1342460"/>
              <a:ext cx="1793955" cy="253187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5" name="íṧḷîďe"/>
            <p:cNvSpPr>
              <a:spLocks noChangeArrowheads="1"/>
            </p:cNvSpPr>
            <p:nvPr/>
          </p:nvSpPr>
          <p:spPr bwMode="auto">
            <a:xfrm>
              <a:off x="2145968" y="1542517"/>
              <a:ext cx="871287"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6" name="íṧḻïḑê"/>
            <p:cNvSpPr>
              <a:spLocks noChangeArrowheads="1"/>
            </p:cNvSpPr>
            <p:nvPr/>
          </p:nvSpPr>
          <p:spPr bwMode="auto">
            <a:xfrm>
              <a:off x="2897002" y="2367889"/>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7" name="iṡliďè"/>
            <p:cNvSpPr>
              <a:spLocks noChangeArrowheads="1"/>
            </p:cNvSpPr>
            <p:nvPr/>
          </p:nvSpPr>
          <p:spPr bwMode="auto">
            <a:xfrm>
              <a:off x="2897002" y="2445507"/>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8" name="iṣľíde"/>
            <p:cNvSpPr>
              <a:spLocks noChangeArrowheads="1"/>
            </p:cNvSpPr>
            <p:nvPr/>
          </p:nvSpPr>
          <p:spPr bwMode="auto">
            <a:xfrm>
              <a:off x="2897002" y="2524218"/>
              <a:ext cx="4154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19" name="íŝ1íḓe"/>
            <p:cNvSpPr>
              <a:spLocks noChangeArrowheads="1"/>
            </p:cNvSpPr>
            <p:nvPr/>
          </p:nvSpPr>
          <p:spPr bwMode="auto">
            <a:xfrm>
              <a:off x="2897002" y="2601836"/>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0" name="ís1îdè"/>
            <p:cNvSpPr>
              <a:spLocks noChangeArrowheads="1"/>
            </p:cNvSpPr>
            <p:nvPr/>
          </p:nvSpPr>
          <p:spPr bwMode="auto">
            <a:xfrm>
              <a:off x="2897002" y="2678360"/>
              <a:ext cx="4154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1" name="i$ḻïdè"/>
            <p:cNvSpPr>
              <a:spLocks noChangeArrowheads="1"/>
            </p:cNvSpPr>
            <p:nvPr/>
          </p:nvSpPr>
          <p:spPr bwMode="auto">
            <a:xfrm>
              <a:off x="2897002" y="2758165"/>
              <a:ext cx="4154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2" name="isḻíḑe"/>
            <p:cNvSpPr>
              <a:spLocks noChangeArrowheads="1"/>
            </p:cNvSpPr>
            <p:nvPr/>
          </p:nvSpPr>
          <p:spPr bwMode="auto">
            <a:xfrm>
              <a:off x="2897002" y="2834689"/>
              <a:ext cx="4154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3" name="îŝḻíďê"/>
            <p:cNvSpPr>
              <a:spLocks noChangeArrowheads="1"/>
            </p:cNvSpPr>
            <p:nvPr/>
          </p:nvSpPr>
          <p:spPr bwMode="auto">
            <a:xfrm>
              <a:off x="2897002" y="2914493"/>
              <a:ext cx="261277"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4" name="îSḷíḍe"/>
            <p:cNvSpPr>
              <a:spLocks noChangeArrowheads="1"/>
            </p:cNvSpPr>
            <p:nvPr/>
          </p:nvSpPr>
          <p:spPr bwMode="auto">
            <a:xfrm>
              <a:off x="2924332" y="3121110"/>
              <a:ext cx="381530" cy="380436"/>
            </a:xfrm>
            <a:prstGeom prst="ellipse">
              <a:avLst/>
            </a:prstGeom>
            <a:solidFill>
              <a:srgbClr val="4E8CB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25" name="isḻîḍè"/>
            <p:cNvSpPr>
              <a:spLocks noChangeArrowheads="1"/>
            </p:cNvSpPr>
            <p:nvPr/>
          </p:nvSpPr>
          <p:spPr bwMode="auto">
            <a:xfrm>
              <a:off x="2947289" y="3311328"/>
              <a:ext cx="168354" cy="158515"/>
            </a:xfrm>
            <a:custGeom>
              <a:avLst/>
              <a:gdLst>
                <a:gd name="T0" fmla="*/ 63702 w 74"/>
                <a:gd name="T1" fmla="*/ 158515 h 70"/>
                <a:gd name="T2" fmla="*/ 0 w 74"/>
                <a:gd name="T3" fmla="*/ 86051 h 70"/>
                <a:gd name="T4" fmla="*/ 168354 w 74"/>
                <a:gd name="T5" fmla="*/ 0 h 70"/>
                <a:gd name="T6" fmla="*/ 63702 w 74"/>
                <a:gd name="T7" fmla="*/ 158515 h 70"/>
                <a:gd name="T8" fmla="*/ 0 60000 65536"/>
                <a:gd name="T9" fmla="*/ 0 60000 65536"/>
                <a:gd name="T10" fmla="*/ 0 60000 65536"/>
                <a:gd name="T11" fmla="*/ 0 60000 65536"/>
                <a:gd name="T12" fmla="*/ 0 w 74"/>
                <a:gd name="T13" fmla="*/ 0 h 70"/>
                <a:gd name="T14" fmla="*/ 74 w 74"/>
                <a:gd name="T15" fmla="*/ 70 h 70"/>
              </a:gdLst>
              <a:ahLst/>
              <a:cxnLst>
                <a:cxn ang="T8">
                  <a:pos x="T0" y="T1"/>
                </a:cxn>
                <a:cxn ang="T9">
                  <a:pos x="T2" y="T3"/>
                </a:cxn>
                <a:cxn ang="T10">
                  <a:pos x="T4" y="T5"/>
                </a:cxn>
                <a:cxn ang="T11">
                  <a:pos x="T6" y="T7"/>
                </a:cxn>
              </a:cxnLst>
              <a:rect l="T12" t="T13" r="T14" b="T15"/>
              <a:pathLst>
                <a:path w="74" h="70">
                  <a:moveTo>
                    <a:pt x="28" y="70"/>
                  </a:moveTo>
                  <a:cubicBezTo>
                    <a:pt x="16" y="62"/>
                    <a:pt x="6" y="51"/>
                    <a:pt x="0" y="38"/>
                  </a:cubicBezTo>
                  <a:cubicBezTo>
                    <a:pt x="74" y="0"/>
                    <a:pt x="74" y="0"/>
                    <a:pt x="74" y="0"/>
                  </a:cubicBezTo>
                  <a:lnTo>
                    <a:pt x="28" y="70"/>
                  </a:lnTo>
                  <a:close/>
                </a:path>
              </a:pathLst>
            </a:custGeom>
            <a:solidFill>
              <a:srgbClr val="4E8C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6" name="ïṡlîďê"/>
            <p:cNvSpPr>
              <a:spLocks noChangeArrowheads="1"/>
            </p:cNvSpPr>
            <p:nvPr/>
          </p:nvSpPr>
          <p:spPr bwMode="auto">
            <a:xfrm>
              <a:off x="2926518" y="3161558"/>
              <a:ext cx="189125" cy="236133"/>
            </a:xfrm>
            <a:custGeom>
              <a:avLst/>
              <a:gdLst>
                <a:gd name="T0" fmla="*/ 20508 w 83"/>
                <a:gd name="T1" fmla="*/ 236133 h 104"/>
                <a:gd name="T2" fmla="*/ 0 w 83"/>
                <a:gd name="T3" fmla="*/ 149854 h 104"/>
                <a:gd name="T4" fmla="*/ 72916 w 83"/>
                <a:gd name="T5" fmla="*/ 0 h 104"/>
                <a:gd name="T6" fmla="*/ 189125 w 83"/>
                <a:gd name="T7" fmla="*/ 149854 h 104"/>
                <a:gd name="T8" fmla="*/ 20508 w 83"/>
                <a:gd name="T9" fmla="*/ 236133 h 104"/>
                <a:gd name="T10" fmla="*/ 0 60000 65536"/>
                <a:gd name="T11" fmla="*/ 0 60000 65536"/>
                <a:gd name="T12" fmla="*/ 0 60000 65536"/>
                <a:gd name="T13" fmla="*/ 0 60000 65536"/>
                <a:gd name="T14" fmla="*/ 0 60000 65536"/>
                <a:gd name="T15" fmla="*/ 0 w 83"/>
                <a:gd name="T16" fmla="*/ 0 h 104"/>
                <a:gd name="T17" fmla="*/ 83 w 83"/>
                <a:gd name="T18" fmla="*/ 104 h 104"/>
              </a:gdLst>
              <a:ahLst/>
              <a:cxnLst>
                <a:cxn ang="T10">
                  <a:pos x="T0" y="T1"/>
                </a:cxn>
                <a:cxn ang="T11">
                  <a:pos x="T2" y="T3"/>
                </a:cxn>
                <a:cxn ang="T12">
                  <a:pos x="T4" y="T5"/>
                </a:cxn>
                <a:cxn ang="T13">
                  <a:pos x="T6" y="T7"/>
                </a:cxn>
                <a:cxn ang="T14">
                  <a:pos x="T8" y="T9"/>
                </a:cxn>
              </a:cxnLst>
              <a:rect l="T15" t="T16" r="T17" b="T18"/>
              <a:pathLst>
                <a:path w="83" h="104">
                  <a:moveTo>
                    <a:pt x="9" y="104"/>
                  </a:moveTo>
                  <a:cubicBezTo>
                    <a:pt x="3" y="93"/>
                    <a:pt x="0" y="80"/>
                    <a:pt x="0" y="66"/>
                  </a:cubicBezTo>
                  <a:cubicBezTo>
                    <a:pt x="0" y="39"/>
                    <a:pt x="12" y="16"/>
                    <a:pt x="32" y="0"/>
                  </a:cubicBezTo>
                  <a:cubicBezTo>
                    <a:pt x="83" y="66"/>
                    <a:pt x="83" y="66"/>
                    <a:pt x="83" y="66"/>
                  </a:cubicBezTo>
                  <a:lnTo>
                    <a:pt x="9" y="104"/>
                  </a:lnTo>
                  <a:close/>
                </a:path>
              </a:pathLst>
            </a:custGeom>
            <a:solidFill>
              <a:srgbClr val="66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7" name="í$ļiḋe"/>
            <p:cNvSpPr>
              <a:spLocks noChangeArrowheads="1"/>
            </p:cNvSpPr>
            <p:nvPr/>
          </p:nvSpPr>
          <p:spPr bwMode="auto">
            <a:xfrm>
              <a:off x="2999763" y="3123296"/>
              <a:ext cx="115880" cy="188032"/>
            </a:xfrm>
            <a:custGeom>
              <a:avLst/>
              <a:gdLst>
                <a:gd name="T0" fmla="*/ 0 w 51"/>
                <a:gd name="T1" fmla="*/ 38513 h 83"/>
                <a:gd name="T2" fmla="*/ 115880 w 51"/>
                <a:gd name="T3" fmla="*/ 0 h 83"/>
                <a:gd name="T4" fmla="*/ 115880 w 51"/>
                <a:gd name="T5" fmla="*/ 188032 h 83"/>
                <a:gd name="T6" fmla="*/ 0 w 51"/>
                <a:gd name="T7" fmla="*/ 38513 h 83"/>
                <a:gd name="T8" fmla="*/ 0 60000 65536"/>
                <a:gd name="T9" fmla="*/ 0 60000 65536"/>
                <a:gd name="T10" fmla="*/ 0 60000 65536"/>
                <a:gd name="T11" fmla="*/ 0 60000 65536"/>
                <a:gd name="T12" fmla="*/ 0 w 51"/>
                <a:gd name="T13" fmla="*/ 0 h 83"/>
                <a:gd name="T14" fmla="*/ 51 w 51"/>
                <a:gd name="T15" fmla="*/ 83 h 83"/>
              </a:gdLst>
              <a:ahLst/>
              <a:cxnLst>
                <a:cxn ang="T8">
                  <a:pos x="T0" y="T1"/>
                </a:cxn>
                <a:cxn ang="T9">
                  <a:pos x="T2" y="T3"/>
                </a:cxn>
                <a:cxn ang="T10">
                  <a:pos x="T4" y="T5"/>
                </a:cxn>
                <a:cxn ang="T11">
                  <a:pos x="T6" y="T7"/>
                </a:cxn>
              </a:cxnLst>
              <a:rect l="T12" t="T13" r="T14" b="T15"/>
              <a:pathLst>
                <a:path w="51" h="83">
                  <a:moveTo>
                    <a:pt x="0" y="17"/>
                  </a:moveTo>
                  <a:cubicBezTo>
                    <a:pt x="14" y="6"/>
                    <a:pt x="32" y="0"/>
                    <a:pt x="51" y="0"/>
                  </a:cubicBezTo>
                  <a:cubicBezTo>
                    <a:pt x="51" y="83"/>
                    <a:pt x="51" y="83"/>
                    <a:pt x="51" y="83"/>
                  </a:cubicBezTo>
                  <a:lnTo>
                    <a:pt x="0" y="17"/>
                  </a:lnTo>
                  <a:close/>
                </a:path>
              </a:pathLst>
            </a:custGeom>
            <a:solidFill>
              <a:srgbClr val="F4CC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8" name="íş1ïḑe"/>
            <p:cNvSpPr>
              <a:spLocks noChangeArrowheads="1"/>
            </p:cNvSpPr>
            <p:nvPr/>
          </p:nvSpPr>
          <p:spPr bwMode="auto">
            <a:xfrm>
              <a:off x="3115644" y="3123296"/>
              <a:ext cx="135558" cy="188032"/>
            </a:xfrm>
            <a:custGeom>
              <a:avLst/>
              <a:gdLst>
                <a:gd name="T0" fmla="*/ 0 w 60"/>
                <a:gd name="T1" fmla="*/ 0 h 83"/>
                <a:gd name="T2" fmla="*/ 0 w 60"/>
                <a:gd name="T3" fmla="*/ 188032 h 83"/>
                <a:gd name="T4" fmla="*/ 135558 w 60"/>
                <a:gd name="T5" fmla="*/ 56636 h 83"/>
                <a:gd name="T6" fmla="*/ 0 w 60"/>
                <a:gd name="T7" fmla="*/ 0 h 83"/>
                <a:gd name="T8" fmla="*/ 0 60000 65536"/>
                <a:gd name="T9" fmla="*/ 0 60000 65536"/>
                <a:gd name="T10" fmla="*/ 0 60000 65536"/>
                <a:gd name="T11" fmla="*/ 0 60000 65536"/>
                <a:gd name="T12" fmla="*/ 0 w 60"/>
                <a:gd name="T13" fmla="*/ 0 h 83"/>
                <a:gd name="T14" fmla="*/ 60 w 60"/>
                <a:gd name="T15" fmla="*/ 83 h 83"/>
              </a:gdLst>
              <a:ahLst/>
              <a:cxnLst>
                <a:cxn ang="T8">
                  <a:pos x="T0" y="T1"/>
                </a:cxn>
                <a:cxn ang="T9">
                  <a:pos x="T2" y="T3"/>
                </a:cxn>
                <a:cxn ang="T10">
                  <a:pos x="T4" y="T5"/>
                </a:cxn>
                <a:cxn ang="T11">
                  <a:pos x="T6" y="T7"/>
                </a:cxn>
              </a:cxnLst>
              <a:rect l="T12" t="T13" r="T14" b="T15"/>
              <a:pathLst>
                <a:path w="60" h="83">
                  <a:moveTo>
                    <a:pt x="0" y="0"/>
                  </a:moveTo>
                  <a:cubicBezTo>
                    <a:pt x="0" y="83"/>
                    <a:pt x="0" y="83"/>
                    <a:pt x="0" y="83"/>
                  </a:cubicBezTo>
                  <a:cubicBezTo>
                    <a:pt x="60" y="25"/>
                    <a:pt x="60" y="25"/>
                    <a:pt x="60" y="25"/>
                  </a:cubicBezTo>
                  <a:cubicBezTo>
                    <a:pt x="45" y="9"/>
                    <a:pt x="24" y="0"/>
                    <a:pt x="0" y="0"/>
                  </a:cubicBezTo>
                  <a:close/>
                </a:path>
              </a:pathLst>
            </a:cu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29" name="is1ídê"/>
            <p:cNvSpPr>
              <a:spLocks noChangeArrowheads="1"/>
            </p:cNvSpPr>
            <p:nvPr/>
          </p:nvSpPr>
          <p:spPr bwMode="auto">
            <a:xfrm>
              <a:off x="1850802" y="3007416"/>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0" name="ïŝḷîḓê"/>
            <p:cNvSpPr>
              <a:spLocks noChangeArrowheads="1"/>
            </p:cNvSpPr>
            <p:nvPr/>
          </p:nvSpPr>
          <p:spPr bwMode="auto">
            <a:xfrm>
              <a:off x="1850802" y="3085034"/>
              <a:ext cx="999192"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1" name="íṩḷíḑè"/>
            <p:cNvSpPr>
              <a:spLocks noChangeArrowheads="1"/>
            </p:cNvSpPr>
            <p:nvPr/>
          </p:nvSpPr>
          <p:spPr bwMode="auto">
            <a:xfrm>
              <a:off x="1850802" y="3161558"/>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2" name="ïşḻiďé"/>
            <p:cNvSpPr>
              <a:spLocks noChangeArrowheads="1"/>
            </p:cNvSpPr>
            <p:nvPr/>
          </p:nvSpPr>
          <p:spPr bwMode="auto">
            <a:xfrm>
              <a:off x="1850802" y="3241363"/>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3" name="iṥḻîḋè"/>
            <p:cNvSpPr>
              <a:spLocks noChangeArrowheads="1"/>
            </p:cNvSpPr>
            <p:nvPr/>
          </p:nvSpPr>
          <p:spPr bwMode="auto">
            <a:xfrm>
              <a:off x="1850802" y="3317887"/>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4" name="isļïḍè"/>
            <p:cNvSpPr>
              <a:spLocks noChangeArrowheads="1"/>
            </p:cNvSpPr>
            <p:nvPr/>
          </p:nvSpPr>
          <p:spPr bwMode="auto">
            <a:xfrm>
              <a:off x="1850802" y="3397691"/>
              <a:ext cx="999192"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5" name="íṥlíďe"/>
            <p:cNvSpPr>
              <a:spLocks noChangeArrowheads="1"/>
            </p:cNvSpPr>
            <p:nvPr/>
          </p:nvSpPr>
          <p:spPr bwMode="auto">
            <a:xfrm>
              <a:off x="1850802" y="3474216"/>
              <a:ext cx="999192"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6" name="ïṧľîḑê"/>
            <p:cNvSpPr>
              <a:spLocks noChangeArrowheads="1"/>
            </p:cNvSpPr>
            <p:nvPr/>
          </p:nvSpPr>
          <p:spPr bwMode="auto">
            <a:xfrm>
              <a:off x="1850802" y="3551834"/>
              <a:ext cx="999192"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7" name="íšľïdé"/>
            <p:cNvSpPr>
              <a:spLocks noChangeArrowheads="1"/>
            </p:cNvSpPr>
            <p:nvPr/>
          </p:nvSpPr>
          <p:spPr bwMode="auto">
            <a:xfrm>
              <a:off x="1850802" y="3631638"/>
              <a:ext cx="499596" cy="4263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8" name="íslídé"/>
            <p:cNvSpPr>
              <a:spLocks noChangeArrowheads="1"/>
            </p:cNvSpPr>
            <p:nvPr/>
          </p:nvSpPr>
          <p:spPr bwMode="auto">
            <a:xfrm>
              <a:off x="1850802" y="1719617"/>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39" name="isľíḍé"/>
            <p:cNvSpPr>
              <a:spLocks noChangeArrowheads="1"/>
            </p:cNvSpPr>
            <p:nvPr/>
          </p:nvSpPr>
          <p:spPr bwMode="auto">
            <a:xfrm>
              <a:off x="1850802" y="1798328"/>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0" name="íṥḻíde"/>
            <p:cNvSpPr>
              <a:spLocks noChangeArrowheads="1"/>
            </p:cNvSpPr>
            <p:nvPr/>
          </p:nvSpPr>
          <p:spPr bwMode="auto">
            <a:xfrm>
              <a:off x="1850802" y="1875945"/>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1" name="iṩ1îḋe"/>
            <p:cNvSpPr>
              <a:spLocks noChangeArrowheads="1"/>
            </p:cNvSpPr>
            <p:nvPr/>
          </p:nvSpPr>
          <p:spPr bwMode="auto">
            <a:xfrm>
              <a:off x="1850802" y="1954656"/>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2" name="íṥḻiḋè"/>
            <p:cNvSpPr>
              <a:spLocks noChangeArrowheads="1"/>
            </p:cNvSpPr>
            <p:nvPr/>
          </p:nvSpPr>
          <p:spPr bwMode="auto">
            <a:xfrm>
              <a:off x="1850802" y="2032274"/>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3" name="iṩḻïḑè"/>
            <p:cNvSpPr>
              <a:spLocks noChangeArrowheads="1"/>
            </p:cNvSpPr>
            <p:nvPr/>
          </p:nvSpPr>
          <p:spPr bwMode="auto">
            <a:xfrm>
              <a:off x="1850802" y="2108799"/>
              <a:ext cx="1461619" cy="45915"/>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4" name="išľîḋê"/>
            <p:cNvSpPr>
              <a:spLocks noChangeArrowheads="1"/>
            </p:cNvSpPr>
            <p:nvPr/>
          </p:nvSpPr>
          <p:spPr bwMode="auto">
            <a:xfrm>
              <a:off x="1850802" y="2188603"/>
              <a:ext cx="1461619"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5" name="îṣlïḍe"/>
            <p:cNvSpPr>
              <a:spLocks noChangeArrowheads="1"/>
            </p:cNvSpPr>
            <p:nvPr/>
          </p:nvSpPr>
          <p:spPr bwMode="auto">
            <a:xfrm>
              <a:off x="1850802" y="2266221"/>
              <a:ext cx="1461619" cy="44822"/>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6" name="ïşḷíḓé"/>
            <p:cNvSpPr>
              <a:spLocks noChangeArrowheads="1"/>
            </p:cNvSpPr>
            <p:nvPr/>
          </p:nvSpPr>
          <p:spPr bwMode="auto">
            <a:xfrm>
              <a:off x="1850802" y="2344932"/>
              <a:ext cx="730263" cy="43728"/>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7" name="îṣḻidé"/>
            <p:cNvSpPr>
              <a:spLocks noChangeArrowheads="1"/>
            </p:cNvSpPr>
            <p:nvPr/>
          </p:nvSpPr>
          <p:spPr bwMode="auto">
            <a:xfrm>
              <a:off x="1850802" y="2930891"/>
              <a:ext cx="869101" cy="21864"/>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8" name="îSḻiḋe"/>
            <p:cNvSpPr>
              <a:spLocks noChangeArrowheads="1"/>
            </p:cNvSpPr>
            <p:nvPr/>
          </p:nvSpPr>
          <p:spPr bwMode="auto">
            <a:xfrm>
              <a:off x="1850802" y="2530777"/>
              <a:ext cx="154142" cy="400114"/>
            </a:xfrm>
            <a:prstGeom prst="rect">
              <a:avLst/>
            </a:prstGeom>
            <a:solidFill>
              <a:srgbClr val="508CB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49" name="îṡḻîḋe"/>
            <p:cNvSpPr>
              <a:spLocks noChangeArrowheads="1"/>
            </p:cNvSpPr>
            <p:nvPr/>
          </p:nvSpPr>
          <p:spPr bwMode="auto">
            <a:xfrm>
              <a:off x="2030088" y="2640098"/>
              <a:ext cx="154142" cy="290793"/>
            </a:xfrm>
            <a:prstGeom prst="rect">
              <a:avLst/>
            </a:prstGeom>
            <a:solidFill>
              <a:srgbClr val="68B5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0" name="îṡlíďé"/>
            <p:cNvSpPr>
              <a:spLocks noChangeArrowheads="1"/>
            </p:cNvSpPr>
            <p:nvPr/>
          </p:nvSpPr>
          <p:spPr bwMode="auto">
            <a:xfrm>
              <a:off x="2207187" y="2565760"/>
              <a:ext cx="156329" cy="365132"/>
            </a:xfrm>
            <a:prstGeom prst="rect">
              <a:avLst/>
            </a:prstGeom>
            <a:solidFill>
              <a:srgbClr val="F4CC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1" name="ïṥ1ïḋè"/>
            <p:cNvSpPr>
              <a:spLocks noChangeArrowheads="1"/>
            </p:cNvSpPr>
            <p:nvPr/>
          </p:nvSpPr>
          <p:spPr bwMode="auto">
            <a:xfrm>
              <a:off x="2386474" y="2714436"/>
              <a:ext cx="156329" cy="216455"/>
            </a:xfrm>
            <a:prstGeom prst="rect">
              <a:avLst/>
            </a:prstGeom>
            <a:solidFill>
              <a:srgbClr val="4E8CB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2" name="îṧḷiḋê"/>
            <p:cNvSpPr>
              <a:spLocks noChangeArrowheads="1"/>
            </p:cNvSpPr>
            <p:nvPr/>
          </p:nvSpPr>
          <p:spPr bwMode="auto">
            <a:xfrm>
              <a:off x="2565760" y="2789868"/>
              <a:ext cx="154142" cy="141024"/>
            </a:xfrm>
            <a:prstGeom prst="rect">
              <a:avLst/>
            </a:prstGeom>
            <a:solidFill>
              <a:srgbClr val="EE68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3" name="íşḷïde"/>
            <p:cNvSpPr>
              <a:spLocks noChangeArrowheads="1"/>
            </p:cNvSpPr>
            <p:nvPr/>
          </p:nvSpPr>
          <p:spPr bwMode="auto">
            <a:xfrm>
              <a:off x="2999763" y="3560579"/>
              <a:ext cx="230667" cy="22957"/>
            </a:xfrm>
            <a:prstGeom prst="rect">
              <a:avLst/>
            </a:prstGeom>
            <a:solidFill>
              <a:srgbClr val="CAC9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4" name="ïṥľídê"/>
            <p:cNvSpPr>
              <a:spLocks noChangeArrowheads="1"/>
            </p:cNvSpPr>
            <p:nvPr/>
          </p:nvSpPr>
          <p:spPr bwMode="auto">
            <a:xfrm>
              <a:off x="1339180" y="2530777"/>
              <a:ext cx="935786" cy="1453967"/>
            </a:xfrm>
            <a:custGeom>
              <a:avLst/>
              <a:gdLst>
                <a:gd name="T0" fmla="*/ 935786 w 856"/>
                <a:gd name="T1" fmla="*/ 725890 h 1330"/>
                <a:gd name="T2" fmla="*/ 0 w 856"/>
                <a:gd name="T3" fmla="*/ 0 h 1330"/>
                <a:gd name="T4" fmla="*/ 0 w 856"/>
                <a:gd name="T5" fmla="*/ 1453967 h 1330"/>
                <a:gd name="T6" fmla="*/ 935786 w 856"/>
                <a:gd name="T7" fmla="*/ 725890 h 1330"/>
                <a:gd name="T8" fmla="*/ 0 w 856"/>
                <a:gd name="T9" fmla="*/ 0 h 1330"/>
                <a:gd name="T10" fmla="*/ 0 w 856"/>
                <a:gd name="T11" fmla="*/ 1453967 h 1330"/>
                <a:gd name="T12" fmla="*/ 935786 w 856"/>
                <a:gd name="T13" fmla="*/ 725890 h 1330"/>
                <a:gd name="T14" fmla="*/ 0 60000 65536"/>
                <a:gd name="T15" fmla="*/ 0 60000 65536"/>
                <a:gd name="T16" fmla="*/ 0 60000 65536"/>
                <a:gd name="T17" fmla="*/ 0 60000 65536"/>
                <a:gd name="T18" fmla="*/ 0 60000 65536"/>
                <a:gd name="T19" fmla="*/ 0 60000 65536"/>
                <a:gd name="T20" fmla="*/ 0 60000 65536"/>
                <a:gd name="T21" fmla="*/ 0 w 856"/>
                <a:gd name="T22" fmla="*/ 0 h 1330"/>
                <a:gd name="T23" fmla="*/ 856 w 856"/>
                <a:gd name="T24" fmla="*/ 1330 h 13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6" h="1330">
                  <a:moveTo>
                    <a:pt x="856" y="664"/>
                  </a:moveTo>
                  <a:lnTo>
                    <a:pt x="0" y="0"/>
                  </a:lnTo>
                  <a:lnTo>
                    <a:pt x="0" y="1330"/>
                  </a:lnTo>
                  <a:lnTo>
                    <a:pt x="856" y="664"/>
                  </a:lnTo>
                  <a:lnTo>
                    <a:pt x="0" y="0"/>
                  </a:lnTo>
                  <a:lnTo>
                    <a:pt x="0" y="1330"/>
                  </a:lnTo>
                  <a:lnTo>
                    <a:pt x="856" y="664"/>
                  </a:lnTo>
                  <a:close/>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5" name="i$ḷîḓè"/>
            <p:cNvSpPr>
              <a:spLocks noChangeArrowheads="1"/>
            </p:cNvSpPr>
            <p:nvPr/>
          </p:nvSpPr>
          <p:spPr bwMode="auto">
            <a:xfrm>
              <a:off x="2888256" y="2530777"/>
              <a:ext cx="933600" cy="1453967"/>
            </a:xfrm>
            <a:custGeom>
              <a:avLst/>
              <a:gdLst>
                <a:gd name="T0" fmla="*/ 0 w 854"/>
                <a:gd name="T1" fmla="*/ 725890 h 1330"/>
                <a:gd name="T2" fmla="*/ 933600 w 854"/>
                <a:gd name="T3" fmla="*/ 0 h 1330"/>
                <a:gd name="T4" fmla="*/ 933600 w 854"/>
                <a:gd name="T5" fmla="*/ 1453967 h 1330"/>
                <a:gd name="T6" fmla="*/ 0 w 854"/>
                <a:gd name="T7" fmla="*/ 725890 h 1330"/>
                <a:gd name="T8" fmla="*/ 933600 w 854"/>
                <a:gd name="T9" fmla="*/ 0 h 1330"/>
                <a:gd name="T10" fmla="*/ 933600 w 854"/>
                <a:gd name="T11" fmla="*/ 1453967 h 1330"/>
                <a:gd name="T12" fmla="*/ 0 w 854"/>
                <a:gd name="T13" fmla="*/ 725890 h 1330"/>
                <a:gd name="T14" fmla="*/ 0 60000 65536"/>
                <a:gd name="T15" fmla="*/ 0 60000 65536"/>
                <a:gd name="T16" fmla="*/ 0 60000 65536"/>
                <a:gd name="T17" fmla="*/ 0 60000 65536"/>
                <a:gd name="T18" fmla="*/ 0 60000 65536"/>
                <a:gd name="T19" fmla="*/ 0 60000 65536"/>
                <a:gd name="T20" fmla="*/ 0 60000 65536"/>
                <a:gd name="T21" fmla="*/ 0 w 854"/>
                <a:gd name="T22" fmla="*/ 0 h 1330"/>
                <a:gd name="T23" fmla="*/ 854 w 854"/>
                <a:gd name="T24" fmla="*/ 1330 h 13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4" h="1330">
                  <a:moveTo>
                    <a:pt x="0" y="664"/>
                  </a:moveTo>
                  <a:lnTo>
                    <a:pt x="854" y="0"/>
                  </a:lnTo>
                  <a:lnTo>
                    <a:pt x="854" y="1330"/>
                  </a:lnTo>
                  <a:lnTo>
                    <a:pt x="0" y="664"/>
                  </a:lnTo>
                  <a:lnTo>
                    <a:pt x="854" y="0"/>
                  </a:lnTo>
                  <a:lnTo>
                    <a:pt x="854" y="1330"/>
                  </a:lnTo>
                  <a:lnTo>
                    <a:pt x="0" y="664"/>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6" name="îṡḷíḍé"/>
            <p:cNvSpPr>
              <a:spLocks noChangeArrowheads="1"/>
            </p:cNvSpPr>
            <p:nvPr/>
          </p:nvSpPr>
          <p:spPr bwMode="auto">
            <a:xfrm>
              <a:off x="1336994" y="2532964"/>
              <a:ext cx="2186" cy="1451781"/>
            </a:xfrm>
            <a:prstGeom prst="rect">
              <a:avLst/>
            </a:pr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7" name="íṧḷîḑè"/>
            <p:cNvSpPr>
              <a:spLocks noChangeArrowheads="1"/>
            </p:cNvSpPr>
            <p:nvPr/>
          </p:nvSpPr>
          <p:spPr bwMode="auto">
            <a:xfrm>
              <a:off x="1339180" y="3254481"/>
              <a:ext cx="2482676" cy="730263"/>
            </a:xfrm>
            <a:custGeom>
              <a:avLst/>
              <a:gdLst>
                <a:gd name="T0" fmla="*/ 1551263 w 2271"/>
                <a:gd name="T1" fmla="*/ 0 h 668"/>
                <a:gd name="T2" fmla="*/ 931413 w 2271"/>
                <a:gd name="T3" fmla="*/ 0 h 668"/>
                <a:gd name="T4" fmla="*/ 935786 w 2271"/>
                <a:gd name="T5" fmla="*/ 2186 h 668"/>
                <a:gd name="T6" fmla="*/ 0 w 2271"/>
                <a:gd name="T7" fmla="*/ 730263 h 668"/>
                <a:gd name="T8" fmla="*/ 2482676 w 2271"/>
                <a:gd name="T9" fmla="*/ 730263 h 668"/>
                <a:gd name="T10" fmla="*/ 1549076 w 2271"/>
                <a:gd name="T11" fmla="*/ 2186 h 668"/>
                <a:gd name="T12" fmla="*/ 1551263 w 2271"/>
                <a:gd name="T13" fmla="*/ 0 h 668"/>
                <a:gd name="T14" fmla="*/ 0 60000 65536"/>
                <a:gd name="T15" fmla="*/ 0 60000 65536"/>
                <a:gd name="T16" fmla="*/ 0 60000 65536"/>
                <a:gd name="T17" fmla="*/ 0 60000 65536"/>
                <a:gd name="T18" fmla="*/ 0 60000 65536"/>
                <a:gd name="T19" fmla="*/ 0 60000 65536"/>
                <a:gd name="T20" fmla="*/ 0 60000 65536"/>
                <a:gd name="T21" fmla="*/ 0 w 2271"/>
                <a:gd name="T22" fmla="*/ 0 h 668"/>
                <a:gd name="T23" fmla="*/ 2271 w 2271"/>
                <a:gd name="T24" fmla="*/ 668 h 6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1" h="668">
                  <a:moveTo>
                    <a:pt x="1419" y="0"/>
                  </a:moveTo>
                  <a:lnTo>
                    <a:pt x="852" y="0"/>
                  </a:lnTo>
                  <a:lnTo>
                    <a:pt x="856" y="2"/>
                  </a:lnTo>
                  <a:lnTo>
                    <a:pt x="0" y="668"/>
                  </a:lnTo>
                  <a:lnTo>
                    <a:pt x="2271" y="668"/>
                  </a:lnTo>
                  <a:lnTo>
                    <a:pt x="1417" y="2"/>
                  </a:lnTo>
                  <a:lnTo>
                    <a:pt x="1419" y="0"/>
                  </a:lnTo>
                  <a:close/>
                </a:path>
              </a:pathLst>
            </a:cu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58" name="íṩ1ïde"/>
            <p:cNvSpPr>
              <a:spLocks noChangeArrowheads="1"/>
            </p:cNvSpPr>
            <p:nvPr/>
          </p:nvSpPr>
          <p:spPr bwMode="auto">
            <a:xfrm>
              <a:off x="3821856" y="2532964"/>
              <a:ext cx="4373" cy="1451781"/>
            </a:xfrm>
            <a:prstGeom prst="rect">
              <a:avLst/>
            </a:prstGeom>
            <a:solidFill>
              <a:srgbClr val="ECC01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59" name="íṧľiḍè"/>
            <p:cNvSpPr>
              <a:spLocks noChangeArrowheads="1"/>
            </p:cNvSpPr>
            <p:nvPr/>
          </p:nvSpPr>
          <p:spPr bwMode="auto">
            <a:xfrm>
              <a:off x="1339180" y="2530777"/>
              <a:ext cx="2186" cy="2186"/>
            </a:xfrm>
            <a:custGeom>
              <a:avLst/>
              <a:gdLst>
                <a:gd name="T0" fmla="*/ 0 w 2"/>
                <a:gd name="T1" fmla="*/ 0 h 2"/>
                <a:gd name="T2" fmla="*/ 0 w 2"/>
                <a:gd name="T3" fmla="*/ 2186 h 2"/>
                <a:gd name="T4" fmla="*/ 2186 w 2"/>
                <a:gd name="T5" fmla="*/ 2186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2"/>
                  </a:lnTo>
                  <a:lnTo>
                    <a:pt x="2" y="2"/>
                  </a:lnTo>
                  <a:lnTo>
                    <a:pt x="0"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0" name="iṥľiḓe"/>
            <p:cNvSpPr>
              <a:spLocks noChangeArrowheads="1"/>
            </p:cNvSpPr>
            <p:nvPr/>
          </p:nvSpPr>
          <p:spPr bwMode="auto">
            <a:xfrm>
              <a:off x="3818576" y="2530777"/>
              <a:ext cx="3280" cy="2186"/>
            </a:xfrm>
            <a:custGeom>
              <a:avLst/>
              <a:gdLst>
                <a:gd name="T0" fmla="*/ 3280 w 3"/>
                <a:gd name="T1" fmla="*/ 0 h 2"/>
                <a:gd name="T2" fmla="*/ 0 w 3"/>
                <a:gd name="T3" fmla="*/ 2186 h 2"/>
                <a:gd name="T4" fmla="*/ 3280 w 3"/>
                <a:gd name="T5" fmla="*/ 2186 h 2"/>
                <a:gd name="T6" fmla="*/ 3280 w 3"/>
                <a:gd name="T7" fmla="*/ 0 h 2"/>
                <a:gd name="T8" fmla="*/ 0 60000 65536"/>
                <a:gd name="T9" fmla="*/ 0 60000 65536"/>
                <a:gd name="T10" fmla="*/ 0 60000 65536"/>
                <a:gd name="T11" fmla="*/ 0 60000 65536"/>
                <a:gd name="T12" fmla="*/ 0 w 3"/>
                <a:gd name="T13" fmla="*/ 0 h 2"/>
                <a:gd name="T14" fmla="*/ 3 w 3"/>
                <a:gd name="T15" fmla="*/ 2 h 2"/>
              </a:gdLst>
              <a:ahLst/>
              <a:cxnLst>
                <a:cxn ang="T8">
                  <a:pos x="T0" y="T1"/>
                </a:cxn>
                <a:cxn ang="T9">
                  <a:pos x="T2" y="T3"/>
                </a:cxn>
                <a:cxn ang="T10">
                  <a:pos x="T4" y="T5"/>
                </a:cxn>
                <a:cxn ang="T11">
                  <a:pos x="T6" y="T7"/>
                </a:cxn>
              </a:cxnLst>
              <a:rect l="T12" t="T13" r="T14" b="T15"/>
              <a:pathLst>
                <a:path w="3" h="2">
                  <a:moveTo>
                    <a:pt x="3" y="0"/>
                  </a:moveTo>
                  <a:lnTo>
                    <a:pt x="0" y="2"/>
                  </a:lnTo>
                  <a:lnTo>
                    <a:pt x="3" y="2"/>
                  </a:lnTo>
                  <a:lnTo>
                    <a:pt x="3" y="0"/>
                  </a:lnTo>
                  <a:close/>
                </a:path>
              </a:pathLst>
            </a:custGeom>
            <a:solidFill>
              <a:srgbClr val="F5CD2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1" name="îS1íḓê"/>
            <p:cNvSpPr>
              <a:spLocks noChangeArrowheads="1"/>
            </p:cNvSpPr>
            <p:nvPr/>
          </p:nvSpPr>
          <p:spPr bwMode="auto">
            <a:xfrm>
              <a:off x="1343553" y="417606"/>
              <a:ext cx="534579" cy="612197"/>
            </a:xfrm>
            <a:custGeom>
              <a:avLst/>
              <a:gdLst>
                <a:gd name="T0" fmla="*/ 532304 w 235"/>
                <a:gd name="T1" fmla="*/ 263018 h 270"/>
                <a:gd name="T2" fmla="*/ 263877 w 235"/>
                <a:gd name="T3" fmla="*/ 2267 h 270"/>
                <a:gd name="T4" fmla="*/ 2275 w 235"/>
                <a:gd name="T5" fmla="*/ 269820 h 270"/>
                <a:gd name="T6" fmla="*/ 90992 w 235"/>
                <a:gd name="T7" fmla="*/ 464816 h 270"/>
                <a:gd name="T8" fmla="*/ 90992 w 235"/>
                <a:gd name="T9" fmla="*/ 464816 h 270"/>
                <a:gd name="T10" fmla="*/ 147862 w 235"/>
                <a:gd name="T11" fmla="*/ 612197 h 270"/>
                <a:gd name="T12" fmla="*/ 395816 w 235"/>
                <a:gd name="T13" fmla="*/ 609930 h 270"/>
                <a:gd name="T14" fmla="*/ 445862 w 235"/>
                <a:gd name="T15" fmla="*/ 462549 h 270"/>
                <a:gd name="T16" fmla="*/ 532304 w 235"/>
                <a:gd name="T17" fmla="*/ 263018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270"/>
                <a:gd name="T29" fmla="*/ 235 w 235"/>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270">
                  <a:moveTo>
                    <a:pt x="234" y="116"/>
                  </a:moveTo>
                  <a:cubicBezTo>
                    <a:pt x="233" y="52"/>
                    <a:pt x="180" y="0"/>
                    <a:pt x="116" y="1"/>
                  </a:cubicBezTo>
                  <a:cubicBezTo>
                    <a:pt x="52" y="2"/>
                    <a:pt x="0" y="55"/>
                    <a:pt x="1" y="119"/>
                  </a:cubicBezTo>
                  <a:cubicBezTo>
                    <a:pt x="2" y="154"/>
                    <a:pt x="17" y="184"/>
                    <a:pt x="40" y="205"/>
                  </a:cubicBezTo>
                  <a:cubicBezTo>
                    <a:pt x="40" y="205"/>
                    <a:pt x="40" y="205"/>
                    <a:pt x="40" y="205"/>
                  </a:cubicBezTo>
                  <a:cubicBezTo>
                    <a:pt x="55" y="223"/>
                    <a:pt x="64" y="245"/>
                    <a:pt x="65" y="270"/>
                  </a:cubicBezTo>
                  <a:cubicBezTo>
                    <a:pt x="174" y="269"/>
                    <a:pt x="174" y="269"/>
                    <a:pt x="174" y="269"/>
                  </a:cubicBezTo>
                  <a:cubicBezTo>
                    <a:pt x="174" y="244"/>
                    <a:pt x="182" y="222"/>
                    <a:pt x="196" y="204"/>
                  </a:cubicBezTo>
                  <a:cubicBezTo>
                    <a:pt x="220" y="182"/>
                    <a:pt x="235" y="151"/>
                    <a:pt x="234" y="116"/>
                  </a:cubicBezTo>
                  <a:close/>
                </a:path>
              </a:pathLst>
            </a:custGeom>
            <a:solidFill>
              <a:srgbClr val="F6CE2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2" name="ísļiḍe"/>
            <p:cNvSpPr>
              <a:spLocks noChangeArrowheads="1"/>
            </p:cNvSpPr>
            <p:nvPr/>
          </p:nvSpPr>
          <p:spPr bwMode="auto">
            <a:xfrm>
              <a:off x="1452874" y="605637"/>
              <a:ext cx="324683" cy="430724"/>
            </a:xfrm>
            <a:custGeom>
              <a:avLst/>
              <a:gdLst>
                <a:gd name="T0" fmla="*/ 18164 w 143"/>
                <a:gd name="T1" fmla="*/ 61208 h 190"/>
                <a:gd name="T2" fmla="*/ 4541 w 143"/>
                <a:gd name="T3" fmla="*/ 58941 h 190"/>
                <a:gd name="T4" fmla="*/ 2271 w 143"/>
                <a:gd name="T5" fmla="*/ 74810 h 190"/>
                <a:gd name="T6" fmla="*/ 9082 w 143"/>
                <a:gd name="T7" fmla="*/ 81611 h 190"/>
                <a:gd name="T8" fmla="*/ 106714 w 143"/>
                <a:gd name="T9" fmla="*/ 423923 h 190"/>
                <a:gd name="T10" fmla="*/ 115796 w 143"/>
                <a:gd name="T11" fmla="*/ 430724 h 190"/>
                <a:gd name="T12" fmla="*/ 118067 w 143"/>
                <a:gd name="T13" fmla="*/ 430724 h 190"/>
                <a:gd name="T14" fmla="*/ 122608 w 143"/>
                <a:gd name="T15" fmla="*/ 417122 h 190"/>
                <a:gd name="T16" fmla="*/ 34058 w 143"/>
                <a:gd name="T17" fmla="*/ 102014 h 190"/>
                <a:gd name="T18" fmla="*/ 104443 w 143"/>
                <a:gd name="T19" fmla="*/ 111081 h 190"/>
                <a:gd name="T20" fmla="*/ 118067 w 143"/>
                <a:gd name="T21" fmla="*/ 104281 h 190"/>
                <a:gd name="T22" fmla="*/ 156665 w 143"/>
                <a:gd name="T23" fmla="*/ 115615 h 190"/>
                <a:gd name="T24" fmla="*/ 202075 w 143"/>
                <a:gd name="T25" fmla="*/ 99747 h 190"/>
                <a:gd name="T26" fmla="*/ 224781 w 143"/>
                <a:gd name="T27" fmla="*/ 108814 h 190"/>
                <a:gd name="T28" fmla="*/ 292896 w 143"/>
                <a:gd name="T29" fmla="*/ 104281 h 190"/>
                <a:gd name="T30" fmla="*/ 202075 w 143"/>
                <a:gd name="T31" fmla="*/ 417122 h 190"/>
                <a:gd name="T32" fmla="*/ 208887 w 143"/>
                <a:gd name="T33" fmla="*/ 430724 h 190"/>
                <a:gd name="T34" fmla="*/ 211157 w 143"/>
                <a:gd name="T35" fmla="*/ 430724 h 190"/>
                <a:gd name="T36" fmla="*/ 220240 w 143"/>
                <a:gd name="T37" fmla="*/ 423923 h 190"/>
                <a:gd name="T38" fmla="*/ 317871 w 143"/>
                <a:gd name="T39" fmla="*/ 81611 h 190"/>
                <a:gd name="T40" fmla="*/ 320142 w 143"/>
                <a:gd name="T41" fmla="*/ 77077 h 190"/>
                <a:gd name="T42" fmla="*/ 320142 w 143"/>
                <a:gd name="T43" fmla="*/ 63475 h 190"/>
                <a:gd name="T44" fmla="*/ 306519 w 143"/>
                <a:gd name="T45" fmla="*/ 65742 h 190"/>
                <a:gd name="T46" fmla="*/ 229322 w 143"/>
                <a:gd name="T47" fmla="*/ 88412 h 190"/>
                <a:gd name="T48" fmla="*/ 213428 w 143"/>
                <a:gd name="T49" fmla="*/ 83878 h 190"/>
                <a:gd name="T50" fmla="*/ 222510 w 143"/>
                <a:gd name="T51" fmla="*/ 49873 h 190"/>
                <a:gd name="T52" fmla="*/ 204346 w 143"/>
                <a:gd name="T53" fmla="*/ 4534 h 190"/>
                <a:gd name="T54" fmla="*/ 183911 w 143"/>
                <a:gd name="T55" fmla="*/ 6801 h 190"/>
                <a:gd name="T56" fmla="*/ 170288 w 143"/>
                <a:gd name="T57" fmla="*/ 52140 h 190"/>
                <a:gd name="T58" fmla="*/ 186182 w 143"/>
                <a:gd name="T59" fmla="*/ 86145 h 190"/>
                <a:gd name="T60" fmla="*/ 131690 w 143"/>
                <a:gd name="T61" fmla="*/ 88412 h 190"/>
                <a:gd name="T62" fmla="*/ 143042 w 143"/>
                <a:gd name="T63" fmla="*/ 52140 h 190"/>
                <a:gd name="T64" fmla="*/ 127149 w 143"/>
                <a:gd name="T65" fmla="*/ 6801 h 190"/>
                <a:gd name="T66" fmla="*/ 106714 w 143"/>
                <a:gd name="T67" fmla="*/ 6801 h 190"/>
                <a:gd name="T68" fmla="*/ 90820 w 143"/>
                <a:gd name="T69" fmla="*/ 52140 h 190"/>
                <a:gd name="T70" fmla="*/ 104443 w 143"/>
                <a:gd name="T71" fmla="*/ 88412 h 190"/>
                <a:gd name="T72" fmla="*/ 99902 w 143"/>
                <a:gd name="T73" fmla="*/ 90679 h 190"/>
                <a:gd name="T74" fmla="*/ 18164 w 143"/>
                <a:gd name="T75" fmla="*/ 61208 h 190"/>
                <a:gd name="T76" fmla="*/ 195264 w 143"/>
                <a:gd name="T77" fmla="*/ 22670 h 190"/>
                <a:gd name="T78" fmla="*/ 195264 w 143"/>
                <a:gd name="T79" fmla="*/ 22670 h 190"/>
                <a:gd name="T80" fmla="*/ 195264 w 143"/>
                <a:gd name="T81" fmla="*/ 22670 h 190"/>
                <a:gd name="T82" fmla="*/ 204346 w 143"/>
                <a:gd name="T83" fmla="*/ 52140 h 190"/>
                <a:gd name="T84" fmla="*/ 199805 w 143"/>
                <a:gd name="T85" fmla="*/ 72543 h 190"/>
                <a:gd name="T86" fmla="*/ 188452 w 143"/>
                <a:gd name="T87" fmla="*/ 49873 h 190"/>
                <a:gd name="T88" fmla="*/ 195264 w 143"/>
                <a:gd name="T89" fmla="*/ 22670 h 190"/>
                <a:gd name="T90" fmla="*/ 115796 w 143"/>
                <a:gd name="T91" fmla="*/ 24937 h 190"/>
                <a:gd name="T92" fmla="*/ 118067 w 143"/>
                <a:gd name="T93" fmla="*/ 24937 h 190"/>
                <a:gd name="T94" fmla="*/ 118067 w 143"/>
                <a:gd name="T95" fmla="*/ 24937 h 190"/>
                <a:gd name="T96" fmla="*/ 124878 w 143"/>
                <a:gd name="T97" fmla="*/ 49873 h 190"/>
                <a:gd name="T98" fmla="*/ 118067 w 143"/>
                <a:gd name="T99" fmla="*/ 74810 h 190"/>
                <a:gd name="T100" fmla="*/ 108985 w 143"/>
                <a:gd name="T101" fmla="*/ 49873 h 190"/>
                <a:gd name="T102" fmla="*/ 115796 w 143"/>
                <a:gd name="T103" fmla="*/ 24937 h 1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190"/>
                <a:gd name="T158" fmla="*/ 143 w 143"/>
                <a:gd name="T159" fmla="*/ 190 h 19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190">
                  <a:moveTo>
                    <a:pt x="8" y="27"/>
                  </a:moveTo>
                  <a:cubicBezTo>
                    <a:pt x="6" y="25"/>
                    <a:pt x="4" y="25"/>
                    <a:pt x="2" y="26"/>
                  </a:cubicBezTo>
                  <a:cubicBezTo>
                    <a:pt x="0" y="28"/>
                    <a:pt x="0" y="31"/>
                    <a:pt x="1" y="33"/>
                  </a:cubicBezTo>
                  <a:cubicBezTo>
                    <a:pt x="2" y="34"/>
                    <a:pt x="3" y="35"/>
                    <a:pt x="4" y="36"/>
                  </a:cubicBezTo>
                  <a:cubicBezTo>
                    <a:pt x="47" y="187"/>
                    <a:pt x="47" y="187"/>
                    <a:pt x="47" y="187"/>
                  </a:cubicBezTo>
                  <a:cubicBezTo>
                    <a:pt x="47" y="189"/>
                    <a:pt x="49" y="190"/>
                    <a:pt x="51" y="190"/>
                  </a:cubicBezTo>
                  <a:cubicBezTo>
                    <a:pt x="51" y="190"/>
                    <a:pt x="51" y="190"/>
                    <a:pt x="52" y="190"/>
                  </a:cubicBezTo>
                  <a:cubicBezTo>
                    <a:pt x="54" y="189"/>
                    <a:pt x="55" y="186"/>
                    <a:pt x="54" y="184"/>
                  </a:cubicBezTo>
                  <a:cubicBezTo>
                    <a:pt x="15" y="45"/>
                    <a:pt x="15" y="45"/>
                    <a:pt x="15" y="45"/>
                  </a:cubicBezTo>
                  <a:cubicBezTo>
                    <a:pt x="24" y="50"/>
                    <a:pt x="36" y="52"/>
                    <a:pt x="46" y="49"/>
                  </a:cubicBezTo>
                  <a:cubicBezTo>
                    <a:pt x="48" y="48"/>
                    <a:pt x="50" y="47"/>
                    <a:pt x="52" y="46"/>
                  </a:cubicBezTo>
                  <a:cubicBezTo>
                    <a:pt x="57" y="49"/>
                    <a:pt x="63" y="51"/>
                    <a:pt x="69" y="51"/>
                  </a:cubicBezTo>
                  <a:cubicBezTo>
                    <a:pt x="76" y="51"/>
                    <a:pt x="83" y="49"/>
                    <a:pt x="89" y="44"/>
                  </a:cubicBezTo>
                  <a:cubicBezTo>
                    <a:pt x="92" y="46"/>
                    <a:pt x="95" y="47"/>
                    <a:pt x="99" y="48"/>
                  </a:cubicBezTo>
                  <a:cubicBezTo>
                    <a:pt x="110" y="52"/>
                    <a:pt x="120" y="51"/>
                    <a:pt x="129" y="46"/>
                  </a:cubicBezTo>
                  <a:cubicBezTo>
                    <a:pt x="89" y="184"/>
                    <a:pt x="89" y="184"/>
                    <a:pt x="89" y="184"/>
                  </a:cubicBezTo>
                  <a:cubicBezTo>
                    <a:pt x="89" y="186"/>
                    <a:pt x="90" y="189"/>
                    <a:pt x="92" y="190"/>
                  </a:cubicBezTo>
                  <a:cubicBezTo>
                    <a:pt x="92" y="190"/>
                    <a:pt x="93" y="190"/>
                    <a:pt x="93" y="190"/>
                  </a:cubicBezTo>
                  <a:cubicBezTo>
                    <a:pt x="95" y="190"/>
                    <a:pt x="96" y="189"/>
                    <a:pt x="97" y="187"/>
                  </a:cubicBezTo>
                  <a:cubicBezTo>
                    <a:pt x="140" y="36"/>
                    <a:pt x="140" y="36"/>
                    <a:pt x="140" y="36"/>
                  </a:cubicBezTo>
                  <a:cubicBezTo>
                    <a:pt x="140" y="35"/>
                    <a:pt x="141" y="35"/>
                    <a:pt x="141" y="34"/>
                  </a:cubicBezTo>
                  <a:cubicBezTo>
                    <a:pt x="143" y="32"/>
                    <a:pt x="142" y="29"/>
                    <a:pt x="141" y="28"/>
                  </a:cubicBezTo>
                  <a:cubicBezTo>
                    <a:pt x="139" y="26"/>
                    <a:pt x="136" y="27"/>
                    <a:pt x="135" y="29"/>
                  </a:cubicBezTo>
                  <a:cubicBezTo>
                    <a:pt x="127" y="40"/>
                    <a:pt x="116" y="44"/>
                    <a:pt x="101" y="39"/>
                  </a:cubicBezTo>
                  <a:cubicBezTo>
                    <a:pt x="99" y="39"/>
                    <a:pt x="97" y="38"/>
                    <a:pt x="94" y="37"/>
                  </a:cubicBezTo>
                  <a:cubicBezTo>
                    <a:pt x="97" y="32"/>
                    <a:pt x="98" y="27"/>
                    <a:pt x="98" y="22"/>
                  </a:cubicBezTo>
                  <a:cubicBezTo>
                    <a:pt x="97" y="12"/>
                    <a:pt x="95" y="5"/>
                    <a:pt x="90" y="2"/>
                  </a:cubicBezTo>
                  <a:cubicBezTo>
                    <a:pt x="87" y="0"/>
                    <a:pt x="84" y="1"/>
                    <a:pt x="81" y="3"/>
                  </a:cubicBezTo>
                  <a:cubicBezTo>
                    <a:pt x="77" y="6"/>
                    <a:pt x="75" y="13"/>
                    <a:pt x="75" y="23"/>
                  </a:cubicBezTo>
                  <a:cubicBezTo>
                    <a:pt x="76" y="29"/>
                    <a:pt x="78" y="34"/>
                    <a:pt x="82" y="38"/>
                  </a:cubicBezTo>
                  <a:cubicBezTo>
                    <a:pt x="75" y="43"/>
                    <a:pt x="65" y="43"/>
                    <a:pt x="58" y="39"/>
                  </a:cubicBezTo>
                  <a:cubicBezTo>
                    <a:pt x="61" y="35"/>
                    <a:pt x="62" y="29"/>
                    <a:pt x="63" y="23"/>
                  </a:cubicBezTo>
                  <a:cubicBezTo>
                    <a:pt x="63" y="14"/>
                    <a:pt x="61" y="6"/>
                    <a:pt x="56" y="3"/>
                  </a:cubicBezTo>
                  <a:cubicBezTo>
                    <a:pt x="53" y="1"/>
                    <a:pt x="50" y="1"/>
                    <a:pt x="47" y="3"/>
                  </a:cubicBezTo>
                  <a:cubicBezTo>
                    <a:pt x="43" y="6"/>
                    <a:pt x="40" y="13"/>
                    <a:pt x="40" y="23"/>
                  </a:cubicBezTo>
                  <a:cubicBezTo>
                    <a:pt x="40" y="29"/>
                    <a:pt x="42" y="34"/>
                    <a:pt x="46" y="39"/>
                  </a:cubicBezTo>
                  <a:cubicBezTo>
                    <a:pt x="45" y="39"/>
                    <a:pt x="44" y="40"/>
                    <a:pt x="44" y="40"/>
                  </a:cubicBezTo>
                  <a:cubicBezTo>
                    <a:pt x="32" y="44"/>
                    <a:pt x="14" y="37"/>
                    <a:pt x="8" y="27"/>
                  </a:cubicBezTo>
                  <a:close/>
                  <a:moveTo>
                    <a:pt x="86" y="10"/>
                  </a:moveTo>
                  <a:cubicBezTo>
                    <a:pt x="86" y="10"/>
                    <a:pt x="86" y="10"/>
                    <a:pt x="86" y="10"/>
                  </a:cubicBezTo>
                  <a:cubicBezTo>
                    <a:pt x="86" y="10"/>
                    <a:pt x="86" y="10"/>
                    <a:pt x="86" y="10"/>
                  </a:cubicBezTo>
                  <a:cubicBezTo>
                    <a:pt x="87" y="11"/>
                    <a:pt x="89" y="14"/>
                    <a:pt x="90" y="23"/>
                  </a:cubicBezTo>
                  <a:cubicBezTo>
                    <a:pt x="90" y="26"/>
                    <a:pt x="89" y="29"/>
                    <a:pt x="88" y="32"/>
                  </a:cubicBezTo>
                  <a:cubicBezTo>
                    <a:pt x="85" y="29"/>
                    <a:pt x="84" y="26"/>
                    <a:pt x="83" y="22"/>
                  </a:cubicBezTo>
                  <a:cubicBezTo>
                    <a:pt x="83" y="15"/>
                    <a:pt x="84" y="11"/>
                    <a:pt x="86" y="10"/>
                  </a:cubicBezTo>
                  <a:close/>
                  <a:moveTo>
                    <a:pt x="51" y="11"/>
                  </a:moveTo>
                  <a:cubicBezTo>
                    <a:pt x="51" y="11"/>
                    <a:pt x="51" y="11"/>
                    <a:pt x="52" y="11"/>
                  </a:cubicBezTo>
                  <a:cubicBezTo>
                    <a:pt x="52" y="11"/>
                    <a:pt x="52" y="11"/>
                    <a:pt x="52" y="11"/>
                  </a:cubicBezTo>
                  <a:cubicBezTo>
                    <a:pt x="53" y="12"/>
                    <a:pt x="55" y="15"/>
                    <a:pt x="55" y="22"/>
                  </a:cubicBezTo>
                  <a:cubicBezTo>
                    <a:pt x="54" y="27"/>
                    <a:pt x="54" y="30"/>
                    <a:pt x="52" y="33"/>
                  </a:cubicBezTo>
                  <a:cubicBezTo>
                    <a:pt x="50" y="30"/>
                    <a:pt x="48" y="26"/>
                    <a:pt x="48" y="22"/>
                  </a:cubicBezTo>
                  <a:cubicBezTo>
                    <a:pt x="48" y="15"/>
                    <a:pt x="50" y="12"/>
                    <a:pt x="51" y="11"/>
                  </a:cubicBezTo>
                  <a:close/>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3" name="íṩḻïďé"/>
            <p:cNvSpPr>
              <a:spLocks noChangeArrowheads="1"/>
            </p:cNvSpPr>
            <p:nvPr/>
          </p:nvSpPr>
          <p:spPr bwMode="auto">
            <a:xfrm>
              <a:off x="1482390" y="1021057"/>
              <a:ext cx="263463" cy="154142"/>
            </a:xfrm>
            <a:custGeom>
              <a:avLst/>
              <a:gdLst>
                <a:gd name="T0" fmla="*/ 249836 w 116"/>
                <a:gd name="T1" fmla="*/ 0 h 68"/>
                <a:gd name="T2" fmla="*/ 13627 w 116"/>
                <a:gd name="T3" fmla="*/ 2267 h 68"/>
                <a:gd name="T4" fmla="*/ 0 w 116"/>
                <a:gd name="T5" fmla="*/ 15868 h 68"/>
                <a:gd name="T6" fmla="*/ 2271 w 116"/>
                <a:gd name="T7" fmla="*/ 104273 h 68"/>
                <a:gd name="T8" fmla="*/ 13627 w 116"/>
                <a:gd name="T9" fmla="*/ 117873 h 68"/>
                <a:gd name="T10" fmla="*/ 56781 w 116"/>
                <a:gd name="T11" fmla="*/ 115607 h 68"/>
                <a:gd name="T12" fmla="*/ 81764 w 116"/>
                <a:gd name="T13" fmla="*/ 154142 h 68"/>
                <a:gd name="T14" fmla="*/ 186241 w 116"/>
                <a:gd name="T15" fmla="*/ 154142 h 68"/>
                <a:gd name="T16" fmla="*/ 206682 w 116"/>
                <a:gd name="T17" fmla="*/ 115607 h 68"/>
                <a:gd name="T18" fmla="*/ 249836 w 116"/>
                <a:gd name="T19" fmla="*/ 113340 h 68"/>
                <a:gd name="T20" fmla="*/ 263463 w 116"/>
                <a:gd name="T21" fmla="*/ 102006 h 68"/>
                <a:gd name="T22" fmla="*/ 261192 w 116"/>
                <a:gd name="T23" fmla="*/ 11334 h 68"/>
                <a:gd name="T24" fmla="*/ 249836 w 116"/>
                <a:gd name="T25" fmla="*/ 0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6"/>
                <a:gd name="T40" fmla="*/ 0 h 68"/>
                <a:gd name="T41" fmla="*/ 116 w 116"/>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6" h="68">
                  <a:moveTo>
                    <a:pt x="110" y="0"/>
                  </a:moveTo>
                  <a:cubicBezTo>
                    <a:pt x="6" y="1"/>
                    <a:pt x="6" y="1"/>
                    <a:pt x="6" y="1"/>
                  </a:cubicBezTo>
                  <a:cubicBezTo>
                    <a:pt x="3" y="1"/>
                    <a:pt x="0" y="4"/>
                    <a:pt x="0" y="7"/>
                  </a:cubicBezTo>
                  <a:cubicBezTo>
                    <a:pt x="1" y="46"/>
                    <a:pt x="1" y="46"/>
                    <a:pt x="1" y="46"/>
                  </a:cubicBezTo>
                  <a:cubicBezTo>
                    <a:pt x="1" y="49"/>
                    <a:pt x="3" y="52"/>
                    <a:pt x="6" y="52"/>
                  </a:cubicBezTo>
                  <a:cubicBezTo>
                    <a:pt x="25" y="51"/>
                    <a:pt x="25" y="51"/>
                    <a:pt x="25" y="51"/>
                  </a:cubicBezTo>
                  <a:cubicBezTo>
                    <a:pt x="36" y="68"/>
                    <a:pt x="36" y="68"/>
                    <a:pt x="36" y="68"/>
                  </a:cubicBezTo>
                  <a:cubicBezTo>
                    <a:pt x="82" y="68"/>
                    <a:pt x="82" y="68"/>
                    <a:pt x="82" y="68"/>
                  </a:cubicBezTo>
                  <a:cubicBezTo>
                    <a:pt x="91" y="51"/>
                    <a:pt x="91" y="51"/>
                    <a:pt x="91" y="51"/>
                  </a:cubicBezTo>
                  <a:cubicBezTo>
                    <a:pt x="110" y="50"/>
                    <a:pt x="110" y="50"/>
                    <a:pt x="110" y="50"/>
                  </a:cubicBezTo>
                  <a:cubicBezTo>
                    <a:pt x="113" y="50"/>
                    <a:pt x="116" y="48"/>
                    <a:pt x="116" y="45"/>
                  </a:cubicBezTo>
                  <a:cubicBezTo>
                    <a:pt x="115" y="5"/>
                    <a:pt x="115" y="5"/>
                    <a:pt x="115" y="5"/>
                  </a:cubicBezTo>
                  <a:cubicBezTo>
                    <a:pt x="115" y="2"/>
                    <a:pt x="113" y="0"/>
                    <a:pt x="110" y="0"/>
                  </a:cubicBezTo>
                  <a:close/>
                </a:path>
              </a:pathLst>
            </a:custGeom>
            <a:solidFill>
              <a:srgbClr val="20464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4" name="ï$1îdê"/>
            <p:cNvSpPr>
              <a:spLocks noChangeArrowheads="1"/>
            </p:cNvSpPr>
            <p:nvPr/>
          </p:nvSpPr>
          <p:spPr bwMode="auto">
            <a:xfrm>
              <a:off x="1482390" y="1045107"/>
              <a:ext cx="263463" cy="20771"/>
            </a:xfrm>
            <a:prstGeom prst="rect">
              <a:avLst/>
            </a:prstGeom>
            <a:solidFill>
              <a:srgbClr val="5A88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65" name="ïṩ1ídê"/>
            <p:cNvSpPr>
              <a:spLocks noChangeArrowheads="1"/>
            </p:cNvSpPr>
            <p:nvPr/>
          </p:nvSpPr>
          <p:spPr bwMode="auto">
            <a:xfrm>
              <a:off x="1482390" y="1095395"/>
              <a:ext cx="263463" cy="20771"/>
            </a:xfrm>
            <a:prstGeom prst="rect">
              <a:avLst/>
            </a:prstGeom>
            <a:solidFill>
              <a:srgbClr val="5A88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solidFill>
                  <a:srgbClr val="000000"/>
                </a:solidFill>
                <a:latin typeface="+mn-lt"/>
                <a:ea typeface="+mn-ea"/>
                <a:cs typeface="+mn-ea"/>
                <a:sym typeface="+mn-lt"/>
              </a:endParaRPr>
            </a:p>
          </p:txBody>
        </p:sp>
        <p:sp>
          <p:nvSpPr>
            <p:cNvPr id="8566" name="iś1ïďé"/>
            <p:cNvSpPr>
              <a:spLocks noChangeArrowheads="1"/>
            </p:cNvSpPr>
            <p:nvPr/>
          </p:nvSpPr>
          <p:spPr bwMode="auto">
            <a:xfrm>
              <a:off x="3312421" y="285327"/>
              <a:ext cx="541138" cy="642806"/>
            </a:xfrm>
            <a:custGeom>
              <a:avLst/>
              <a:gdLst>
                <a:gd name="T0" fmla="*/ 301725 w 495"/>
                <a:gd name="T1" fmla="*/ 642806 h 588"/>
                <a:gd name="T2" fmla="*/ 541138 w 495"/>
                <a:gd name="T3" fmla="*/ 0 h 588"/>
                <a:gd name="T4" fmla="*/ 0 w 495"/>
                <a:gd name="T5" fmla="*/ 451495 h 588"/>
                <a:gd name="T6" fmla="*/ 301725 w 495"/>
                <a:gd name="T7" fmla="*/ 642806 h 588"/>
                <a:gd name="T8" fmla="*/ 0 60000 65536"/>
                <a:gd name="T9" fmla="*/ 0 60000 65536"/>
                <a:gd name="T10" fmla="*/ 0 60000 65536"/>
                <a:gd name="T11" fmla="*/ 0 60000 65536"/>
                <a:gd name="T12" fmla="*/ 0 w 495"/>
                <a:gd name="T13" fmla="*/ 0 h 588"/>
                <a:gd name="T14" fmla="*/ 495 w 495"/>
                <a:gd name="T15" fmla="*/ 588 h 588"/>
              </a:gdLst>
              <a:ahLst/>
              <a:cxnLst>
                <a:cxn ang="T8">
                  <a:pos x="T0" y="T1"/>
                </a:cxn>
                <a:cxn ang="T9">
                  <a:pos x="T2" y="T3"/>
                </a:cxn>
                <a:cxn ang="T10">
                  <a:pos x="T4" y="T5"/>
                </a:cxn>
                <a:cxn ang="T11">
                  <a:pos x="T6" y="T7"/>
                </a:cxn>
              </a:cxnLst>
              <a:rect l="T12" t="T13" r="T14" b="T15"/>
              <a:pathLst>
                <a:path w="495" h="588">
                  <a:moveTo>
                    <a:pt x="276" y="588"/>
                  </a:moveTo>
                  <a:lnTo>
                    <a:pt x="495" y="0"/>
                  </a:lnTo>
                  <a:lnTo>
                    <a:pt x="0" y="413"/>
                  </a:lnTo>
                  <a:lnTo>
                    <a:pt x="276" y="588"/>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7" name="íšḷiḑe"/>
            <p:cNvSpPr>
              <a:spLocks noChangeArrowheads="1"/>
            </p:cNvSpPr>
            <p:nvPr/>
          </p:nvSpPr>
          <p:spPr bwMode="auto">
            <a:xfrm>
              <a:off x="2942917" y="285327"/>
              <a:ext cx="910642" cy="424165"/>
            </a:xfrm>
            <a:custGeom>
              <a:avLst/>
              <a:gdLst>
                <a:gd name="T0" fmla="*/ 219735 w 833"/>
                <a:gd name="T1" fmla="*/ 424165 h 388"/>
                <a:gd name="T2" fmla="*/ 910642 w 833"/>
                <a:gd name="T3" fmla="*/ 0 h 388"/>
                <a:gd name="T4" fmla="*/ 0 w 833"/>
                <a:gd name="T5" fmla="*/ 413233 h 388"/>
                <a:gd name="T6" fmla="*/ 219735 w 833"/>
                <a:gd name="T7" fmla="*/ 424165 h 388"/>
                <a:gd name="T8" fmla="*/ 0 60000 65536"/>
                <a:gd name="T9" fmla="*/ 0 60000 65536"/>
                <a:gd name="T10" fmla="*/ 0 60000 65536"/>
                <a:gd name="T11" fmla="*/ 0 60000 65536"/>
                <a:gd name="T12" fmla="*/ 0 w 833"/>
                <a:gd name="T13" fmla="*/ 0 h 388"/>
                <a:gd name="T14" fmla="*/ 833 w 833"/>
                <a:gd name="T15" fmla="*/ 388 h 388"/>
              </a:gdLst>
              <a:ahLst/>
              <a:cxnLst>
                <a:cxn ang="T8">
                  <a:pos x="T0" y="T1"/>
                </a:cxn>
                <a:cxn ang="T9">
                  <a:pos x="T2" y="T3"/>
                </a:cxn>
                <a:cxn ang="T10">
                  <a:pos x="T4" y="T5"/>
                </a:cxn>
                <a:cxn ang="T11">
                  <a:pos x="T6" y="T7"/>
                </a:cxn>
              </a:cxnLst>
              <a:rect l="T12" t="T13" r="T14" b="T15"/>
              <a:pathLst>
                <a:path w="833" h="388">
                  <a:moveTo>
                    <a:pt x="201" y="388"/>
                  </a:moveTo>
                  <a:lnTo>
                    <a:pt x="833" y="0"/>
                  </a:lnTo>
                  <a:lnTo>
                    <a:pt x="0" y="378"/>
                  </a:lnTo>
                  <a:lnTo>
                    <a:pt x="201" y="388"/>
                  </a:lnTo>
                  <a:close/>
                </a:path>
              </a:pathLst>
            </a:cu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8" name="î$ľiḑê"/>
            <p:cNvSpPr>
              <a:spLocks noChangeArrowheads="1"/>
            </p:cNvSpPr>
            <p:nvPr/>
          </p:nvSpPr>
          <p:spPr bwMode="auto">
            <a:xfrm>
              <a:off x="3162651" y="285327"/>
              <a:ext cx="690908" cy="590332"/>
            </a:xfrm>
            <a:custGeom>
              <a:avLst/>
              <a:gdLst>
                <a:gd name="T0" fmla="*/ 71059 w 632"/>
                <a:gd name="T1" fmla="*/ 590332 h 540"/>
                <a:gd name="T2" fmla="*/ 149770 w 632"/>
                <a:gd name="T3" fmla="*/ 451495 h 540"/>
                <a:gd name="T4" fmla="*/ 690908 w 632"/>
                <a:gd name="T5" fmla="*/ 0 h 540"/>
                <a:gd name="T6" fmla="*/ 0 w 632"/>
                <a:gd name="T7" fmla="*/ 424164 h 540"/>
                <a:gd name="T8" fmla="*/ 71059 w 632"/>
                <a:gd name="T9" fmla="*/ 590332 h 540"/>
                <a:gd name="T10" fmla="*/ 0 60000 65536"/>
                <a:gd name="T11" fmla="*/ 0 60000 65536"/>
                <a:gd name="T12" fmla="*/ 0 60000 65536"/>
                <a:gd name="T13" fmla="*/ 0 60000 65536"/>
                <a:gd name="T14" fmla="*/ 0 60000 65536"/>
                <a:gd name="T15" fmla="*/ 0 w 632"/>
                <a:gd name="T16" fmla="*/ 0 h 540"/>
                <a:gd name="T17" fmla="*/ 632 w 632"/>
                <a:gd name="T18" fmla="*/ 540 h 540"/>
              </a:gdLst>
              <a:ahLst/>
              <a:cxnLst>
                <a:cxn ang="T10">
                  <a:pos x="T0" y="T1"/>
                </a:cxn>
                <a:cxn ang="T11">
                  <a:pos x="T2" y="T3"/>
                </a:cxn>
                <a:cxn ang="T12">
                  <a:pos x="T4" y="T5"/>
                </a:cxn>
                <a:cxn ang="T13">
                  <a:pos x="T6" y="T7"/>
                </a:cxn>
                <a:cxn ang="T14">
                  <a:pos x="T8" y="T9"/>
                </a:cxn>
              </a:cxnLst>
              <a:rect l="T15" t="T16" r="T17" b="T18"/>
              <a:pathLst>
                <a:path w="632" h="540">
                  <a:moveTo>
                    <a:pt x="65" y="540"/>
                  </a:moveTo>
                  <a:lnTo>
                    <a:pt x="137" y="413"/>
                  </a:lnTo>
                  <a:lnTo>
                    <a:pt x="632" y="0"/>
                  </a:lnTo>
                  <a:lnTo>
                    <a:pt x="0" y="388"/>
                  </a:lnTo>
                  <a:lnTo>
                    <a:pt x="65" y="540"/>
                  </a:lnTo>
                  <a:close/>
                </a:path>
              </a:pathLst>
            </a:custGeom>
            <a:solidFill>
              <a:srgbClr val="F6CE2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69" name="íṡļïḋè"/>
            <p:cNvSpPr>
              <a:spLocks noChangeArrowheads="1"/>
            </p:cNvSpPr>
            <p:nvPr/>
          </p:nvSpPr>
          <p:spPr bwMode="auto">
            <a:xfrm>
              <a:off x="0" y="3853559"/>
              <a:ext cx="796949" cy="460241"/>
            </a:xfrm>
            <a:custGeom>
              <a:avLst/>
              <a:gdLst>
                <a:gd name="T0" fmla="*/ 778785 w 351"/>
                <a:gd name="T1" fmla="*/ 36275 h 203"/>
                <a:gd name="T2" fmla="*/ 685694 w 351"/>
                <a:gd name="T3" fmla="*/ 0 h 203"/>
                <a:gd name="T4" fmla="*/ 635743 w 351"/>
                <a:gd name="T5" fmla="*/ 0 h 203"/>
                <a:gd name="T6" fmla="*/ 617579 w 351"/>
                <a:gd name="T7" fmla="*/ 0 h 203"/>
                <a:gd name="T8" fmla="*/ 0 w 351"/>
                <a:gd name="T9" fmla="*/ 0 h 203"/>
                <a:gd name="T10" fmla="*/ 158936 w 351"/>
                <a:gd name="T11" fmla="*/ 365019 h 203"/>
                <a:gd name="T12" fmla="*/ 199805 w 351"/>
                <a:gd name="T13" fmla="*/ 455707 h 203"/>
                <a:gd name="T14" fmla="*/ 199805 w 351"/>
                <a:gd name="T15" fmla="*/ 460241 h 203"/>
                <a:gd name="T16" fmla="*/ 445020 w 351"/>
                <a:gd name="T17" fmla="*/ 460241 h 203"/>
                <a:gd name="T18" fmla="*/ 445020 w 351"/>
                <a:gd name="T19" fmla="*/ 446638 h 203"/>
                <a:gd name="T20" fmla="*/ 485889 w 351"/>
                <a:gd name="T21" fmla="*/ 367286 h 203"/>
                <a:gd name="T22" fmla="*/ 572169 w 351"/>
                <a:gd name="T23" fmla="*/ 260728 h 203"/>
                <a:gd name="T24" fmla="*/ 651636 w 351"/>
                <a:gd name="T25" fmla="*/ 260728 h 203"/>
                <a:gd name="T26" fmla="*/ 762891 w 351"/>
                <a:gd name="T27" fmla="*/ 165505 h 203"/>
                <a:gd name="T28" fmla="*/ 785596 w 351"/>
                <a:gd name="T29" fmla="*/ 108825 h 203"/>
                <a:gd name="T30" fmla="*/ 778785 w 351"/>
                <a:gd name="T31" fmla="*/ 36275 h 203"/>
                <a:gd name="T32" fmla="*/ 744727 w 351"/>
                <a:gd name="T33" fmla="*/ 95222 h 203"/>
                <a:gd name="T34" fmla="*/ 722022 w 351"/>
                <a:gd name="T35" fmla="*/ 149635 h 203"/>
                <a:gd name="T36" fmla="*/ 653907 w 351"/>
                <a:gd name="T37" fmla="*/ 215384 h 203"/>
                <a:gd name="T38" fmla="*/ 594874 w 351"/>
                <a:gd name="T39" fmla="*/ 215384 h 203"/>
                <a:gd name="T40" fmla="*/ 635743 w 351"/>
                <a:gd name="T41" fmla="*/ 45344 h 203"/>
                <a:gd name="T42" fmla="*/ 685694 w 351"/>
                <a:gd name="T43" fmla="*/ 45344 h 203"/>
                <a:gd name="T44" fmla="*/ 744727 w 351"/>
                <a:gd name="T45" fmla="*/ 61214 h 203"/>
                <a:gd name="T46" fmla="*/ 744727 w 351"/>
                <a:gd name="T47" fmla="*/ 95222 h 2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1"/>
                <a:gd name="T73" fmla="*/ 0 h 203"/>
                <a:gd name="T74" fmla="*/ 351 w 351"/>
                <a:gd name="T75" fmla="*/ 203 h 2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1" h="203">
                  <a:moveTo>
                    <a:pt x="343" y="16"/>
                  </a:moveTo>
                  <a:cubicBezTo>
                    <a:pt x="336" y="6"/>
                    <a:pt x="322" y="0"/>
                    <a:pt x="302" y="0"/>
                  </a:cubicBezTo>
                  <a:cubicBezTo>
                    <a:pt x="280" y="0"/>
                    <a:pt x="280" y="0"/>
                    <a:pt x="280" y="0"/>
                  </a:cubicBezTo>
                  <a:cubicBezTo>
                    <a:pt x="272" y="0"/>
                    <a:pt x="272" y="0"/>
                    <a:pt x="272" y="0"/>
                  </a:cubicBezTo>
                  <a:cubicBezTo>
                    <a:pt x="0" y="0"/>
                    <a:pt x="0" y="0"/>
                    <a:pt x="0" y="0"/>
                  </a:cubicBezTo>
                  <a:cubicBezTo>
                    <a:pt x="0" y="66"/>
                    <a:pt x="26" y="124"/>
                    <a:pt x="70" y="161"/>
                  </a:cubicBezTo>
                  <a:cubicBezTo>
                    <a:pt x="81" y="170"/>
                    <a:pt x="88" y="185"/>
                    <a:pt x="88" y="201"/>
                  </a:cubicBezTo>
                  <a:cubicBezTo>
                    <a:pt x="88" y="203"/>
                    <a:pt x="88" y="203"/>
                    <a:pt x="88" y="203"/>
                  </a:cubicBezTo>
                  <a:cubicBezTo>
                    <a:pt x="196" y="203"/>
                    <a:pt x="196" y="203"/>
                    <a:pt x="196" y="203"/>
                  </a:cubicBezTo>
                  <a:cubicBezTo>
                    <a:pt x="196" y="197"/>
                    <a:pt x="196" y="197"/>
                    <a:pt x="196" y="197"/>
                  </a:cubicBezTo>
                  <a:cubicBezTo>
                    <a:pt x="197" y="183"/>
                    <a:pt x="204" y="170"/>
                    <a:pt x="214" y="162"/>
                  </a:cubicBezTo>
                  <a:cubicBezTo>
                    <a:pt x="229" y="149"/>
                    <a:pt x="242" y="133"/>
                    <a:pt x="252" y="115"/>
                  </a:cubicBezTo>
                  <a:cubicBezTo>
                    <a:pt x="287" y="115"/>
                    <a:pt x="287" y="115"/>
                    <a:pt x="287" y="115"/>
                  </a:cubicBezTo>
                  <a:cubicBezTo>
                    <a:pt x="314" y="115"/>
                    <a:pt x="326" y="95"/>
                    <a:pt x="336" y="73"/>
                  </a:cubicBezTo>
                  <a:cubicBezTo>
                    <a:pt x="346" y="48"/>
                    <a:pt x="346" y="48"/>
                    <a:pt x="346" y="48"/>
                  </a:cubicBezTo>
                  <a:cubicBezTo>
                    <a:pt x="351" y="33"/>
                    <a:pt x="347" y="22"/>
                    <a:pt x="343" y="16"/>
                  </a:cubicBezTo>
                  <a:close/>
                  <a:moveTo>
                    <a:pt x="328" y="42"/>
                  </a:moveTo>
                  <a:cubicBezTo>
                    <a:pt x="318" y="66"/>
                    <a:pt x="318" y="66"/>
                    <a:pt x="318" y="66"/>
                  </a:cubicBezTo>
                  <a:cubicBezTo>
                    <a:pt x="308" y="90"/>
                    <a:pt x="299" y="95"/>
                    <a:pt x="288" y="95"/>
                  </a:cubicBezTo>
                  <a:cubicBezTo>
                    <a:pt x="262" y="95"/>
                    <a:pt x="262" y="95"/>
                    <a:pt x="262" y="95"/>
                  </a:cubicBezTo>
                  <a:cubicBezTo>
                    <a:pt x="272" y="72"/>
                    <a:pt x="278" y="47"/>
                    <a:pt x="280" y="20"/>
                  </a:cubicBezTo>
                  <a:cubicBezTo>
                    <a:pt x="302" y="20"/>
                    <a:pt x="302" y="20"/>
                    <a:pt x="302" y="20"/>
                  </a:cubicBezTo>
                  <a:cubicBezTo>
                    <a:pt x="315" y="20"/>
                    <a:pt x="324" y="23"/>
                    <a:pt x="328" y="27"/>
                  </a:cubicBezTo>
                  <a:cubicBezTo>
                    <a:pt x="330" y="31"/>
                    <a:pt x="330" y="36"/>
                    <a:pt x="328" y="42"/>
                  </a:cubicBezTo>
                  <a:close/>
                </a:path>
              </a:pathLst>
            </a:custGeom>
            <a:solidFill>
              <a:srgbClr val="F167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8570" name="íš1íďê"/>
          <p:cNvGrpSpPr/>
          <p:nvPr/>
        </p:nvGrpSpPr>
        <p:grpSpPr bwMode="auto">
          <a:xfrm>
            <a:off x="8111490" y="3675424"/>
            <a:ext cx="1162050" cy="1160463"/>
            <a:chOff x="0" y="0"/>
            <a:chExt cx="580308" cy="580308"/>
          </a:xfrm>
        </p:grpSpPr>
        <p:sp>
          <p:nvSpPr>
            <p:cNvPr id="8571" name="íṣliḋe"/>
            <p:cNvSpPr>
              <a:spLocks noChangeArrowheads="1"/>
            </p:cNvSpPr>
            <p:nvPr/>
          </p:nvSpPr>
          <p:spPr bwMode="auto">
            <a:xfrm>
              <a:off x="0" y="0"/>
              <a:ext cx="580308" cy="580308"/>
            </a:xfrm>
            <a:prstGeom prst="ellipse">
              <a:avLst/>
            </a:prstGeom>
            <a:solidFill>
              <a:schemeClr val="accent1"/>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8572" name="íśliḑê"/>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8573" name="îšļíḍê"/>
          <p:cNvSpPr>
            <a:spLocks noChangeArrowheads="1"/>
          </p:cNvSpPr>
          <p:nvPr/>
        </p:nvSpPr>
        <p:spPr bwMode="auto">
          <a:xfrm>
            <a:off x="10132695" y="2371090"/>
            <a:ext cx="13639800" cy="408813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8574" name="îšlíḋe"/>
          <p:cNvSpPr>
            <a:spLocks noChangeArrowheads="1"/>
          </p:cNvSpPr>
          <p:nvPr/>
        </p:nvSpPr>
        <p:spPr bwMode="auto">
          <a:xfrm>
            <a:off x="10812006" y="3854812"/>
            <a:ext cx="26082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buSzPct val="25000"/>
            </a:pPr>
            <a:r>
              <a:rPr lang="zh-CN" altLang="en-US" sz="4000" b="1" dirty="0">
                <a:solidFill>
                  <a:srgbClr val="000000"/>
                </a:solidFill>
                <a:latin typeface="+mn-lt"/>
                <a:ea typeface="+mn-ea"/>
                <a:cs typeface="+mn-ea"/>
                <a:sym typeface="+mn-lt"/>
              </a:rPr>
              <a:t>扶持条件</a:t>
            </a:r>
            <a:endParaRPr lang="zh-CN" altLang="en-US" b="1" dirty="0">
              <a:latin typeface="+mn-lt"/>
              <a:ea typeface="+mn-ea"/>
              <a:cs typeface="+mn-ea"/>
              <a:sym typeface="+mn-lt"/>
            </a:endParaRPr>
          </a:p>
        </p:txBody>
      </p:sp>
      <p:sp>
        <p:nvSpPr>
          <p:cNvPr id="8575" name="îsļiḍè"/>
          <p:cNvSpPr>
            <a:spLocks noChangeArrowheads="1"/>
          </p:cNvSpPr>
          <p:nvPr/>
        </p:nvSpPr>
        <p:spPr bwMode="auto">
          <a:xfrm rot="5400000">
            <a:off x="13386752" y="4217556"/>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8576" name="íŝ1ïdè"/>
          <p:cNvSpPr>
            <a:spLocks noChangeArrowheads="1"/>
          </p:cNvSpPr>
          <p:nvPr/>
        </p:nvSpPr>
        <p:spPr bwMode="auto">
          <a:xfrm>
            <a:off x="14364653" y="3561124"/>
            <a:ext cx="82105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eaLnBrk="1" hangingPunct="1">
              <a:lnSpc>
                <a:spcPct val="150000"/>
              </a:lnSpc>
              <a:buFont typeface="Wingdings" panose="05000000000000000000" pitchFamily="2" charset="2"/>
              <a:buChar char="l"/>
            </a:pPr>
            <a:r>
              <a:rPr lang="zh-CN" altLang="en-US" sz="2800" dirty="0">
                <a:latin typeface="+mn-lt"/>
                <a:ea typeface="+mn-ea"/>
                <a:cs typeface="+mn-ea"/>
                <a:sym typeface="+mn-lt"/>
              </a:rPr>
              <a:t>年营业收入不低于</a:t>
            </a:r>
            <a:r>
              <a:rPr lang="en-US" altLang="zh-CN" sz="2800" b="1" dirty="0">
                <a:solidFill>
                  <a:schemeClr val="accent1"/>
                </a:solidFill>
                <a:latin typeface="+mn-lt"/>
                <a:ea typeface="+mn-ea"/>
                <a:cs typeface="+mn-ea"/>
                <a:sym typeface="+mn-lt"/>
              </a:rPr>
              <a:t>2</a:t>
            </a:r>
            <a:r>
              <a:rPr lang="zh-CN" altLang="en-US" sz="2800" b="1" dirty="0">
                <a:solidFill>
                  <a:schemeClr val="accent1"/>
                </a:solidFill>
                <a:latin typeface="+mn-lt"/>
                <a:ea typeface="+mn-ea"/>
                <a:cs typeface="+mn-ea"/>
                <a:sym typeface="+mn-lt"/>
              </a:rPr>
              <a:t>亿元</a:t>
            </a:r>
            <a:r>
              <a:rPr lang="zh-CN" altLang="en-US" sz="2800" dirty="0">
                <a:latin typeface="+mn-lt"/>
                <a:ea typeface="+mn-ea"/>
                <a:cs typeface="+mn-ea"/>
                <a:sym typeface="+mn-lt"/>
              </a:rPr>
              <a:t>；</a:t>
            </a:r>
            <a:endParaRPr lang="zh-CN" altLang="en-US" sz="2800" dirty="0">
              <a:latin typeface="+mn-lt"/>
              <a:ea typeface="+mn-ea"/>
              <a:cs typeface="+mn-ea"/>
              <a:sym typeface="+mn-lt"/>
            </a:endParaRPr>
          </a:p>
          <a:p>
            <a:pPr marL="457200" indent="-457200" eaLnBrk="1" hangingPunct="1">
              <a:lnSpc>
                <a:spcPct val="150000"/>
              </a:lnSpc>
              <a:buFont typeface="Wingdings" panose="05000000000000000000" pitchFamily="2" charset="2"/>
              <a:buChar char="l"/>
            </a:pPr>
            <a:r>
              <a:rPr lang="zh-CN" altLang="en-US" sz="2800" dirty="0" smtClean="0">
                <a:latin typeface="+mn-lt"/>
                <a:ea typeface="+mn-ea"/>
                <a:cs typeface="+mn-ea"/>
                <a:sym typeface="+mn-lt"/>
              </a:rPr>
              <a:t> 两</a:t>
            </a:r>
            <a:r>
              <a:rPr lang="zh-CN" altLang="en-US" sz="2800" dirty="0">
                <a:latin typeface="+mn-lt"/>
                <a:ea typeface="+mn-ea"/>
                <a:cs typeface="+mn-ea"/>
                <a:sym typeface="+mn-lt"/>
              </a:rPr>
              <a:t>税地方留成不低于</a:t>
            </a:r>
            <a:r>
              <a:rPr lang="en-US" altLang="zh-CN" sz="2800" b="1" dirty="0">
                <a:solidFill>
                  <a:schemeClr val="accent1"/>
                </a:solidFill>
                <a:latin typeface="+mn-lt"/>
                <a:ea typeface="+mn-ea"/>
                <a:cs typeface="+mn-ea"/>
                <a:sym typeface="+mn-lt"/>
              </a:rPr>
              <a:t>2000万元</a:t>
            </a:r>
            <a:r>
              <a:rPr lang="zh-CN" altLang="en-US" sz="2800" dirty="0">
                <a:latin typeface="+mn-lt"/>
                <a:ea typeface="+mn-ea"/>
                <a:cs typeface="+mn-ea"/>
                <a:sym typeface="+mn-lt"/>
              </a:rPr>
              <a:t>。</a:t>
            </a:r>
            <a:endParaRPr lang="zh-CN" altLang="en-US" sz="2800" dirty="0">
              <a:latin typeface="+mn-lt"/>
              <a:ea typeface="+mn-ea"/>
              <a:cs typeface="+mn-ea"/>
              <a:sym typeface="+mn-lt"/>
            </a:endParaRPr>
          </a:p>
          <a:p>
            <a:pPr eaLnBrk="1" hangingPunct="1">
              <a:lnSpc>
                <a:spcPct val="150000"/>
              </a:lnSpc>
            </a:pPr>
            <a:r>
              <a:rPr lang="zh-CN" altLang="en-US" sz="2800" dirty="0">
                <a:latin typeface="+mn-lt"/>
                <a:ea typeface="+mn-ea"/>
                <a:cs typeface="+mn-ea"/>
                <a:sym typeface="+mn-lt"/>
              </a:rPr>
              <a:t>     其中：法律、咨询与调查、会议展览及相关服务、科学研究与技术服务业、软件和信息服务业、广播电视电影和录音制作业企业年营业收入不低于</a:t>
            </a:r>
            <a:r>
              <a:rPr lang="en-US" altLang="zh-CN" sz="2800" b="1" dirty="0">
                <a:solidFill>
                  <a:schemeClr val="accent1"/>
                </a:solidFill>
                <a:latin typeface="+mn-lt"/>
                <a:ea typeface="+mn-ea"/>
                <a:cs typeface="+mn-ea"/>
                <a:sym typeface="+mn-lt"/>
              </a:rPr>
              <a:t>8000万元</a:t>
            </a:r>
            <a:r>
              <a:rPr lang="zh-CN" altLang="en-US" sz="2800" dirty="0">
                <a:solidFill>
                  <a:schemeClr val="accent1"/>
                </a:solidFill>
                <a:latin typeface="+mn-lt"/>
                <a:ea typeface="+mn-ea"/>
                <a:cs typeface="+mn-ea"/>
                <a:sym typeface="+mn-lt"/>
              </a:rPr>
              <a:t>，</a:t>
            </a:r>
            <a:r>
              <a:rPr lang="zh-CN" altLang="en-US" sz="2800" dirty="0">
                <a:solidFill>
                  <a:schemeClr val="tx1"/>
                </a:solidFill>
                <a:latin typeface="+mn-lt"/>
                <a:ea typeface="+mn-ea"/>
                <a:cs typeface="+mn-ea"/>
                <a:sym typeface="+mn-lt"/>
              </a:rPr>
              <a:t>两税地方留成不低于</a:t>
            </a:r>
            <a:r>
              <a:rPr lang="en-US" altLang="zh-CN" sz="2800" b="1" dirty="0">
                <a:solidFill>
                  <a:schemeClr val="accent1"/>
                </a:solidFill>
                <a:latin typeface="+mn-lt"/>
                <a:ea typeface="+mn-ea"/>
                <a:cs typeface="+mn-ea"/>
                <a:sym typeface="+mn-lt"/>
              </a:rPr>
              <a:t>1000万元</a:t>
            </a:r>
            <a:endParaRPr lang="en-US" altLang="zh-CN" sz="2800" b="1" dirty="0">
              <a:solidFill>
                <a:schemeClr val="accent1"/>
              </a:solidFill>
              <a:latin typeface="+mn-lt"/>
              <a:ea typeface="+mn-ea"/>
              <a:cs typeface="+mn-ea"/>
              <a:sym typeface="+mn-lt"/>
            </a:endParaRPr>
          </a:p>
        </p:txBody>
      </p:sp>
      <p:sp>
        <p:nvSpPr>
          <p:cNvPr id="8577" name="ïsľíḋè"/>
          <p:cNvSpPr>
            <a:spLocks noChangeArrowheads="1"/>
          </p:cNvSpPr>
          <p:nvPr/>
        </p:nvSpPr>
        <p:spPr bwMode="auto">
          <a:xfrm>
            <a:off x="10134600" y="7623175"/>
            <a:ext cx="13637895" cy="4284345"/>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8578" name="îşliḍe"/>
          <p:cNvSpPr>
            <a:spLocks noChangeArrowheads="1"/>
          </p:cNvSpPr>
          <p:nvPr/>
        </p:nvSpPr>
        <p:spPr bwMode="auto">
          <a:xfrm>
            <a:off x="10401024" y="9409474"/>
            <a:ext cx="343022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smtClean="0">
                <a:solidFill>
                  <a:srgbClr val="000000"/>
                </a:solidFill>
                <a:latin typeface="+mn-lt"/>
                <a:ea typeface="+mn-ea"/>
                <a:cs typeface="+mn-ea"/>
                <a:sym typeface="+mn-lt"/>
              </a:rPr>
              <a:t>经营贡献</a:t>
            </a:r>
            <a:r>
              <a:rPr lang="zh-CN" altLang="en-US" sz="4000" b="1" dirty="0">
                <a:solidFill>
                  <a:srgbClr val="000000"/>
                </a:solidFill>
                <a:latin typeface="+mn-lt"/>
                <a:ea typeface="+mn-ea"/>
                <a:cs typeface="+mn-ea"/>
                <a:sym typeface="+mn-lt"/>
              </a:rPr>
              <a:t>奖励</a:t>
            </a:r>
            <a:endParaRPr lang="zh-CN" altLang="en-US" b="1" dirty="0">
              <a:latin typeface="+mn-lt"/>
              <a:ea typeface="+mn-ea"/>
              <a:cs typeface="+mn-ea"/>
              <a:sym typeface="+mn-lt"/>
            </a:endParaRPr>
          </a:p>
        </p:txBody>
      </p:sp>
      <p:sp>
        <p:nvSpPr>
          <p:cNvPr id="8579" name="îśḷïḓê"/>
          <p:cNvSpPr>
            <a:spLocks noChangeArrowheads="1"/>
          </p:cNvSpPr>
          <p:nvPr/>
        </p:nvSpPr>
        <p:spPr bwMode="auto">
          <a:xfrm rot="5400000">
            <a:off x="12978593" y="10034155"/>
            <a:ext cx="2340000" cy="7143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8580" name="ïŝḷiḓe"/>
          <p:cNvSpPr>
            <a:spLocks noChangeArrowheads="1"/>
          </p:cNvSpPr>
          <p:nvPr/>
        </p:nvSpPr>
        <p:spPr bwMode="auto">
          <a:xfrm>
            <a:off x="14364653" y="7854677"/>
            <a:ext cx="9674583"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两税地方留成奖励：两税地方留成</a:t>
            </a:r>
            <a:endParaRPr lang="zh-CN" altLang="en-US" sz="3200" dirty="0">
              <a:latin typeface="+mn-lt"/>
              <a:ea typeface="+mn-ea"/>
              <a:cs typeface="+mn-ea"/>
              <a:sym typeface="+mn-lt"/>
            </a:endParaRPr>
          </a:p>
          <a:p>
            <a:pPr>
              <a:lnSpc>
                <a:spcPct val="150000"/>
              </a:lnSpc>
            </a:pPr>
            <a:r>
              <a:rPr lang="en-US" altLang="zh-CN" sz="2800" dirty="0" smtClean="0">
                <a:latin typeface="+mn-lt"/>
                <a:ea typeface="+mn-ea"/>
                <a:cs typeface="+mn-ea"/>
                <a:sym typeface="+mn-lt"/>
              </a:rPr>
              <a:t>  </a:t>
            </a:r>
            <a:r>
              <a:rPr lang="en-US" altLang="zh-CN" sz="2800" b="1" dirty="0" smtClean="0">
                <a:latin typeface="+mn-lt"/>
                <a:ea typeface="+mn-ea"/>
                <a:cs typeface="+mn-ea"/>
                <a:sym typeface="+mn-lt"/>
              </a:rPr>
              <a:t>   </a:t>
            </a:r>
            <a:r>
              <a:rPr lang="zh-CN" altLang="en-US" sz="2800" b="1" dirty="0" smtClean="0">
                <a:latin typeface="+mn-lt"/>
                <a:ea typeface="+mn-ea"/>
                <a:cs typeface="+mn-ea"/>
                <a:sym typeface="+mn-lt"/>
              </a:rPr>
              <a:t>前五年：</a:t>
            </a:r>
            <a:r>
              <a:rPr lang="en-US" altLang="zh-CN" sz="2800" dirty="0" smtClean="0">
                <a:solidFill>
                  <a:schemeClr val="accent1"/>
                </a:solidFill>
                <a:latin typeface="+mn-lt"/>
                <a:ea typeface="+mn-ea"/>
                <a:cs typeface="+mn-ea"/>
                <a:sym typeface="+mn-lt"/>
              </a:rPr>
              <a:t>5000</a:t>
            </a:r>
            <a:r>
              <a:rPr lang="zh-CN" altLang="en-US" sz="2800" dirty="0">
                <a:solidFill>
                  <a:schemeClr val="accent1"/>
                </a:solidFill>
                <a:latin typeface="+mn-lt"/>
                <a:ea typeface="+mn-ea"/>
                <a:cs typeface="+mn-ea"/>
                <a:sym typeface="+mn-lt"/>
              </a:rPr>
              <a:t>万元以内</a:t>
            </a:r>
            <a:r>
              <a:rPr lang="zh-CN" altLang="en-US" sz="2800" dirty="0">
                <a:latin typeface="+mn-lt"/>
                <a:ea typeface="+mn-ea"/>
                <a:cs typeface="+mn-ea"/>
                <a:sym typeface="+mn-lt"/>
              </a:rPr>
              <a:t>部分，奖励比例</a:t>
            </a:r>
            <a:r>
              <a:rPr lang="en-US" altLang="zh-CN" sz="2800" b="1" dirty="0">
                <a:solidFill>
                  <a:schemeClr val="accent1"/>
                </a:solidFill>
                <a:latin typeface="+mn-lt"/>
                <a:ea typeface="+mn-ea"/>
                <a:cs typeface="+mn-ea"/>
                <a:sym typeface="+mn-lt"/>
              </a:rPr>
              <a:t>70%</a:t>
            </a:r>
            <a:r>
              <a:rPr lang="zh-CN" altLang="en-US" sz="2800" dirty="0">
                <a:latin typeface="+mn-lt"/>
                <a:ea typeface="+mn-ea"/>
                <a:cs typeface="+mn-ea"/>
                <a:sym typeface="+mn-lt"/>
              </a:rPr>
              <a:t>；</a:t>
            </a:r>
            <a:endParaRPr lang="zh-CN" altLang="en-US" sz="3200" dirty="0">
              <a:latin typeface="+mn-lt"/>
              <a:ea typeface="+mn-ea"/>
              <a:cs typeface="+mn-ea"/>
              <a:sym typeface="+mn-lt"/>
            </a:endParaRPr>
          </a:p>
          <a:p>
            <a:pPr>
              <a:lnSpc>
                <a:spcPct val="150000"/>
              </a:lnSpc>
            </a:pPr>
            <a:r>
              <a:rPr lang="en-US" altLang="zh-CN" sz="2800" dirty="0" smtClean="0">
                <a:solidFill>
                  <a:schemeClr val="accent1"/>
                </a:solidFill>
                <a:latin typeface="+mn-lt"/>
                <a:ea typeface="+mn-ea"/>
                <a:cs typeface="+mn-ea"/>
                <a:sym typeface="+mn-lt"/>
              </a:rPr>
              <a:t>                   5000</a:t>
            </a:r>
            <a:r>
              <a:rPr lang="zh-CN" altLang="en-US" sz="2800" dirty="0">
                <a:solidFill>
                  <a:schemeClr val="accent1"/>
                </a:solidFill>
                <a:latin typeface="+mn-lt"/>
                <a:ea typeface="+mn-ea"/>
                <a:cs typeface="+mn-ea"/>
                <a:sym typeface="+mn-lt"/>
              </a:rPr>
              <a:t>万元以上</a:t>
            </a:r>
            <a:r>
              <a:rPr lang="zh-CN" altLang="en-US" sz="2800" dirty="0">
                <a:latin typeface="+mn-lt"/>
                <a:ea typeface="+mn-ea"/>
                <a:cs typeface="+mn-ea"/>
                <a:sym typeface="+mn-lt"/>
              </a:rPr>
              <a:t>部分，奖励比例</a:t>
            </a:r>
            <a:r>
              <a:rPr lang="en-US" altLang="zh-CN" sz="2800" b="1" dirty="0">
                <a:solidFill>
                  <a:schemeClr val="accent1"/>
                </a:solidFill>
                <a:latin typeface="+mn-lt"/>
                <a:ea typeface="+mn-ea"/>
                <a:cs typeface="+mn-ea"/>
                <a:sym typeface="+mn-lt"/>
              </a:rPr>
              <a:t>80%</a:t>
            </a:r>
            <a:r>
              <a:rPr lang="zh-CN" altLang="en-US" sz="2800" dirty="0">
                <a:latin typeface="+mn-lt"/>
                <a:ea typeface="+mn-ea"/>
                <a:cs typeface="+mn-ea"/>
                <a:sym typeface="+mn-lt"/>
              </a:rPr>
              <a:t>。</a:t>
            </a:r>
            <a:endParaRPr lang="zh-CN" altLang="en-US" sz="2800" dirty="0">
              <a:latin typeface="+mn-lt"/>
              <a:ea typeface="+mn-ea"/>
              <a:cs typeface="+mn-ea"/>
              <a:sym typeface="+mn-lt"/>
            </a:endParaRPr>
          </a:p>
          <a:p>
            <a:pPr>
              <a:lnSpc>
                <a:spcPct val="150000"/>
              </a:lnSpc>
            </a:pPr>
            <a:r>
              <a:rPr lang="zh-CN" altLang="en-US" sz="2800" dirty="0">
                <a:latin typeface="+mn-lt"/>
                <a:ea typeface="+mn-ea"/>
                <a:cs typeface="+mn-ea"/>
                <a:sym typeface="+mn-lt"/>
              </a:rPr>
              <a:t>     </a:t>
            </a:r>
            <a:r>
              <a:rPr lang="zh-CN" altLang="en-US" sz="2800" b="1" dirty="0">
                <a:latin typeface="+mn-lt"/>
                <a:ea typeface="+mn-ea"/>
                <a:cs typeface="+mn-ea"/>
                <a:sym typeface="+mn-lt"/>
              </a:rPr>
              <a:t>后五年：</a:t>
            </a:r>
            <a:r>
              <a:rPr lang="en-US" altLang="zh-CN" sz="2800" dirty="0" smtClean="0">
                <a:solidFill>
                  <a:schemeClr val="accent1"/>
                </a:solidFill>
                <a:latin typeface="+mn-lt"/>
                <a:ea typeface="+mn-ea"/>
                <a:cs typeface="+mn-ea"/>
                <a:sym typeface="+mn-lt"/>
              </a:rPr>
              <a:t>5000</a:t>
            </a:r>
            <a:r>
              <a:rPr lang="zh-CN" altLang="en-US" sz="2800" dirty="0">
                <a:solidFill>
                  <a:schemeClr val="accent1"/>
                </a:solidFill>
                <a:latin typeface="+mn-lt"/>
                <a:ea typeface="+mn-ea"/>
                <a:cs typeface="+mn-ea"/>
                <a:sym typeface="+mn-lt"/>
              </a:rPr>
              <a:t>万元以内</a:t>
            </a:r>
            <a:r>
              <a:rPr lang="zh-CN" altLang="en-US" sz="2800" dirty="0">
                <a:latin typeface="+mn-lt"/>
                <a:ea typeface="+mn-ea"/>
                <a:cs typeface="+mn-ea"/>
                <a:sym typeface="+mn-lt"/>
              </a:rPr>
              <a:t>部分，奖励比例</a:t>
            </a:r>
            <a:r>
              <a:rPr lang="en-US" altLang="zh-CN" sz="2800" b="1" dirty="0">
                <a:solidFill>
                  <a:schemeClr val="accent1"/>
                </a:solidFill>
                <a:latin typeface="+mn-lt"/>
                <a:ea typeface="+mn-ea"/>
                <a:cs typeface="+mn-ea"/>
                <a:sym typeface="+mn-lt"/>
              </a:rPr>
              <a:t>35%</a:t>
            </a:r>
            <a:r>
              <a:rPr lang="zh-CN" altLang="en-US" sz="2800" dirty="0">
                <a:latin typeface="+mn-lt"/>
                <a:ea typeface="+mn-ea"/>
                <a:cs typeface="+mn-ea"/>
                <a:sym typeface="+mn-lt"/>
              </a:rPr>
              <a:t>；</a:t>
            </a:r>
            <a:endParaRPr lang="zh-CN" altLang="en-US" sz="2800" dirty="0">
              <a:latin typeface="+mn-lt"/>
              <a:ea typeface="+mn-ea"/>
              <a:cs typeface="+mn-ea"/>
              <a:sym typeface="+mn-lt"/>
            </a:endParaRPr>
          </a:p>
          <a:p>
            <a:pPr>
              <a:lnSpc>
                <a:spcPct val="150000"/>
              </a:lnSpc>
            </a:pPr>
            <a:r>
              <a:rPr lang="en-US" altLang="zh-CN" sz="2800" dirty="0" smtClean="0">
                <a:solidFill>
                  <a:schemeClr val="accent1"/>
                </a:solidFill>
                <a:latin typeface="+mn-lt"/>
                <a:ea typeface="+mn-ea"/>
                <a:cs typeface="+mn-ea"/>
                <a:sym typeface="+mn-lt"/>
              </a:rPr>
              <a:t>                   5000</a:t>
            </a:r>
            <a:r>
              <a:rPr lang="zh-CN" altLang="en-US" sz="2800" dirty="0">
                <a:solidFill>
                  <a:schemeClr val="accent1"/>
                </a:solidFill>
                <a:latin typeface="+mn-lt"/>
                <a:ea typeface="+mn-ea"/>
                <a:cs typeface="+mn-ea"/>
                <a:sym typeface="+mn-lt"/>
              </a:rPr>
              <a:t>万元以上</a:t>
            </a:r>
            <a:r>
              <a:rPr lang="zh-CN" altLang="en-US" sz="2800" dirty="0">
                <a:latin typeface="+mn-lt"/>
                <a:ea typeface="+mn-ea"/>
                <a:cs typeface="+mn-ea"/>
                <a:sym typeface="+mn-lt"/>
              </a:rPr>
              <a:t>部分，奖励比例</a:t>
            </a:r>
            <a:r>
              <a:rPr lang="en-US" altLang="zh-CN" sz="2800" b="1" dirty="0">
                <a:solidFill>
                  <a:schemeClr val="accent1"/>
                </a:solidFill>
                <a:latin typeface="+mn-lt"/>
                <a:ea typeface="+mn-ea"/>
                <a:cs typeface="+mn-ea"/>
                <a:sym typeface="+mn-lt"/>
              </a:rPr>
              <a:t>40%</a:t>
            </a:r>
            <a:r>
              <a:rPr lang="zh-CN" altLang="en-US" sz="3600" dirty="0">
                <a:latin typeface="+mn-lt"/>
                <a:ea typeface="+mn-ea"/>
                <a:cs typeface="+mn-ea"/>
                <a:sym typeface="+mn-lt"/>
              </a:rPr>
              <a:t>。</a:t>
            </a:r>
            <a:endParaRPr lang="zh-CN" altLang="en-US" sz="3600" dirty="0">
              <a:latin typeface="+mn-lt"/>
              <a:ea typeface="+mn-ea"/>
              <a:cs typeface="+mn-ea"/>
              <a:sym typeface="+mn-lt"/>
            </a:endParaRPr>
          </a:p>
          <a:p>
            <a:pPr marL="0" indent="0">
              <a:lnSpc>
                <a:spcPct val="150000"/>
              </a:lnSpc>
              <a:buFont typeface="Wingdings" panose="05000000000000000000" pitchFamily="2" charset="2"/>
              <a:buNone/>
            </a:pPr>
            <a:endParaRPr lang="zh-CN" altLang="en-US" sz="2800" dirty="0">
              <a:latin typeface="+mn-lt"/>
              <a:ea typeface="+mn-ea"/>
              <a:cs typeface="+mn-ea"/>
              <a:sym typeface="+mn-lt"/>
            </a:endParaRPr>
          </a:p>
        </p:txBody>
      </p:sp>
      <p:grpSp>
        <p:nvGrpSpPr>
          <p:cNvPr id="8581" name="íṩḷïḍé"/>
          <p:cNvGrpSpPr/>
          <p:nvPr/>
        </p:nvGrpSpPr>
        <p:grpSpPr bwMode="auto">
          <a:xfrm>
            <a:off x="8111490" y="9526949"/>
            <a:ext cx="1162050" cy="1162050"/>
            <a:chOff x="0" y="0"/>
            <a:chExt cx="580308" cy="580308"/>
          </a:xfrm>
        </p:grpSpPr>
        <p:sp>
          <p:nvSpPr>
            <p:cNvPr id="8582" name="îs1îdê"/>
            <p:cNvSpPr>
              <a:spLocks noChangeArrowheads="1"/>
            </p:cNvSpPr>
            <p:nvPr/>
          </p:nvSpPr>
          <p:spPr bwMode="auto">
            <a:xfrm>
              <a:off x="0" y="0"/>
              <a:ext cx="580308" cy="580308"/>
            </a:xfrm>
            <a:prstGeom prst="ellipse">
              <a:avLst/>
            </a:prstGeom>
            <a:solidFill>
              <a:srgbClr val="FCDE02"/>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8583" name="îšļîḋè"/>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sp>
        <p:nvSpPr>
          <p:cNvPr id="8585" name="标题 1"/>
          <p:cNvSpPr>
            <a:spLocks noGrp="1" noChangeArrowheads="1"/>
          </p:cNvSpPr>
          <p:nvPr>
            <p:ph type="title" idx="4294967295"/>
          </p:nvPr>
        </p:nvSpPr>
        <p:spPr bwMode="auto">
          <a:xfrm>
            <a:off x="2658635" y="1148732"/>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a:latin typeface="+mn-lt"/>
                <a:ea typeface="+mn-ea"/>
                <a:cs typeface="+mn-ea"/>
                <a:sym typeface="+mn-lt"/>
              </a:rPr>
              <a:t>市级总部扶持政策（总部企业）</a:t>
            </a:r>
            <a:endParaRPr lang="zh-CN" altLang="en-US" sz="2800" b="1" dirty="0">
              <a:solidFill>
                <a:schemeClr val="accent2"/>
              </a:solidFill>
              <a:latin typeface="+mn-lt"/>
              <a:ea typeface="+mn-ea"/>
              <a:cs typeface="+mn-ea"/>
              <a:sym typeface="+mn-lt"/>
            </a:endParaRPr>
          </a:p>
        </p:txBody>
      </p:sp>
      <p:grpSp>
        <p:nvGrpSpPr>
          <p:cNvPr id="8586"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8587"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88"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89"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0"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1"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2"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3"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4"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5"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6"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7"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8598"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599"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8600" name="íŝ1ïdè"/>
          <p:cNvSpPr>
            <a:spLocks noChangeArrowheads="1"/>
          </p:cNvSpPr>
          <p:nvPr/>
        </p:nvSpPr>
        <p:spPr bwMode="auto">
          <a:xfrm>
            <a:off x="14897100" y="9750787"/>
            <a:ext cx="86106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eaLnBrk="1" hangingPunct="1">
              <a:lnSpc>
                <a:spcPct val="150000"/>
              </a:lnSpc>
              <a:buFont typeface="Arial" panose="02080604020202020204" pitchFamily="34" charset="0"/>
              <a:buChar char="•"/>
            </a:pPr>
            <a:endParaRPr lang="zh-CN" altLang="en-US" sz="2400">
              <a:latin typeface="+mn-lt"/>
              <a:ea typeface="+mn-ea"/>
              <a:cs typeface="+mn-ea"/>
              <a:sym typeface="+mn-lt"/>
            </a:endParaRPr>
          </a:p>
        </p:txBody>
      </p:sp>
      <p:sp>
        <p:nvSpPr>
          <p:cNvPr id="8601" name="矩形 1"/>
          <p:cNvSpPr>
            <a:spLocks noChangeArrowheads="1"/>
          </p:cNvSpPr>
          <p:nvPr/>
        </p:nvSpPr>
        <p:spPr bwMode="auto">
          <a:xfrm>
            <a:off x="2658635" y="1848819"/>
            <a:ext cx="46307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chemeClr val="accent2"/>
                </a:solidFill>
                <a:latin typeface="+mn-lt"/>
                <a:ea typeface="+mn-ea"/>
                <a:cs typeface="+mn-ea"/>
                <a:sym typeface="+mn-lt"/>
              </a:rPr>
              <a:t>厦委发〔</a:t>
            </a:r>
            <a:r>
              <a:rPr lang="en-US" altLang="zh-CN" sz="2800" b="1">
                <a:solidFill>
                  <a:schemeClr val="accent2"/>
                </a:solidFill>
                <a:latin typeface="+mn-lt"/>
                <a:ea typeface="+mn-ea"/>
                <a:cs typeface="+mn-ea"/>
                <a:sym typeface="+mn-lt"/>
              </a:rPr>
              <a:t>2020〕12</a:t>
            </a:r>
            <a:r>
              <a:rPr lang="zh-CN" altLang="en-US" sz="2800" b="1">
                <a:solidFill>
                  <a:schemeClr val="accent2"/>
                </a:solidFill>
                <a:latin typeface="+mn-lt"/>
                <a:ea typeface="+mn-ea"/>
                <a:cs typeface="+mn-ea"/>
                <a:sym typeface="+mn-lt"/>
              </a:rPr>
              <a:t>号</a:t>
            </a:r>
            <a:endParaRPr lang="zh-CN" altLang="en-US" sz="2800" b="1">
              <a:solidFill>
                <a:srgbClr val="000000"/>
              </a:solidFill>
              <a:latin typeface="+mn-lt"/>
              <a:ea typeface="+mn-ea"/>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îšļíḍê"/>
          <p:cNvSpPr>
            <a:spLocks noChangeArrowheads="1"/>
          </p:cNvSpPr>
          <p:nvPr/>
        </p:nvSpPr>
        <p:spPr bwMode="auto">
          <a:xfrm>
            <a:off x="10079911" y="3272155"/>
            <a:ext cx="13169900" cy="1909763"/>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9225" name="îsļiḍè"/>
          <p:cNvSpPr>
            <a:spLocks noChangeArrowheads="1"/>
          </p:cNvSpPr>
          <p:nvPr/>
        </p:nvSpPr>
        <p:spPr bwMode="auto">
          <a:xfrm rot="5400000">
            <a:off x="13300154" y="4188937"/>
            <a:ext cx="1382713" cy="698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
        <p:nvSpPr>
          <p:cNvPr id="9226" name="íŝ1ïdè"/>
          <p:cNvSpPr>
            <a:spLocks noChangeArrowheads="1"/>
          </p:cNvSpPr>
          <p:nvPr/>
        </p:nvSpPr>
        <p:spPr bwMode="auto">
          <a:xfrm>
            <a:off x="14639211" y="3532505"/>
            <a:ext cx="821055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eaLnBrk="1" hangingPunct="1">
              <a:lnSpc>
                <a:spcPct val="150000"/>
              </a:lnSpc>
              <a:buFont typeface="Wingdings" panose="05000000000000000000" pitchFamily="2" charset="2"/>
              <a:buChar char="l"/>
            </a:pPr>
            <a:r>
              <a:rPr lang="zh-CN" altLang="en-US" sz="2800" dirty="0">
                <a:latin typeface="+mn-lt"/>
                <a:ea typeface="+mn-ea"/>
                <a:cs typeface="+mn-ea"/>
                <a:sym typeface="+mn-lt"/>
              </a:rPr>
              <a:t>年营业收入不低于</a:t>
            </a:r>
            <a:r>
              <a:rPr lang="zh-CN" altLang="en-US" sz="2800" b="1" dirty="0">
                <a:solidFill>
                  <a:schemeClr val="accent1"/>
                </a:solidFill>
                <a:latin typeface="+mn-lt"/>
                <a:ea typeface="+mn-ea"/>
                <a:cs typeface="+mn-ea"/>
                <a:sym typeface="+mn-lt"/>
              </a:rPr>
              <a:t>5000万元</a:t>
            </a:r>
            <a:r>
              <a:rPr lang="zh-CN" altLang="en-US" sz="2800" dirty="0">
                <a:latin typeface="+mn-lt"/>
                <a:ea typeface="+mn-ea"/>
                <a:cs typeface="+mn-ea"/>
                <a:sym typeface="+mn-lt"/>
              </a:rPr>
              <a:t>；</a:t>
            </a:r>
            <a:endParaRPr lang="zh-CN" altLang="en-US" sz="2800" dirty="0">
              <a:latin typeface="+mn-lt"/>
              <a:ea typeface="+mn-ea"/>
              <a:cs typeface="+mn-ea"/>
              <a:sym typeface="+mn-lt"/>
            </a:endParaRPr>
          </a:p>
          <a:p>
            <a:pPr marL="457200" indent="-457200" eaLnBrk="1" hangingPunct="1">
              <a:lnSpc>
                <a:spcPct val="150000"/>
              </a:lnSpc>
              <a:buFont typeface="Wingdings" panose="05000000000000000000" pitchFamily="2" charset="2"/>
              <a:buChar char="l"/>
            </a:pPr>
            <a:r>
              <a:rPr lang="zh-CN" altLang="en-US" sz="2800" dirty="0">
                <a:latin typeface="+mn-lt"/>
                <a:ea typeface="+mn-ea"/>
                <a:cs typeface="+mn-ea"/>
                <a:sym typeface="+mn-lt"/>
              </a:rPr>
              <a:t>两税地方留成不低于</a:t>
            </a:r>
            <a:r>
              <a:rPr lang="zh-CN" altLang="en-US" sz="2800" b="1" dirty="0">
                <a:solidFill>
                  <a:schemeClr val="accent1"/>
                </a:solidFill>
                <a:latin typeface="+mn-lt"/>
                <a:ea typeface="+mn-ea"/>
                <a:cs typeface="+mn-ea"/>
                <a:sym typeface="+mn-lt"/>
              </a:rPr>
              <a:t>500万元</a:t>
            </a:r>
            <a:r>
              <a:rPr lang="zh-CN" altLang="en-US" sz="2800" dirty="0">
                <a:latin typeface="+mn-lt"/>
                <a:ea typeface="+mn-ea"/>
                <a:cs typeface="+mn-ea"/>
                <a:sym typeface="+mn-lt"/>
              </a:rPr>
              <a:t>。</a:t>
            </a:r>
            <a:endParaRPr lang="zh-CN" altLang="en-US" sz="2800" dirty="0">
              <a:latin typeface="+mn-lt"/>
              <a:ea typeface="+mn-ea"/>
              <a:cs typeface="+mn-ea"/>
              <a:sym typeface="+mn-lt"/>
            </a:endParaRPr>
          </a:p>
        </p:txBody>
      </p:sp>
      <p:sp>
        <p:nvSpPr>
          <p:cNvPr id="9234" name="标题 1"/>
          <p:cNvSpPr>
            <a:spLocks noGrp="1" noChangeArrowheads="1"/>
          </p:cNvSpPr>
          <p:nvPr>
            <p:ph type="title" idx="4294967295"/>
          </p:nvPr>
        </p:nvSpPr>
        <p:spPr bwMode="auto">
          <a:xfrm>
            <a:off x="2614613" y="1153266"/>
            <a:ext cx="165973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a:latin typeface="+mn-lt"/>
                <a:ea typeface="+mn-ea"/>
                <a:cs typeface="+mn-ea"/>
                <a:sym typeface="+mn-lt"/>
              </a:rPr>
              <a:t>市级总部扶持政策（成长型企业）</a:t>
            </a:r>
            <a:endParaRPr lang="zh-CN" altLang="en-US" sz="2800" b="1" dirty="0">
              <a:solidFill>
                <a:schemeClr val="accent2"/>
              </a:solidFill>
              <a:latin typeface="+mn-lt"/>
              <a:ea typeface="+mn-ea"/>
              <a:cs typeface="+mn-ea"/>
              <a:sym typeface="+mn-lt"/>
            </a:endParaRPr>
          </a:p>
        </p:txBody>
      </p:sp>
      <p:sp>
        <p:nvSpPr>
          <p:cNvPr id="9249" name="矩形 1"/>
          <p:cNvSpPr>
            <a:spLocks noChangeArrowheads="1"/>
          </p:cNvSpPr>
          <p:nvPr/>
        </p:nvSpPr>
        <p:spPr bwMode="auto">
          <a:xfrm>
            <a:off x="2614613" y="1853353"/>
            <a:ext cx="46307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chemeClr val="accent2"/>
                </a:solidFill>
                <a:latin typeface="+mn-lt"/>
                <a:ea typeface="+mn-ea"/>
                <a:cs typeface="+mn-ea"/>
                <a:sym typeface="+mn-lt"/>
              </a:rPr>
              <a:t>厦委发〔</a:t>
            </a:r>
            <a:r>
              <a:rPr lang="en-US" altLang="zh-CN" sz="2800" b="1">
                <a:solidFill>
                  <a:schemeClr val="accent2"/>
                </a:solidFill>
                <a:latin typeface="+mn-lt"/>
                <a:ea typeface="+mn-ea"/>
                <a:cs typeface="+mn-ea"/>
                <a:sym typeface="+mn-lt"/>
              </a:rPr>
              <a:t>2020〕12</a:t>
            </a:r>
            <a:r>
              <a:rPr lang="zh-CN" altLang="en-US" sz="2800" b="1">
                <a:solidFill>
                  <a:schemeClr val="accent2"/>
                </a:solidFill>
                <a:latin typeface="+mn-lt"/>
                <a:ea typeface="+mn-ea"/>
                <a:cs typeface="+mn-ea"/>
                <a:sym typeface="+mn-lt"/>
              </a:rPr>
              <a:t>号</a:t>
            </a:r>
            <a:endParaRPr lang="zh-CN" altLang="en-US" sz="2800" b="1" dirty="0">
              <a:solidFill>
                <a:srgbClr val="000000"/>
              </a:solidFill>
              <a:latin typeface="+mn-lt"/>
              <a:ea typeface="+mn-ea"/>
              <a:cs typeface="+mn-ea"/>
              <a:sym typeface="+mn-lt"/>
            </a:endParaRPr>
          </a:p>
        </p:txBody>
      </p:sp>
      <p:grpSp>
        <p:nvGrpSpPr>
          <p:cNvPr id="2" name="组合 1"/>
          <p:cNvGrpSpPr/>
          <p:nvPr/>
        </p:nvGrpSpPr>
        <p:grpSpPr>
          <a:xfrm>
            <a:off x="723900" y="3826193"/>
            <a:ext cx="8686800" cy="7013575"/>
            <a:chOff x="723900" y="3178175"/>
            <a:chExt cx="8686800" cy="7013575"/>
          </a:xfrm>
        </p:grpSpPr>
        <p:sp>
          <p:nvSpPr>
            <p:cNvPr id="9218" name="直接连接符 3"/>
            <p:cNvSpPr>
              <a:spLocks noChangeShapeType="1"/>
            </p:cNvSpPr>
            <p:nvPr/>
          </p:nvSpPr>
          <p:spPr bwMode="auto">
            <a:xfrm>
              <a:off x="8829675" y="3178175"/>
              <a:ext cx="0" cy="7013575"/>
            </a:xfrm>
            <a:prstGeom prst="line">
              <a:avLst/>
            </a:prstGeom>
            <a:noFill/>
            <a:ln w="3175" cap="rnd" cmpd="sng">
              <a:solidFill>
                <a:srgbClr val="BFBFBF"/>
              </a:solidFill>
              <a:round/>
            </a:ln>
            <a:extLst>
              <a:ext uri="{909E8E84-426E-40DD-AFC4-6F175D3DCCD1}">
                <a14:hiddenFill xmlns:a14="http://schemas.microsoft.com/office/drawing/2010/main">
                  <a:noFill/>
                </a14:hiddenFill>
              </a:ext>
            </a:extLst>
          </p:spPr>
          <p:txBody>
            <a:bodyPr/>
            <a:lstStyle/>
            <a:p>
              <a:endParaRPr lang="zh-CN" altLang="zh-CN">
                <a:solidFill>
                  <a:srgbClr val="000000"/>
                </a:solidFill>
                <a:latin typeface="+mn-lt"/>
                <a:ea typeface="+mn-ea"/>
                <a:cs typeface="+mn-ea"/>
                <a:sym typeface="+mn-lt"/>
              </a:endParaRPr>
            </a:p>
          </p:txBody>
        </p:sp>
        <p:sp>
          <p:nvSpPr>
            <p:cNvPr id="9219" name="îSḻíďè"/>
            <p:cNvSpPr>
              <a:spLocks noChangeArrowheads="1"/>
            </p:cNvSpPr>
            <p:nvPr/>
          </p:nvSpPr>
          <p:spPr bwMode="auto">
            <a:xfrm>
              <a:off x="1320800" y="3178175"/>
              <a:ext cx="7508875" cy="7013575"/>
            </a:xfrm>
            <a:custGeom>
              <a:avLst/>
              <a:gdLst>
                <a:gd name="T0" fmla="*/ 7508875 w 2365"/>
                <a:gd name="T1" fmla="*/ 7013575 h 2209"/>
                <a:gd name="T2" fmla="*/ 0 w 2365"/>
                <a:gd name="T3" fmla="*/ 3505200 h 2209"/>
                <a:gd name="T4" fmla="*/ 7508875 w 2365"/>
                <a:gd name="T5" fmla="*/ 0 h 2209"/>
                <a:gd name="T6" fmla="*/ 7508875 w 2365"/>
                <a:gd name="T7" fmla="*/ 7013575 h 2209"/>
                <a:gd name="T8" fmla="*/ 0 60000 65536"/>
                <a:gd name="T9" fmla="*/ 0 60000 65536"/>
                <a:gd name="T10" fmla="*/ 0 60000 65536"/>
                <a:gd name="T11" fmla="*/ 0 60000 65536"/>
                <a:gd name="T12" fmla="*/ 0 w 2365"/>
                <a:gd name="T13" fmla="*/ 0 h 2209"/>
                <a:gd name="T14" fmla="*/ 2365 w 2365"/>
                <a:gd name="T15" fmla="*/ 2209 h 2209"/>
              </a:gdLst>
              <a:ahLst/>
              <a:cxnLst>
                <a:cxn ang="T8">
                  <a:pos x="T0" y="T1"/>
                </a:cxn>
                <a:cxn ang="T9">
                  <a:pos x="T2" y="T3"/>
                </a:cxn>
                <a:cxn ang="T10">
                  <a:pos x="T4" y="T5"/>
                </a:cxn>
                <a:cxn ang="T11">
                  <a:pos x="T6" y="T7"/>
                </a:cxn>
              </a:cxnLst>
              <a:rect l="T12" t="T13" r="T14" b="T15"/>
              <a:pathLst>
                <a:path w="2365" h="2209">
                  <a:moveTo>
                    <a:pt x="2365" y="2209"/>
                  </a:moveTo>
                  <a:lnTo>
                    <a:pt x="0" y="1104"/>
                  </a:lnTo>
                  <a:lnTo>
                    <a:pt x="2365" y="0"/>
                  </a:lnTo>
                  <a:lnTo>
                    <a:pt x="2365" y="2209"/>
                  </a:lnTo>
                  <a:close/>
                </a:path>
              </a:pathLst>
            </a:custGeom>
            <a:gradFill rotWithShape="1">
              <a:gsLst>
                <a:gs pos="0">
                  <a:srgbClr val="F2F2F2"/>
                </a:gs>
                <a:gs pos="100000">
                  <a:srgbClr val="D8D8D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solidFill>
                  <a:srgbClr val="000000"/>
                </a:solidFill>
                <a:latin typeface="+mn-lt"/>
                <a:ea typeface="+mn-ea"/>
                <a:cs typeface="+mn-ea"/>
                <a:sym typeface="+mn-lt"/>
              </a:endParaRPr>
            </a:p>
          </p:txBody>
        </p:sp>
        <p:grpSp>
          <p:nvGrpSpPr>
            <p:cNvPr id="9220" name="íš1íďê"/>
            <p:cNvGrpSpPr/>
            <p:nvPr/>
          </p:nvGrpSpPr>
          <p:grpSpPr bwMode="auto">
            <a:xfrm>
              <a:off x="8248650" y="3178175"/>
              <a:ext cx="1162050" cy="1160463"/>
              <a:chOff x="0" y="0"/>
              <a:chExt cx="580308" cy="580308"/>
            </a:xfrm>
          </p:grpSpPr>
          <p:sp>
            <p:nvSpPr>
              <p:cNvPr id="9221" name="íṣliḋe"/>
              <p:cNvSpPr>
                <a:spLocks noChangeArrowheads="1"/>
              </p:cNvSpPr>
              <p:nvPr/>
            </p:nvSpPr>
            <p:spPr bwMode="auto">
              <a:xfrm>
                <a:off x="0" y="0"/>
                <a:ext cx="580308" cy="580308"/>
              </a:xfrm>
              <a:prstGeom prst="ellipse">
                <a:avLst/>
              </a:prstGeom>
              <a:solidFill>
                <a:schemeClr val="accent1"/>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9222" name="íśliḑê"/>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9231" name="íṩḷïḍé"/>
            <p:cNvGrpSpPr/>
            <p:nvPr/>
          </p:nvGrpSpPr>
          <p:grpSpPr bwMode="auto">
            <a:xfrm>
              <a:off x="8248650" y="9029700"/>
              <a:ext cx="1162050" cy="1162050"/>
              <a:chOff x="0" y="0"/>
              <a:chExt cx="580308" cy="580308"/>
            </a:xfrm>
          </p:grpSpPr>
          <p:sp>
            <p:nvSpPr>
              <p:cNvPr id="9232" name="îs1îdê"/>
              <p:cNvSpPr>
                <a:spLocks noChangeArrowheads="1"/>
              </p:cNvSpPr>
              <p:nvPr/>
            </p:nvSpPr>
            <p:spPr bwMode="auto">
              <a:xfrm>
                <a:off x="0" y="0"/>
                <a:ext cx="580308" cy="580308"/>
              </a:xfrm>
              <a:prstGeom prst="ellipse">
                <a:avLst/>
              </a:prstGeom>
              <a:solidFill>
                <a:srgbClr val="FCDE02"/>
              </a:solidFill>
              <a:ln w="28575" cap="rnd" cmpd="sng">
                <a:solidFill>
                  <a:schemeClr val="bg1"/>
                </a:solidFill>
                <a:round/>
              </a:ln>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400" b="1">
                  <a:solidFill>
                    <a:schemeClr val="bg1"/>
                  </a:solidFill>
                  <a:latin typeface="+mn-lt"/>
                  <a:ea typeface="+mn-ea"/>
                  <a:cs typeface="+mn-ea"/>
                  <a:sym typeface="+mn-lt"/>
                </a:endParaRPr>
              </a:p>
            </p:txBody>
          </p:sp>
          <p:sp>
            <p:nvSpPr>
              <p:cNvPr id="9233" name="îšļîḋè"/>
              <p:cNvSpPr>
                <a:spLocks noChangeArrowheads="1"/>
              </p:cNvSpPr>
              <p:nvPr/>
            </p:nvSpPr>
            <p:spPr bwMode="auto">
              <a:xfrm>
                <a:off x="155997" y="130356"/>
                <a:ext cx="268315" cy="319596"/>
              </a:xfrm>
              <a:custGeom>
                <a:avLst/>
                <a:gdLst>
                  <a:gd name="T0" fmla="*/ 462441 w 462441"/>
                  <a:gd name="T1" fmla="*/ 354689 h 550823"/>
                  <a:gd name="T2" fmla="*/ 341031 w 462441"/>
                  <a:gd name="T3" fmla="*/ 488886 h 550823"/>
                  <a:gd name="T4" fmla="*/ 285493 w 462441"/>
                  <a:gd name="T5" fmla="*/ 370173 h 550823"/>
                  <a:gd name="T6" fmla="*/ 166586 w 462441"/>
                  <a:gd name="T7" fmla="*/ 92985 h 550823"/>
                  <a:gd name="T8" fmla="*/ 196302 w 462441"/>
                  <a:gd name="T9" fmla="*/ 109739 h 550823"/>
                  <a:gd name="T10" fmla="*/ 207930 w 462441"/>
                  <a:gd name="T11" fmla="*/ 108450 h 550823"/>
                  <a:gd name="T12" fmla="*/ 237645 w 462441"/>
                  <a:gd name="T13" fmla="*/ 152268 h 550823"/>
                  <a:gd name="T14" fmla="*/ 200178 w 462441"/>
                  <a:gd name="T15" fmla="*/ 145824 h 550823"/>
                  <a:gd name="T16" fmla="*/ 184674 w 462441"/>
                  <a:gd name="T17" fmla="*/ 138091 h 550823"/>
                  <a:gd name="T18" fmla="*/ 160126 w 462441"/>
                  <a:gd name="T19" fmla="*/ 140669 h 550823"/>
                  <a:gd name="T20" fmla="*/ 185966 w 462441"/>
                  <a:gd name="T21" fmla="*/ 167733 h 550823"/>
                  <a:gd name="T22" fmla="*/ 231185 w 462441"/>
                  <a:gd name="T23" fmla="*/ 190930 h 550823"/>
                  <a:gd name="T24" fmla="*/ 240229 w 462441"/>
                  <a:gd name="T25" fmla="*/ 216706 h 550823"/>
                  <a:gd name="T26" fmla="*/ 227309 w 462441"/>
                  <a:gd name="T27" fmla="*/ 245058 h 550823"/>
                  <a:gd name="T28" fmla="*/ 196302 w 462441"/>
                  <a:gd name="T29" fmla="*/ 257946 h 550823"/>
                  <a:gd name="T30" fmla="*/ 166586 w 462441"/>
                  <a:gd name="T31" fmla="*/ 272122 h 550823"/>
                  <a:gd name="T32" fmla="*/ 161418 w 462441"/>
                  <a:gd name="T33" fmla="*/ 252791 h 550823"/>
                  <a:gd name="T34" fmla="*/ 157542 w 462441"/>
                  <a:gd name="T35" fmla="*/ 256657 h 550823"/>
                  <a:gd name="T36" fmla="*/ 127826 w 462441"/>
                  <a:gd name="T37" fmla="*/ 212839 h 550823"/>
                  <a:gd name="T38" fmla="*/ 165294 w 462441"/>
                  <a:gd name="T39" fmla="*/ 219283 h 550823"/>
                  <a:gd name="T40" fmla="*/ 180798 w 462441"/>
                  <a:gd name="T41" fmla="*/ 227016 h 550823"/>
                  <a:gd name="T42" fmla="*/ 205346 w 462441"/>
                  <a:gd name="T43" fmla="*/ 225727 h 550823"/>
                  <a:gd name="T44" fmla="*/ 207930 w 462441"/>
                  <a:gd name="T45" fmla="*/ 208973 h 550823"/>
                  <a:gd name="T46" fmla="*/ 191134 w 462441"/>
                  <a:gd name="T47" fmla="*/ 199952 h 550823"/>
                  <a:gd name="T48" fmla="*/ 152374 w 462441"/>
                  <a:gd name="T49" fmla="*/ 188353 h 550823"/>
                  <a:gd name="T50" fmla="*/ 127826 w 462441"/>
                  <a:gd name="T51" fmla="*/ 162578 h 550823"/>
                  <a:gd name="T52" fmla="*/ 129118 w 462441"/>
                  <a:gd name="T53" fmla="*/ 134225 h 550823"/>
                  <a:gd name="T54" fmla="*/ 149790 w 462441"/>
                  <a:gd name="T55" fmla="*/ 112316 h 550823"/>
                  <a:gd name="T56" fmla="*/ 166586 w 462441"/>
                  <a:gd name="T57" fmla="*/ 92985 h 550823"/>
                  <a:gd name="T58" fmla="*/ 365521 w 462441"/>
                  <a:gd name="T59" fmla="*/ 181908 h 550823"/>
                  <a:gd name="T60" fmla="*/ 321607 w 462441"/>
                  <a:gd name="T61" fmla="*/ 300600 h 550823"/>
                  <a:gd name="T62" fmla="*/ 293192 w 462441"/>
                  <a:gd name="T63" fmla="*/ 285119 h 550823"/>
                  <a:gd name="T64" fmla="*/ 183407 w 462441"/>
                  <a:gd name="T65" fmla="*/ 32253 h 550823"/>
                  <a:gd name="T66" fmla="*/ 183407 w 462441"/>
                  <a:gd name="T67" fmla="*/ 332854 h 550823"/>
                  <a:gd name="T68" fmla="*/ 250569 w 462441"/>
                  <a:gd name="T69" fmla="*/ 352206 h 550823"/>
                  <a:gd name="T70" fmla="*/ 0 w 462441"/>
                  <a:gd name="T71" fmla="*/ 181908 h 5508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2441"/>
                  <a:gd name="T109" fmla="*/ 0 h 550823"/>
                  <a:gd name="T110" fmla="*/ 462441 w 462441"/>
                  <a:gd name="T111" fmla="*/ 550823 h 5508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2441" h="550823">
                    <a:moveTo>
                      <a:pt x="251911" y="300494"/>
                    </a:moveTo>
                    <a:lnTo>
                      <a:pt x="462441" y="354689"/>
                    </a:lnTo>
                    <a:lnTo>
                      <a:pt x="370738" y="550823"/>
                    </a:lnTo>
                    <a:lnTo>
                      <a:pt x="341031" y="488886"/>
                    </a:lnTo>
                    <a:cubicBezTo>
                      <a:pt x="341031" y="488886"/>
                      <a:pt x="174416" y="568888"/>
                      <a:pt x="47839" y="348237"/>
                    </a:cubicBezTo>
                    <a:cubicBezTo>
                      <a:pt x="186040" y="432110"/>
                      <a:pt x="285493" y="370173"/>
                      <a:pt x="285493" y="370173"/>
                    </a:cubicBezTo>
                    <a:lnTo>
                      <a:pt x="251911" y="300494"/>
                    </a:lnTo>
                    <a:close/>
                    <a:moveTo>
                      <a:pt x="166586" y="92985"/>
                    </a:moveTo>
                    <a:lnTo>
                      <a:pt x="196302" y="92985"/>
                    </a:lnTo>
                    <a:lnTo>
                      <a:pt x="196302" y="109739"/>
                    </a:lnTo>
                    <a:cubicBezTo>
                      <a:pt x="200178" y="111028"/>
                      <a:pt x="204054" y="112316"/>
                      <a:pt x="207930" y="114894"/>
                    </a:cubicBezTo>
                    <a:lnTo>
                      <a:pt x="207930" y="108450"/>
                    </a:lnTo>
                    <a:lnTo>
                      <a:pt x="237645" y="108450"/>
                    </a:lnTo>
                    <a:lnTo>
                      <a:pt x="237645" y="152268"/>
                    </a:lnTo>
                    <a:lnTo>
                      <a:pt x="207930" y="152268"/>
                    </a:lnTo>
                    <a:cubicBezTo>
                      <a:pt x="205346" y="149690"/>
                      <a:pt x="202762" y="147113"/>
                      <a:pt x="200178" y="145824"/>
                    </a:cubicBezTo>
                    <a:cubicBezTo>
                      <a:pt x="198886" y="143246"/>
                      <a:pt x="196302" y="141958"/>
                      <a:pt x="193718" y="140669"/>
                    </a:cubicBezTo>
                    <a:cubicBezTo>
                      <a:pt x="191134" y="139380"/>
                      <a:pt x="188550" y="138091"/>
                      <a:pt x="184674" y="138091"/>
                    </a:cubicBezTo>
                    <a:cubicBezTo>
                      <a:pt x="182090" y="136803"/>
                      <a:pt x="178214" y="136803"/>
                      <a:pt x="174338" y="136803"/>
                    </a:cubicBezTo>
                    <a:cubicBezTo>
                      <a:pt x="167878" y="136803"/>
                      <a:pt x="164002" y="138091"/>
                      <a:pt x="160126" y="140669"/>
                    </a:cubicBezTo>
                    <a:cubicBezTo>
                      <a:pt x="157542" y="143246"/>
                      <a:pt x="156250" y="147113"/>
                      <a:pt x="156250" y="149690"/>
                    </a:cubicBezTo>
                    <a:cubicBezTo>
                      <a:pt x="156250" y="158712"/>
                      <a:pt x="165294" y="165155"/>
                      <a:pt x="185966" y="167733"/>
                    </a:cubicBezTo>
                    <a:cubicBezTo>
                      <a:pt x="197594" y="170310"/>
                      <a:pt x="207930" y="172888"/>
                      <a:pt x="214389" y="176754"/>
                    </a:cubicBezTo>
                    <a:cubicBezTo>
                      <a:pt x="222141" y="180620"/>
                      <a:pt x="227309" y="185775"/>
                      <a:pt x="231185" y="190930"/>
                    </a:cubicBezTo>
                    <a:cubicBezTo>
                      <a:pt x="235061" y="196085"/>
                      <a:pt x="237645" y="199952"/>
                      <a:pt x="238937" y="205107"/>
                    </a:cubicBezTo>
                    <a:cubicBezTo>
                      <a:pt x="240229" y="210262"/>
                      <a:pt x="240229" y="214128"/>
                      <a:pt x="240229" y="216706"/>
                    </a:cubicBezTo>
                    <a:cubicBezTo>
                      <a:pt x="240229" y="221861"/>
                      <a:pt x="238937" y="227016"/>
                      <a:pt x="237645" y="232171"/>
                    </a:cubicBezTo>
                    <a:cubicBezTo>
                      <a:pt x="235061" y="237326"/>
                      <a:pt x="232477" y="241192"/>
                      <a:pt x="227309" y="245058"/>
                    </a:cubicBezTo>
                    <a:cubicBezTo>
                      <a:pt x="223433" y="248924"/>
                      <a:pt x="219557" y="251502"/>
                      <a:pt x="214389" y="254079"/>
                    </a:cubicBezTo>
                    <a:cubicBezTo>
                      <a:pt x="207930" y="256657"/>
                      <a:pt x="202762" y="257946"/>
                      <a:pt x="196302" y="257946"/>
                    </a:cubicBezTo>
                    <a:lnTo>
                      <a:pt x="196302" y="272122"/>
                    </a:lnTo>
                    <a:lnTo>
                      <a:pt x="166586" y="272122"/>
                    </a:lnTo>
                    <a:lnTo>
                      <a:pt x="166586" y="254079"/>
                    </a:lnTo>
                    <a:cubicBezTo>
                      <a:pt x="164002" y="254079"/>
                      <a:pt x="162710" y="252791"/>
                      <a:pt x="161418" y="252791"/>
                    </a:cubicBezTo>
                    <a:cubicBezTo>
                      <a:pt x="160126" y="251502"/>
                      <a:pt x="158834" y="251502"/>
                      <a:pt x="157542" y="250213"/>
                    </a:cubicBezTo>
                    <a:lnTo>
                      <a:pt x="157542" y="256657"/>
                    </a:lnTo>
                    <a:lnTo>
                      <a:pt x="127826" y="256657"/>
                    </a:lnTo>
                    <a:lnTo>
                      <a:pt x="127826" y="212839"/>
                    </a:lnTo>
                    <a:lnTo>
                      <a:pt x="157542" y="212839"/>
                    </a:lnTo>
                    <a:cubicBezTo>
                      <a:pt x="160126" y="215417"/>
                      <a:pt x="162710" y="217994"/>
                      <a:pt x="165294" y="219283"/>
                    </a:cubicBezTo>
                    <a:cubicBezTo>
                      <a:pt x="167878" y="221861"/>
                      <a:pt x="170462" y="223149"/>
                      <a:pt x="173046" y="224438"/>
                    </a:cubicBezTo>
                    <a:cubicBezTo>
                      <a:pt x="175630" y="225727"/>
                      <a:pt x="178214" y="227016"/>
                      <a:pt x="180798" y="227016"/>
                    </a:cubicBezTo>
                    <a:cubicBezTo>
                      <a:pt x="184674" y="228304"/>
                      <a:pt x="188550" y="228304"/>
                      <a:pt x="192426" y="228304"/>
                    </a:cubicBezTo>
                    <a:cubicBezTo>
                      <a:pt x="197594" y="228304"/>
                      <a:pt x="201470" y="227016"/>
                      <a:pt x="205346" y="225727"/>
                    </a:cubicBezTo>
                    <a:cubicBezTo>
                      <a:pt x="209222" y="223149"/>
                      <a:pt x="210514" y="220572"/>
                      <a:pt x="210514" y="216706"/>
                    </a:cubicBezTo>
                    <a:cubicBezTo>
                      <a:pt x="210514" y="214128"/>
                      <a:pt x="210514" y="211550"/>
                      <a:pt x="207930" y="208973"/>
                    </a:cubicBezTo>
                    <a:cubicBezTo>
                      <a:pt x="206638" y="206395"/>
                      <a:pt x="204054" y="205107"/>
                      <a:pt x="201470" y="203818"/>
                    </a:cubicBezTo>
                    <a:cubicBezTo>
                      <a:pt x="197594" y="201240"/>
                      <a:pt x="195010" y="199952"/>
                      <a:pt x="191134" y="199952"/>
                    </a:cubicBezTo>
                    <a:cubicBezTo>
                      <a:pt x="188550" y="198663"/>
                      <a:pt x="184674" y="197374"/>
                      <a:pt x="180798" y="197374"/>
                    </a:cubicBezTo>
                    <a:cubicBezTo>
                      <a:pt x="169170" y="196085"/>
                      <a:pt x="158834" y="192219"/>
                      <a:pt x="152374" y="188353"/>
                    </a:cubicBezTo>
                    <a:cubicBezTo>
                      <a:pt x="144622" y="184487"/>
                      <a:pt x="139454" y="180620"/>
                      <a:pt x="135578" y="176754"/>
                    </a:cubicBezTo>
                    <a:cubicBezTo>
                      <a:pt x="131702" y="171599"/>
                      <a:pt x="129118" y="167733"/>
                      <a:pt x="127826" y="162578"/>
                    </a:cubicBezTo>
                    <a:cubicBezTo>
                      <a:pt x="126534" y="157423"/>
                      <a:pt x="126534" y="153557"/>
                      <a:pt x="126534" y="149690"/>
                    </a:cubicBezTo>
                    <a:cubicBezTo>
                      <a:pt x="126534" y="144535"/>
                      <a:pt x="126534" y="139380"/>
                      <a:pt x="129118" y="134225"/>
                    </a:cubicBezTo>
                    <a:cubicBezTo>
                      <a:pt x="130410" y="129070"/>
                      <a:pt x="134286" y="125204"/>
                      <a:pt x="136870" y="121338"/>
                    </a:cubicBezTo>
                    <a:cubicBezTo>
                      <a:pt x="140746" y="117471"/>
                      <a:pt x="144622" y="114894"/>
                      <a:pt x="149790" y="112316"/>
                    </a:cubicBezTo>
                    <a:cubicBezTo>
                      <a:pt x="154958" y="109739"/>
                      <a:pt x="160126" y="108450"/>
                      <a:pt x="166586" y="107161"/>
                    </a:cubicBezTo>
                    <a:lnTo>
                      <a:pt x="166586" y="92985"/>
                    </a:lnTo>
                    <a:close/>
                    <a:moveTo>
                      <a:pt x="183407" y="0"/>
                    </a:moveTo>
                    <a:cubicBezTo>
                      <a:pt x="284151" y="0"/>
                      <a:pt x="365521" y="81278"/>
                      <a:pt x="365521" y="181908"/>
                    </a:cubicBezTo>
                    <a:cubicBezTo>
                      <a:pt x="365521" y="224483"/>
                      <a:pt x="351314" y="263187"/>
                      <a:pt x="328065" y="294150"/>
                    </a:cubicBezTo>
                    <a:cubicBezTo>
                      <a:pt x="325482" y="296730"/>
                      <a:pt x="324190" y="299310"/>
                      <a:pt x="321607" y="300600"/>
                    </a:cubicBezTo>
                    <a:lnTo>
                      <a:pt x="288026" y="290279"/>
                    </a:lnTo>
                    <a:cubicBezTo>
                      <a:pt x="289317" y="288989"/>
                      <a:pt x="291900" y="286409"/>
                      <a:pt x="293192" y="285119"/>
                    </a:cubicBezTo>
                    <a:cubicBezTo>
                      <a:pt x="319024" y="258026"/>
                      <a:pt x="334523" y="221902"/>
                      <a:pt x="334523" y="181908"/>
                    </a:cubicBezTo>
                    <a:cubicBezTo>
                      <a:pt x="334523" y="99340"/>
                      <a:pt x="266069" y="32253"/>
                      <a:pt x="183407" y="32253"/>
                    </a:cubicBezTo>
                    <a:cubicBezTo>
                      <a:pt x="100745" y="32253"/>
                      <a:pt x="32290" y="99340"/>
                      <a:pt x="32290" y="181908"/>
                    </a:cubicBezTo>
                    <a:cubicBezTo>
                      <a:pt x="32290" y="265767"/>
                      <a:pt x="100745" y="332854"/>
                      <a:pt x="183407" y="332854"/>
                    </a:cubicBezTo>
                    <a:cubicBezTo>
                      <a:pt x="202780" y="332854"/>
                      <a:pt x="220863" y="328983"/>
                      <a:pt x="238945" y="322533"/>
                    </a:cubicBezTo>
                    <a:lnTo>
                      <a:pt x="250569" y="352206"/>
                    </a:lnTo>
                    <a:cubicBezTo>
                      <a:pt x="229904" y="359946"/>
                      <a:pt x="206655" y="365107"/>
                      <a:pt x="183407" y="365107"/>
                    </a:cubicBezTo>
                    <a:cubicBezTo>
                      <a:pt x="82662" y="365107"/>
                      <a:pt x="0" y="282539"/>
                      <a:pt x="0" y="181908"/>
                    </a:cubicBezTo>
                    <a:cubicBezTo>
                      <a:pt x="0" y="81278"/>
                      <a:pt x="82662" y="0"/>
                      <a:pt x="183407" y="0"/>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grpSp>
        <p:grpSp>
          <p:nvGrpSpPr>
            <p:cNvPr id="9250" name="7ae64082-f213-47ed-b54d-828522420ae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723900" y="5078413"/>
              <a:ext cx="4714875" cy="3143250"/>
              <a:chOff x="0" y="0"/>
              <a:chExt cx="6556375" cy="4371975"/>
            </a:xfrm>
          </p:grpSpPr>
          <p:sp>
            <p:nvSpPr>
              <p:cNvPr id="9251" name="íṡ1îḍè"/>
              <p:cNvSpPr>
                <a:spLocks noChangeArrowheads="1"/>
              </p:cNvSpPr>
              <p:nvPr/>
            </p:nvSpPr>
            <p:spPr bwMode="auto">
              <a:xfrm>
                <a:off x="0" y="3641725"/>
                <a:ext cx="6556375" cy="730250"/>
              </a:xfrm>
              <a:custGeom>
                <a:avLst/>
                <a:gdLst>
                  <a:gd name="T0" fmla="*/ 1752 w 3843"/>
                  <a:gd name="T1" fmla="*/ 2 h 429"/>
                  <a:gd name="T2" fmla="*/ 1419 w 3843"/>
                  <a:gd name="T3" fmla="*/ 17 h 429"/>
                  <a:gd name="T4" fmla="*/ 1295 w 3843"/>
                  <a:gd name="T5" fmla="*/ 37 h 429"/>
                  <a:gd name="T6" fmla="*/ 1045 w 3843"/>
                  <a:gd name="T7" fmla="*/ 68 h 429"/>
                  <a:gd name="T8" fmla="*/ 843 w 3843"/>
                  <a:gd name="T9" fmla="*/ 84 h 429"/>
                  <a:gd name="T10" fmla="*/ 647 w 3843"/>
                  <a:gd name="T11" fmla="*/ 78 h 429"/>
                  <a:gd name="T12" fmla="*/ 508 w 3843"/>
                  <a:gd name="T13" fmla="*/ 51 h 429"/>
                  <a:gd name="T14" fmla="*/ 349 w 3843"/>
                  <a:gd name="T15" fmla="*/ 26 h 429"/>
                  <a:gd name="T16" fmla="*/ 126 w 3843"/>
                  <a:gd name="T17" fmla="*/ 53 h 429"/>
                  <a:gd name="T18" fmla="*/ 50 w 3843"/>
                  <a:gd name="T19" fmla="*/ 98 h 429"/>
                  <a:gd name="T20" fmla="*/ 44 w 3843"/>
                  <a:gd name="T21" fmla="*/ 302 h 429"/>
                  <a:gd name="T22" fmla="*/ 382 w 3843"/>
                  <a:gd name="T23" fmla="*/ 413 h 429"/>
                  <a:gd name="T24" fmla="*/ 722 w 3843"/>
                  <a:gd name="T25" fmla="*/ 401 h 429"/>
                  <a:gd name="T26" fmla="*/ 1041 w 3843"/>
                  <a:gd name="T27" fmla="*/ 390 h 429"/>
                  <a:gd name="T28" fmla="*/ 1694 w 3843"/>
                  <a:gd name="T29" fmla="*/ 375 h 429"/>
                  <a:gd name="T30" fmla="*/ 2308 w 3843"/>
                  <a:gd name="T31" fmla="*/ 366 h 429"/>
                  <a:gd name="T32" fmla="*/ 2934 w 3843"/>
                  <a:gd name="T33" fmla="*/ 396 h 429"/>
                  <a:gd name="T34" fmla="*/ 3209 w 3843"/>
                  <a:gd name="T35" fmla="*/ 422 h 429"/>
                  <a:gd name="T36" fmla="*/ 3451 w 3843"/>
                  <a:gd name="T37" fmla="*/ 414 h 429"/>
                  <a:gd name="T38" fmla="*/ 3649 w 3843"/>
                  <a:gd name="T39" fmla="*/ 360 h 429"/>
                  <a:gd name="T40" fmla="*/ 3801 w 3843"/>
                  <a:gd name="T41" fmla="*/ 205 h 429"/>
                  <a:gd name="T42" fmla="*/ 3107 w 3843"/>
                  <a:gd name="T43" fmla="*/ 50 h 429"/>
                  <a:gd name="T44" fmla="*/ 2778 w 3843"/>
                  <a:gd name="T45" fmla="*/ 50 h 429"/>
                  <a:gd name="T46" fmla="*/ 2642 w 3843"/>
                  <a:gd name="T47" fmla="*/ 29 h 429"/>
                  <a:gd name="T48" fmla="*/ 2506 w 3843"/>
                  <a:gd name="T49" fmla="*/ 17 h 429"/>
                  <a:gd name="T50" fmla="*/ 1938 w 3843"/>
                  <a:gd name="T51" fmla="*/ 2 h 429"/>
                  <a:gd name="T52" fmla="*/ 1752 w 3843"/>
                  <a:gd name="T53" fmla="*/ 2 h 4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3"/>
                  <a:gd name="T82" fmla="*/ 0 h 429"/>
                  <a:gd name="T83" fmla="*/ 3843 w 3843"/>
                  <a:gd name="T84" fmla="*/ 429 h 4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3" h="429">
                    <a:moveTo>
                      <a:pt x="1752" y="2"/>
                    </a:moveTo>
                    <a:cubicBezTo>
                      <a:pt x="1641" y="2"/>
                      <a:pt x="1530" y="5"/>
                      <a:pt x="1419" y="17"/>
                    </a:cubicBezTo>
                    <a:cubicBezTo>
                      <a:pt x="1378" y="22"/>
                      <a:pt x="1337" y="32"/>
                      <a:pt x="1295" y="37"/>
                    </a:cubicBezTo>
                    <a:cubicBezTo>
                      <a:pt x="1211" y="45"/>
                      <a:pt x="1129" y="61"/>
                      <a:pt x="1045" y="68"/>
                    </a:cubicBezTo>
                    <a:cubicBezTo>
                      <a:pt x="978" y="74"/>
                      <a:pt x="910" y="77"/>
                      <a:pt x="843" y="84"/>
                    </a:cubicBezTo>
                    <a:cubicBezTo>
                      <a:pt x="779" y="91"/>
                      <a:pt x="709" y="90"/>
                      <a:pt x="647" y="78"/>
                    </a:cubicBezTo>
                    <a:cubicBezTo>
                      <a:pt x="600" y="70"/>
                      <a:pt x="554" y="65"/>
                      <a:pt x="508" y="51"/>
                    </a:cubicBezTo>
                    <a:cubicBezTo>
                      <a:pt x="457" y="36"/>
                      <a:pt x="402" y="25"/>
                      <a:pt x="349" y="26"/>
                    </a:cubicBezTo>
                    <a:cubicBezTo>
                      <a:pt x="273" y="26"/>
                      <a:pt x="199" y="27"/>
                      <a:pt x="126" y="53"/>
                    </a:cubicBezTo>
                    <a:cubicBezTo>
                      <a:pt x="101" y="63"/>
                      <a:pt x="70" y="78"/>
                      <a:pt x="50" y="98"/>
                    </a:cubicBezTo>
                    <a:cubicBezTo>
                      <a:pt x="6" y="143"/>
                      <a:pt x="0" y="256"/>
                      <a:pt x="44" y="302"/>
                    </a:cubicBezTo>
                    <a:cubicBezTo>
                      <a:pt x="119" y="381"/>
                      <a:pt x="278" y="412"/>
                      <a:pt x="382" y="413"/>
                    </a:cubicBezTo>
                    <a:cubicBezTo>
                      <a:pt x="496" y="415"/>
                      <a:pt x="608" y="406"/>
                      <a:pt x="722" y="401"/>
                    </a:cubicBezTo>
                    <a:cubicBezTo>
                      <a:pt x="829" y="397"/>
                      <a:pt x="935" y="390"/>
                      <a:pt x="1041" y="390"/>
                    </a:cubicBezTo>
                    <a:cubicBezTo>
                      <a:pt x="1259" y="391"/>
                      <a:pt x="1477" y="390"/>
                      <a:pt x="1694" y="375"/>
                    </a:cubicBezTo>
                    <a:cubicBezTo>
                      <a:pt x="1898" y="362"/>
                      <a:pt x="2103" y="366"/>
                      <a:pt x="2308" y="366"/>
                    </a:cubicBezTo>
                    <a:cubicBezTo>
                      <a:pt x="2518" y="366"/>
                      <a:pt x="2726" y="368"/>
                      <a:pt x="2934" y="396"/>
                    </a:cubicBezTo>
                    <a:cubicBezTo>
                      <a:pt x="3025" y="409"/>
                      <a:pt x="3118" y="413"/>
                      <a:pt x="3209" y="422"/>
                    </a:cubicBezTo>
                    <a:cubicBezTo>
                      <a:pt x="3291" y="429"/>
                      <a:pt x="3369" y="421"/>
                      <a:pt x="3451" y="414"/>
                    </a:cubicBezTo>
                    <a:cubicBezTo>
                      <a:pt x="3519" y="408"/>
                      <a:pt x="3587" y="390"/>
                      <a:pt x="3649" y="360"/>
                    </a:cubicBezTo>
                    <a:cubicBezTo>
                      <a:pt x="3698" y="336"/>
                      <a:pt x="3786" y="262"/>
                      <a:pt x="3801" y="205"/>
                    </a:cubicBezTo>
                    <a:cubicBezTo>
                      <a:pt x="3843" y="46"/>
                      <a:pt x="3205" y="49"/>
                      <a:pt x="3107" y="50"/>
                    </a:cubicBezTo>
                    <a:cubicBezTo>
                      <a:pt x="2998" y="50"/>
                      <a:pt x="2887" y="54"/>
                      <a:pt x="2778" y="50"/>
                    </a:cubicBezTo>
                    <a:cubicBezTo>
                      <a:pt x="2732" y="48"/>
                      <a:pt x="2687" y="39"/>
                      <a:pt x="2642" y="29"/>
                    </a:cubicBezTo>
                    <a:cubicBezTo>
                      <a:pt x="2597" y="19"/>
                      <a:pt x="2552" y="21"/>
                      <a:pt x="2506" y="17"/>
                    </a:cubicBezTo>
                    <a:cubicBezTo>
                      <a:pt x="2317" y="0"/>
                      <a:pt x="2127" y="2"/>
                      <a:pt x="1938" y="2"/>
                    </a:cubicBezTo>
                    <a:cubicBezTo>
                      <a:pt x="1876" y="2"/>
                      <a:pt x="1814" y="2"/>
                      <a:pt x="1752" y="2"/>
                    </a:cubicBezTo>
                    <a:close/>
                  </a:path>
                </a:pathLst>
              </a:custGeom>
              <a:solidFill>
                <a:srgbClr val="D8D8D8"/>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52" name="ïşļîďè"/>
              <p:cNvSpPr>
                <a:spLocks noChangeArrowheads="1"/>
              </p:cNvSpPr>
              <p:nvPr/>
            </p:nvSpPr>
            <p:spPr bwMode="auto">
              <a:xfrm>
                <a:off x="1260475" y="1023938"/>
                <a:ext cx="277813" cy="1352550"/>
              </a:xfrm>
              <a:custGeom>
                <a:avLst/>
                <a:gdLst>
                  <a:gd name="T0" fmla="*/ 25 w 163"/>
                  <a:gd name="T1" fmla="*/ 676 h 794"/>
                  <a:gd name="T2" fmla="*/ 0 w 163"/>
                  <a:gd name="T3" fmla="*/ 794 h 794"/>
                  <a:gd name="T4" fmla="*/ 121 w 163"/>
                  <a:gd name="T5" fmla="*/ 777 h 794"/>
                  <a:gd name="T6" fmla="*/ 153 w 163"/>
                  <a:gd name="T7" fmla="*/ 523 h 794"/>
                  <a:gd name="T8" fmla="*/ 161 w 163"/>
                  <a:gd name="T9" fmla="*/ 303 h 794"/>
                  <a:gd name="T10" fmla="*/ 145 w 163"/>
                  <a:gd name="T11" fmla="*/ 124 h 794"/>
                  <a:gd name="T12" fmla="*/ 106 w 163"/>
                  <a:gd name="T13" fmla="*/ 6 h 794"/>
                  <a:gd name="T14" fmla="*/ 101 w 163"/>
                  <a:gd name="T15" fmla="*/ 1 h 794"/>
                  <a:gd name="T16" fmla="*/ 95 w 163"/>
                  <a:gd name="T17" fmla="*/ 0 h 794"/>
                  <a:gd name="T18" fmla="*/ 68 w 163"/>
                  <a:gd name="T19" fmla="*/ 42 h 794"/>
                  <a:gd name="T20" fmla="*/ 65 w 163"/>
                  <a:gd name="T21" fmla="*/ 114 h 794"/>
                  <a:gd name="T22" fmla="*/ 56 w 163"/>
                  <a:gd name="T23" fmla="*/ 251 h 794"/>
                  <a:gd name="T24" fmla="*/ 33 w 163"/>
                  <a:gd name="T25" fmla="*/ 526 h 794"/>
                  <a:gd name="T26" fmla="*/ 25 w 163"/>
                  <a:gd name="T27" fmla="*/ 676 h 7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3"/>
                  <a:gd name="T43" fmla="*/ 0 h 794"/>
                  <a:gd name="T44" fmla="*/ 163 w 163"/>
                  <a:gd name="T45" fmla="*/ 794 h 79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3" h="794">
                    <a:moveTo>
                      <a:pt x="25" y="676"/>
                    </a:moveTo>
                    <a:cubicBezTo>
                      <a:pt x="24" y="717"/>
                      <a:pt x="22" y="760"/>
                      <a:pt x="0" y="794"/>
                    </a:cubicBezTo>
                    <a:cubicBezTo>
                      <a:pt x="41" y="792"/>
                      <a:pt x="81" y="787"/>
                      <a:pt x="121" y="777"/>
                    </a:cubicBezTo>
                    <a:cubicBezTo>
                      <a:pt x="124" y="692"/>
                      <a:pt x="144" y="608"/>
                      <a:pt x="153" y="523"/>
                    </a:cubicBezTo>
                    <a:cubicBezTo>
                      <a:pt x="162" y="450"/>
                      <a:pt x="163" y="376"/>
                      <a:pt x="161" y="303"/>
                    </a:cubicBezTo>
                    <a:cubicBezTo>
                      <a:pt x="160" y="243"/>
                      <a:pt x="157" y="183"/>
                      <a:pt x="145" y="124"/>
                    </a:cubicBezTo>
                    <a:cubicBezTo>
                      <a:pt x="137" y="79"/>
                      <a:pt x="127" y="47"/>
                      <a:pt x="106" y="6"/>
                    </a:cubicBezTo>
                    <a:cubicBezTo>
                      <a:pt x="105" y="4"/>
                      <a:pt x="103" y="2"/>
                      <a:pt x="101" y="1"/>
                    </a:cubicBezTo>
                    <a:cubicBezTo>
                      <a:pt x="99" y="0"/>
                      <a:pt x="97" y="0"/>
                      <a:pt x="95" y="0"/>
                    </a:cubicBezTo>
                    <a:cubicBezTo>
                      <a:pt x="60" y="5"/>
                      <a:pt x="66" y="12"/>
                      <a:pt x="68" y="42"/>
                    </a:cubicBezTo>
                    <a:cubicBezTo>
                      <a:pt x="70" y="66"/>
                      <a:pt x="66" y="90"/>
                      <a:pt x="65" y="114"/>
                    </a:cubicBezTo>
                    <a:cubicBezTo>
                      <a:pt x="63" y="160"/>
                      <a:pt x="60" y="205"/>
                      <a:pt x="56" y="251"/>
                    </a:cubicBezTo>
                    <a:cubicBezTo>
                      <a:pt x="49" y="343"/>
                      <a:pt x="40" y="434"/>
                      <a:pt x="33" y="526"/>
                    </a:cubicBezTo>
                    <a:cubicBezTo>
                      <a:pt x="30" y="576"/>
                      <a:pt x="27" y="626"/>
                      <a:pt x="25" y="676"/>
                    </a:cubicBezTo>
                    <a:close/>
                  </a:path>
                </a:pathLst>
              </a:cu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53" name="ïŝľidè"/>
              <p:cNvSpPr>
                <a:spLocks noChangeArrowheads="1"/>
              </p:cNvSpPr>
              <p:nvPr/>
            </p:nvSpPr>
            <p:spPr bwMode="auto">
              <a:xfrm>
                <a:off x="4410075" y="901700"/>
                <a:ext cx="250825" cy="214313"/>
              </a:xfrm>
              <a:custGeom>
                <a:avLst/>
                <a:gdLst>
                  <a:gd name="T0" fmla="*/ 23 w 147"/>
                  <a:gd name="T1" fmla="*/ 2 h 126"/>
                  <a:gd name="T2" fmla="*/ 29 w 147"/>
                  <a:gd name="T3" fmla="*/ 1 h 126"/>
                  <a:gd name="T4" fmla="*/ 70 w 147"/>
                  <a:gd name="T5" fmla="*/ 4 h 126"/>
                  <a:gd name="T6" fmla="*/ 76 w 147"/>
                  <a:gd name="T7" fmla="*/ 7 h 126"/>
                  <a:gd name="T8" fmla="*/ 80 w 147"/>
                  <a:gd name="T9" fmla="*/ 12 h 126"/>
                  <a:gd name="T10" fmla="*/ 120 w 147"/>
                  <a:gd name="T11" fmla="*/ 57 h 126"/>
                  <a:gd name="T12" fmla="*/ 138 w 147"/>
                  <a:gd name="T13" fmla="*/ 103 h 126"/>
                  <a:gd name="T14" fmla="*/ 128 w 147"/>
                  <a:gd name="T15" fmla="*/ 116 h 126"/>
                  <a:gd name="T16" fmla="*/ 116 w 147"/>
                  <a:gd name="T17" fmla="*/ 122 h 126"/>
                  <a:gd name="T18" fmla="*/ 104 w 147"/>
                  <a:gd name="T19" fmla="*/ 124 h 126"/>
                  <a:gd name="T20" fmla="*/ 94 w 147"/>
                  <a:gd name="T21" fmla="*/ 110 h 126"/>
                  <a:gd name="T22" fmla="*/ 73 w 147"/>
                  <a:gd name="T23" fmla="*/ 81 h 126"/>
                  <a:gd name="T24" fmla="*/ 47 w 147"/>
                  <a:gd name="T25" fmla="*/ 61 h 126"/>
                  <a:gd name="T26" fmla="*/ 40 w 147"/>
                  <a:gd name="T27" fmla="*/ 62 h 126"/>
                  <a:gd name="T28" fmla="*/ 32 w 147"/>
                  <a:gd name="T29" fmla="*/ 58 h 126"/>
                  <a:gd name="T30" fmla="*/ 7 w 147"/>
                  <a:gd name="T31" fmla="*/ 40 h 126"/>
                  <a:gd name="T32" fmla="*/ 1 w 147"/>
                  <a:gd name="T33" fmla="*/ 18 h 126"/>
                  <a:gd name="T34" fmla="*/ 23 w 147"/>
                  <a:gd name="T35" fmla="*/ 2 h 1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7"/>
                  <a:gd name="T55" fmla="*/ 0 h 126"/>
                  <a:gd name="T56" fmla="*/ 147 w 147"/>
                  <a:gd name="T57" fmla="*/ 126 h 1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7" h="126">
                    <a:moveTo>
                      <a:pt x="23" y="2"/>
                    </a:moveTo>
                    <a:cubicBezTo>
                      <a:pt x="25" y="1"/>
                      <a:pt x="27" y="1"/>
                      <a:pt x="29" y="1"/>
                    </a:cubicBezTo>
                    <a:cubicBezTo>
                      <a:pt x="43" y="0"/>
                      <a:pt x="56" y="1"/>
                      <a:pt x="70" y="4"/>
                    </a:cubicBezTo>
                    <a:cubicBezTo>
                      <a:pt x="72" y="5"/>
                      <a:pt x="75" y="6"/>
                      <a:pt x="76" y="7"/>
                    </a:cubicBezTo>
                    <a:cubicBezTo>
                      <a:pt x="78" y="8"/>
                      <a:pt x="79" y="10"/>
                      <a:pt x="80" y="12"/>
                    </a:cubicBezTo>
                    <a:cubicBezTo>
                      <a:pt x="92" y="29"/>
                      <a:pt x="106" y="43"/>
                      <a:pt x="120" y="57"/>
                    </a:cubicBezTo>
                    <a:cubicBezTo>
                      <a:pt x="131" y="69"/>
                      <a:pt x="147" y="86"/>
                      <a:pt x="138" y="103"/>
                    </a:cubicBezTo>
                    <a:cubicBezTo>
                      <a:pt x="135" y="108"/>
                      <a:pt x="132" y="113"/>
                      <a:pt x="128" y="116"/>
                    </a:cubicBezTo>
                    <a:cubicBezTo>
                      <a:pt x="125" y="119"/>
                      <a:pt x="120" y="121"/>
                      <a:pt x="116" y="122"/>
                    </a:cubicBezTo>
                    <a:cubicBezTo>
                      <a:pt x="112" y="123"/>
                      <a:pt x="107" y="126"/>
                      <a:pt x="104" y="124"/>
                    </a:cubicBezTo>
                    <a:cubicBezTo>
                      <a:pt x="101" y="122"/>
                      <a:pt x="96" y="113"/>
                      <a:pt x="94" y="110"/>
                    </a:cubicBezTo>
                    <a:cubicBezTo>
                      <a:pt x="87" y="100"/>
                      <a:pt x="80" y="90"/>
                      <a:pt x="73" y="81"/>
                    </a:cubicBezTo>
                    <a:cubicBezTo>
                      <a:pt x="66" y="71"/>
                      <a:pt x="58" y="61"/>
                      <a:pt x="47" y="61"/>
                    </a:cubicBezTo>
                    <a:cubicBezTo>
                      <a:pt x="44" y="61"/>
                      <a:pt x="42" y="62"/>
                      <a:pt x="40" y="62"/>
                    </a:cubicBezTo>
                    <a:cubicBezTo>
                      <a:pt x="37" y="61"/>
                      <a:pt x="35" y="60"/>
                      <a:pt x="32" y="58"/>
                    </a:cubicBezTo>
                    <a:cubicBezTo>
                      <a:pt x="23" y="53"/>
                      <a:pt x="15" y="47"/>
                      <a:pt x="7" y="40"/>
                    </a:cubicBezTo>
                    <a:cubicBezTo>
                      <a:pt x="0" y="33"/>
                      <a:pt x="2" y="26"/>
                      <a:pt x="1" y="18"/>
                    </a:cubicBezTo>
                    <a:cubicBezTo>
                      <a:pt x="0" y="7"/>
                      <a:pt x="12" y="3"/>
                      <a:pt x="23" y="2"/>
                    </a:cubicBezTo>
                    <a:close/>
                  </a:path>
                </a:pathLst>
              </a:custGeom>
              <a:solidFill>
                <a:srgbClr val="C9A98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54" name="iŝļíḋé"/>
              <p:cNvSpPr>
                <a:spLocks noChangeArrowheads="1"/>
              </p:cNvSpPr>
              <p:nvPr/>
            </p:nvSpPr>
            <p:spPr bwMode="auto">
              <a:xfrm>
                <a:off x="4519613" y="985838"/>
                <a:ext cx="1000125" cy="476250"/>
              </a:xfrm>
              <a:custGeom>
                <a:avLst/>
                <a:gdLst>
                  <a:gd name="T0" fmla="*/ 210 w 586"/>
                  <a:gd name="T1" fmla="*/ 265 h 279"/>
                  <a:gd name="T2" fmla="*/ 143 w 586"/>
                  <a:gd name="T3" fmla="*/ 225 h 279"/>
                  <a:gd name="T4" fmla="*/ 0 w 586"/>
                  <a:gd name="T5" fmla="*/ 59 h 279"/>
                  <a:gd name="T6" fmla="*/ 71 w 586"/>
                  <a:gd name="T7" fmla="*/ 0 h 279"/>
                  <a:gd name="T8" fmla="*/ 206 w 586"/>
                  <a:gd name="T9" fmla="*/ 118 h 279"/>
                  <a:gd name="T10" fmla="*/ 280 w 586"/>
                  <a:gd name="T11" fmla="*/ 139 h 279"/>
                  <a:gd name="T12" fmla="*/ 456 w 586"/>
                  <a:gd name="T13" fmla="*/ 71 h 279"/>
                  <a:gd name="T14" fmla="*/ 495 w 586"/>
                  <a:gd name="T15" fmla="*/ 57 h 279"/>
                  <a:gd name="T16" fmla="*/ 564 w 586"/>
                  <a:gd name="T17" fmla="*/ 94 h 279"/>
                  <a:gd name="T18" fmla="*/ 584 w 586"/>
                  <a:gd name="T19" fmla="*/ 174 h 279"/>
                  <a:gd name="T20" fmla="*/ 564 w 586"/>
                  <a:gd name="T21" fmla="*/ 226 h 279"/>
                  <a:gd name="T22" fmla="*/ 514 w 586"/>
                  <a:gd name="T23" fmla="*/ 250 h 279"/>
                  <a:gd name="T24" fmla="*/ 259 w 586"/>
                  <a:gd name="T25" fmla="*/ 274 h 279"/>
                  <a:gd name="T26" fmla="*/ 210 w 586"/>
                  <a:gd name="T27" fmla="*/ 265 h 2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6"/>
                  <a:gd name="T43" fmla="*/ 0 h 279"/>
                  <a:gd name="T44" fmla="*/ 586 w 586"/>
                  <a:gd name="T45" fmla="*/ 279 h 2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6" h="279">
                    <a:moveTo>
                      <a:pt x="210" y="265"/>
                    </a:moveTo>
                    <a:cubicBezTo>
                      <a:pt x="187" y="258"/>
                      <a:pt x="165" y="245"/>
                      <a:pt x="143" y="225"/>
                    </a:cubicBezTo>
                    <a:cubicBezTo>
                      <a:pt x="88" y="177"/>
                      <a:pt x="40" y="121"/>
                      <a:pt x="0" y="59"/>
                    </a:cubicBezTo>
                    <a:cubicBezTo>
                      <a:pt x="19" y="34"/>
                      <a:pt x="44" y="14"/>
                      <a:pt x="71" y="0"/>
                    </a:cubicBezTo>
                    <a:cubicBezTo>
                      <a:pt x="114" y="42"/>
                      <a:pt x="159" y="82"/>
                      <a:pt x="206" y="118"/>
                    </a:cubicBezTo>
                    <a:cubicBezTo>
                      <a:pt x="230" y="135"/>
                      <a:pt x="253" y="147"/>
                      <a:pt x="280" y="139"/>
                    </a:cubicBezTo>
                    <a:cubicBezTo>
                      <a:pt x="341" y="121"/>
                      <a:pt x="399" y="98"/>
                      <a:pt x="456" y="71"/>
                    </a:cubicBezTo>
                    <a:cubicBezTo>
                      <a:pt x="468" y="65"/>
                      <a:pt x="481" y="59"/>
                      <a:pt x="495" y="57"/>
                    </a:cubicBezTo>
                    <a:cubicBezTo>
                      <a:pt x="521" y="55"/>
                      <a:pt x="548" y="71"/>
                      <a:pt x="564" y="94"/>
                    </a:cubicBezTo>
                    <a:cubicBezTo>
                      <a:pt x="580" y="118"/>
                      <a:pt x="586" y="147"/>
                      <a:pt x="584" y="174"/>
                    </a:cubicBezTo>
                    <a:cubicBezTo>
                      <a:pt x="582" y="193"/>
                      <a:pt x="577" y="213"/>
                      <a:pt x="564" y="226"/>
                    </a:cubicBezTo>
                    <a:cubicBezTo>
                      <a:pt x="551" y="240"/>
                      <a:pt x="532" y="245"/>
                      <a:pt x="514" y="250"/>
                    </a:cubicBezTo>
                    <a:cubicBezTo>
                      <a:pt x="431" y="271"/>
                      <a:pt x="345" y="279"/>
                      <a:pt x="259" y="274"/>
                    </a:cubicBezTo>
                    <a:cubicBezTo>
                      <a:pt x="241" y="273"/>
                      <a:pt x="225" y="270"/>
                      <a:pt x="210" y="265"/>
                    </a:cubicBezTo>
                    <a:close/>
                  </a:path>
                </a:pathLst>
              </a:custGeom>
              <a:solidFill>
                <a:srgbClr val="1455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55" name="í$1iḑê"/>
              <p:cNvSpPr>
                <a:spLocks noChangeArrowheads="1"/>
              </p:cNvSpPr>
              <p:nvPr/>
            </p:nvSpPr>
            <p:spPr bwMode="auto">
              <a:xfrm>
                <a:off x="5376863" y="3863975"/>
                <a:ext cx="80963" cy="215900"/>
              </a:xfrm>
              <a:custGeom>
                <a:avLst/>
                <a:gdLst>
                  <a:gd name="T0" fmla="*/ 47 w 47"/>
                  <a:gd name="T1" fmla="*/ 126 h 126"/>
                  <a:gd name="T2" fmla="*/ 13 w 47"/>
                  <a:gd name="T3" fmla="*/ 126 h 126"/>
                  <a:gd name="T4" fmla="*/ 0 w 47"/>
                  <a:gd name="T5" fmla="*/ 0 h 126"/>
                  <a:gd name="T6" fmla="*/ 41 w 47"/>
                  <a:gd name="T7" fmla="*/ 31 h 126"/>
                  <a:gd name="T8" fmla="*/ 47 w 47"/>
                  <a:gd name="T9" fmla="*/ 126 h 126"/>
                  <a:gd name="T10" fmla="*/ 0 60000 65536"/>
                  <a:gd name="T11" fmla="*/ 0 60000 65536"/>
                  <a:gd name="T12" fmla="*/ 0 60000 65536"/>
                  <a:gd name="T13" fmla="*/ 0 60000 65536"/>
                  <a:gd name="T14" fmla="*/ 0 60000 65536"/>
                  <a:gd name="T15" fmla="*/ 0 w 47"/>
                  <a:gd name="T16" fmla="*/ 0 h 126"/>
                  <a:gd name="T17" fmla="*/ 47 w 47"/>
                  <a:gd name="T18" fmla="*/ 126 h 126"/>
                </a:gdLst>
                <a:ahLst/>
                <a:cxnLst>
                  <a:cxn ang="T10">
                    <a:pos x="T0" y="T1"/>
                  </a:cxn>
                  <a:cxn ang="T11">
                    <a:pos x="T2" y="T3"/>
                  </a:cxn>
                  <a:cxn ang="T12">
                    <a:pos x="T4" y="T5"/>
                  </a:cxn>
                  <a:cxn ang="T13">
                    <a:pos x="T6" y="T7"/>
                  </a:cxn>
                  <a:cxn ang="T14">
                    <a:pos x="T8" y="T9"/>
                  </a:cxn>
                </a:cxnLst>
                <a:rect l="T15" t="T16" r="T17" b="T18"/>
                <a:pathLst>
                  <a:path w="47" h="126">
                    <a:moveTo>
                      <a:pt x="47" y="126"/>
                    </a:moveTo>
                    <a:cubicBezTo>
                      <a:pt x="35" y="126"/>
                      <a:pt x="24" y="126"/>
                      <a:pt x="13" y="126"/>
                    </a:cubicBezTo>
                    <a:cubicBezTo>
                      <a:pt x="6" y="85"/>
                      <a:pt x="1" y="43"/>
                      <a:pt x="0" y="0"/>
                    </a:cubicBezTo>
                    <a:cubicBezTo>
                      <a:pt x="16" y="8"/>
                      <a:pt x="37" y="2"/>
                      <a:pt x="41" y="31"/>
                    </a:cubicBezTo>
                    <a:cubicBezTo>
                      <a:pt x="43" y="40"/>
                      <a:pt x="44" y="126"/>
                      <a:pt x="47" y="126"/>
                    </a:cubicBezTo>
                    <a:close/>
                  </a:path>
                </a:pathLst>
              </a:custGeom>
              <a:solidFill>
                <a:srgbClr val="E5D1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56" name="îsḻiḋé"/>
              <p:cNvSpPr>
                <a:spLocks noChangeArrowheads="1"/>
              </p:cNvSpPr>
              <p:nvPr/>
            </p:nvSpPr>
            <p:spPr bwMode="auto">
              <a:xfrm>
                <a:off x="5251450" y="4043363"/>
                <a:ext cx="252413" cy="157163"/>
              </a:xfrm>
              <a:custGeom>
                <a:avLst/>
                <a:gdLst>
                  <a:gd name="T0" fmla="*/ 87 w 148"/>
                  <a:gd name="T1" fmla="*/ 1 h 92"/>
                  <a:gd name="T2" fmla="*/ 73 w 148"/>
                  <a:gd name="T3" fmla="*/ 12 h 92"/>
                  <a:gd name="T4" fmla="*/ 68 w 148"/>
                  <a:gd name="T5" fmla="*/ 23 h 92"/>
                  <a:gd name="T6" fmla="*/ 59 w 148"/>
                  <a:gd name="T7" fmla="*/ 28 h 92"/>
                  <a:gd name="T8" fmla="*/ 21 w 148"/>
                  <a:gd name="T9" fmla="*/ 45 h 92"/>
                  <a:gd name="T10" fmla="*/ 6 w 148"/>
                  <a:gd name="T11" fmla="*/ 52 h 92"/>
                  <a:gd name="T12" fmla="*/ 1 w 148"/>
                  <a:gd name="T13" fmla="*/ 54 h 92"/>
                  <a:gd name="T14" fmla="*/ 0 w 148"/>
                  <a:gd name="T15" fmla="*/ 60 h 92"/>
                  <a:gd name="T16" fmla="*/ 14 w 148"/>
                  <a:gd name="T17" fmla="*/ 80 h 92"/>
                  <a:gd name="T18" fmla="*/ 43 w 148"/>
                  <a:gd name="T19" fmla="*/ 88 h 92"/>
                  <a:gd name="T20" fmla="*/ 77 w 148"/>
                  <a:gd name="T21" fmla="*/ 89 h 92"/>
                  <a:gd name="T22" fmla="*/ 142 w 148"/>
                  <a:gd name="T23" fmla="*/ 59 h 92"/>
                  <a:gd name="T24" fmla="*/ 147 w 148"/>
                  <a:gd name="T25" fmla="*/ 54 h 92"/>
                  <a:gd name="T26" fmla="*/ 148 w 148"/>
                  <a:gd name="T27" fmla="*/ 46 h 92"/>
                  <a:gd name="T28" fmla="*/ 130 w 148"/>
                  <a:gd name="T29" fmla="*/ 4 h 92"/>
                  <a:gd name="T30" fmla="*/ 109 w 148"/>
                  <a:gd name="T31" fmla="*/ 10 h 92"/>
                  <a:gd name="T32" fmla="*/ 87 w 148"/>
                  <a:gd name="T33" fmla="*/ 1 h 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8"/>
                  <a:gd name="T52" fmla="*/ 0 h 92"/>
                  <a:gd name="T53" fmla="*/ 148 w 148"/>
                  <a:gd name="T54" fmla="*/ 92 h 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8" h="92">
                    <a:moveTo>
                      <a:pt x="87" y="1"/>
                    </a:moveTo>
                    <a:cubicBezTo>
                      <a:pt x="81" y="2"/>
                      <a:pt x="76" y="6"/>
                      <a:pt x="73" y="12"/>
                    </a:cubicBezTo>
                    <a:cubicBezTo>
                      <a:pt x="71" y="16"/>
                      <a:pt x="70" y="20"/>
                      <a:pt x="68" y="23"/>
                    </a:cubicBezTo>
                    <a:cubicBezTo>
                      <a:pt x="65" y="25"/>
                      <a:pt x="62" y="27"/>
                      <a:pt x="59" y="28"/>
                    </a:cubicBezTo>
                    <a:cubicBezTo>
                      <a:pt x="45" y="34"/>
                      <a:pt x="35" y="36"/>
                      <a:pt x="21" y="45"/>
                    </a:cubicBezTo>
                    <a:cubicBezTo>
                      <a:pt x="17" y="48"/>
                      <a:pt x="11" y="50"/>
                      <a:pt x="6" y="52"/>
                    </a:cubicBezTo>
                    <a:cubicBezTo>
                      <a:pt x="4" y="52"/>
                      <a:pt x="3" y="53"/>
                      <a:pt x="1" y="54"/>
                    </a:cubicBezTo>
                    <a:cubicBezTo>
                      <a:pt x="0" y="55"/>
                      <a:pt x="0" y="58"/>
                      <a:pt x="0" y="60"/>
                    </a:cubicBezTo>
                    <a:cubicBezTo>
                      <a:pt x="0" y="68"/>
                      <a:pt x="6" y="76"/>
                      <a:pt x="14" y="80"/>
                    </a:cubicBezTo>
                    <a:cubicBezTo>
                      <a:pt x="23" y="84"/>
                      <a:pt x="34" y="84"/>
                      <a:pt x="43" y="88"/>
                    </a:cubicBezTo>
                    <a:cubicBezTo>
                      <a:pt x="54" y="92"/>
                      <a:pt x="66" y="91"/>
                      <a:pt x="77" y="89"/>
                    </a:cubicBezTo>
                    <a:cubicBezTo>
                      <a:pt x="101" y="84"/>
                      <a:pt x="122" y="71"/>
                      <a:pt x="142" y="59"/>
                    </a:cubicBezTo>
                    <a:cubicBezTo>
                      <a:pt x="144" y="58"/>
                      <a:pt x="146" y="57"/>
                      <a:pt x="147" y="54"/>
                    </a:cubicBezTo>
                    <a:cubicBezTo>
                      <a:pt x="148" y="52"/>
                      <a:pt x="148" y="49"/>
                      <a:pt x="148" y="46"/>
                    </a:cubicBezTo>
                    <a:cubicBezTo>
                      <a:pt x="147" y="29"/>
                      <a:pt x="147" y="3"/>
                      <a:pt x="130" y="4"/>
                    </a:cubicBezTo>
                    <a:cubicBezTo>
                      <a:pt x="123" y="4"/>
                      <a:pt x="116" y="10"/>
                      <a:pt x="109" y="10"/>
                    </a:cubicBezTo>
                    <a:cubicBezTo>
                      <a:pt x="102" y="10"/>
                      <a:pt x="91" y="0"/>
                      <a:pt x="87" y="1"/>
                    </a:cubicBezTo>
                    <a:close/>
                  </a:path>
                </a:pathLst>
              </a:custGeom>
              <a:solidFill>
                <a:srgbClr val="2223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57" name="îSľiḋe"/>
              <p:cNvSpPr>
                <a:spLocks noChangeArrowheads="1"/>
              </p:cNvSpPr>
              <p:nvPr/>
            </p:nvSpPr>
            <p:spPr bwMode="auto">
              <a:xfrm>
                <a:off x="5099050" y="2368550"/>
                <a:ext cx="614363" cy="1695450"/>
              </a:xfrm>
              <a:custGeom>
                <a:avLst/>
                <a:gdLst>
                  <a:gd name="T0" fmla="*/ 6 w 360"/>
                  <a:gd name="T1" fmla="*/ 419 h 995"/>
                  <a:gd name="T2" fmla="*/ 0 w 360"/>
                  <a:gd name="T3" fmla="*/ 469 h 995"/>
                  <a:gd name="T4" fmla="*/ 9 w 360"/>
                  <a:gd name="T5" fmla="*/ 523 h 995"/>
                  <a:gd name="T6" fmla="*/ 123 w 360"/>
                  <a:gd name="T7" fmla="*/ 995 h 995"/>
                  <a:gd name="T8" fmla="*/ 197 w 360"/>
                  <a:gd name="T9" fmla="*/ 989 h 995"/>
                  <a:gd name="T10" fmla="*/ 239 w 360"/>
                  <a:gd name="T11" fmla="*/ 975 h 995"/>
                  <a:gd name="T12" fmla="*/ 239 w 360"/>
                  <a:gd name="T13" fmla="*/ 949 h 995"/>
                  <a:gd name="T14" fmla="*/ 198 w 360"/>
                  <a:gd name="T15" fmla="*/ 448 h 995"/>
                  <a:gd name="T16" fmla="*/ 244 w 360"/>
                  <a:gd name="T17" fmla="*/ 341 h 995"/>
                  <a:gd name="T18" fmla="*/ 358 w 360"/>
                  <a:gd name="T19" fmla="*/ 30 h 995"/>
                  <a:gd name="T20" fmla="*/ 141 w 360"/>
                  <a:gd name="T21" fmla="*/ 3 h 995"/>
                  <a:gd name="T22" fmla="*/ 79 w 360"/>
                  <a:gd name="T23" fmla="*/ 26 h 995"/>
                  <a:gd name="T24" fmla="*/ 56 w 360"/>
                  <a:gd name="T25" fmla="*/ 127 h 995"/>
                  <a:gd name="T26" fmla="*/ 32 w 360"/>
                  <a:gd name="T27" fmla="*/ 265 h 995"/>
                  <a:gd name="T28" fmla="*/ 6 w 360"/>
                  <a:gd name="T29" fmla="*/ 419 h 9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0"/>
                  <a:gd name="T46" fmla="*/ 0 h 995"/>
                  <a:gd name="T47" fmla="*/ 360 w 360"/>
                  <a:gd name="T48" fmla="*/ 995 h 9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0" h="995">
                    <a:moveTo>
                      <a:pt x="6" y="419"/>
                    </a:moveTo>
                    <a:cubicBezTo>
                      <a:pt x="3" y="436"/>
                      <a:pt x="0" y="453"/>
                      <a:pt x="0" y="469"/>
                    </a:cubicBezTo>
                    <a:cubicBezTo>
                      <a:pt x="1" y="488"/>
                      <a:pt x="5" y="505"/>
                      <a:pt x="9" y="523"/>
                    </a:cubicBezTo>
                    <a:cubicBezTo>
                      <a:pt x="47" y="680"/>
                      <a:pt x="85" y="838"/>
                      <a:pt x="123" y="995"/>
                    </a:cubicBezTo>
                    <a:cubicBezTo>
                      <a:pt x="148" y="993"/>
                      <a:pt x="172" y="991"/>
                      <a:pt x="197" y="989"/>
                    </a:cubicBezTo>
                    <a:cubicBezTo>
                      <a:pt x="209" y="988"/>
                      <a:pt x="228" y="979"/>
                      <a:pt x="239" y="975"/>
                    </a:cubicBezTo>
                    <a:cubicBezTo>
                      <a:pt x="239" y="975"/>
                      <a:pt x="240" y="960"/>
                      <a:pt x="239" y="949"/>
                    </a:cubicBezTo>
                    <a:cubicBezTo>
                      <a:pt x="219" y="759"/>
                      <a:pt x="189" y="616"/>
                      <a:pt x="198" y="448"/>
                    </a:cubicBezTo>
                    <a:cubicBezTo>
                      <a:pt x="200" y="406"/>
                      <a:pt x="224" y="378"/>
                      <a:pt x="244" y="341"/>
                    </a:cubicBezTo>
                    <a:cubicBezTo>
                      <a:pt x="313" y="217"/>
                      <a:pt x="326" y="112"/>
                      <a:pt x="358" y="30"/>
                    </a:cubicBezTo>
                    <a:cubicBezTo>
                      <a:pt x="360" y="25"/>
                      <a:pt x="152" y="4"/>
                      <a:pt x="141" y="3"/>
                    </a:cubicBezTo>
                    <a:cubicBezTo>
                      <a:pt x="115" y="0"/>
                      <a:pt x="93" y="1"/>
                      <a:pt x="79" y="26"/>
                    </a:cubicBezTo>
                    <a:cubicBezTo>
                      <a:pt x="63" y="55"/>
                      <a:pt x="62" y="95"/>
                      <a:pt x="56" y="127"/>
                    </a:cubicBezTo>
                    <a:cubicBezTo>
                      <a:pt x="48" y="173"/>
                      <a:pt x="40" y="219"/>
                      <a:pt x="32" y="265"/>
                    </a:cubicBezTo>
                    <a:cubicBezTo>
                      <a:pt x="23" y="316"/>
                      <a:pt x="14" y="368"/>
                      <a:pt x="6" y="419"/>
                    </a:cubicBezTo>
                    <a:close/>
                  </a:path>
                </a:pathLst>
              </a:custGeom>
              <a:solidFill>
                <a:srgbClr val="1455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58" name="isḷíďè"/>
              <p:cNvSpPr>
                <a:spLocks noChangeArrowheads="1"/>
              </p:cNvSpPr>
              <p:nvPr/>
            </p:nvSpPr>
            <p:spPr bwMode="auto">
              <a:xfrm>
                <a:off x="5795963" y="3868738"/>
                <a:ext cx="104775" cy="220663"/>
              </a:xfrm>
              <a:custGeom>
                <a:avLst/>
                <a:gdLst>
                  <a:gd name="T0" fmla="*/ 62 w 62"/>
                  <a:gd name="T1" fmla="*/ 126 h 130"/>
                  <a:gd name="T2" fmla="*/ 26 w 62"/>
                  <a:gd name="T3" fmla="*/ 130 h 130"/>
                  <a:gd name="T4" fmla="*/ 0 w 62"/>
                  <a:gd name="T5" fmla="*/ 2 h 130"/>
                  <a:gd name="T6" fmla="*/ 47 w 62"/>
                  <a:gd name="T7" fmla="*/ 29 h 130"/>
                  <a:gd name="T8" fmla="*/ 62 w 62"/>
                  <a:gd name="T9" fmla="*/ 126 h 130"/>
                  <a:gd name="T10" fmla="*/ 0 60000 65536"/>
                  <a:gd name="T11" fmla="*/ 0 60000 65536"/>
                  <a:gd name="T12" fmla="*/ 0 60000 65536"/>
                  <a:gd name="T13" fmla="*/ 0 60000 65536"/>
                  <a:gd name="T14" fmla="*/ 0 60000 65536"/>
                  <a:gd name="T15" fmla="*/ 0 w 62"/>
                  <a:gd name="T16" fmla="*/ 0 h 130"/>
                  <a:gd name="T17" fmla="*/ 62 w 62"/>
                  <a:gd name="T18" fmla="*/ 130 h 130"/>
                </a:gdLst>
                <a:ahLst/>
                <a:cxnLst>
                  <a:cxn ang="T10">
                    <a:pos x="T0" y="T1"/>
                  </a:cxn>
                  <a:cxn ang="T11">
                    <a:pos x="T2" y="T3"/>
                  </a:cxn>
                  <a:cxn ang="T12">
                    <a:pos x="T4" y="T5"/>
                  </a:cxn>
                  <a:cxn ang="T13">
                    <a:pos x="T6" y="T7"/>
                  </a:cxn>
                  <a:cxn ang="T14">
                    <a:pos x="T8" y="T9"/>
                  </a:cxn>
                </a:cxnLst>
                <a:rect l="T15" t="T16" r="T17" b="T18"/>
                <a:pathLst>
                  <a:path w="62" h="130">
                    <a:moveTo>
                      <a:pt x="62" y="126"/>
                    </a:moveTo>
                    <a:cubicBezTo>
                      <a:pt x="50" y="127"/>
                      <a:pt x="38" y="128"/>
                      <a:pt x="26" y="130"/>
                    </a:cubicBezTo>
                    <a:cubicBezTo>
                      <a:pt x="14" y="88"/>
                      <a:pt x="5" y="45"/>
                      <a:pt x="0" y="2"/>
                    </a:cubicBezTo>
                    <a:cubicBezTo>
                      <a:pt x="18" y="8"/>
                      <a:pt x="40" y="0"/>
                      <a:pt x="47" y="29"/>
                    </a:cubicBezTo>
                    <a:cubicBezTo>
                      <a:pt x="50" y="38"/>
                      <a:pt x="60" y="127"/>
                      <a:pt x="62" y="126"/>
                    </a:cubicBezTo>
                    <a:close/>
                  </a:path>
                </a:pathLst>
              </a:custGeom>
              <a:solidFill>
                <a:srgbClr val="E5D1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59" name="îṣḻîďè"/>
              <p:cNvSpPr>
                <a:spLocks noChangeArrowheads="1"/>
              </p:cNvSpPr>
              <p:nvPr/>
            </p:nvSpPr>
            <p:spPr bwMode="auto">
              <a:xfrm>
                <a:off x="5686425" y="4046538"/>
                <a:ext cx="271463" cy="173038"/>
              </a:xfrm>
              <a:custGeom>
                <a:avLst/>
                <a:gdLst>
                  <a:gd name="T0" fmla="*/ 88 w 159"/>
                  <a:gd name="T1" fmla="*/ 5 h 101"/>
                  <a:gd name="T2" fmla="*/ 75 w 159"/>
                  <a:gd name="T3" fmla="*/ 17 h 101"/>
                  <a:gd name="T4" fmla="*/ 70 w 159"/>
                  <a:gd name="T5" fmla="*/ 29 h 101"/>
                  <a:gd name="T6" fmla="*/ 61 w 159"/>
                  <a:gd name="T7" fmla="*/ 35 h 101"/>
                  <a:gd name="T8" fmla="*/ 22 w 159"/>
                  <a:gd name="T9" fmla="*/ 56 h 101"/>
                  <a:gd name="T10" fmla="*/ 7 w 159"/>
                  <a:gd name="T11" fmla="*/ 65 h 101"/>
                  <a:gd name="T12" fmla="*/ 2 w 159"/>
                  <a:gd name="T13" fmla="*/ 68 h 101"/>
                  <a:gd name="T14" fmla="*/ 1 w 159"/>
                  <a:gd name="T15" fmla="*/ 74 h 101"/>
                  <a:gd name="T16" fmla="*/ 18 w 159"/>
                  <a:gd name="T17" fmla="*/ 93 h 101"/>
                  <a:gd name="T18" fmla="*/ 50 w 159"/>
                  <a:gd name="T19" fmla="*/ 98 h 101"/>
                  <a:gd name="T20" fmla="*/ 87 w 159"/>
                  <a:gd name="T21" fmla="*/ 96 h 101"/>
                  <a:gd name="T22" fmla="*/ 153 w 159"/>
                  <a:gd name="T23" fmla="*/ 58 h 101"/>
                  <a:gd name="T24" fmla="*/ 158 w 159"/>
                  <a:gd name="T25" fmla="*/ 53 h 101"/>
                  <a:gd name="T26" fmla="*/ 158 w 159"/>
                  <a:gd name="T27" fmla="*/ 44 h 101"/>
                  <a:gd name="T28" fmla="*/ 135 w 159"/>
                  <a:gd name="T29" fmla="*/ 3 h 101"/>
                  <a:gd name="T30" fmla="*/ 112 w 159"/>
                  <a:gd name="T31" fmla="*/ 11 h 101"/>
                  <a:gd name="T32" fmla="*/ 88 w 159"/>
                  <a:gd name="T33" fmla="*/ 5 h 1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101"/>
                  <a:gd name="T53" fmla="*/ 159 w 159"/>
                  <a:gd name="T54" fmla="*/ 101 h 1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101">
                    <a:moveTo>
                      <a:pt x="88" y="5"/>
                    </a:moveTo>
                    <a:cubicBezTo>
                      <a:pt x="82" y="6"/>
                      <a:pt x="77" y="11"/>
                      <a:pt x="75" y="17"/>
                    </a:cubicBezTo>
                    <a:cubicBezTo>
                      <a:pt x="73" y="21"/>
                      <a:pt x="72" y="26"/>
                      <a:pt x="70" y="29"/>
                    </a:cubicBezTo>
                    <a:cubicBezTo>
                      <a:pt x="68" y="32"/>
                      <a:pt x="64" y="33"/>
                      <a:pt x="61" y="35"/>
                    </a:cubicBezTo>
                    <a:cubicBezTo>
                      <a:pt x="47" y="43"/>
                      <a:pt x="36" y="46"/>
                      <a:pt x="22" y="56"/>
                    </a:cubicBezTo>
                    <a:cubicBezTo>
                      <a:pt x="18" y="60"/>
                      <a:pt x="12" y="63"/>
                      <a:pt x="7" y="65"/>
                    </a:cubicBezTo>
                    <a:cubicBezTo>
                      <a:pt x="5" y="66"/>
                      <a:pt x="3" y="66"/>
                      <a:pt x="2" y="68"/>
                    </a:cubicBezTo>
                    <a:cubicBezTo>
                      <a:pt x="1" y="69"/>
                      <a:pt x="0" y="72"/>
                      <a:pt x="1" y="74"/>
                    </a:cubicBezTo>
                    <a:cubicBezTo>
                      <a:pt x="2" y="83"/>
                      <a:pt x="10" y="90"/>
                      <a:pt x="18" y="93"/>
                    </a:cubicBezTo>
                    <a:cubicBezTo>
                      <a:pt x="28" y="96"/>
                      <a:pt x="40" y="95"/>
                      <a:pt x="50" y="98"/>
                    </a:cubicBezTo>
                    <a:cubicBezTo>
                      <a:pt x="63" y="101"/>
                      <a:pt x="75" y="100"/>
                      <a:pt x="87" y="96"/>
                    </a:cubicBezTo>
                    <a:cubicBezTo>
                      <a:pt x="111" y="88"/>
                      <a:pt x="132" y="73"/>
                      <a:pt x="153" y="58"/>
                    </a:cubicBezTo>
                    <a:cubicBezTo>
                      <a:pt x="155" y="57"/>
                      <a:pt x="157" y="56"/>
                      <a:pt x="158" y="53"/>
                    </a:cubicBezTo>
                    <a:cubicBezTo>
                      <a:pt x="159" y="50"/>
                      <a:pt x="158" y="47"/>
                      <a:pt x="158" y="44"/>
                    </a:cubicBezTo>
                    <a:cubicBezTo>
                      <a:pt x="156" y="27"/>
                      <a:pt x="153" y="0"/>
                      <a:pt x="135" y="3"/>
                    </a:cubicBezTo>
                    <a:cubicBezTo>
                      <a:pt x="127" y="4"/>
                      <a:pt x="121" y="11"/>
                      <a:pt x="112" y="11"/>
                    </a:cubicBezTo>
                    <a:cubicBezTo>
                      <a:pt x="105" y="12"/>
                      <a:pt x="93" y="3"/>
                      <a:pt x="88" y="5"/>
                    </a:cubicBezTo>
                    <a:close/>
                  </a:path>
                </a:pathLst>
              </a:custGeom>
              <a:solidFill>
                <a:srgbClr val="2223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0" name="ïš1íḋe"/>
              <p:cNvSpPr>
                <a:spLocks noChangeArrowheads="1"/>
              </p:cNvSpPr>
              <p:nvPr/>
            </p:nvSpPr>
            <p:spPr bwMode="auto">
              <a:xfrm>
                <a:off x="5467350" y="2282825"/>
                <a:ext cx="511175" cy="1782763"/>
              </a:xfrm>
              <a:custGeom>
                <a:avLst/>
                <a:gdLst>
                  <a:gd name="T0" fmla="*/ 95 w 299"/>
                  <a:gd name="T1" fmla="*/ 691 h 1046"/>
                  <a:gd name="T2" fmla="*/ 165 w 299"/>
                  <a:gd name="T3" fmla="*/ 1022 h 1046"/>
                  <a:gd name="T4" fmla="*/ 169 w 299"/>
                  <a:gd name="T5" fmla="*/ 1037 h 1046"/>
                  <a:gd name="T6" fmla="*/ 184 w 299"/>
                  <a:gd name="T7" fmla="*/ 1043 h 1046"/>
                  <a:gd name="T8" fmla="*/ 282 w 299"/>
                  <a:gd name="T9" fmla="*/ 1027 h 1046"/>
                  <a:gd name="T10" fmla="*/ 256 w 299"/>
                  <a:gd name="T11" fmla="*/ 853 h 1046"/>
                  <a:gd name="T12" fmla="*/ 245 w 299"/>
                  <a:gd name="T13" fmla="*/ 636 h 1046"/>
                  <a:gd name="T14" fmla="*/ 284 w 299"/>
                  <a:gd name="T15" fmla="*/ 95 h 1046"/>
                  <a:gd name="T16" fmla="*/ 213 w 299"/>
                  <a:gd name="T17" fmla="*/ 6 h 1046"/>
                  <a:gd name="T18" fmla="*/ 0 w 299"/>
                  <a:gd name="T19" fmla="*/ 0 h 1046"/>
                  <a:gd name="T20" fmla="*/ 17 w 299"/>
                  <a:gd name="T21" fmla="*/ 103 h 1046"/>
                  <a:gd name="T22" fmla="*/ 29 w 299"/>
                  <a:gd name="T23" fmla="*/ 245 h 1046"/>
                  <a:gd name="T24" fmla="*/ 63 w 299"/>
                  <a:gd name="T25" fmla="*/ 532 h 1046"/>
                  <a:gd name="T26" fmla="*/ 95 w 299"/>
                  <a:gd name="T27" fmla="*/ 691 h 10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9"/>
                  <a:gd name="T43" fmla="*/ 0 h 1046"/>
                  <a:gd name="T44" fmla="*/ 299 w 299"/>
                  <a:gd name="T45" fmla="*/ 1046 h 10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9" h="1046">
                    <a:moveTo>
                      <a:pt x="95" y="691"/>
                    </a:moveTo>
                    <a:cubicBezTo>
                      <a:pt x="121" y="801"/>
                      <a:pt x="158" y="910"/>
                      <a:pt x="165" y="1022"/>
                    </a:cubicBezTo>
                    <a:cubicBezTo>
                      <a:pt x="165" y="1028"/>
                      <a:pt x="166" y="1033"/>
                      <a:pt x="169" y="1037"/>
                    </a:cubicBezTo>
                    <a:cubicBezTo>
                      <a:pt x="173" y="1041"/>
                      <a:pt x="179" y="1042"/>
                      <a:pt x="184" y="1043"/>
                    </a:cubicBezTo>
                    <a:cubicBezTo>
                      <a:pt x="217" y="1046"/>
                      <a:pt x="252" y="1041"/>
                      <a:pt x="282" y="1027"/>
                    </a:cubicBezTo>
                    <a:cubicBezTo>
                      <a:pt x="283" y="968"/>
                      <a:pt x="266" y="911"/>
                      <a:pt x="256" y="853"/>
                    </a:cubicBezTo>
                    <a:cubicBezTo>
                      <a:pt x="245" y="781"/>
                      <a:pt x="245" y="708"/>
                      <a:pt x="245" y="636"/>
                    </a:cubicBezTo>
                    <a:cubicBezTo>
                      <a:pt x="245" y="458"/>
                      <a:pt x="299" y="271"/>
                      <a:pt x="284" y="95"/>
                    </a:cubicBezTo>
                    <a:cubicBezTo>
                      <a:pt x="281" y="61"/>
                      <a:pt x="226" y="37"/>
                      <a:pt x="213" y="6"/>
                    </a:cubicBezTo>
                    <a:cubicBezTo>
                      <a:pt x="143" y="20"/>
                      <a:pt x="69" y="18"/>
                      <a:pt x="0" y="0"/>
                    </a:cubicBezTo>
                    <a:cubicBezTo>
                      <a:pt x="3" y="36"/>
                      <a:pt x="11" y="68"/>
                      <a:pt x="17" y="103"/>
                    </a:cubicBezTo>
                    <a:cubicBezTo>
                      <a:pt x="24" y="150"/>
                      <a:pt x="24" y="199"/>
                      <a:pt x="29" y="245"/>
                    </a:cubicBezTo>
                    <a:cubicBezTo>
                      <a:pt x="37" y="341"/>
                      <a:pt x="47" y="437"/>
                      <a:pt x="63" y="532"/>
                    </a:cubicBezTo>
                    <a:cubicBezTo>
                      <a:pt x="71" y="585"/>
                      <a:pt x="82" y="639"/>
                      <a:pt x="95" y="691"/>
                    </a:cubicBezTo>
                    <a:close/>
                  </a:path>
                </a:pathLst>
              </a:custGeom>
              <a:solidFill>
                <a:srgbClr val="1455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1" name="íṧlîdé"/>
              <p:cNvSpPr>
                <a:spLocks noChangeArrowheads="1"/>
              </p:cNvSpPr>
              <p:nvPr/>
            </p:nvSpPr>
            <p:spPr bwMode="auto">
              <a:xfrm>
                <a:off x="5006975" y="995363"/>
                <a:ext cx="1131888" cy="1601788"/>
              </a:xfrm>
              <a:custGeom>
                <a:avLst/>
                <a:gdLst>
                  <a:gd name="T0" fmla="*/ 413 w 663"/>
                  <a:gd name="T1" fmla="*/ 15 h 940"/>
                  <a:gd name="T2" fmla="*/ 455 w 663"/>
                  <a:gd name="T3" fmla="*/ 39 h 940"/>
                  <a:gd name="T4" fmla="*/ 542 w 663"/>
                  <a:gd name="T5" fmla="*/ 160 h 940"/>
                  <a:gd name="T6" fmla="*/ 637 w 663"/>
                  <a:gd name="T7" fmla="*/ 442 h 940"/>
                  <a:gd name="T8" fmla="*/ 622 w 663"/>
                  <a:gd name="T9" fmla="*/ 940 h 940"/>
                  <a:gd name="T10" fmla="*/ 0 w 663"/>
                  <a:gd name="T11" fmla="*/ 791 h 940"/>
                  <a:gd name="T12" fmla="*/ 100 w 663"/>
                  <a:gd name="T13" fmla="*/ 649 h 940"/>
                  <a:gd name="T14" fmla="*/ 159 w 663"/>
                  <a:gd name="T15" fmla="*/ 479 h 940"/>
                  <a:gd name="T16" fmla="*/ 148 w 663"/>
                  <a:gd name="T17" fmla="*/ 174 h 940"/>
                  <a:gd name="T18" fmla="*/ 174 w 663"/>
                  <a:gd name="T19" fmla="*/ 70 h 940"/>
                  <a:gd name="T20" fmla="*/ 284 w 663"/>
                  <a:gd name="T21" fmla="*/ 7 h 940"/>
                  <a:gd name="T22" fmla="*/ 413 w 663"/>
                  <a:gd name="T23" fmla="*/ 15 h 9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3"/>
                  <a:gd name="T37" fmla="*/ 0 h 940"/>
                  <a:gd name="T38" fmla="*/ 663 w 663"/>
                  <a:gd name="T39" fmla="*/ 940 h 9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3" h="940">
                    <a:moveTo>
                      <a:pt x="413" y="15"/>
                    </a:moveTo>
                    <a:cubicBezTo>
                      <a:pt x="429" y="21"/>
                      <a:pt x="444" y="29"/>
                      <a:pt x="455" y="39"/>
                    </a:cubicBezTo>
                    <a:cubicBezTo>
                      <a:pt x="490" y="72"/>
                      <a:pt x="519" y="118"/>
                      <a:pt x="542" y="160"/>
                    </a:cubicBezTo>
                    <a:cubicBezTo>
                      <a:pt x="589" y="246"/>
                      <a:pt x="621" y="344"/>
                      <a:pt x="637" y="442"/>
                    </a:cubicBezTo>
                    <a:cubicBezTo>
                      <a:pt x="663" y="606"/>
                      <a:pt x="647" y="775"/>
                      <a:pt x="622" y="940"/>
                    </a:cubicBezTo>
                    <a:cubicBezTo>
                      <a:pt x="416" y="884"/>
                      <a:pt x="208" y="834"/>
                      <a:pt x="0" y="791"/>
                    </a:cubicBezTo>
                    <a:cubicBezTo>
                      <a:pt x="22" y="795"/>
                      <a:pt x="90" y="669"/>
                      <a:pt x="100" y="649"/>
                    </a:cubicBezTo>
                    <a:cubicBezTo>
                      <a:pt x="126" y="600"/>
                      <a:pt x="156" y="537"/>
                      <a:pt x="159" y="479"/>
                    </a:cubicBezTo>
                    <a:cubicBezTo>
                      <a:pt x="164" y="377"/>
                      <a:pt x="138" y="276"/>
                      <a:pt x="148" y="174"/>
                    </a:cubicBezTo>
                    <a:cubicBezTo>
                      <a:pt x="151" y="135"/>
                      <a:pt x="147" y="101"/>
                      <a:pt x="174" y="70"/>
                    </a:cubicBezTo>
                    <a:cubicBezTo>
                      <a:pt x="202" y="37"/>
                      <a:pt x="242" y="15"/>
                      <a:pt x="284" y="7"/>
                    </a:cubicBezTo>
                    <a:cubicBezTo>
                      <a:pt x="320" y="0"/>
                      <a:pt x="372" y="1"/>
                      <a:pt x="413" y="15"/>
                    </a:cubicBezTo>
                    <a:close/>
                  </a:path>
                </a:pathLst>
              </a:custGeom>
              <a:solidFill>
                <a:srgbClr val="1455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2" name="îšľïḑê"/>
              <p:cNvSpPr>
                <a:spLocks noChangeArrowheads="1"/>
              </p:cNvSpPr>
              <p:nvPr/>
            </p:nvSpPr>
            <p:spPr bwMode="auto">
              <a:xfrm>
                <a:off x="5270500" y="1020763"/>
                <a:ext cx="306388" cy="1398588"/>
              </a:xfrm>
              <a:custGeom>
                <a:avLst/>
                <a:gdLst>
                  <a:gd name="T0" fmla="*/ 107 w 180"/>
                  <a:gd name="T1" fmla="*/ 46 h 821"/>
                  <a:gd name="T2" fmla="*/ 107 w 180"/>
                  <a:gd name="T3" fmla="*/ 71 h 821"/>
                  <a:gd name="T4" fmla="*/ 96 w 180"/>
                  <a:gd name="T5" fmla="*/ 139 h 821"/>
                  <a:gd name="T6" fmla="*/ 81 w 180"/>
                  <a:gd name="T7" fmla="*/ 196 h 821"/>
                  <a:gd name="T8" fmla="*/ 74 w 180"/>
                  <a:gd name="T9" fmla="*/ 260 h 821"/>
                  <a:gd name="T10" fmla="*/ 26 w 180"/>
                  <a:gd name="T11" fmla="*/ 682 h 821"/>
                  <a:gd name="T12" fmla="*/ 1 w 180"/>
                  <a:gd name="T13" fmla="*/ 778 h 821"/>
                  <a:gd name="T14" fmla="*/ 5 w 180"/>
                  <a:gd name="T15" fmla="*/ 799 h 821"/>
                  <a:gd name="T16" fmla="*/ 21 w 180"/>
                  <a:gd name="T17" fmla="*/ 805 h 821"/>
                  <a:gd name="T18" fmla="*/ 158 w 180"/>
                  <a:gd name="T19" fmla="*/ 821 h 821"/>
                  <a:gd name="T20" fmla="*/ 170 w 180"/>
                  <a:gd name="T21" fmla="*/ 652 h 821"/>
                  <a:gd name="T22" fmla="*/ 173 w 180"/>
                  <a:gd name="T23" fmla="*/ 394 h 821"/>
                  <a:gd name="T24" fmla="*/ 151 w 180"/>
                  <a:gd name="T25" fmla="*/ 192 h 821"/>
                  <a:gd name="T26" fmla="*/ 147 w 180"/>
                  <a:gd name="T27" fmla="*/ 75 h 821"/>
                  <a:gd name="T28" fmla="*/ 170 w 180"/>
                  <a:gd name="T29" fmla="*/ 22 h 821"/>
                  <a:gd name="T30" fmla="*/ 129 w 180"/>
                  <a:gd name="T31" fmla="*/ 14 h 821"/>
                  <a:gd name="T32" fmla="*/ 107 w 180"/>
                  <a:gd name="T33" fmla="*/ 46 h 8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0"/>
                  <a:gd name="T52" fmla="*/ 0 h 821"/>
                  <a:gd name="T53" fmla="*/ 180 w 180"/>
                  <a:gd name="T54" fmla="*/ 821 h 8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0" h="821">
                    <a:moveTo>
                      <a:pt x="107" y="46"/>
                    </a:moveTo>
                    <a:cubicBezTo>
                      <a:pt x="107" y="53"/>
                      <a:pt x="108" y="62"/>
                      <a:pt x="107" y="71"/>
                    </a:cubicBezTo>
                    <a:cubicBezTo>
                      <a:pt x="105" y="94"/>
                      <a:pt x="101" y="117"/>
                      <a:pt x="96" y="139"/>
                    </a:cubicBezTo>
                    <a:cubicBezTo>
                      <a:pt x="91" y="158"/>
                      <a:pt x="85" y="177"/>
                      <a:pt x="81" y="196"/>
                    </a:cubicBezTo>
                    <a:cubicBezTo>
                      <a:pt x="77" y="217"/>
                      <a:pt x="75" y="239"/>
                      <a:pt x="74" y="260"/>
                    </a:cubicBezTo>
                    <a:cubicBezTo>
                      <a:pt x="64" y="402"/>
                      <a:pt x="65" y="546"/>
                      <a:pt x="26" y="682"/>
                    </a:cubicBezTo>
                    <a:cubicBezTo>
                      <a:pt x="17" y="714"/>
                      <a:pt x="6" y="745"/>
                      <a:pt x="1" y="778"/>
                    </a:cubicBezTo>
                    <a:cubicBezTo>
                      <a:pt x="0" y="785"/>
                      <a:pt x="0" y="793"/>
                      <a:pt x="5" y="799"/>
                    </a:cubicBezTo>
                    <a:cubicBezTo>
                      <a:pt x="9" y="803"/>
                      <a:pt x="16" y="804"/>
                      <a:pt x="21" y="805"/>
                    </a:cubicBezTo>
                    <a:cubicBezTo>
                      <a:pt x="67" y="810"/>
                      <a:pt x="112" y="816"/>
                      <a:pt x="158" y="821"/>
                    </a:cubicBezTo>
                    <a:cubicBezTo>
                      <a:pt x="154" y="764"/>
                      <a:pt x="164" y="708"/>
                      <a:pt x="170" y="652"/>
                    </a:cubicBezTo>
                    <a:cubicBezTo>
                      <a:pt x="179" y="566"/>
                      <a:pt x="180" y="479"/>
                      <a:pt x="173" y="394"/>
                    </a:cubicBezTo>
                    <a:cubicBezTo>
                      <a:pt x="167" y="326"/>
                      <a:pt x="156" y="259"/>
                      <a:pt x="151" y="192"/>
                    </a:cubicBezTo>
                    <a:cubicBezTo>
                      <a:pt x="148" y="153"/>
                      <a:pt x="141" y="114"/>
                      <a:pt x="147" y="75"/>
                    </a:cubicBezTo>
                    <a:cubicBezTo>
                      <a:pt x="150" y="57"/>
                      <a:pt x="167" y="38"/>
                      <a:pt x="170" y="22"/>
                    </a:cubicBezTo>
                    <a:cubicBezTo>
                      <a:pt x="173" y="0"/>
                      <a:pt x="146" y="10"/>
                      <a:pt x="129" y="14"/>
                    </a:cubicBezTo>
                    <a:cubicBezTo>
                      <a:pt x="107" y="18"/>
                      <a:pt x="106" y="30"/>
                      <a:pt x="107" y="46"/>
                    </a:cubicBezTo>
                    <a:close/>
                  </a:path>
                </a:pathLst>
              </a:cu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3" name="işľíḍe"/>
              <p:cNvSpPr>
                <a:spLocks noChangeArrowheads="1"/>
              </p:cNvSpPr>
              <p:nvPr/>
            </p:nvSpPr>
            <p:spPr bwMode="auto">
              <a:xfrm>
                <a:off x="3571875" y="935038"/>
                <a:ext cx="1960563" cy="1960563"/>
              </a:xfrm>
              <a:prstGeom prst="ellipse">
                <a:avLst/>
              </a:prstGeom>
              <a:solidFill>
                <a:srgbClr val="FFD559"/>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4" name="îSlïḑe"/>
              <p:cNvSpPr>
                <a:spLocks noChangeArrowheads="1"/>
              </p:cNvSpPr>
              <p:nvPr/>
            </p:nvSpPr>
            <p:spPr bwMode="auto">
              <a:xfrm>
                <a:off x="3721100" y="1084263"/>
                <a:ext cx="1663700" cy="1662113"/>
              </a:xfrm>
              <a:prstGeom prst="ellipse">
                <a:avLst/>
              </a:prstGeom>
              <a:solidFill>
                <a:srgbClr val="EBB044"/>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5" name="ïṧlîḋè"/>
              <p:cNvSpPr>
                <a:spLocks noChangeArrowheads="1"/>
              </p:cNvSpPr>
              <p:nvPr/>
            </p:nvSpPr>
            <p:spPr bwMode="auto">
              <a:xfrm>
                <a:off x="3851275" y="1204913"/>
                <a:ext cx="1533525" cy="1539875"/>
              </a:xfrm>
              <a:custGeom>
                <a:avLst/>
                <a:gdLst>
                  <a:gd name="T0" fmla="*/ 667 w 899"/>
                  <a:gd name="T1" fmla="*/ 0 h 904"/>
                  <a:gd name="T2" fmla="*/ 743 w 899"/>
                  <a:gd name="T3" fmla="*/ 263 h 904"/>
                  <a:gd name="T4" fmla="*/ 256 w 899"/>
                  <a:gd name="T5" fmla="*/ 751 h 904"/>
                  <a:gd name="T6" fmla="*/ 0 w 899"/>
                  <a:gd name="T7" fmla="*/ 679 h 904"/>
                  <a:gd name="T8" fmla="*/ 412 w 899"/>
                  <a:gd name="T9" fmla="*/ 904 h 904"/>
                  <a:gd name="T10" fmla="*/ 899 w 899"/>
                  <a:gd name="T11" fmla="*/ 416 h 904"/>
                  <a:gd name="T12" fmla="*/ 667 w 899"/>
                  <a:gd name="T13" fmla="*/ 0 h 904"/>
                  <a:gd name="T14" fmla="*/ 0 60000 65536"/>
                  <a:gd name="T15" fmla="*/ 0 60000 65536"/>
                  <a:gd name="T16" fmla="*/ 0 60000 65536"/>
                  <a:gd name="T17" fmla="*/ 0 60000 65536"/>
                  <a:gd name="T18" fmla="*/ 0 60000 65536"/>
                  <a:gd name="T19" fmla="*/ 0 60000 65536"/>
                  <a:gd name="T20" fmla="*/ 0 60000 65536"/>
                  <a:gd name="T21" fmla="*/ 0 w 899"/>
                  <a:gd name="T22" fmla="*/ 0 h 904"/>
                  <a:gd name="T23" fmla="*/ 899 w 899"/>
                  <a:gd name="T24" fmla="*/ 904 h 9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9" h="904">
                    <a:moveTo>
                      <a:pt x="667" y="0"/>
                    </a:moveTo>
                    <a:cubicBezTo>
                      <a:pt x="715" y="76"/>
                      <a:pt x="743" y="166"/>
                      <a:pt x="743" y="263"/>
                    </a:cubicBezTo>
                    <a:cubicBezTo>
                      <a:pt x="743" y="533"/>
                      <a:pt x="525" y="751"/>
                      <a:pt x="256" y="751"/>
                    </a:cubicBezTo>
                    <a:cubicBezTo>
                      <a:pt x="162" y="751"/>
                      <a:pt x="75" y="725"/>
                      <a:pt x="0" y="679"/>
                    </a:cubicBezTo>
                    <a:cubicBezTo>
                      <a:pt x="87" y="814"/>
                      <a:pt x="239" y="904"/>
                      <a:pt x="412" y="904"/>
                    </a:cubicBezTo>
                    <a:cubicBezTo>
                      <a:pt x="681" y="904"/>
                      <a:pt x="899" y="686"/>
                      <a:pt x="899" y="416"/>
                    </a:cubicBezTo>
                    <a:cubicBezTo>
                      <a:pt x="899" y="240"/>
                      <a:pt x="806" y="86"/>
                      <a:pt x="667" y="0"/>
                    </a:cubicBezTo>
                    <a:close/>
                  </a:path>
                </a:pathLst>
              </a:custGeom>
              <a:solidFill>
                <a:srgbClr val="EDBD3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6" name="ísḻiḓè"/>
              <p:cNvSpPr>
                <a:spLocks noChangeArrowheads="1"/>
              </p:cNvSpPr>
              <p:nvPr/>
            </p:nvSpPr>
            <p:spPr bwMode="auto">
              <a:xfrm>
                <a:off x="3811588" y="1176338"/>
                <a:ext cx="1371600" cy="1179513"/>
              </a:xfrm>
              <a:custGeom>
                <a:avLst/>
                <a:gdLst>
                  <a:gd name="T0" fmla="*/ 32 w 804"/>
                  <a:gd name="T1" fmla="*/ 478 h 693"/>
                  <a:gd name="T2" fmla="*/ 463 w 804"/>
                  <a:gd name="T3" fmla="*/ 48 h 693"/>
                  <a:gd name="T4" fmla="*/ 804 w 804"/>
                  <a:gd name="T5" fmla="*/ 216 h 693"/>
                  <a:gd name="T6" fmla="*/ 431 w 804"/>
                  <a:gd name="T7" fmla="*/ 0 h 693"/>
                  <a:gd name="T8" fmla="*/ 0 w 804"/>
                  <a:gd name="T9" fmla="*/ 431 h 693"/>
                  <a:gd name="T10" fmla="*/ 89 w 804"/>
                  <a:gd name="T11" fmla="*/ 693 h 693"/>
                  <a:gd name="T12" fmla="*/ 32 w 804"/>
                  <a:gd name="T13" fmla="*/ 478 h 693"/>
                  <a:gd name="T14" fmla="*/ 0 60000 65536"/>
                  <a:gd name="T15" fmla="*/ 0 60000 65536"/>
                  <a:gd name="T16" fmla="*/ 0 60000 65536"/>
                  <a:gd name="T17" fmla="*/ 0 60000 65536"/>
                  <a:gd name="T18" fmla="*/ 0 60000 65536"/>
                  <a:gd name="T19" fmla="*/ 0 60000 65536"/>
                  <a:gd name="T20" fmla="*/ 0 60000 65536"/>
                  <a:gd name="T21" fmla="*/ 0 w 804"/>
                  <a:gd name="T22" fmla="*/ 0 h 693"/>
                  <a:gd name="T23" fmla="*/ 804 w 804"/>
                  <a:gd name="T24" fmla="*/ 693 h 6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4" h="693">
                    <a:moveTo>
                      <a:pt x="32" y="478"/>
                    </a:moveTo>
                    <a:cubicBezTo>
                      <a:pt x="32" y="241"/>
                      <a:pt x="225" y="48"/>
                      <a:pt x="463" y="48"/>
                    </a:cubicBezTo>
                    <a:cubicBezTo>
                      <a:pt x="602" y="48"/>
                      <a:pt x="725" y="114"/>
                      <a:pt x="804" y="216"/>
                    </a:cubicBezTo>
                    <a:cubicBezTo>
                      <a:pt x="730" y="87"/>
                      <a:pt x="590" y="0"/>
                      <a:pt x="431" y="0"/>
                    </a:cubicBezTo>
                    <a:cubicBezTo>
                      <a:pt x="193" y="0"/>
                      <a:pt x="0" y="193"/>
                      <a:pt x="0" y="431"/>
                    </a:cubicBezTo>
                    <a:cubicBezTo>
                      <a:pt x="0" y="529"/>
                      <a:pt x="33" y="620"/>
                      <a:pt x="89" y="693"/>
                    </a:cubicBezTo>
                    <a:cubicBezTo>
                      <a:pt x="53" y="630"/>
                      <a:pt x="32" y="557"/>
                      <a:pt x="32" y="478"/>
                    </a:cubicBezTo>
                    <a:close/>
                  </a:path>
                </a:pathLst>
              </a:custGeom>
              <a:solidFill>
                <a:srgbClr val="F7DB5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7" name="ïṩ1iḓe"/>
              <p:cNvSpPr>
                <a:spLocks noChangeArrowheads="1"/>
              </p:cNvSpPr>
              <p:nvPr/>
            </p:nvSpPr>
            <p:spPr bwMode="auto">
              <a:xfrm>
                <a:off x="4269734" y="1435100"/>
                <a:ext cx="564842" cy="928688"/>
              </a:xfrm>
              <a:custGeom>
                <a:avLst/>
                <a:gdLst>
                  <a:gd name="T0" fmla="*/ 3582 w 3582"/>
                  <a:gd name="T1" fmla="*/ 196 h 5898"/>
                  <a:gd name="T2" fmla="*/ 3233 w 3582"/>
                  <a:gd name="T3" fmla="*/ 1 h 5898"/>
                  <a:gd name="T4" fmla="*/ 1802 w 3582"/>
                  <a:gd name="T5" fmla="*/ 2574 h 5898"/>
                  <a:gd name="T6" fmla="*/ 349 w 3582"/>
                  <a:gd name="T7" fmla="*/ 0 h 5898"/>
                  <a:gd name="T8" fmla="*/ 0 w 3582"/>
                  <a:gd name="T9" fmla="*/ 197 h 5898"/>
                  <a:gd name="T10" fmla="*/ 1461 w 3582"/>
                  <a:gd name="T11" fmla="*/ 2783 h 5898"/>
                  <a:gd name="T12" fmla="*/ 425 w 3582"/>
                  <a:gd name="T13" fmla="*/ 2783 h 5898"/>
                  <a:gd name="T14" fmla="*/ 425 w 3582"/>
                  <a:gd name="T15" fmla="*/ 3183 h 5898"/>
                  <a:gd name="T16" fmla="*/ 1604 w 3582"/>
                  <a:gd name="T17" fmla="*/ 3183 h 5898"/>
                  <a:gd name="T18" fmla="*/ 1604 w 3582"/>
                  <a:gd name="T19" fmla="*/ 3716 h 5898"/>
                  <a:gd name="T20" fmla="*/ 425 w 3582"/>
                  <a:gd name="T21" fmla="*/ 3716 h 5898"/>
                  <a:gd name="T22" fmla="*/ 425 w 3582"/>
                  <a:gd name="T23" fmla="*/ 4116 h 5898"/>
                  <a:gd name="T24" fmla="*/ 1604 w 3582"/>
                  <a:gd name="T25" fmla="*/ 4116 h 5898"/>
                  <a:gd name="T26" fmla="*/ 1604 w 3582"/>
                  <a:gd name="T27" fmla="*/ 5898 h 5898"/>
                  <a:gd name="T28" fmla="*/ 2004 w 3582"/>
                  <a:gd name="T29" fmla="*/ 5898 h 5898"/>
                  <a:gd name="T30" fmla="*/ 2004 w 3582"/>
                  <a:gd name="T31" fmla="*/ 4116 h 5898"/>
                  <a:gd name="T32" fmla="*/ 3157 w 3582"/>
                  <a:gd name="T33" fmla="*/ 4116 h 5898"/>
                  <a:gd name="T34" fmla="*/ 3157 w 3582"/>
                  <a:gd name="T35" fmla="*/ 3716 h 5898"/>
                  <a:gd name="T36" fmla="*/ 2004 w 3582"/>
                  <a:gd name="T37" fmla="*/ 3716 h 5898"/>
                  <a:gd name="T38" fmla="*/ 2004 w 3582"/>
                  <a:gd name="T39" fmla="*/ 3183 h 5898"/>
                  <a:gd name="T40" fmla="*/ 3157 w 3582"/>
                  <a:gd name="T41" fmla="*/ 3183 h 5898"/>
                  <a:gd name="T42" fmla="*/ 3157 w 3582"/>
                  <a:gd name="T43" fmla="*/ 2783 h 5898"/>
                  <a:gd name="T44" fmla="*/ 2144 w 3582"/>
                  <a:gd name="T45" fmla="*/ 2783 h 5898"/>
                  <a:gd name="T46" fmla="*/ 3582 w 3582"/>
                  <a:gd name="T47" fmla="*/ 196 h 58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82"/>
                  <a:gd name="T73" fmla="*/ 0 h 5898"/>
                  <a:gd name="T74" fmla="*/ 3582 w 3582"/>
                  <a:gd name="T75" fmla="*/ 5898 h 58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82" h="5898">
                    <a:moveTo>
                      <a:pt x="3582" y="196"/>
                    </a:moveTo>
                    <a:lnTo>
                      <a:pt x="3233" y="1"/>
                    </a:lnTo>
                    <a:lnTo>
                      <a:pt x="1802" y="2574"/>
                    </a:lnTo>
                    <a:lnTo>
                      <a:pt x="349" y="0"/>
                    </a:lnTo>
                    <a:lnTo>
                      <a:pt x="0" y="197"/>
                    </a:lnTo>
                    <a:lnTo>
                      <a:pt x="1461" y="2783"/>
                    </a:lnTo>
                    <a:lnTo>
                      <a:pt x="425" y="2783"/>
                    </a:lnTo>
                    <a:lnTo>
                      <a:pt x="425" y="3183"/>
                    </a:lnTo>
                    <a:lnTo>
                      <a:pt x="1604" y="3183"/>
                    </a:lnTo>
                    <a:lnTo>
                      <a:pt x="1604" y="3716"/>
                    </a:lnTo>
                    <a:lnTo>
                      <a:pt x="425" y="3716"/>
                    </a:lnTo>
                    <a:lnTo>
                      <a:pt x="425" y="4116"/>
                    </a:lnTo>
                    <a:lnTo>
                      <a:pt x="1604" y="4116"/>
                    </a:lnTo>
                    <a:lnTo>
                      <a:pt x="1604" y="5898"/>
                    </a:lnTo>
                    <a:lnTo>
                      <a:pt x="2004" y="5898"/>
                    </a:lnTo>
                    <a:lnTo>
                      <a:pt x="2004" y="4116"/>
                    </a:lnTo>
                    <a:lnTo>
                      <a:pt x="3157" y="4116"/>
                    </a:lnTo>
                    <a:lnTo>
                      <a:pt x="3157" y="3716"/>
                    </a:lnTo>
                    <a:lnTo>
                      <a:pt x="2004" y="3716"/>
                    </a:lnTo>
                    <a:lnTo>
                      <a:pt x="2004" y="3183"/>
                    </a:lnTo>
                    <a:lnTo>
                      <a:pt x="3157" y="3183"/>
                    </a:lnTo>
                    <a:lnTo>
                      <a:pt x="3157" y="2783"/>
                    </a:lnTo>
                    <a:lnTo>
                      <a:pt x="2144" y="2783"/>
                    </a:lnTo>
                    <a:lnTo>
                      <a:pt x="3582" y="196"/>
                    </a:lnTo>
                    <a:close/>
                  </a:path>
                </a:pathLst>
              </a:custGeom>
              <a:solidFill>
                <a:srgbClr val="D49A3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8" name="ïŝ1ïḑe"/>
              <p:cNvSpPr>
                <a:spLocks noChangeArrowheads="1"/>
              </p:cNvSpPr>
              <p:nvPr/>
            </p:nvSpPr>
            <p:spPr bwMode="auto">
              <a:xfrm>
                <a:off x="5224463" y="550863"/>
                <a:ext cx="404813" cy="536575"/>
              </a:xfrm>
              <a:custGeom>
                <a:avLst/>
                <a:gdLst>
                  <a:gd name="T0" fmla="*/ 132 w 238"/>
                  <a:gd name="T1" fmla="*/ 313 h 315"/>
                  <a:gd name="T2" fmla="*/ 179 w 238"/>
                  <a:gd name="T3" fmla="*/ 303 h 315"/>
                  <a:gd name="T4" fmla="*/ 198 w 238"/>
                  <a:gd name="T5" fmla="*/ 279 h 315"/>
                  <a:gd name="T6" fmla="*/ 205 w 238"/>
                  <a:gd name="T7" fmla="*/ 230 h 315"/>
                  <a:gd name="T8" fmla="*/ 224 w 238"/>
                  <a:gd name="T9" fmla="*/ 194 h 315"/>
                  <a:gd name="T10" fmla="*/ 234 w 238"/>
                  <a:gd name="T11" fmla="*/ 159 h 315"/>
                  <a:gd name="T12" fmla="*/ 238 w 238"/>
                  <a:gd name="T13" fmla="*/ 101 h 315"/>
                  <a:gd name="T14" fmla="*/ 225 w 238"/>
                  <a:gd name="T15" fmla="*/ 58 h 315"/>
                  <a:gd name="T16" fmla="*/ 212 w 238"/>
                  <a:gd name="T17" fmla="*/ 27 h 315"/>
                  <a:gd name="T18" fmla="*/ 158 w 238"/>
                  <a:gd name="T19" fmla="*/ 4 h 315"/>
                  <a:gd name="T20" fmla="*/ 6 w 238"/>
                  <a:gd name="T21" fmla="*/ 99 h 315"/>
                  <a:gd name="T22" fmla="*/ 15 w 238"/>
                  <a:gd name="T23" fmla="*/ 147 h 315"/>
                  <a:gd name="T24" fmla="*/ 67 w 238"/>
                  <a:gd name="T25" fmla="*/ 254 h 315"/>
                  <a:gd name="T26" fmla="*/ 102 w 238"/>
                  <a:gd name="T27" fmla="*/ 260 h 315"/>
                  <a:gd name="T28" fmla="*/ 132 w 238"/>
                  <a:gd name="T29" fmla="*/ 313 h 3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8"/>
                  <a:gd name="T46" fmla="*/ 0 h 315"/>
                  <a:gd name="T47" fmla="*/ 238 w 238"/>
                  <a:gd name="T48" fmla="*/ 315 h 3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8" h="315">
                    <a:moveTo>
                      <a:pt x="132" y="313"/>
                    </a:moveTo>
                    <a:cubicBezTo>
                      <a:pt x="133" y="315"/>
                      <a:pt x="174" y="304"/>
                      <a:pt x="179" y="303"/>
                    </a:cubicBezTo>
                    <a:cubicBezTo>
                      <a:pt x="193" y="300"/>
                      <a:pt x="199" y="295"/>
                      <a:pt x="198" y="279"/>
                    </a:cubicBezTo>
                    <a:cubicBezTo>
                      <a:pt x="197" y="262"/>
                      <a:pt x="199" y="246"/>
                      <a:pt x="205" y="230"/>
                    </a:cubicBezTo>
                    <a:cubicBezTo>
                      <a:pt x="210" y="217"/>
                      <a:pt x="219" y="207"/>
                      <a:pt x="224" y="194"/>
                    </a:cubicBezTo>
                    <a:cubicBezTo>
                      <a:pt x="229" y="183"/>
                      <a:pt x="232" y="171"/>
                      <a:pt x="234" y="159"/>
                    </a:cubicBezTo>
                    <a:cubicBezTo>
                      <a:pt x="238" y="140"/>
                      <a:pt x="238" y="120"/>
                      <a:pt x="238" y="101"/>
                    </a:cubicBezTo>
                    <a:cubicBezTo>
                      <a:pt x="237" y="86"/>
                      <a:pt x="229" y="72"/>
                      <a:pt x="225" y="58"/>
                    </a:cubicBezTo>
                    <a:cubicBezTo>
                      <a:pt x="222" y="47"/>
                      <a:pt x="219" y="36"/>
                      <a:pt x="212" y="27"/>
                    </a:cubicBezTo>
                    <a:cubicBezTo>
                      <a:pt x="199" y="11"/>
                      <a:pt x="178" y="6"/>
                      <a:pt x="158" y="4"/>
                    </a:cubicBezTo>
                    <a:cubicBezTo>
                      <a:pt x="101" y="0"/>
                      <a:pt x="0" y="26"/>
                      <a:pt x="6" y="99"/>
                    </a:cubicBezTo>
                    <a:cubicBezTo>
                      <a:pt x="7" y="115"/>
                      <a:pt x="11" y="131"/>
                      <a:pt x="15" y="147"/>
                    </a:cubicBezTo>
                    <a:cubicBezTo>
                      <a:pt x="23" y="180"/>
                      <a:pt x="27" y="243"/>
                      <a:pt x="67" y="254"/>
                    </a:cubicBezTo>
                    <a:cubicBezTo>
                      <a:pt x="79" y="257"/>
                      <a:pt x="92" y="254"/>
                      <a:pt x="102" y="260"/>
                    </a:cubicBezTo>
                    <a:cubicBezTo>
                      <a:pt x="121" y="269"/>
                      <a:pt x="121" y="295"/>
                      <a:pt x="132" y="313"/>
                    </a:cubicBezTo>
                    <a:close/>
                  </a:path>
                </a:pathLst>
              </a:custGeom>
              <a:solidFill>
                <a:srgbClr val="C9A98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69" name="ïṩľïḓe"/>
              <p:cNvSpPr>
                <a:spLocks noChangeArrowheads="1"/>
              </p:cNvSpPr>
              <p:nvPr/>
            </p:nvSpPr>
            <p:spPr bwMode="auto">
              <a:xfrm>
                <a:off x="5184775" y="422275"/>
                <a:ext cx="663575" cy="492125"/>
              </a:xfrm>
              <a:custGeom>
                <a:avLst/>
                <a:gdLst>
                  <a:gd name="T0" fmla="*/ 347 w 389"/>
                  <a:gd name="T1" fmla="*/ 58 h 289"/>
                  <a:gd name="T2" fmla="*/ 304 w 389"/>
                  <a:gd name="T3" fmla="*/ 31 h 289"/>
                  <a:gd name="T4" fmla="*/ 261 w 389"/>
                  <a:gd name="T5" fmla="*/ 8 h 289"/>
                  <a:gd name="T6" fmla="*/ 216 w 389"/>
                  <a:gd name="T7" fmla="*/ 11 h 289"/>
                  <a:gd name="T8" fmla="*/ 168 w 389"/>
                  <a:gd name="T9" fmla="*/ 5 h 289"/>
                  <a:gd name="T10" fmla="*/ 46 w 389"/>
                  <a:gd name="T11" fmla="*/ 50 h 289"/>
                  <a:gd name="T12" fmla="*/ 15 w 389"/>
                  <a:gd name="T13" fmla="*/ 143 h 289"/>
                  <a:gd name="T14" fmla="*/ 31 w 389"/>
                  <a:gd name="T15" fmla="*/ 155 h 289"/>
                  <a:gd name="T16" fmla="*/ 58 w 389"/>
                  <a:gd name="T17" fmla="*/ 154 h 289"/>
                  <a:gd name="T18" fmla="*/ 72 w 389"/>
                  <a:gd name="T19" fmla="*/ 166 h 289"/>
                  <a:gd name="T20" fmla="*/ 105 w 389"/>
                  <a:gd name="T21" fmla="*/ 194 h 289"/>
                  <a:gd name="T22" fmla="*/ 147 w 389"/>
                  <a:gd name="T23" fmla="*/ 199 h 289"/>
                  <a:gd name="T24" fmla="*/ 156 w 389"/>
                  <a:gd name="T25" fmla="*/ 197 h 289"/>
                  <a:gd name="T26" fmla="*/ 163 w 389"/>
                  <a:gd name="T27" fmla="*/ 185 h 289"/>
                  <a:gd name="T28" fmla="*/ 185 w 389"/>
                  <a:gd name="T29" fmla="*/ 172 h 289"/>
                  <a:gd name="T30" fmla="*/ 198 w 389"/>
                  <a:gd name="T31" fmla="*/ 191 h 289"/>
                  <a:gd name="T32" fmla="*/ 175 w 389"/>
                  <a:gd name="T33" fmla="*/ 204 h 289"/>
                  <a:gd name="T34" fmla="*/ 169 w 389"/>
                  <a:gd name="T35" fmla="*/ 208 h 289"/>
                  <a:gd name="T36" fmla="*/ 172 w 389"/>
                  <a:gd name="T37" fmla="*/ 213 h 289"/>
                  <a:gd name="T38" fmla="*/ 213 w 389"/>
                  <a:gd name="T39" fmla="*/ 253 h 289"/>
                  <a:gd name="T40" fmla="*/ 252 w 389"/>
                  <a:gd name="T41" fmla="*/ 275 h 289"/>
                  <a:gd name="T42" fmla="*/ 292 w 389"/>
                  <a:gd name="T43" fmla="*/ 201 h 289"/>
                  <a:gd name="T44" fmla="*/ 315 w 389"/>
                  <a:gd name="T45" fmla="*/ 170 h 289"/>
                  <a:gd name="T46" fmla="*/ 352 w 389"/>
                  <a:gd name="T47" fmla="*/ 106 h 289"/>
                  <a:gd name="T48" fmla="*/ 372 w 389"/>
                  <a:gd name="T49" fmla="*/ 86 h 289"/>
                  <a:gd name="T50" fmla="*/ 389 w 389"/>
                  <a:gd name="T51" fmla="*/ 43 h 289"/>
                  <a:gd name="T52" fmla="*/ 347 w 389"/>
                  <a:gd name="T53" fmla="*/ 58 h 28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9"/>
                  <a:gd name="T82" fmla="*/ 0 h 289"/>
                  <a:gd name="T83" fmla="*/ 389 w 389"/>
                  <a:gd name="T84" fmla="*/ 289 h 28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9" h="289">
                    <a:moveTo>
                      <a:pt x="347" y="58"/>
                    </a:moveTo>
                    <a:cubicBezTo>
                      <a:pt x="330" y="53"/>
                      <a:pt x="317" y="42"/>
                      <a:pt x="304" y="31"/>
                    </a:cubicBezTo>
                    <a:cubicBezTo>
                      <a:pt x="291" y="21"/>
                      <a:pt x="277" y="10"/>
                      <a:pt x="261" y="8"/>
                    </a:cubicBezTo>
                    <a:cubicBezTo>
                      <a:pt x="246" y="5"/>
                      <a:pt x="231" y="10"/>
                      <a:pt x="216" y="11"/>
                    </a:cubicBezTo>
                    <a:cubicBezTo>
                      <a:pt x="200" y="11"/>
                      <a:pt x="184" y="7"/>
                      <a:pt x="168" y="5"/>
                    </a:cubicBezTo>
                    <a:cubicBezTo>
                      <a:pt x="122" y="0"/>
                      <a:pt x="75" y="17"/>
                      <a:pt x="46" y="50"/>
                    </a:cubicBezTo>
                    <a:cubicBezTo>
                      <a:pt x="28" y="70"/>
                      <a:pt x="0" y="115"/>
                      <a:pt x="15" y="143"/>
                    </a:cubicBezTo>
                    <a:cubicBezTo>
                      <a:pt x="18" y="149"/>
                      <a:pt x="24" y="153"/>
                      <a:pt x="31" y="155"/>
                    </a:cubicBezTo>
                    <a:cubicBezTo>
                      <a:pt x="40" y="156"/>
                      <a:pt x="49" y="152"/>
                      <a:pt x="58" y="154"/>
                    </a:cubicBezTo>
                    <a:cubicBezTo>
                      <a:pt x="64" y="156"/>
                      <a:pt x="68" y="161"/>
                      <a:pt x="72" y="166"/>
                    </a:cubicBezTo>
                    <a:cubicBezTo>
                      <a:pt x="82" y="176"/>
                      <a:pt x="92" y="188"/>
                      <a:pt x="105" y="194"/>
                    </a:cubicBezTo>
                    <a:cubicBezTo>
                      <a:pt x="118" y="200"/>
                      <a:pt x="133" y="199"/>
                      <a:pt x="147" y="199"/>
                    </a:cubicBezTo>
                    <a:cubicBezTo>
                      <a:pt x="150" y="199"/>
                      <a:pt x="154" y="198"/>
                      <a:pt x="156" y="197"/>
                    </a:cubicBezTo>
                    <a:cubicBezTo>
                      <a:pt x="160" y="194"/>
                      <a:pt x="161" y="189"/>
                      <a:pt x="163" y="185"/>
                    </a:cubicBezTo>
                    <a:cubicBezTo>
                      <a:pt x="167" y="177"/>
                      <a:pt x="176" y="171"/>
                      <a:pt x="185" y="172"/>
                    </a:cubicBezTo>
                    <a:cubicBezTo>
                      <a:pt x="193" y="173"/>
                      <a:pt x="201" y="183"/>
                      <a:pt x="198" y="191"/>
                    </a:cubicBezTo>
                    <a:cubicBezTo>
                      <a:pt x="194" y="199"/>
                      <a:pt x="184" y="202"/>
                      <a:pt x="175" y="204"/>
                    </a:cubicBezTo>
                    <a:cubicBezTo>
                      <a:pt x="172" y="204"/>
                      <a:pt x="169" y="205"/>
                      <a:pt x="169" y="208"/>
                    </a:cubicBezTo>
                    <a:cubicBezTo>
                      <a:pt x="169" y="210"/>
                      <a:pt x="170" y="212"/>
                      <a:pt x="172" y="213"/>
                    </a:cubicBezTo>
                    <a:cubicBezTo>
                      <a:pt x="185" y="226"/>
                      <a:pt x="199" y="239"/>
                      <a:pt x="213" y="253"/>
                    </a:cubicBezTo>
                    <a:cubicBezTo>
                      <a:pt x="221" y="261"/>
                      <a:pt x="240" y="289"/>
                      <a:pt x="252" y="275"/>
                    </a:cubicBezTo>
                    <a:cubicBezTo>
                      <a:pt x="272" y="253"/>
                      <a:pt x="273" y="223"/>
                      <a:pt x="292" y="201"/>
                    </a:cubicBezTo>
                    <a:cubicBezTo>
                      <a:pt x="301" y="192"/>
                      <a:pt x="308" y="181"/>
                      <a:pt x="315" y="170"/>
                    </a:cubicBezTo>
                    <a:cubicBezTo>
                      <a:pt x="328" y="149"/>
                      <a:pt x="335" y="125"/>
                      <a:pt x="352" y="106"/>
                    </a:cubicBezTo>
                    <a:cubicBezTo>
                      <a:pt x="358" y="99"/>
                      <a:pt x="366" y="93"/>
                      <a:pt x="372" y="86"/>
                    </a:cubicBezTo>
                    <a:cubicBezTo>
                      <a:pt x="383" y="74"/>
                      <a:pt x="389" y="59"/>
                      <a:pt x="389" y="43"/>
                    </a:cubicBezTo>
                    <a:cubicBezTo>
                      <a:pt x="383" y="57"/>
                      <a:pt x="363" y="62"/>
                      <a:pt x="347" y="58"/>
                    </a:cubicBezTo>
                    <a:close/>
                  </a:path>
                </a:pathLst>
              </a:custGeom>
              <a:solidFill>
                <a:srgbClr val="1A315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0" name="ïṩliḓè"/>
              <p:cNvSpPr>
                <a:spLocks noChangeArrowheads="1"/>
              </p:cNvSpPr>
              <p:nvPr/>
            </p:nvSpPr>
            <p:spPr bwMode="auto">
              <a:xfrm>
                <a:off x="4403725" y="900113"/>
                <a:ext cx="142875" cy="77788"/>
              </a:xfrm>
              <a:custGeom>
                <a:avLst/>
                <a:gdLst>
                  <a:gd name="T0" fmla="*/ 39 w 84"/>
                  <a:gd name="T1" fmla="*/ 42 h 46"/>
                  <a:gd name="T2" fmla="*/ 44 w 84"/>
                  <a:gd name="T3" fmla="*/ 38 h 46"/>
                  <a:gd name="T4" fmla="*/ 56 w 84"/>
                  <a:gd name="T5" fmla="*/ 24 h 46"/>
                  <a:gd name="T6" fmla="*/ 67 w 84"/>
                  <a:gd name="T7" fmla="*/ 36 h 46"/>
                  <a:gd name="T8" fmla="*/ 73 w 84"/>
                  <a:gd name="T9" fmla="*/ 45 h 46"/>
                  <a:gd name="T10" fmla="*/ 81 w 84"/>
                  <a:gd name="T11" fmla="*/ 36 h 46"/>
                  <a:gd name="T12" fmla="*/ 83 w 84"/>
                  <a:gd name="T13" fmla="*/ 26 h 46"/>
                  <a:gd name="T14" fmla="*/ 82 w 84"/>
                  <a:gd name="T15" fmla="*/ 16 h 46"/>
                  <a:gd name="T16" fmla="*/ 75 w 84"/>
                  <a:gd name="T17" fmla="*/ 11 h 46"/>
                  <a:gd name="T18" fmla="*/ 38 w 84"/>
                  <a:gd name="T19" fmla="*/ 4 h 46"/>
                  <a:gd name="T20" fmla="*/ 7 w 84"/>
                  <a:gd name="T21" fmla="*/ 6 h 46"/>
                  <a:gd name="T22" fmla="*/ 5 w 84"/>
                  <a:gd name="T23" fmla="*/ 26 h 46"/>
                  <a:gd name="T24" fmla="*/ 39 w 84"/>
                  <a:gd name="T25" fmla="*/ 42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46"/>
                  <a:gd name="T41" fmla="*/ 84 w 84"/>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46">
                    <a:moveTo>
                      <a:pt x="39" y="42"/>
                    </a:moveTo>
                    <a:cubicBezTo>
                      <a:pt x="41" y="41"/>
                      <a:pt x="43" y="39"/>
                      <a:pt x="44" y="38"/>
                    </a:cubicBezTo>
                    <a:cubicBezTo>
                      <a:pt x="48" y="33"/>
                      <a:pt x="52" y="28"/>
                      <a:pt x="56" y="24"/>
                    </a:cubicBezTo>
                    <a:cubicBezTo>
                      <a:pt x="61" y="26"/>
                      <a:pt x="66" y="31"/>
                      <a:pt x="67" y="36"/>
                    </a:cubicBezTo>
                    <a:cubicBezTo>
                      <a:pt x="69" y="40"/>
                      <a:pt x="70" y="44"/>
                      <a:pt x="73" y="45"/>
                    </a:cubicBezTo>
                    <a:cubicBezTo>
                      <a:pt x="77" y="46"/>
                      <a:pt x="80" y="40"/>
                      <a:pt x="81" y="36"/>
                    </a:cubicBezTo>
                    <a:cubicBezTo>
                      <a:pt x="82" y="33"/>
                      <a:pt x="83" y="29"/>
                      <a:pt x="83" y="26"/>
                    </a:cubicBezTo>
                    <a:cubicBezTo>
                      <a:pt x="84" y="23"/>
                      <a:pt x="84" y="19"/>
                      <a:pt x="82" y="16"/>
                    </a:cubicBezTo>
                    <a:cubicBezTo>
                      <a:pt x="81" y="14"/>
                      <a:pt x="78" y="12"/>
                      <a:pt x="75" y="11"/>
                    </a:cubicBezTo>
                    <a:cubicBezTo>
                      <a:pt x="63" y="7"/>
                      <a:pt x="51" y="5"/>
                      <a:pt x="38" y="4"/>
                    </a:cubicBezTo>
                    <a:cubicBezTo>
                      <a:pt x="29" y="3"/>
                      <a:pt x="15" y="0"/>
                      <a:pt x="7" y="6"/>
                    </a:cubicBezTo>
                    <a:cubicBezTo>
                      <a:pt x="1" y="11"/>
                      <a:pt x="0" y="20"/>
                      <a:pt x="5" y="26"/>
                    </a:cubicBezTo>
                    <a:cubicBezTo>
                      <a:pt x="10" y="32"/>
                      <a:pt x="31" y="45"/>
                      <a:pt x="39" y="42"/>
                    </a:cubicBezTo>
                    <a:close/>
                  </a:path>
                </a:pathLst>
              </a:custGeom>
              <a:solidFill>
                <a:srgbClr val="C9A98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1" name="îšļïḍè"/>
              <p:cNvSpPr>
                <a:spLocks noChangeArrowheads="1"/>
              </p:cNvSpPr>
              <p:nvPr/>
            </p:nvSpPr>
            <p:spPr bwMode="auto">
              <a:xfrm>
                <a:off x="5362575" y="1062038"/>
                <a:ext cx="185738" cy="1008063"/>
              </a:xfrm>
              <a:custGeom>
                <a:avLst/>
                <a:gdLst>
                  <a:gd name="T0" fmla="*/ 95 w 109"/>
                  <a:gd name="T1" fmla="*/ 7 h 592"/>
                  <a:gd name="T2" fmla="*/ 105 w 109"/>
                  <a:gd name="T3" fmla="*/ 14 h 592"/>
                  <a:gd name="T4" fmla="*/ 100 w 109"/>
                  <a:gd name="T5" fmla="*/ 31 h 592"/>
                  <a:gd name="T6" fmla="*/ 84 w 109"/>
                  <a:gd name="T7" fmla="*/ 42 h 592"/>
                  <a:gd name="T8" fmla="*/ 72 w 109"/>
                  <a:gd name="T9" fmla="*/ 83 h 592"/>
                  <a:gd name="T10" fmla="*/ 52 w 109"/>
                  <a:gd name="T11" fmla="*/ 577 h 592"/>
                  <a:gd name="T12" fmla="*/ 16 w 109"/>
                  <a:gd name="T13" fmla="*/ 592 h 592"/>
                  <a:gd name="T14" fmla="*/ 0 w 109"/>
                  <a:gd name="T15" fmla="*/ 504 h 592"/>
                  <a:gd name="T16" fmla="*/ 8 w 109"/>
                  <a:gd name="T17" fmla="*/ 438 h 592"/>
                  <a:gd name="T18" fmla="*/ 44 w 109"/>
                  <a:gd name="T19" fmla="*/ 187 h 592"/>
                  <a:gd name="T20" fmla="*/ 59 w 109"/>
                  <a:gd name="T21" fmla="*/ 62 h 592"/>
                  <a:gd name="T22" fmla="*/ 58 w 109"/>
                  <a:gd name="T23" fmla="*/ 19 h 592"/>
                  <a:gd name="T24" fmla="*/ 95 w 109"/>
                  <a:gd name="T25" fmla="*/ 7 h 5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592"/>
                  <a:gd name="T41" fmla="*/ 109 w 109"/>
                  <a:gd name="T42" fmla="*/ 592 h 5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592">
                    <a:moveTo>
                      <a:pt x="95" y="7"/>
                    </a:moveTo>
                    <a:cubicBezTo>
                      <a:pt x="99" y="8"/>
                      <a:pt x="103" y="10"/>
                      <a:pt x="105" y="14"/>
                    </a:cubicBezTo>
                    <a:cubicBezTo>
                      <a:pt x="109" y="19"/>
                      <a:pt x="105" y="27"/>
                      <a:pt x="100" y="31"/>
                    </a:cubicBezTo>
                    <a:cubicBezTo>
                      <a:pt x="95" y="35"/>
                      <a:pt x="89" y="37"/>
                      <a:pt x="84" y="42"/>
                    </a:cubicBezTo>
                    <a:cubicBezTo>
                      <a:pt x="72" y="51"/>
                      <a:pt x="72" y="68"/>
                      <a:pt x="72" y="83"/>
                    </a:cubicBezTo>
                    <a:cubicBezTo>
                      <a:pt x="71" y="248"/>
                      <a:pt x="64" y="413"/>
                      <a:pt x="52" y="577"/>
                    </a:cubicBezTo>
                    <a:cubicBezTo>
                      <a:pt x="40" y="582"/>
                      <a:pt x="28" y="587"/>
                      <a:pt x="16" y="592"/>
                    </a:cubicBezTo>
                    <a:cubicBezTo>
                      <a:pt x="7" y="564"/>
                      <a:pt x="0" y="534"/>
                      <a:pt x="0" y="504"/>
                    </a:cubicBezTo>
                    <a:cubicBezTo>
                      <a:pt x="0" y="482"/>
                      <a:pt x="4" y="460"/>
                      <a:pt x="8" y="438"/>
                    </a:cubicBezTo>
                    <a:cubicBezTo>
                      <a:pt x="22" y="355"/>
                      <a:pt x="34" y="271"/>
                      <a:pt x="44" y="187"/>
                    </a:cubicBezTo>
                    <a:cubicBezTo>
                      <a:pt x="49" y="145"/>
                      <a:pt x="55" y="103"/>
                      <a:pt x="59" y="62"/>
                    </a:cubicBezTo>
                    <a:cubicBezTo>
                      <a:pt x="60" y="48"/>
                      <a:pt x="56" y="31"/>
                      <a:pt x="58" y="19"/>
                    </a:cubicBezTo>
                    <a:cubicBezTo>
                      <a:pt x="61" y="0"/>
                      <a:pt x="77" y="2"/>
                      <a:pt x="95" y="7"/>
                    </a:cubicBezTo>
                    <a:close/>
                  </a:path>
                </a:pathLst>
              </a:custGeom>
              <a:solidFill>
                <a:srgbClr val="3ABABA"/>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2" name="iš1ïḍê"/>
              <p:cNvSpPr>
                <a:spLocks noChangeArrowheads="1"/>
              </p:cNvSpPr>
              <p:nvPr/>
            </p:nvSpPr>
            <p:spPr bwMode="auto">
              <a:xfrm>
                <a:off x="4906963" y="1841500"/>
                <a:ext cx="323850" cy="200025"/>
              </a:xfrm>
              <a:custGeom>
                <a:avLst/>
                <a:gdLst>
                  <a:gd name="T0" fmla="*/ 2 w 190"/>
                  <a:gd name="T1" fmla="*/ 75 h 117"/>
                  <a:gd name="T2" fmla="*/ 1 w 190"/>
                  <a:gd name="T3" fmla="*/ 67 h 117"/>
                  <a:gd name="T4" fmla="*/ 1 w 190"/>
                  <a:gd name="T5" fmla="*/ 63 h 117"/>
                  <a:gd name="T6" fmla="*/ 3 w 190"/>
                  <a:gd name="T7" fmla="*/ 60 h 117"/>
                  <a:gd name="T8" fmla="*/ 37 w 190"/>
                  <a:gd name="T9" fmla="*/ 29 h 117"/>
                  <a:gd name="T10" fmla="*/ 48 w 190"/>
                  <a:gd name="T11" fmla="*/ 26 h 117"/>
                  <a:gd name="T12" fmla="*/ 67 w 190"/>
                  <a:gd name="T13" fmla="*/ 32 h 117"/>
                  <a:gd name="T14" fmla="*/ 95 w 190"/>
                  <a:gd name="T15" fmla="*/ 32 h 117"/>
                  <a:gd name="T16" fmla="*/ 181 w 190"/>
                  <a:gd name="T17" fmla="*/ 25 h 117"/>
                  <a:gd name="T18" fmla="*/ 189 w 190"/>
                  <a:gd name="T19" fmla="*/ 40 h 117"/>
                  <a:gd name="T20" fmla="*/ 189 w 190"/>
                  <a:gd name="T21" fmla="*/ 53 h 117"/>
                  <a:gd name="T22" fmla="*/ 185 w 190"/>
                  <a:gd name="T23" fmla="*/ 65 h 117"/>
                  <a:gd name="T24" fmla="*/ 168 w 190"/>
                  <a:gd name="T25" fmla="*/ 68 h 117"/>
                  <a:gd name="T26" fmla="*/ 133 w 190"/>
                  <a:gd name="T27" fmla="*/ 73 h 117"/>
                  <a:gd name="T28" fmla="*/ 103 w 190"/>
                  <a:gd name="T29" fmla="*/ 88 h 117"/>
                  <a:gd name="T30" fmla="*/ 100 w 190"/>
                  <a:gd name="T31" fmla="*/ 94 h 117"/>
                  <a:gd name="T32" fmla="*/ 94 w 190"/>
                  <a:gd name="T33" fmla="*/ 99 h 117"/>
                  <a:gd name="T34" fmla="*/ 66 w 190"/>
                  <a:gd name="T35" fmla="*/ 113 h 117"/>
                  <a:gd name="T36" fmla="*/ 44 w 190"/>
                  <a:gd name="T37" fmla="*/ 109 h 117"/>
                  <a:gd name="T38" fmla="*/ 17 w 190"/>
                  <a:gd name="T39" fmla="*/ 105 h 117"/>
                  <a:gd name="T40" fmla="*/ 4 w 190"/>
                  <a:gd name="T41" fmla="*/ 86 h 117"/>
                  <a:gd name="T42" fmla="*/ 2 w 190"/>
                  <a:gd name="T43" fmla="*/ 75 h 1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0"/>
                  <a:gd name="T67" fmla="*/ 0 h 117"/>
                  <a:gd name="T68" fmla="*/ 190 w 190"/>
                  <a:gd name="T69" fmla="*/ 117 h 1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0" h="117">
                    <a:moveTo>
                      <a:pt x="2" y="75"/>
                    </a:moveTo>
                    <a:cubicBezTo>
                      <a:pt x="1" y="72"/>
                      <a:pt x="1" y="70"/>
                      <a:pt x="1" y="67"/>
                    </a:cubicBezTo>
                    <a:cubicBezTo>
                      <a:pt x="1" y="66"/>
                      <a:pt x="0" y="65"/>
                      <a:pt x="1" y="63"/>
                    </a:cubicBezTo>
                    <a:cubicBezTo>
                      <a:pt x="1" y="62"/>
                      <a:pt x="2" y="61"/>
                      <a:pt x="3" y="60"/>
                    </a:cubicBezTo>
                    <a:cubicBezTo>
                      <a:pt x="13" y="47"/>
                      <a:pt x="24" y="38"/>
                      <a:pt x="37" y="29"/>
                    </a:cubicBezTo>
                    <a:cubicBezTo>
                      <a:pt x="41" y="25"/>
                      <a:pt x="42" y="25"/>
                      <a:pt x="48" y="26"/>
                    </a:cubicBezTo>
                    <a:cubicBezTo>
                      <a:pt x="54" y="28"/>
                      <a:pt x="61" y="30"/>
                      <a:pt x="67" y="32"/>
                    </a:cubicBezTo>
                    <a:cubicBezTo>
                      <a:pt x="76" y="32"/>
                      <a:pt x="85" y="33"/>
                      <a:pt x="95" y="32"/>
                    </a:cubicBezTo>
                    <a:cubicBezTo>
                      <a:pt x="118" y="30"/>
                      <a:pt x="165" y="0"/>
                      <a:pt x="181" y="25"/>
                    </a:cubicBezTo>
                    <a:cubicBezTo>
                      <a:pt x="185" y="30"/>
                      <a:pt x="188" y="34"/>
                      <a:pt x="189" y="40"/>
                    </a:cubicBezTo>
                    <a:cubicBezTo>
                      <a:pt x="190" y="44"/>
                      <a:pt x="189" y="49"/>
                      <a:pt x="189" y="53"/>
                    </a:cubicBezTo>
                    <a:cubicBezTo>
                      <a:pt x="188" y="57"/>
                      <a:pt x="188" y="63"/>
                      <a:pt x="185" y="65"/>
                    </a:cubicBezTo>
                    <a:cubicBezTo>
                      <a:pt x="182" y="67"/>
                      <a:pt x="172" y="67"/>
                      <a:pt x="168" y="68"/>
                    </a:cubicBezTo>
                    <a:cubicBezTo>
                      <a:pt x="156" y="69"/>
                      <a:pt x="144" y="71"/>
                      <a:pt x="133" y="73"/>
                    </a:cubicBezTo>
                    <a:cubicBezTo>
                      <a:pt x="121" y="75"/>
                      <a:pt x="108" y="78"/>
                      <a:pt x="103" y="88"/>
                    </a:cubicBezTo>
                    <a:cubicBezTo>
                      <a:pt x="102" y="90"/>
                      <a:pt x="102" y="92"/>
                      <a:pt x="100" y="94"/>
                    </a:cubicBezTo>
                    <a:cubicBezTo>
                      <a:pt x="99" y="96"/>
                      <a:pt x="97" y="98"/>
                      <a:pt x="94" y="99"/>
                    </a:cubicBezTo>
                    <a:cubicBezTo>
                      <a:pt x="86" y="105"/>
                      <a:pt x="76" y="110"/>
                      <a:pt x="66" y="113"/>
                    </a:cubicBezTo>
                    <a:cubicBezTo>
                      <a:pt x="57" y="117"/>
                      <a:pt x="52" y="112"/>
                      <a:pt x="44" y="109"/>
                    </a:cubicBezTo>
                    <a:cubicBezTo>
                      <a:pt x="35" y="106"/>
                      <a:pt x="26" y="107"/>
                      <a:pt x="17" y="105"/>
                    </a:cubicBezTo>
                    <a:cubicBezTo>
                      <a:pt x="9" y="102"/>
                      <a:pt x="6" y="95"/>
                      <a:pt x="4" y="86"/>
                    </a:cubicBezTo>
                    <a:cubicBezTo>
                      <a:pt x="3" y="83"/>
                      <a:pt x="2" y="79"/>
                      <a:pt x="2" y="75"/>
                    </a:cubicBezTo>
                    <a:close/>
                  </a:path>
                </a:pathLst>
              </a:custGeom>
              <a:solidFill>
                <a:srgbClr val="C9A98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3" name="iŝlidê"/>
              <p:cNvSpPr>
                <a:spLocks noChangeArrowheads="1"/>
              </p:cNvSpPr>
              <p:nvPr/>
            </p:nvSpPr>
            <p:spPr bwMode="auto">
              <a:xfrm>
                <a:off x="5133975" y="1163638"/>
                <a:ext cx="733425" cy="838200"/>
              </a:xfrm>
              <a:custGeom>
                <a:avLst/>
                <a:gdLst>
                  <a:gd name="T0" fmla="*/ 299 w 430"/>
                  <a:gd name="T1" fmla="*/ 397 h 492"/>
                  <a:gd name="T2" fmla="*/ 234 w 430"/>
                  <a:gd name="T3" fmla="*/ 439 h 492"/>
                  <a:gd name="T4" fmla="*/ 21 w 430"/>
                  <a:gd name="T5" fmla="*/ 492 h 492"/>
                  <a:gd name="T6" fmla="*/ 0 w 430"/>
                  <a:gd name="T7" fmla="*/ 401 h 492"/>
                  <a:gd name="T8" fmla="*/ 166 w 430"/>
                  <a:gd name="T9" fmla="*/ 334 h 492"/>
                  <a:gd name="T10" fmla="*/ 218 w 430"/>
                  <a:gd name="T11" fmla="*/ 278 h 492"/>
                  <a:gd name="T12" fmla="*/ 237 w 430"/>
                  <a:gd name="T13" fmla="*/ 90 h 492"/>
                  <a:gd name="T14" fmla="*/ 242 w 430"/>
                  <a:gd name="T15" fmla="*/ 49 h 492"/>
                  <a:gd name="T16" fmla="*/ 306 w 430"/>
                  <a:gd name="T17" fmla="*/ 4 h 492"/>
                  <a:gd name="T18" fmla="*/ 386 w 430"/>
                  <a:gd name="T19" fmla="*/ 22 h 492"/>
                  <a:gd name="T20" fmla="*/ 424 w 430"/>
                  <a:gd name="T21" fmla="*/ 63 h 492"/>
                  <a:gd name="T22" fmla="*/ 422 w 430"/>
                  <a:gd name="T23" fmla="*/ 119 h 492"/>
                  <a:gd name="T24" fmla="*/ 329 w 430"/>
                  <a:gd name="T25" fmla="*/ 358 h 492"/>
                  <a:gd name="T26" fmla="*/ 299 w 430"/>
                  <a:gd name="T27" fmla="*/ 397 h 4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492"/>
                  <a:gd name="T44" fmla="*/ 430 w 430"/>
                  <a:gd name="T45" fmla="*/ 492 h 4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492">
                    <a:moveTo>
                      <a:pt x="299" y="397"/>
                    </a:moveTo>
                    <a:cubicBezTo>
                      <a:pt x="282" y="414"/>
                      <a:pt x="261" y="428"/>
                      <a:pt x="234" y="439"/>
                    </a:cubicBezTo>
                    <a:cubicBezTo>
                      <a:pt x="166" y="466"/>
                      <a:pt x="94" y="484"/>
                      <a:pt x="21" y="492"/>
                    </a:cubicBezTo>
                    <a:cubicBezTo>
                      <a:pt x="7" y="464"/>
                      <a:pt x="0" y="433"/>
                      <a:pt x="0" y="401"/>
                    </a:cubicBezTo>
                    <a:cubicBezTo>
                      <a:pt x="57" y="383"/>
                      <a:pt x="112" y="360"/>
                      <a:pt x="166" y="334"/>
                    </a:cubicBezTo>
                    <a:cubicBezTo>
                      <a:pt x="192" y="321"/>
                      <a:pt x="213" y="306"/>
                      <a:pt x="218" y="278"/>
                    </a:cubicBezTo>
                    <a:cubicBezTo>
                      <a:pt x="229" y="216"/>
                      <a:pt x="236" y="153"/>
                      <a:pt x="237" y="90"/>
                    </a:cubicBezTo>
                    <a:cubicBezTo>
                      <a:pt x="237" y="76"/>
                      <a:pt x="237" y="62"/>
                      <a:pt x="242" y="49"/>
                    </a:cubicBezTo>
                    <a:cubicBezTo>
                      <a:pt x="251" y="25"/>
                      <a:pt x="278" y="8"/>
                      <a:pt x="306" y="4"/>
                    </a:cubicBezTo>
                    <a:cubicBezTo>
                      <a:pt x="334" y="0"/>
                      <a:pt x="363" y="8"/>
                      <a:pt x="386" y="22"/>
                    </a:cubicBezTo>
                    <a:cubicBezTo>
                      <a:pt x="402" y="32"/>
                      <a:pt x="417" y="46"/>
                      <a:pt x="424" y="63"/>
                    </a:cubicBezTo>
                    <a:cubicBezTo>
                      <a:pt x="430" y="81"/>
                      <a:pt x="427" y="101"/>
                      <a:pt x="422" y="119"/>
                    </a:cubicBezTo>
                    <a:cubicBezTo>
                      <a:pt x="404" y="202"/>
                      <a:pt x="372" y="283"/>
                      <a:pt x="329" y="358"/>
                    </a:cubicBezTo>
                    <a:cubicBezTo>
                      <a:pt x="320" y="373"/>
                      <a:pt x="310" y="386"/>
                      <a:pt x="299" y="397"/>
                    </a:cubicBezTo>
                    <a:close/>
                  </a:path>
                </a:pathLst>
              </a:custGeom>
              <a:solidFill>
                <a:srgbClr val="1455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4" name="ïş1iḓê"/>
              <p:cNvSpPr>
                <a:spLocks noChangeArrowheads="1"/>
              </p:cNvSpPr>
              <p:nvPr/>
            </p:nvSpPr>
            <p:spPr bwMode="auto">
              <a:xfrm>
                <a:off x="2282825" y="0"/>
                <a:ext cx="1685925" cy="557213"/>
              </a:xfrm>
              <a:custGeom>
                <a:avLst/>
                <a:gdLst>
                  <a:gd name="T0" fmla="*/ 985 w 988"/>
                  <a:gd name="T1" fmla="*/ 266 h 327"/>
                  <a:gd name="T2" fmla="*/ 575 w 988"/>
                  <a:gd name="T3" fmla="*/ 35 h 327"/>
                  <a:gd name="T4" fmla="*/ 503 w 988"/>
                  <a:gd name="T5" fmla="*/ 31 h 327"/>
                  <a:gd name="T6" fmla="*/ 313 w 988"/>
                  <a:gd name="T7" fmla="*/ 60 h 327"/>
                  <a:gd name="T8" fmla="*/ 151 w 988"/>
                  <a:gd name="T9" fmla="*/ 136 h 327"/>
                  <a:gd name="T10" fmla="*/ 105 w 988"/>
                  <a:gd name="T11" fmla="*/ 30 h 327"/>
                  <a:gd name="T12" fmla="*/ 92 w 988"/>
                  <a:gd name="T13" fmla="*/ 0 h 327"/>
                  <a:gd name="T14" fmla="*/ 82 w 988"/>
                  <a:gd name="T15" fmla="*/ 31 h 327"/>
                  <a:gd name="T16" fmla="*/ 5 w 988"/>
                  <a:gd name="T17" fmla="*/ 277 h 327"/>
                  <a:gd name="T18" fmla="*/ 0 w 988"/>
                  <a:gd name="T19" fmla="*/ 293 h 327"/>
                  <a:gd name="T20" fmla="*/ 17 w 988"/>
                  <a:gd name="T21" fmla="*/ 293 h 327"/>
                  <a:gd name="T22" fmla="*/ 275 w 988"/>
                  <a:gd name="T23" fmla="*/ 284 h 327"/>
                  <a:gd name="T24" fmla="*/ 309 w 988"/>
                  <a:gd name="T25" fmla="*/ 283 h 327"/>
                  <a:gd name="T26" fmla="*/ 282 w 988"/>
                  <a:gd name="T27" fmla="*/ 262 h 327"/>
                  <a:gd name="T28" fmla="*/ 203 w 988"/>
                  <a:gd name="T29" fmla="*/ 202 h 327"/>
                  <a:gd name="T30" fmla="*/ 503 w 988"/>
                  <a:gd name="T31" fmla="*/ 115 h 327"/>
                  <a:gd name="T32" fmla="*/ 566 w 988"/>
                  <a:gd name="T33" fmla="*/ 119 h 327"/>
                  <a:gd name="T34" fmla="*/ 918 w 988"/>
                  <a:gd name="T35" fmla="*/ 317 h 327"/>
                  <a:gd name="T36" fmla="*/ 925 w 988"/>
                  <a:gd name="T37" fmla="*/ 327 h 327"/>
                  <a:gd name="T38" fmla="*/ 935 w 988"/>
                  <a:gd name="T39" fmla="*/ 320 h 327"/>
                  <a:gd name="T40" fmla="*/ 983 w 988"/>
                  <a:gd name="T41" fmla="*/ 284 h 327"/>
                  <a:gd name="T42" fmla="*/ 987 w 988"/>
                  <a:gd name="T43" fmla="*/ 281 h 327"/>
                  <a:gd name="T44" fmla="*/ 987 w 988"/>
                  <a:gd name="T45" fmla="*/ 275 h 327"/>
                  <a:gd name="T46" fmla="*/ 988 w 988"/>
                  <a:gd name="T47" fmla="*/ 270 h 327"/>
                  <a:gd name="T48" fmla="*/ 985 w 988"/>
                  <a:gd name="T49" fmla="*/ 266 h 3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88"/>
                  <a:gd name="T76" fmla="*/ 0 h 327"/>
                  <a:gd name="T77" fmla="*/ 988 w 988"/>
                  <a:gd name="T78" fmla="*/ 327 h 3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88" h="327">
                    <a:moveTo>
                      <a:pt x="985" y="266"/>
                    </a:moveTo>
                    <a:cubicBezTo>
                      <a:pt x="886" y="136"/>
                      <a:pt x="741" y="54"/>
                      <a:pt x="575" y="35"/>
                    </a:cubicBezTo>
                    <a:cubicBezTo>
                      <a:pt x="551" y="32"/>
                      <a:pt x="527" y="31"/>
                      <a:pt x="503" y="31"/>
                    </a:cubicBezTo>
                    <a:cubicBezTo>
                      <a:pt x="439" y="31"/>
                      <a:pt x="375" y="41"/>
                      <a:pt x="313" y="60"/>
                    </a:cubicBezTo>
                    <a:cubicBezTo>
                      <a:pt x="256" y="77"/>
                      <a:pt x="202" y="103"/>
                      <a:pt x="151" y="136"/>
                    </a:cubicBezTo>
                    <a:cubicBezTo>
                      <a:pt x="105" y="30"/>
                      <a:pt x="105" y="30"/>
                      <a:pt x="105" y="30"/>
                    </a:cubicBezTo>
                    <a:cubicBezTo>
                      <a:pt x="92" y="0"/>
                      <a:pt x="92" y="0"/>
                      <a:pt x="92" y="0"/>
                    </a:cubicBezTo>
                    <a:cubicBezTo>
                      <a:pt x="82" y="31"/>
                      <a:pt x="82" y="31"/>
                      <a:pt x="82" y="31"/>
                    </a:cubicBezTo>
                    <a:cubicBezTo>
                      <a:pt x="5" y="277"/>
                      <a:pt x="5" y="277"/>
                      <a:pt x="5" y="277"/>
                    </a:cubicBezTo>
                    <a:cubicBezTo>
                      <a:pt x="0" y="293"/>
                      <a:pt x="0" y="293"/>
                      <a:pt x="0" y="293"/>
                    </a:cubicBezTo>
                    <a:cubicBezTo>
                      <a:pt x="17" y="293"/>
                      <a:pt x="17" y="293"/>
                      <a:pt x="17" y="293"/>
                    </a:cubicBezTo>
                    <a:cubicBezTo>
                      <a:pt x="275" y="284"/>
                      <a:pt x="275" y="284"/>
                      <a:pt x="275" y="284"/>
                    </a:cubicBezTo>
                    <a:cubicBezTo>
                      <a:pt x="309" y="283"/>
                      <a:pt x="309" y="283"/>
                      <a:pt x="309" y="283"/>
                    </a:cubicBezTo>
                    <a:cubicBezTo>
                      <a:pt x="282" y="262"/>
                      <a:pt x="282" y="262"/>
                      <a:pt x="282" y="262"/>
                    </a:cubicBezTo>
                    <a:cubicBezTo>
                      <a:pt x="203" y="202"/>
                      <a:pt x="203" y="202"/>
                      <a:pt x="203" y="202"/>
                    </a:cubicBezTo>
                    <a:cubicBezTo>
                      <a:pt x="294" y="145"/>
                      <a:pt x="397" y="115"/>
                      <a:pt x="503" y="115"/>
                    </a:cubicBezTo>
                    <a:cubicBezTo>
                      <a:pt x="524" y="115"/>
                      <a:pt x="545" y="117"/>
                      <a:pt x="566" y="119"/>
                    </a:cubicBezTo>
                    <a:cubicBezTo>
                      <a:pt x="708" y="135"/>
                      <a:pt x="833" y="206"/>
                      <a:pt x="918" y="317"/>
                    </a:cubicBezTo>
                    <a:cubicBezTo>
                      <a:pt x="925" y="327"/>
                      <a:pt x="925" y="327"/>
                      <a:pt x="925" y="327"/>
                    </a:cubicBezTo>
                    <a:cubicBezTo>
                      <a:pt x="935" y="320"/>
                      <a:pt x="935" y="320"/>
                      <a:pt x="935" y="320"/>
                    </a:cubicBezTo>
                    <a:cubicBezTo>
                      <a:pt x="983" y="284"/>
                      <a:pt x="983" y="284"/>
                      <a:pt x="983" y="284"/>
                    </a:cubicBezTo>
                    <a:cubicBezTo>
                      <a:pt x="987" y="281"/>
                      <a:pt x="987" y="281"/>
                      <a:pt x="987" y="281"/>
                    </a:cubicBezTo>
                    <a:cubicBezTo>
                      <a:pt x="987" y="275"/>
                      <a:pt x="987" y="275"/>
                      <a:pt x="987" y="275"/>
                    </a:cubicBezTo>
                    <a:cubicBezTo>
                      <a:pt x="988" y="270"/>
                      <a:pt x="988" y="270"/>
                      <a:pt x="988" y="270"/>
                    </a:cubicBezTo>
                    <a:lnTo>
                      <a:pt x="985" y="266"/>
                    </a:lnTo>
                    <a:close/>
                  </a:path>
                </a:pathLst>
              </a:custGeom>
              <a:solidFill>
                <a:srgbClr val="1455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5" name="iṥľîḍè"/>
              <p:cNvSpPr>
                <a:spLocks noChangeArrowheads="1"/>
              </p:cNvSpPr>
              <p:nvPr/>
            </p:nvSpPr>
            <p:spPr bwMode="auto">
              <a:xfrm>
                <a:off x="2276475" y="3392488"/>
                <a:ext cx="1698625" cy="560388"/>
              </a:xfrm>
              <a:custGeom>
                <a:avLst/>
                <a:gdLst>
                  <a:gd name="T0" fmla="*/ 4 w 996"/>
                  <a:gd name="T1" fmla="*/ 61 h 329"/>
                  <a:gd name="T2" fmla="*/ 416 w 996"/>
                  <a:gd name="T3" fmla="*/ 294 h 329"/>
                  <a:gd name="T4" fmla="*/ 489 w 996"/>
                  <a:gd name="T5" fmla="*/ 298 h 329"/>
                  <a:gd name="T6" fmla="*/ 680 w 996"/>
                  <a:gd name="T7" fmla="*/ 269 h 329"/>
                  <a:gd name="T8" fmla="*/ 844 w 996"/>
                  <a:gd name="T9" fmla="*/ 192 h 329"/>
                  <a:gd name="T10" fmla="*/ 890 w 996"/>
                  <a:gd name="T11" fmla="*/ 299 h 329"/>
                  <a:gd name="T12" fmla="*/ 903 w 996"/>
                  <a:gd name="T13" fmla="*/ 329 h 329"/>
                  <a:gd name="T14" fmla="*/ 913 w 996"/>
                  <a:gd name="T15" fmla="*/ 298 h 329"/>
                  <a:gd name="T16" fmla="*/ 991 w 996"/>
                  <a:gd name="T17" fmla="*/ 50 h 329"/>
                  <a:gd name="T18" fmla="*/ 996 w 996"/>
                  <a:gd name="T19" fmla="*/ 34 h 329"/>
                  <a:gd name="T20" fmla="*/ 979 w 996"/>
                  <a:gd name="T21" fmla="*/ 34 h 329"/>
                  <a:gd name="T22" fmla="*/ 719 w 996"/>
                  <a:gd name="T23" fmla="*/ 43 h 329"/>
                  <a:gd name="T24" fmla="*/ 685 w 996"/>
                  <a:gd name="T25" fmla="*/ 44 h 329"/>
                  <a:gd name="T26" fmla="*/ 712 w 996"/>
                  <a:gd name="T27" fmla="*/ 65 h 329"/>
                  <a:gd name="T28" fmla="*/ 791 w 996"/>
                  <a:gd name="T29" fmla="*/ 125 h 329"/>
                  <a:gd name="T30" fmla="*/ 489 w 996"/>
                  <a:gd name="T31" fmla="*/ 213 h 329"/>
                  <a:gd name="T32" fmla="*/ 426 w 996"/>
                  <a:gd name="T33" fmla="*/ 209 h 329"/>
                  <a:gd name="T34" fmla="*/ 71 w 996"/>
                  <a:gd name="T35" fmla="*/ 9 h 329"/>
                  <a:gd name="T36" fmla="*/ 64 w 996"/>
                  <a:gd name="T37" fmla="*/ 0 h 329"/>
                  <a:gd name="T38" fmla="*/ 54 w 996"/>
                  <a:gd name="T39" fmla="*/ 7 h 329"/>
                  <a:gd name="T40" fmla="*/ 6 w 996"/>
                  <a:gd name="T41" fmla="*/ 44 h 329"/>
                  <a:gd name="T42" fmla="*/ 2 w 996"/>
                  <a:gd name="T43" fmla="*/ 47 h 329"/>
                  <a:gd name="T44" fmla="*/ 1 w 996"/>
                  <a:gd name="T45" fmla="*/ 52 h 329"/>
                  <a:gd name="T46" fmla="*/ 0 w 996"/>
                  <a:gd name="T47" fmla="*/ 57 h 329"/>
                  <a:gd name="T48" fmla="*/ 4 w 996"/>
                  <a:gd name="T49" fmla="*/ 61 h 3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96"/>
                  <a:gd name="T76" fmla="*/ 0 h 329"/>
                  <a:gd name="T77" fmla="*/ 996 w 996"/>
                  <a:gd name="T78" fmla="*/ 329 h 3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96" h="329">
                    <a:moveTo>
                      <a:pt x="4" y="61"/>
                    </a:moveTo>
                    <a:cubicBezTo>
                      <a:pt x="103" y="192"/>
                      <a:pt x="249" y="275"/>
                      <a:pt x="416" y="294"/>
                    </a:cubicBezTo>
                    <a:cubicBezTo>
                      <a:pt x="441" y="297"/>
                      <a:pt x="465" y="298"/>
                      <a:pt x="489" y="298"/>
                    </a:cubicBezTo>
                    <a:cubicBezTo>
                      <a:pt x="554" y="298"/>
                      <a:pt x="618" y="288"/>
                      <a:pt x="680" y="269"/>
                    </a:cubicBezTo>
                    <a:cubicBezTo>
                      <a:pt x="738" y="251"/>
                      <a:pt x="793" y="226"/>
                      <a:pt x="844" y="192"/>
                    </a:cubicBezTo>
                    <a:cubicBezTo>
                      <a:pt x="890" y="299"/>
                      <a:pt x="890" y="299"/>
                      <a:pt x="890" y="299"/>
                    </a:cubicBezTo>
                    <a:cubicBezTo>
                      <a:pt x="903" y="329"/>
                      <a:pt x="903" y="329"/>
                      <a:pt x="903" y="329"/>
                    </a:cubicBezTo>
                    <a:cubicBezTo>
                      <a:pt x="913" y="298"/>
                      <a:pt x="913" y="298"/>
                      <a:pt x="913" y="298"/>
                    </a:cubicBezTo>
                    <a:cubicBezTo>
                      <a:pt x="991" y="50"/>
                      <a:pt x="991" y="50"/>
                      <a:pt x="991" y="50"/>
                    </a:cubicBezTo>
                    <a:cubicBezTo>
                      <a:pt x="996" y="34"/>
                      <a:pt x="996" y="34"/>
                      <a:pt x="996" y="34"/>
                    </a:cubicBezTo>
                    <a:cubicBezTo>
                      <a:pt x="979" y="34"/>
                      <a:pt x="979" y="34"/>
                      <a:pt x="979" y="34"/>
                    </a:cubicBezTo>
                    <a:cubicBezTo>
                      <a:pt x="719" y="43"/>
                      <a:pt x="719" y="43"/>
                      <a:pt x="719" y="43"/>
                    </a:cubicBezTo>
                    <a:cubicBezTo>
                      <a:pt x="685" y="44"/>
                      <a:pt x="685" y="44"/>
                      <a:pt x="685" y="44"/>
                    </a:cubicBezTo>
                    <a:cubicBezTo>
                      <a:pt x="712" y="65"/>
                      <a:pt x="712" y="65"/>
                      <a:pt x="712" y="65"/>
                    </a:cubicBezTo>
                    <a:cubicBezTo>
                      <a:pt x="791" y="125"/>
                      <a:pt x="791" y="125"/>
                      <a:pt x="791" y="125"/>
                    </a:cubicBezTo>
                    <a:cubicBezTo>
                      <a:pt x="700" y="183"/>
                      <a:pt x="596" y="213"/>
                      <a:pt x="489" y="213"/>
                    </a:cubicBezTo>
                    <a:cubicBezTo>
                      <a:pt x="468" y="213"/>
                      <a:pt x="447" y="212"/>
                      <a:pt x="426" y="209"/>
                    </a:cubicBezTo>
                    <a:cubicBezTo>
                      <a:pt x="282" y="193"/>
                      <a:pt x="156" y="122"/>
                      <a:pt x="71" y="9"/>
                    </a:cubicBezTo>
                    <a:cubicBezTo>
                      <a:pt x="64" y="0"/>
                      <a:pt x="64" y="0"/>
                      <a:pt x="64" y="0"/>
                    </a:cubicBezTo>
                    <a:cubicBezTo>
                      <a:pt x="54" y="7"/>
                      <a:pt x="54" y="7"/>
                      <a:pt x="54" y="7"/>
                    </a:cubicBezTo>
                    <a:cubicBezTo>
                      <a:pt x="6" y="44"/>
                      <a:pt x="6" y="44"/>
                      <a:pt x="6" y="44"/>
                    </a:cubicBezTo>
                    <a:cubicBezTo>
                      <a:pt x="2" y="47"/>
                      <a:pt x="2" y="47"/>
                      <a:pt x="2" y="47"/>
                    </a:cubicBezTo>
                    <a:cubicBezTo>
                      <a:pt x="1" y="52"/>
                      <a:pt x="1" y="52"/>
                      <a:pt x="1" y="52"/>
                    </a:cubicBezTo>
                    <a:cubicBezTo>
                      <a:pt x="0" y="57"/>
                      <a:pt x="0" y="57"/>
                      <a:pt x="0" y="57"/>
                    </a:cubicBezTo>
                    <a:lnTo>
                      <a:pt x="4" y="61"/>
                    </a:lnTo>
                    <a:close/>
                  </a:path>
                </a:pathLst>
              </a:custGeom>
              <a:solidFill>
                <a:srgbClr val="3ABABA"/>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6" name="iŝḷîḍê"/>
              <p:cNvSpPr>
                <a:spLocks noChangeArrowheads="1"/>
              </p:cNvSpPr>
              <p:nvPr/>
            </p:nvSpPr>
            <p:spPr bwMode="auto">
              <a:xfrm>
                <a:off x="2265363" y="862013"/>
                <a:ext cx="303213" cy="246063"/>
              </a:xfrm>
              <a:custGeom>
                <a:avLst/>
                <a:gdLst>
                  <a:gd name="T0" fmla="*/ 154 w 178"/>
                  <a:gd name="T1" fmla="*/ 5 h 144"/>
                  <a:gd name="T2" fmla="*/ 150 w 178"/>
                  <a:gd name="T3" fmla="*/ 3 h 144"/>
                  <a:gd name="T4" fmla="*/ 117 w 178"/>
                  <a:gd name="T5" fmla="*/ 10 h 144"/>
                  <a:gd name="T6" fmla="*/ 97 w 178"/>
                  <a:gd name="T7" fmla="*/ 9 h 144"/>
                  <a:gd name="T8" fmla="*/ 88 w 178"/>
                  <a:gd name="T9" fmla="*/ 32 h 144"/>
                  <a:gd name="T10" fmla="*/ 70 w 178"/>
                  <a:gd name="T11" fmla="*/ 52 h 144"/>
                  <a:gd name="T12" fmla="*/ 9 w 178"/>
                  <a:gd name="T13" fmla="*/ 111 h 144"/>
                  <a:gd name="T14" fmla="*/ 16 w 178"/>
                  <a:gd name="T15" fmla="*/ 128 h 144"/>
                  <a:gd name="T16" fmla="*/ 27 w 178"/>
                  <a:gd name="T17" fmla="*/ 137 h 144"/>
                  <a:gd name="T18" fmla="*/ 39 w 178"/>
                  <a:gd name="T19" fmla="*/ 143 h 144"/>
                  <a:gd name="T20" fmla="*/ 52 w 178"/>
                  <a:gd name="T21" fmla="*/ 132 h 144"/>
                  <a:gd name="T22" fmla="*/ 79 w 178"/>
                  <a:gd name="T23" fmla="*/ 110 h 144"/>
                  <a:gd name="T24" fmla="*/ 109 w 178"/>
                  <a:gd name="T25" fmla="*/ 99 h 144"/>
                  <a:gd name="T26" fmla="*/ 116 w 178"/>
                  <a:gd name="T27" fmla="*/ 101 h 144"/>
                  <a:gd name="T28" fmla="*/ 125 w 178"/>
                  <a:gd name="T29" fmla="*/ 101 h 144"/>
                  <a:gd name="T30" fmla="*/ 154 w 178"/>
                  <a:gd name="T31" fmla="*/ 90 h 144"/>
                  <a:gd name="T32" fmla="*/ 177 w 178"/>
                  <a:gd name="T33" fmla="*/ 37 h 144"/>
                  <a:gd name="T34" fmla="*/ 177 w 178"/>
                  <a:gd name="T35" fmla="*/ 25 h 144"/>
                  <a:gd name="T36" fmla="*/ 164 w 178"/>
                  <a:gd name="T37" fmla="*/ 11 h 144"/>
                  <a:gd name="T38" fmla="*/ 154 w 178"/>
                  <a:gd name="T39" fmla="*/ 5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8"/>
                  <a:gd name="T61" fmla="*/ 0 h 144"/>
                  <a:gd name="T62" fmla="*/ 178 w 178"/>
                  <a:gd name="T63" fmla="*/ 144 h 1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8" h="144">
                    <a:moveTo>
                      <a:pt x="154" y="5"/>
                    </a:moveTo>
                    <a:cubicBezTo>
                      <a:pt x="153" y="4"/>
                      <a:pt x="152" y="3"/>
                      <a:pt x="150" y="3"/>
                    </a:cubicBezTo>
                    <a:cubicBezTo>
                      <a:pt x="138" y="0"/>
                      <a:pt x="129" y="10"/>
                      <a:pt x="117" y="10"/>
                    </a:cubicBezTo>
                    <a:cubicBezTo>
                      <a:pt x="112" y="10"/>
                      <a:pt x="100" y="1"/>
                      <a:pt x="97" y="9"/>
                    </a:cubicBezTo>
                    <a:cubicBezTo>
                      <a:pt x="96" y="12"/>
                      <a:pt x="92" y="22"/>
                      <a:pt x="88" y="32"/>
                    </a:cubicBezTo>
                    <a:cubicBezTo>
                      <a:pt x="82" y="39"/>
                      <a:pt x="76" y="46"/>
                      <a:pt x="70" y="52"/>
                    </a:cubicBezTo>
                    <a:cubicBezTo>
                      <a:pt x="53" y="68"/>
                      <a:pt x="0" y="81"/>
                      <a:pt x="9" y="111"/>
                    </a:cubicBezTo>
                    <a:cubicBezTo>
                      <a:pt x="11" y="117"/>
                      <a:pt x="13" y="123"/>
                      <a:pt x="16" y="128"/>
                    </a:cubicBezTo>
                    <a:cubicBezTo>
                      <a:pt x="19" y="132"/>
                      <a:pt x="23" y="135"/>
                      <a:pt x="27" y="137"/>
                    </a:cubicBezTo>
                    <a:cubicBezTo>
                      <a:pt x="31" y="140"/>
                      <a:pt x="35" y="144"/>
                      <a:pt x="39" y="143"/>
                    </a:cubicBezTo>
                    <a:cubicBezTo>
                      <a:pt x="43" y="142"/>
                      <a:pt x="49" y="135"/>
                      <a:pt x="52" y="132"/>
                    </a:cubicBezTo>
                    <a:cubicBezTo>
                      <a:pt x="61" y="125"/>
                      <a:pt x="70" y="117"/>
                      <a:pt x="79" y="110"/>
                    </a:cubicBezTo>
                    <a:cubicBezTo>
                      <a:pt x="88" y="103"/>
                      <a:pt x="99" y="95"/>
                      <a:pt x="109" y="99"/>
                    </a:cubicBezTo>
                    <a:cubicBezTo>
                      <a:pt x="112" y="100"/>
                      <a:pt x="114" y="101"/>
                      <a:pt x="116" y="101"/>
                    </a:cubicBezTo>
                    <a:cubicBezTo>
                      <a:pt x="119" y="102"/>
                      <a:pt x="122" y="101"/>
                      <a:pt x="125" y="101"/>
                    </a:cubicBezTo>
                    <a:cubicBezTo>
                      <a:pt x="135" y="98"/>
                      <a:pt x="145" y="95"/>
                      <a:pt x="154" y="90"/>
                    </a:cubicBezTo>
                    <a:cubicBezTo>
                      <a:pt x="170" y="82"/>
                      <a:pt x="174" y="53"/>
                      <a:pt x="177" y="37"/>
                    </a:cubicBezTo>
                    <a:cubicBezTo>
                      <a:pt x="177" y="33"/>
                      <a:pt x="178" y="29"/>
                      <a:pt x="177" y="25"/>
                    </a:cubicBezTo>
                    <a:cubicBezTo>
                      <a:pt x="175" y="19"/>
                      <a:pt x="170" y="14"/>
                      <a:pt x="164" y="11"/>
                    </a:cubicBezTo>
                    <a:cubicBezTo>
                      <a:pt x="161" y="8"/>
                      <a:pt x="158" y="6"/>
                      <a:pt x="154" y="5"/>
                    </a:cubicBezTo>
                    <a:close/>
                  </a:path>
                </a:pathLst>
              </a:custGeom>
              <a:solidFill>
                <a:srgbClr val="E5D1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7" name="îšlïďê"/>
              <p:cNvSpPr>
                <a:spLocks noChangeArrowheads="1"/>
              </p:cNvSpPr>
              <p:nvPr/>
            </p:nvSpPr>
            <p:spPr bwMode="auto">
              <a:xfrm>
                <a:off x="1157288" y="957263"/>
                <a:ext cx="1247775" cy="373063"/>
              </a:xfrm>
              <a:custGeom>
                <a:avLst/>
                <a:gdLst>
                  <a:gd name="T0" fmla="*/ 477 w 732"/>
                  <a:gd name="T1" fmla="*/ 216 h 219"/>
                  <a:gd name="T2" fmla="*/ 521 w 732"/>
                  <a:gd name="T3" fmla="*/ 216 h 219"/>
                  <a:gd name="T4" fmla="*/ 553 w 732"/>
                  <a:gd name="T5" fmla="*/ 204 h 219"/>
                  <a:gd name="T6" fmla="*/ 732 w 732"/>
                  <a:gd name="T7" fmla="*/ 85 h 219"/>
                  <a:gd name="T8" fmla="*/ 673 w 732"/>
                  <a:gd name="T9" fmla="*/ 4 h 219"/>
                  <a:gd name="T10" fmla="*/ 512 w 732"/>
                  <a:gd name="T11" fmla="*/ 78 h 219"/>
                  <a:gd name="T12" fmla="*/ 477 w 732"/>
                  <a:gd name="T13" fmla="*/ 87 h 219"/>
                  <a:gd name="T14" fmla="*/ 426 w 732"/>
                  <a:gd name="T15" fmla="*/ 79 h 219"/>
                  <a:gd name="T16" fmla="*/ 232 w 732"/>
                  <a:gd name="T17" fmla="*/ 23 h 219"/>
                  <a:gd name="T18" fmla="*/ 112 w 732"/>
                  <a:gd name="T19" fmla="*/ 6 h 219"/>
                  <a:gd name="T20" fmla="*/ 107 w 732"/>
                  <a:gd name="T21" fmla="*/ 190 h 219"/>
                  <a:gd name="T22" fmla="*/ 477 w 732"/>
                  <a:gd name="T23" fmla="*/ 216 h 2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2"/>
                  <a:gd name="T37" fmla="*/ 0 h 219"/>
                  <a:gd name="T38" fmla="*/ 732 w 732"/>
                  <a:gd name="T39" fmla="*/ 219 h 2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2" h="219">
                    <a:moveTo>
                      <a:pt x="477" y="216"/>
                    </a:moveTo>
                    <a:cubicBezTo>
                      <a:pt x="492" y="218"/>
                      <a:pt x="507" y="219"/>
                      <a:pt x="521" y="216"/>
                    </a:cubicBezTo>
                    <a:cubicBezTo>
                      <a:pt x="532" y="214"/>
                      <a:pt x="543" y="209"/>
                      <a:pt x="553" y="204"/>
                    </a:cubicBezTo>
                    <a:cubicBezTo>
                      <a:pt x="619" y="174"/>
                      <a:pt x="679" y="134"/>
                      <a:pt x="732" y="85"/>
                    </a:cubicBezTo>
                    <a:cubicBezTo>
                      <a:pt x="718" y="54"/>
                      <a:pt x="698" y="27"/>
                      <a:pt x="673" y="4"/>
                    </a:cubicBezTo>
                    <a:cubicBezTo>
                      <a:pt x="621" y="33"/>
                      <a:pt x="568" y="57"/>
                      <a:pt x="512" y="78"/>
                    </a:cubicBezTo>
                    <a:cubicBezTo>
                      <a:pt x="501" y="82"/>
                      <a:pt x="489" y="86"/>
                      <a:pt x="477" y="87"/>
                    </a:cubicBezTo>
                    <a:cubicBezTo>
                      <a:pt x="460" y="89"/>
                      <a:pt x="443" y="84"/>
                      <a:pt x="426" y="79"/>
                    </a:cubicBezTo>
                    <a:cubicBezTo>
                      <a:pt x="361" y="60"/>
                      <a:pt x="296" y="41"/>
                      <a:pt x="232" y="23"/>
                    </a:cubicBezTo>
                    <a:cubicBezTo>
                      <a:pt x="193" y="11"/>
                      <a:pt x="152" y="0"/>
                      <a:pt x="112" y="6"/>
                    </a:cubicBezTo>
                    <a:cubicBezTo>
                      <a:pt x="0" y="23"/>
                      <a:pt x="5" y="166"/>
                      <a:pt x="107" y="190"/>
                    </a:cubicBezTo>
                    <a:cubicBezTo>
                      <a:pt x="223" y="216"/>
                      <a:pt x="359" y="208"/>
                      <a:pt x="477" y="216"/>
                    </a:cubicBezTo>
                    <a:close/>
                  </a:path>
                </a:pathLst>
              </a:custGeom>
              <a:solidFill>
                <a:srgbClr val="B5D6CA"/>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8" name="ïş1íḓe"/>
              <p:cNvSpPr>
                <a:spLocks noChangeArrowheads="1"/>
              </p:cNvSpPr>
              <p:nvPr/>
            </p:nvSpPr>
            <p:spPr bwMode="auto">
              <a:xfrm>
                <a:off x="187325" y="3649663"/>
                <a:ext cx="219075" cy="201613"/>
              </a:xfrm>
              <a:custGeom>
                <a:avLst/>
                <a:gdLst>
                  <a:gd name="T0" fmla="*/ 0 w 128"/>
                  <a:gd name="T1" fmla="*/ 90 h 118"/>
                  <a:gd name="T2" fmla="*/ 28 w 128"/>
                  <a:gd name="T3" fmla="*/ 118 h 118"/>
                  <a:gd name="T4" fmla="*/ 128 w 128"/>
                  <a:gd name="T5" fmla="*/ 28 h 118"/>
                  <a:gd name="T6" fmla="*/ 67 w 128"/>
                  <a:gd name="T7" fmla="*/ 23 h 118"/>
                  <a:gd name="T8" fmla="*/ 0 w 128"/>
                  <a:gd name="T9" fmla="*/ 90 h 118"/>
                  <a:gd name="T10" fmla="*/ 0 60000 65536"/>
                  <a:gd name="T11" fmla="*/ 0 60000 65536"/>
                  <a:gd name="T12" fmla="*/ 0 60000 65536"/>
                  <a:gd name="T13" fmla="*/ 0 60000 65536"/>
                  <a:gd name="T14" fmla="*/ 0 60000 65536"/>
                  <a:gd name="T15" fmla="*/ 0 w 128"/>
                  <a:gd name="T16" fmla="*/ 0 h 118"/>
                  <a:gd name="T17" fmla="*/ 128 w 128"/>
                  <a:gd name="T18" fmla="*/ 118 h 118"/>
                </a:gdLst>
                <a:ahLst/>
                <a:cxnLst>
                  <a:cxn ang="T10">
                    <a:pos x="T0" y="T1"/>
                  </a:cxn>
                  <a:cxn ang="T11">
                    <a:pos x="T2" y="T3"/>
                  </a:cxn>
                  <a:cxn ang="T12">
                    <a:pos x="T4" y="T5"/>
                  </a:cxn>
                  <a:cxn ang="T13">
                    <a:pos x="T6" y="T7"/>
                  </a:cxn>
                  <a:cxn ang="T14">
                    <a:pos x="T8" y="T9"/>
                  </a:cxn>
                </a:cxnLst>
                <a:rect l="T15" t="T16" r="T17" b="T18"/>
                <a:pathLst>
                  <a:path w="128" h="118">
                    <a:moveTo>
                      <a:pt x="0" y="90"/>
                    </a:moveTo>
                    <a:cubicBezTo>
                      <a:pt x="8" y="100"/>
                      <a:pt x="18" y="108"/>
                      <a:pt x="28" y="118"/>
                    </a:cubicBezTo>
                    <a:cubicBezTo>
                      <a:pt x="64" y="91"/>
                      <a:pt x="98" y="63"/>
                      <a:pt x="128" y="28"/>
                    </a:cubicBezTo>
                    <a:cubicBezTo>
                      <a:pt x="102" y="24"/>
                      <a:pt x="98" y="0"/>
                      <a:pt x="67" y="23"/>
                    </a:cubicBezTo>
                    <a:cubicBezTo>
                      <a:pt x="57" y="31"/>
                      <a:pt x="17" y="79"/>
                      <a:pt x="0" y="90"/>
                    </a:cubicBezTo>
                    <a:close/>
                  </a:path>
                </a:pathLst>
              </a:custGeom>
              <a:solidFill>
                <a:srgbClr val="E5D1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79" name="ïŝľíḋé"/>
              <p:cNvSpPr>
                <a:spLocks noChangeArrowheads="1"/>
              </p:cNvSpPr>
              <p:nvPr/>
            </p:nvSpPr>
            <p:spPr bwMode="auto">
              <a:xfrm>
                <a:off x="117475" y="3759200"/>
                <a:ext cx="255588" cy="258763"/>
              </a:xfrm>
              <a:custGeom>
                <a:avLst/>
                <a:gdLst>
                  <a:gd name="T0" fmla="*/ 91 w 150"/>
                  <a:gd name="T1" fmla="*/ 41 h 152"/>
                  <a:gd name="T2" fmla="*/ 97 w 150"/>
                  <a:gd name="T3" fmla="*/ 60 h 152"/>
                  <a:gd name="T4" fmla="*/ 96 w 150"/>
                  <a:gd name="T5" fmla="*/ 73 h 152"/>
                  <a:gd name="T6" fmla="*/ 101 w 150"/>
                  <a:gd name="T7" fmla="*/ 84 h 152"/>
                  <a:gd name="T8" fmla="*/ 101 w 150"/>
                  <a:gd name="T9" fmla="*/ 149 h 152"/>
                  <a:gd name="T10" fmla="*/ 3 w 150"/>
                  <a:gd name="T11" fmla="*/ 49 h 152"/>
                  <a:gd name="T12" fmla="*/ 1 w 150"/>
                  <a:gd name="T13" fmla="*/ 41 h 152"/>
                  <a:gd name="T14" fmla="*/ 4 w 150"/>
                  <a:gd name="T15" fmla="*/ 33 h 152"/>
                  <a:gd name="T16" fmla="*/ 46 w 150"/>
                  <a:gd name="T17" fmla="*/ 12 h 152"/>
                  <a:gd name="T18" fmla="*/ 63 w 150"/>
                  <a:gd name="T19" fmla="*/ 32 h 152"/>
                  <a:gd name="T20" fmla="*/ 91 w 150"/>
                  <a:gd name="T21" fmla="*/ 41 h 1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152"/>
                  <a:gd name="T35" fmla="*/ 150 w 150"/>
                  <a:gd name="T36" fmla="*/ 152 h 1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152">
                    <a:moveTo>
                      <a:pt x="91" y="41"/>
                    </a:moveTo>
                    <a:cubicBezTo>
                      <a:pt x="97" y="46"/>
                      <a:pt x="97" y="52"/>
                      <a:pt x="97" y="60"/>
                    </a:cubicBezTo>
                    <a:cubicBezTo>
                      <a:pt x="97" y="64"/>
                      <a:pt x="95" y="68"/>
                      <a:pt x="96" y="73"/>
                    </a:cubicBezTo>
                    <a:cubicBezTo>
                      <a:pt x="96" y="77"/>
                      <a:pt x="99" y="80"/>
                      <a:pt x="101" y="84"/>
                    </a:cubicBezTo>
                    <a:cubicBezTo>
                      <a:pt x="114" y="104"/>
                      <a:pt x="150" y="146"/>
                      <a:pt x="101" y="149"/>
                    </a:cubicBezTo>
                    <a:cubicBezTo>
                      <a:pt x="55" y="152"/>
                      <a:pt x="22" y="87"/>
                      <a:pt x="3" y="49"/>
                    </a:cubicBezTo>
                    <a:cubicBezTo>
                      <a:pt x="2" y="47"/>
                      <a:pt x="0" y="44"/>
                      <a:pt x="1" y="41"/>
                    </a:cubicBezTo>
                    <a:cubicBezTo>
                      <a:pt x="1" y="39"/>
                      <a:pt x="3" y="36"/>
                      <a:pt x="4" y="33"/>
                    </a:cubicBezTo>
                    <a:cubicBezTo>
                      <a:pt x="15" y="18"/>
                      <a:pt x="27" y="0"/>
                      <a:pt x="46" y="12"/>
                    </a:cubicBezTo>
                    <a:cubicBezTo>
                      <a:pt x="54" y="17"/>
                      <a:pt x="55" y="27"/>
                      <a:pt x="63" y="32"/>
                    </a:cubicBezTo>
                    <a:cubicBezTo>
                      <a:pt x="71" y="36"/>
                      <a:pt x="84" y="35"/>
                      <a:pt x="91" y="41"/>
                    </a:cubicBezTo>
                    <a:close/>
                  </a:path>
                </a:pathLst>
              </a:custGeom>
              <a:solidFill>
                <a:srgbClr val="2223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0" name="iṩ1îďê"/>
              <p:cNvSpPr>
                <a:spLocks noChangeArrowheads="1"/>
              </p:cNvSpPr>
              <p:nvPr/>
            </p:nvSpPr>
            <p:spPr bwMode="auto">
              <a:xfrm>
                <a:off x="187325" y="2085975"/>
                <a:ext cx="1155700" cy="1760538"/>
              </a:xfrm>
              <a:custGeom>
                <a:avLst/>
                <a:gdLst>
                  <a:gd name="T0" fmla="*/ 226 w 677"/>
                  <a:gd name="T1" fmla="*/ 261 h 1033"/>
                  <a:gd name="T2" fmla="*/ 321 w 677"/>
                  <a:gd name="T3" fmla="*/ 510 h 1033"/>
                  <a:gd name="T4" fmla="*/ 59 w 677"/>
                  <a:gd name="T5" fmla="*/ 897 h 1033"/>
                  <a:gd name="T6" fmla="*/ 0 w 677"/>
                  <a:gd name="T7" fmla="*/ 961 h 1033"/>
                  <a:gd name="T8" fmla="*/ 76 w 677"/>
                  <a:gd name="T9" fmla="*/ 1033 h 1033"/>
                  <a:gd name="T10" fmla="*/ 512 w 677"/>
                  <a:gd name="T11" fmla="*/ 660 h 1033"/>
                  <a:gd name="T12" fmla="*/ 660 w 677"/>
                  <a:gd name="T13" fmla="*/ 173 h 1033"/>
                  <a:gd name="T14" fmla="*/ 661 w 677"/>
                  <a:gd name="T15" fmla="*/ 88 h 1033"/>
                  <a:gd name="T16" fmla="*/ 608 w 677"/>
                  <a:gd name="T17" fmla="*/ 55 h 1033"/>
                  <a:gd name="T18" fmla="*/ 402 w 677"/>
                  <a:gd name="T19" fmla="*/ 36 h 1033"/>
                  <a:gd name="T20" fmla="*/ 226 w 677"/>
                  <a:gd name="T21" fmla="*/ 261 h 10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7"/>
                  <a:gd name="T34" fmla="*/ 0 h 1033"/>
                  <a:gd name="T35" fmla="*/ 677 w 677"/>
                  <a:gd name="T36" fmla="*/ 1033 h 10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7" h="1033">
                    <a:moveTo>
                      <a:pt x="226" y="261"/>
                    </a:moveTo>
                    <a:cubicBezTo>
                      <a:pt x="216" y="348"/>
                      <a:pt x="347" y="440"/>
                      <a:pt x="321" y="510"/>
                    </a:cubicBezTo>
                    <a:cubicBezTo>
                      <a:pt x="265" y="658"/>
                      <a:pt x="152" y="782"/>
                      <a:pt x="59" y="897"/>
                    </a:cubicBezTo>
                    <a:cubicBezTo>
                      <a:pt x="52" y="905"/>
                      <a:pt x="9" y="950"/>
                      <a:pt x="0" y="961"/>
                    </a:cubicBezTo>
                    <a:cubicBezTo>
                      <a:pt x="20" y="989"/>
                      <a:pt x="50" y="1009"/>
                      <a:pt x="76" y="1033"/>
                    </a:cubicBezTo>
                    <a:cubicBezTo>
                      <a:pt x="209" y="932"/>
                      <a:pt x="448" y="746"/>
                      <a:pt x="512" y="660"/>
                    </a:cubicBezTo>
                    <a:cubicBezTo>
                      <a:pt x="599" y="543"/>
                      <a:pt x="618" y="324"/>
                      <a:pt x="660" y="173"/>
                    </a:cubicBezTo>
                    <a:cubicBezTo>
                      <a:pt x="666" y="148"/>
                      <a:pt x="677" y="112"/>
                      <a:pt x="661" y="88"/>
                    </a:cubicBezTo>
                    <a:cubicBezTo>
                      <a:pt x="649" y="70"/>
                      <a:pt x="631" y="62"/>
                      <a:pt x="608" y="55"/>
                    </a:cubicBezTo>
                    <a:cubicBezTo>
                      <a:pt x="546" y="37"/>
                      <a:pt x="463" y="0"/>
                      <a:pt x="402" y="36"/>
                    </a:cubicBezTo>
                    <a:cubicBezTo>
                      <a:pt x="336" y="75"/>
                      <a:pt x="234" y="193"/>
                      <a:pt x="226" y="261"/>
                    </a:cubicBezTo>
                    <a:close/>
                  </a:path>
                </a:pathLst>
              </a:custGeom>
              <a:solidFill>
                <a:srgbClr val="1A315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1" name="ïṩļïḓé"/>
              <p:cNvSpPr>
                <a:spLocks noChangeArrowheads="1"/>
              </p:cNvSpPr>
              <p:nvPr/>
            </p:nvSpPr>
            <p:spPr bwMode="auto">
              <a:xfrm>
                <a:off x="1677988" y="3646488"/>
                <a:ext cx="103188" cy="241300"/>
              </a:xfrm>
              <a:custGeom>
                <a:avLst/>
                <a:gdLst>
                  <a:gd name="T0" fmla="*/ 0 w 60"/>
                  <a:gd name="T1" fmla="*/ 140 h 142"/>
                  <a:gd name="T2" fmla="*/ 41 w 60"/>
                  <a:gd name="T3" fmla="*/ 142 h 142"/>
                  <a:gd name="T4" fmla="*/ 60 w 60"/>
                  <a:gd name="T5" fmla="*/ 0 h 142"/>
                  <a:gd name="T6" fmla="*/ 10 w 60"/>
                  <a:gd name="T7" fmla="*/ 41 h 142"/>
                  <a:gd name="T8" fmla="*/ 0 w 60"/>
                  <a:gd name="T9" fmla="*/ 14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0" y="140"/>
                    </a:moveTo>
                    <a:cubicBezTo>
                      <a:pt x="14" y="142"/>
                      <a:pt x="27" y="141"/>
                      <a:pt x="41" y="142"/>
                    </a:cubicBezTo>
                    <a:cubicBezTo>
                      <a:pt x="51" y="95"/>
                      <a:pt x="60" y="49"/>
                      <a:pt x="60" y="0"/>
                    </a:cubicBezTo>
                    <a:cubicBezTo>
                      <a:pt x="37" y="16"/>
                      <a:pt x="19" y="1"/>
                      <a:pt x="10" y="41"/>
                    </a:cubicBezTo>
                    <a:cubicBezTo>
                      <a:pt x="7" y="54"/>
                      <a:pt x="8" y="119"/>
                      <a:pt x="0" y="140"/>
                    </a:cubicBezTo>
                    <a:close/>
                  </a:path>
                </a:pathLst>
              </a:custGeom>
              <a:solidFill>
                <a:srgbClr val="E5D1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2" name="iṡlíḓe"/>
              <p:cNvSpPr>
                <a:spLocks noChangeArrowheads="1"/>
              </p:cNvSpPr>
              <p:nvPr/>
            </p:nvSpPr>
            <p:spPr bwMode="auto">
              <a:xfrm>
                <a:off x="1631950" y="3846513"/>
                <a:ext cx="327025" cy="184150"/>
              </a:xfrm>
              <a:custGeom>
                <a:avLst/>
                <a:gdLst>
                  <a:gd name="T0" fmla="*/ 76 w 191"/>
                  <a:gd name="T1" fmla="*/ 0 h 108"/>
                  <a:gd name="T2" fmla="*/ 93 w 191"/>
                  <a:gd name="T3" fmla="*/ 11 h 108"/>
                  <a:gd name="T4" fmla="*/ 101 w 191"/>
                  <a:gd name="T5" fmla="*/ 22 h 108"/>
                  <a:gd name="T6" fmla="*/ 112 w 191"/>
                  <a:gd name="T7" fmla="*/ 27 h 108"/>
                  <a:gd name="T8" fmla="*/ 155 w 191"/>
                  <a:gd name="T9" fmla="*/ 76 h 108"/>
                  <a:gd name="T10" fmla="*/ 15 w 191"/>
                  <a:gd name="T11" fmla="*/ 66 h 108"/>
                  <a:gd name="T12" fmla="*/ 8 w 191"/>
                  <a:gd name="T13" fmla="*/ 61 h 108"/>
                  <a:gd name="T14" fmla="*/ 5 w 191"/>
                  <a:gd name="T15" fmla="*/ 53 h 108"/>
                  <a:gd name="T16" fmla="*/ 22 w 191"/>
                  <a:gd name="T17" fmla="*/ 8 h 108"/>
                  <a:gd name="T18" fmla="*/ 50 w 191"/>
                  <a:gd name="T19" fmla="*/ 12 h 108"/>
                  <a:gd name="T20" fmla="*/ 76 w 191"/>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1"/>
                  <a:gd name="T34" fmla="*/ 0 h 108"/>
                  <a:gd name="T35" fmla="*/ 191 w 191"/>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1" h="108">
                    <a:moveTo>
                      <a:pt x="76" y="0"/>
                    </a:moveTo>
                    <a:cubicBezTo>
                      <a:pt x="84" y="0"/>
                      <a:pt x="89" y="5"/>
                      <a:pt x="93" y="11"/>
                    </a:cubicBezTo>
                    <a:cubicBezTo>
                      <a:pt x="96" y="14"/>
                      <a:pt x="97" y="19"/>
                      <a:pt x="101" y="22"/>
                    </a:cubicBezTo>
                    <a:cubicBezTo>
                      <a:pt x="104" y="25"/>
                      <a:pt x="107" y="26"/>
                      <a:pt x="112" y="27"/>
                    </a:cubicBezTo>
                    <a:cubicBezTo>
                      <a:pt x="136" y="33"/>
                      <a:pt x="191" y="41"/>
                      <a:pt x="155" y="76"/>
                    </a:cubicBezTo>
                    <a:cubicBezTo>
                      <a:pt x="122" y="108"/>
                      <a:pt x="54" y="82"/>
                      <a:pt x="15" y="66"/>
                    </a:cubicBezTo>
                    <a:cubicBezTo>
                      <a:pt x="12" y="65"/>
                      <a:pt x="9" y="64"/>
                      <a:pt x="8" y="61"/>
                    </a:cubicBezTo>
                    <a:cubicBezTo>
                      <a:pt x="6" y="59"/>
                      <a:pt x="5" y="56"/>
                      <a:pt x="5" y="53"/>
                    </a:cubicBezTo>
                    <a:cubicBezTo>
                      <a:pt x="3" y="35"/>
                      <a:pt x="0" y="12"/>
                      <a:pt x="22" y="8"/>
                    </a:cubicBezTo>
                    <a:cubicBezTo>
                      <a:pt x="32" y="6"/>
                      <a:pt x="39" y="14"/>
                      <a:pt x="50" y="12"/>
                    </a:cubicBezTo>
                    <a:cubicBezTo>
                      <a:pt x="58" y="10"/>
                      <a:pt x="68" y="0"/>
                      <a:pt x="76" y="0"/>
                    </a:cubicBezTo>
                    <a:close/>
                  </a:path>
                </a:pathLst>
              </a:custGeom>
              <a:solidFill>
                <a:srgbClr val="22232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3" name="îs1íḋê"/>
              <p:cNvSpPr>
                <a:spLocks noChangeArrowheads="1"/>
              </p:cNvSpPr>
              <p:nvPr/>
            </p:nvSpPr>
            <p:spPr bwMode="auto">
              <a:xfrm>
                <a:off x="755650" y="2038350"/>
                <a:ext cx="1162050" cy="1800225"/>
              </a:xfrm>
              <a:custGeom>
                <a:avLst/>
                <a:gdLst>
                  <a:gd name="T0" fmla="*/ 189 w 681"/>
                  <a:gd name="T1" fmla="*/ 369 h 1057"/>
                  <a:gd name="T2" fmla="*/ 469 w 681"/>
                  <a:gd name="T3" fmla="*/ 552 h 1057"/>
                  <a:gd name="T4" fmla="*/ 518 w 681"/>
                  <a:gd name="T5" fmla="*/ 959 h 1057"/>
                  <a:gd name="T6" fmla="*/ 507 w 681"/>
                  <a:gd name="T7" fmla="*/ 1048 h 1057"/>
                  <a:gd name="T8" fmla="*/ 621 w 681"/>
                  <a:gd name="T9" fmla="*/ 1049 h 1057"/>
                  <a:gd name="T10" fmla="*/ 681 w 681"/>
                  <a:gd name="T11" fmla="*/ 531 h 1057"/>
                  <a:gd name="T12" fmla="*/ 368 w 681"/>
                  <a:gd name="T13" fmla="*/ 61 h 1057"/>
                  <a:gd name="T14" fmla="*/ 303 w 681"/>
                  <a:gd name="T15" fmla="*/ 3 h 1057"/>
                  <a:gd name="T16" fmla="*/ 242 w 681"/>
                  <a:gd name="T17" fmla="*/ 21 h 1057"/>
                  <a:gd name="T18" fmla="*/ 13 w 681"/>
                  <a:gd name="T19" fmla="*/ 180 h 1057"/>
                  <a:gd name="T20" fmla="*/ 189 w 681"/>
                  <a:gd name="T21" fmla="*/ 369 h 10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1"/>
                  <a:gd name="T34" fmla="*/ 0 h 1057"/>
                  <a:gd name="T35" fmla="*/ 681 w 681"/>
                  <a:gd name="T36" fmla="*/ 1057 h 10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1" h="1057">
                    <a:moveTo>
                      <a:pt x="189" y="369"/>
                    </a:moveTo>
                    <a:cubicBezTo>
                      <a:pt x="254" y="432"/>
                      <a:pt x="439" y="479"/>
                      <a:pt x="469" y="552"/>
                    </a:cubicBezTo>
                    <a:cubicBezTo>
                      <a:pt x="481" y="581"/>
                      <a:pt x="511" y="806"/>
                      <a:pt x="518" y="959"/>
                    </a:cubicBezTo>
                    <a:cubicBezTo>
                      <a:pt x="518" y="970"/>
                      <a:pt x="507" y="1033"/>
                      <a:pt x="507" y="1048"/>
                    </a:cubicBezTo>
                    <a:cubicBezTo>
                      <a:pt x="541" y="1057"/>
                      <a:pt x="584" y="1047"/>
                      <a:pt x="621" y="1049"/>
                    </a:cubicBezTo>
                    <a:cubicBezTo>
                      <a:pt x="649" y="873"/>
                      <a:pt x="681" y="531"/>
                      <a:pt x="681" y="531"/>
                    </a:cubicBezTo>
                    <a:cubicBezTo>
                      <a:pt x="644" y="377"/>
                      <a:pt x="466" y="200"/>
                      <a:pt x="368" y="61"/>
                    </a:cubicBezTo>
                    <a:cubicBezTo>
                      <a:pt x="351" y="38"/>
                      <a:pt x="332" y="7"/>
                      <a:pt x="303" y="3"/>
                    </a:cubicBezTo>
                    <a:cubicBezTo>
                      <a:pt x="280" y="0"/>
                      <a:pt x="263" y="8"/>
                      <a:pt x="242" y="21"/>
                    </a:cubicBezTo>
                    <a:cubicBezTo>
                      <a:pt x="188" y="55"/>
                      <a:pt x="25" y="111"/>
                      <a:pt x="13" y="180"/>
                    </a:cubicBezTo>
                    <a:cubicBezTo>
                      <a:pt x="0" y="255"/>
                      <a:pt x="140" y="320"/>
                      <a:pt x="189" y="369"/>
                    </a:cubicBezTo>
                    <a:close/>
                  </a:path>
                </a:pathLst>
              </a:custGeom>
              <a:solidFill>
                <a:srgbClr val="1A315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4" name="ïṥḷíďé"/>
              <p:cNvSpPr>
                <a:spLocks noChangeArrowheads="1"/>
              </p:cNvSpPr>
              <p:nvPr/>
            </p:nvSpPr>
            <p:spPr bwMode="auto">
              <a:xfrm>
                <a:off x="508000" y="893763"/>
                <a:ext cx="1136650" cy="1711325"/>
              </a:xfrm>
              <a:custGeom>
                <a:avLst/>
                <a:gdLst>
                  <a:gd name="T0" fmla="*/ 362 w 666"/>
                  <a:gd name="T1" fmla="*/ 73 h 1004"/>
                  <a:gd name="T2" fmla="*/ 187 w 666"/>
                  <a:gd name="T3" fmla="*/ 237 h 1004"/>
                  <a:gd name="T4" fmla="*/ 30 w 666"/>
                  <a:gd name="T5" fmla="*/ 766 h 1004"/>
                  <a:gd name="T6" fmla="*/ 7 w 666"/>
                  <a:gd name="T7" fmla="*/ 927 h 1004"/>
                  <a:gd name="T8" fmla="*/ 44 w 666"/>
                  <a:gd name="T9" fmla="*/ 996 h 1004"/>
                  <a:gd name="T10" fmla="*/ 309 w 666"/>
                  <a:gd name="T11" fmla="*/ 953 h 1004"/>
                  <a:gd name="T12" fmla="*/ 371 w 666"/>
                  <a:gd name="T13" fmla="*/ 929 h 1004"/>
                  <a:gd name="T14" fmla="*/ 449 w 666"/>
                  <a:gd name="T15" fmla="*/ 868 h 1004"/>
                  <a:gd name="T16" fmla="*/ 496 w 666"/>
                  <a:gd name="T17" fmla="*/ 858 h 1004"/>
                  <a:gd name="T18" fmla="*/ 593 w 666"/>
                  <a:gd name="T19" fmla="*/ 874 h 1004"/>
                  <a:gd name="T20" fmla="*/ 631 w 666"/>
                  <a:gd name="T21" fmla="*/ 919 h 1004"/>
                  <a:gd name="T22" fmla="*/ 624 w 666"/>
                  <a:gd name="T23" fmla="*/ 840 h 1004"/>
                  <a:gd name="T24" fmla="*/ 616 w 666"/>
                  <a:gd name="T25" fmla="*/ 755 h 1004"/>
                  <a:gd name="T26" fmla="*/ 623 w 666"/>
                  <a:gd name="T27" fmla="*/ 581 h 1004"/>
                  <a:gd name="T28" fmla="*/ 645 w 666"/>
                  <a:gd name="T29" fmla="*/ 279 h 1004"/>
                  <a:gd name="T30" fmla="*/ 617 w 666"/>
                  <a:gd name="T31" fmla="*/ 90 h 1004"/>
                  <a:gd name="T32" fmla="*/ 497 w 666"/>
                  <a:gd name="T33" fmla="*/ 1 h 1004"/>
                  <a:gd name="T34" fmla="*/ 362 w 666"/>
                  <a:gd name="T35" fmla="*/ 73 h 10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6"/>
                  <a:gd name="T55" fmla="*/ 0 h 1004"/>
                  <a:gd name="T56" fmla="*/ 666 w 666"/>
                  <a:gd name="T57" fmla="*/ 1004 h 10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6" h="1004">
                    <a:moveTo>
                      <a:pt x="362" y="73"/>
                    </a:moveTo>
                    <a:cubicBezTo>
                      <a:pt x="306" y="122"/>
                      <a:pt x="221" y="168"/>
                      <a:pt x="187" y="237"/>
                    </a:cubicBezTo>
                    <a:cubicBezTo>
                      <a:pt x="105" y="404"/>
                      <a:pt x="56" y="583"/>
                      <a:pt x="30" y="766"/>
                    </a:cubicBezTo>
                    <a:cubicBezTo>
                      <a:pt x="22" y="820"/>
                      <a:pt x="15" y="874"/>
                      <a:pt x="7" y="927"/>
                    </a:cubicBezTo>
                    <a:cubicBezTo>
                      <a:pt x="0" y="980"/>
                      <a:pt x="1" y="992"/>
                      <a:pt x="44" y="996"/>
                    </a:cubicBezTo>
                    <a:cubicBezTo>
                      <a:pt x="132" y="1004"/>
                      <a:pt x="226" y="975"/>
                      <a:pt x="309" y="953"/>
                    </a:cubicBezTo>
                    <a:cubicBezTo>
                      <a:pt x="331" y="947"/>
                      <a:pt x="352" y="941"/>
                      <a:pt x="371" y="929"/>
                    </a:cubicBezTo>
                    <a:cubicBezTo>
                      <a:pt x="399" y="911"/>
                      <a:pt x="419" y="880"/>
                      <a:pt x="449" y="868"/>
                    </a:cubicBezTo>
                    <a:cubicBezTo>
                      <a:pt x="464" y="861"/>
                      <a:pt x="480" y="860"/>
                      <a:pt x="496" y="858"/>
                    </a:cubicBezTo>
                    <a:cubicBezTo>
                      <a:pt x="529" y="855"/>
                      <a:pt x="567" y="853"/>
                      <a:pt x="593" y="874"/>
                    </a:cubicBezTo>
                    <a:cubicBezTo>
                      <a:pt x="608" y="887"/>
                      <a:pt x="615" y="907"/>
                      <a:pt x="631" y="919"/>
                    </a:cubicBezTo>
                    <a:cubicBezTo>
                      <a:pt x="642" y="904"/>
                      <a:pt x="627" y="858"/>
                      <a:pt x="624" y="840"/>
                    </a:cubicBezTo>
                    <a:cubicBezTo>
                      <a:pt x="620" y="812"/>
                      <a:pt x="617" y="783"/>
                      <a:pt x="616" y="755"/>
                    </a:cubicBezTo>
                    <a:cubicBezTo>
                      <a:pt x="615" y="697"/>
                      <a:pt x="618" y="639"/>
                      <a:pt x="623" y="581"/>
                    </a:cubicBezTo>
                    <a:cubicBezTo>
                      <a:pt x="632" y="481"/>
                      <a:pt x="637" y="380"/>
                      <a:pt x="645" y="279"/>
                    </a:cubicBezTo>
                    <a:cubicBezTo>
                      <a:pt x="651" y="207"/>
                      <a:pt x="666" y="151"/>
                      <a:pt x="617" y="90"/>
                    </a:cubicBezTo>
                    <a:cubicBezTo>
                      <a:pt x="590" y="57"/>
                      <a:pt x="542" y="0"/>
                      <a:pt x="497" y="1"/>
                    </a:cubicBezTo>
                    <a:cubicBezTo>
                      <a:pt x="451" y="2"/>
                      <a:pt x="395" y="44"/>
                      <a:pt x="362" y="73"/>
                    </a:cubicBezTo>
                    <a:close/>
                  </a:path>
                </a:pathLst>
              </a:custGeom>
              <a:solidFill>
                <a:srgbClr val="B5D6CA"/>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5" name="ïšľiḑe"/>
              <p:cNvSpPr>
                <a:spLocks noChangeArrowheads="1"/>
              </p:cNvSpPr>
              <p:nvPr/>
            </p:nvSpPr>
            <p:spPr bwMode="auto">
              <a:xfrm>
                <a:off x="1277938" y="504825"/>
                <a:ext cx="395288" cy="531813"/>
              </a:xfrm>
              <a:custGeom>
                <a:avLst/>
                <a:gdLst>
                  <a:gd name="T0" fmla="*/ 171 w 232"/>
                  <a:gd name="T1" fmla="*/ 208 h 312"/>
                  <a:gd name="T2" fmla="*/ 116 w 232"/>
                  <a:gd name="T3" fmla="*/ 246 h 312"/>
                  <a:gd name="T4" fmla="*/ 77 w 232"/>
                  <a:gd name="T5" fmla="*/ 290 h 312"/>
                  <a:gd name="T6" fmla="*/ 41 w 232"/>
                  <a:gd name="T7" fmla="*/ 308 h 312"/>
                  <a:gd name="T8" fmla="*/ 28 w 232"/>
                  <a:gd name="T9" fmla="*/ 254 h 312"/>
                  <a:gd name="T10" fmla="*/ 13 w 232"/>
                  <a:gd name="T11" fmla="*/ 180 h 312"/>
                  <a:gd name="T12" fmla="*/ 140 w 232"/>
                  <a:gd name="T13" fmla="*/ 6 h 312"/>
                  <a:gd name="T14" fmla="*/ 171 w 232"/>
                  <a:gd name="T15" fmla="*/ 208 h 312"/>
                  <a:gd name="T16" fmla="*/ 0 60000 65536"/>
                  <a:gd name="T17" fmla="*/ 0 60000 65536"/>
                  <a:gd name="T18" fmla="*/ 0 60000 65536"/>
                  <a:gd name="T19" fmla="*/ 0 60000 65536"/>
                  <a:gd name="T20" fmla="*/ 0 60000 65536"/>
                  <a:gd name="T21" fmla="*/ 0 60000 65536"/>
                  <a:gd name="T22" fmla="*/ 0 60000 65536"/>
                  <a:gd name="T23" fmla="*/ 0 60000 65536"/>
                  <a:gd name="T24" fmla="*/ 0 w 232"/>
                  <a:gd name="T25" fmla="*/ 0 h 312"/>
                  <a:gd name="T26" fmla="*/ 232 w 232"/>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2" h="312">
                    <a:moveTo>
                      <a:pt x="171" y="208"/>
                    </a:moveTo>
                    <a:cubicBezTo>
                      <a:pt x="155" y="223"/>
                      <a:pt x="134" y="233"/>
                      <a:pt x="116" y="246"/>
                    </a:cubicBezTo>
                    <a:cubicBezTo>
                      <a:pt x="98" y="258"/>
                      <a:pt x="87" y="272"/>
                      <a:pt x="77" y="290"/>
                    </a:cubicBezTo>
                    <a:cubicBezTo>
                      <a:pt x="69" y="303"/>
                      <a:pt x="59" y="312"/>
                      <a:pt x="41" y="308"/>
                    </a:cubicBezTo>
                    <a:cubicBezTo>
                      <a:pt x="7" y="300"/>
                      <a:pt x="27" y="277"/>
                      <a:pt x="28" y="254"/>
                    </a:cubicBezTo>
                    <a:cubicBezTo>
                      <a:pt x="28" y="229"/>
                      <a:pt x="18" y="204"/>
                      <a:pt x="13" y="180"/>
                    </a:cubicBezTo>
                    <a:cubicBezTo>
                      <a:pt x="0" y="108"/>
                      <a:pt x="56" y="0"/>
                      <a:pt x="140" y="6"/>
                    </a:cubicBezTo>
                    <a:cubicBezTo>
                      <a:pt x="232" y="13"/>
                      <a:pt x="221" y="161"/>
                      <a:pt x="171" y="208"/>
                    </a:cubicBezTo>
                    <a:close/>
                  </a:path>
                </a:pathLst>
              </a:custGeom>
              <a:solidFill>
                <a:srgbClr val="E5D1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6" name="ïṧ1íďè"/>
              <p:cNvSpPr>
                <a:spLocks noChangeArrowheads="1"/>
              </p:cNvSpPr>
              <p:nvPr/>
            </p:nvSpPr>
            <p:spPr bwMode="auto">
              <a:xfrm>
                <a:off x="1144588" y="273050"/>
                <a:ext cx="758825" cy="581025"/>
              </a:xfrm>
              <a:custGeom>
                <a:avLst/>
                <a:gdLst>
                  <a:gd name="T0" fmla="*/ 140 w 445"/>
                  <a:gd name="T1" fmla="*/ 221 h 341"/>
                  <a:gd name="T2" fmla="*/ 130 w 445"/>
                  <a:gd name="T3" fmla="*/ 249 h 341"/>
                  <a:gd name="T4" fmla="*/ 141 w 445"/>
                  <a:gd name="T5" fmla="*/ 263 h 341"/>
                  <a:gd name="T6" fmla="*/ 126 w 445"/>
                  <a:gd name="T7" fmla="*/ 308 h 341"/>
                  <a:gd name="T8" fmla="*/ 87 w 445"/>
                  <a:gd name="T9" fmla="*/ 341 h 341"/>
                  <a:gd name="T10" fmla="*/ 3 w 445"/>
                  <a:gd name="T11" fmla="*/ 190 h 341"/>
                  <a:gd name="T12" fmla="*/ 49 w 445"/>
                  <a:gd name="T13" fmla="*/ 74 h 341"/>
                  <a:gd name="T14" fmla="*/ 172 w 445"/>
                  <a:gd name="T15" fmla="*/ 38 h 341"/>
                  <a:gd name="T16" fmla="*/ 227 w 445"/>
                  <a:gd name="T17" fmla="*/ 39 h 341"/>
                  <a:gd name="T18" fmla="*/ 271 w 445"/>
                  <a:gd name="T19" fmla="*/ 61 h 341"/>
                  <a:gd name="T20" fmla="*/ 359 w 445"/>
                  <a:gd name="T21" fmla="*/ 42 h 341"/>
                  <a:gd name="T22" fmla="*/ 394 w 445"/>
                  <a:gd name="T23" fmla="*/ 6 h 341"/>
                  <a:gd name="T24" fmla="*/ 436 w 445"/>
                  <a:gd name="T25" fmla="*/ 20 h 341"/>
                  <a:gd name="T26" fmla="*/ 438 w 445"/>
                  <a:gd name="T27" fmla="*/ 67 h 341"/>
                  <a:gd name="T28" fmla="*/ 423 w 445"/>
                  <a:gd name="T29" fmla="*/ 94 h 341"/>
                  <a:gd name="T30" fmla="*/ 408 w 445"/>
                  <a:gd name="T31" fmla="*/ 159 h 341"/>
                  <a:gd name="T32" fmla="*/ 352 w 445"/>
                  <a:gd name="T33" fmla="*/ 198 h 341"/>
                  <a:gd name="T34" fmla="*/ 287 w 445"/>
                  <a:gd name="T35" fmla="*/ 231 h 341"/>
                  <a:gd name="T36" fmla="*/ 256 w 445"/>
                  <a:gd name="T37" fmla="*/ 187 h 341"/>
                  <a:gd name="T38" fmla="*/ 194 w 445"/>
                  <a:gd name="T39" fmla="*/ 207 h 341"/>
                  <a:gd name="T40" fmla="*/ 140 w 445"/>
                  <a:gd name="T41" fmla="*/ 221 h 3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5"/>
                  <a:gd name="T64" fmla="*/ 0 h 341"/>
                  <a:gd name="T65" fmla="*/ 445 w 445"/>
                  <a:gd name="T66" fmla="*/ 341 h 3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5" h="341">
                    <a:moveTo>
                      <a:pt x="140" y="221"/>
                    </a:moveTo>
                    <a:cubicBezTo>
                      <a:pt x="130" y="227"/>
                      <a:pt x="125" y="240"/>
                      <a:pt x="130" y="249"/>
                    </a:cubicBezTo>
                    <a:cubicBezTo>
                      <a:pt x="133" y="254"/>
                      <a:pt x="138" y="258"/>
                      <a:pt x="141" y="263"/>
                    </a:cubicBezTo>
                    <a:cubicBezTo>
                      <a:pt x="151" y="278"/>
                      <a:pt x="140" y="297"/>
                      <a:pt x="126" y="308"/>
                    </a:cubicBezTo>
                    <a:cubicBezTo>
                      <a:pt x="113" y="319"/>
                      <a:pt x="96" y="326"/>
                      <a:pt x="87" y="341"/>
                    </a:cubicBezTo>
                    <a:cubicBezTo>
                      <a:pt x="41" y="303"/>
                      <a:pt x="6" y="249"/>
                      <a:pt x="3" y="190"/>
                    </a:cubicBezTo>
                    <a:cubicBezTo>
                      <a:pt x="0" y="148"/>
                      <a:pt x="17" y="103"/>
                      <a:pt x="49" y="74"/>
                    </a:cubicBezTo>
                    <a:cubicBezTo>
                      <a:pt x="86" y="40"/>
                      <a:pt x="124" y="42"/>
                      <a:pt x="172" y="38"/>
                    </a:cubicBezTo>
                    <a:cubicBezTo>
                      <a:pt x="190" y="37"/>
                      <a:pt x="209" y="35"/>
                      <a:pt x="227" y="39"/>
                    </a:cubicBezTo>
                    <a:cubicBezTo>
                      <a:pt x="244" y="44"/>
                      <a:pt x="256" y="55"/>
                      <a:pt x="271" y="61"/>
                    </a:cubicBezTo>
                    <a:cubicBezTo>
                      <a:pt x="297" y="69"/>
                      <a:pt x="339" y="60"/>
                      <a:pt x="359" y="42"/>
                    </a:cubicBezTo>
                    <a:cubicBezTo>
                      <a:pt x="371" y="30"/>
                      <a:pt x="378" y="13"/>
                      <a:pt x="394" y="6"/>
                    </a:cubicBezTo>
                    <a:cubicBezTo>
                      <a:pt x="409" y="0"/>
                      <a:pt x="427" y="7"/>
                      <a:pt x="436" y="20"/>
                    </a:cubicBezTo>
                    <a:cubicBezTo>
                      <a:pt x="445" y="34"/>
                      <a:pt x="445" y="52"/>
                      <a:pt x="438" y="67"/>
                    </a:cubicBezTo>
                    <a:cubicBezTo>
                      <a:pt x="434" y="76"/>
                      <a:pt x="427" y="85"/>
                      <a:pt x="423" y="94"/>
                    </a:cubicBezTo>
                    <a:cubicBezTo>
                      <a:pt x="414" y="115"/>
                      <a:pt x="418" y="139"/>
                      <a:pt x="408" y="159"/>
                    </a:cubicBezTo>
                    <a:cubicBezTo>
                      <a:pt x="398" y="180"/>
                      <a:pt x="374" y="190"/>
                      <a:pt x="352" y="198"/>
                    </a:cubicBezTo>
                    <a:cubicBezTo>
                      <a:pt x="329" y="205"/>
                      <a:pt x="303" y="212"/>
                      <a:pt x="287" y="231"/>
                    </a:cubicBezTo>
                    <a:cubicBezTo>
                      <a:pt x="290" y="218"/>
                      <a:pt x="270" y="190"/>
                      <a:pt x="256" y="187"/>
                    </a:cubicBezTo>
                    <a:cubicBezTo>
                      <a:pt x="239" y="183"/>
                      <a:pt x="212" y="203"/>
                      <a:pt x="194" y="207"/>
                    </a:cubicBezTo>
                    <a:cubicBezTo>
                      <a:pt x="177" y="211"/>
                      <a:pt x="155" y="211"/>
                      <a:pt x="140" y="221"/>
                    </a:cubicBezTo>
                    <a:close/>
                  </a:path>
                </a:pathLst>
              </a:custGeom>
              <a:solidFill>
                <a:srgbClr val="1A315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7" name="íslíḋè"/>
              <p:cNvSpPr>
                <a:spLocks noChangeArrowheads="1"/>
              </p:cNvSpPr>
              <p:nvPr/>
            </p:nvSpPr>
            <p:spPr bwMode="auto">
              <a:xfrm>
                <a:off x="1327150" y="1023938"/>
                <a:ext cx="203200" cy="777875"/>
              </a:xfrm>
              <a:custGeom>
                <a:avLst/>
                <a:gdLst>
                  <a:gd name="T0" fmla="*/ 39 w 119"/>
                  <a:gd name="T1" fmla="*/ 120 h 456"/>
                  <a:gd name="T2" fmla="*/ 5 w 119"/>
                  <a:gd name="T3" fmla="*/ 218 h 456"/>
                  <a:gd name="T4" fmla="*/ 33 w 119"/>
                  <a:gd name="T5" fmla="*/ 327 h 456"/>
                  <a:gd name="T6" fmla="*/ 19 w 119"/>
                  <a:gd name="T7" fmla="*/ 377 h 456"/>
                  <a:gd name="T8" fmla="*/ 23 w 119"/>
                  <a:gd name="T9" fmla="*/ 426 h 456"/>
                  <a:gd name="T10" fmla="*/ 49 w 119"/>
                  <a:gd name="T11" fmla="*/ 456 h 456"/>
                  <a:gd name="T12" fmla="*/ 108 w 119"/>
                  <a:gd name="T13" fmla="*/ 350 h 456"/>
                  <a:gd name="T14" fmla="*/ 99 w 119"/>
                  <a:gd name="T15" fmla="*/ 265 h 456"/>
                  <a:gd name="T16" fmla="*/ 69 w 119"/>
                  <a:gd name="T17" fmla="*/ 184 h 456"/>
                  <a:gd name="T18" fmla="*/ 103 w 119"/>
                  <a:gd name="T19" fmla="*/ 114 h 456"/>
                  <a:gd name="T20" fmla="*/ 92 w 119"/>
                  <a:gd name="T21" fmla="*/ 27 h 456"/>
                  <a:gd name="T22" fmla="*/ 66 w 119"/>
                  <a:gd name="T23" fmla="*/ 0 h 456"/>
                  <a:gd name="T24" fmla="*/ 54 w 119"/>
                  <a:gd name="T25" fmla="*/ 0 h 456"/>
                  <a:gd name="T26" fmla="*/ 41 w 119"/>
                  <a:gd name="T27" fmla="*/ 4 h 456"/>
                  <a:gd name="T28" fmla="*/ 34 w 119"/>
                  <a:gd name="T29" fmla="*/ 15 h 456"/>
                  <a:gd name="T30" fmla="*/ 52 w 119"/>
                  <a:gd name="T31" fmla="*/ 22 h 456"/>
                  <a:gd name="T32" fmla="*/ 63 w 119"/>
                  <a:gd name="T33" fmla="*/ 75 h 456"/>
                  <a:gd name="T34" fmla="*/ 39 w 119"/>
                  <a:gd name="T35" fmla="*/ 120 h 4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9"/>
                  <a:gd name="T55" fmla="*/ 0 h 456"/>
                  <a:gd name="T56" fmla="*/ 119 w 119"/>
                  <a:gd name="T57" fmla="*/ 456 h 4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9" h="456">
                    <a:moveTo>
                      <a:pt x="39" y="120"/>
                    </a:moveTo>
                    <a:cubicBezTo>
                      <a:pt x="17" y="148"/>
                      <a:pt x="0" y="183"/>
                      <a:pt x="5" y="218"/>
                    </a:cubicBezTo>
                    <a:cubicBezTo>
                      <a:pt x="9" y="256"/>
                      <a:pt x="37" y="290"/>
                      <a:pt x="33" y="327"/>
                    </a:cubicBezTo>
                    <a:cubicBezTo>
                      <a:pt x="32" y="344"/>
                      <a:pt x="24" y="360"/>
                      <a:pt x="19" y="377"/>
                    </a:cubicBezTo>
                    <a:cubicBezTo>
                      <a:pt x="14" y="393"/>
                      <a:pt x="13" y="412"/>
                      <a:pt x="23" y="426"/>
                    </a:cubicBezTo>
                    <a:cubicBezTo>
                      <a:pt x="31" y="436"/>
                      <a:pt x="46" y="443"/>
                      <a:pt x="49" y="456"/>
                    </a:cubicBezTo>
                    <a:cubicBezTo>
                      <a:pt x="74" y="424"/>
                      <a:pt x="99" y="390"/>
                      <a:pt x="108" y="350"/>
                    </a:cubicBezTo>
                    <a:cubicBezTo>
                      <a:pt x="114" y="322"/>
                      <a:pt x="110" y="292"/>
                      <a:pt x="99" y="265"/>
                    </a:cubicBezTo>
                    <a:cubicBezTo>
                      <a:pt x="88" y="238"/>
                      <a:pt x="68" y="213"/>
                      <a:pt x="69" y="184"/>
                    </a:cubicBezTo>
                    <a:cubicBezTo>
                      <a:pt x="71" y="157"/>
                      <a:pt x="89" y="136"/>
                      <a:pt x="103" y="114"/>
                    </a:cubicBezTo>
                    <a:cubicBezTo>
                      <a:pt x="119" y="90"/>
                      <a:pt x="103" y="52"/>
                      <a:pt x="92" y="27"/>
                    </a:cubicBezTo>
                    <a:cubicBezTo>
                      <a:pt x="87" y="15"/>
                      <a:pt x="78" y="2"/>
                      <a:pt x="66" y="0"/>
                    </a:cubicBezTo>
                    <a:cubicBezTo>
                      <a:pt x="62" y="0"/>
                      <a:pt x="58" y="0"/>
                      <a:pt x="54" y="0"/>
                    </a:cubicBezTo>
                    <a:cubicBezTo>
                      <a:pt x="49" y="1"/>
                      <a:pt x="45" y="1"/>
                      <a:pt x="41" y="4"/>
                    </a:cubicBezTo>
                    <a:cubicBezTo>
                      <a:pt x="37" y="6"/>
                      <a:pt x="33" y="10"/>
                      <a:pt x="34" y="15"/>
                    </a:cubicBezTo>
                    <a:cubicBezTo>
                      <a:pt x="40" y="12"/>
                      <a:pt x="48" y="16"/>
                      <a:pt x="52" y="22"/>
                    </a:cubicBezTo>
                    <a:cubicBezTo>
                      <a:pt x="61" y="34"/>
                      <a:pt x="65" y="60"/>
                      <a:pt x="63" y="75"/>
                    </a:cubicBezTo>
                    <a:cubicBezTo>
                      <a:pt x="60" y="92"/>
                      <a:pt x="49" y="107"/>
                      <a:pt x="39" y="120"/>
                    </a:cubicBezTo>
                    <a:close/>
                  </a:path>
                </a:pathLst>
              </a:cu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8" name="ïṡḻíḓe"/>
              <p:cNvSpPr>
                <a:spLocks noChangeArrowheads="1"/>
              </p:cNvSpPr>
              <p:nvPr/>
            </p:nvSpPr>
            <p:spPr bwMode="auto">
              <a:xfrm>
                <a:off x="1108075" y="841375"/>
                <a:ext cx="1997075" cy="1993900"/>
              </a:xfrm>
              <a:custGeom>
                <a:avLst/>
                <a:gdLst>
                  <a:gd name="T0" fmla="*/ 15 w 1170"/>
                  <a:gd name="T1" fmla="*/ 557 h 1170"/>
                  <a:gd name="T2" fmla="*/ 613 w 1170"/>
                  <a:gd name="T3" fmla="*/ 15 h 1170"/>
                  <a:gd name="T4" fmla="*/ 1155 w 1170"/>
                  <a:gd name="T5" fmla="*/ 613 h 1170"/>
                  <a:gd name="T6" fmla="*/ 557 w 1170"/>
                  <a:gd name="T7" fmla="*/ 1154 h 1170"/>
                  <a:gd name="T8" fmla="*/ 15 w 1170"/>
                  <a:gd name="T9" fmla="*/ 557 h 1170"/>
                  <a:gd name="T10" fmla="*/ 0 60000 65536"/>
                  <a:gd name="T11" fmla="*/ 0 60000 65536"/>
                  <a:gd name="T12" fmla="*/ 0 60000 65536"/>
                  <a:gd name="T13" fmla="*/ 0 60000 65536"/>
                  <a:gd name="T14" fmla="*/ 0 60000 65536"/>
                  <a:gd name="T15" fmla="*/ 0 w 1170"/>
                  <a:gd name="T16" fmla="*/ 0 h 1170"/>
                  <a:gd name="T17" fmla="*/ 1170 w 1170"/>
                  <a:gd name="T18" fmla="*/ 1170 h 1170"/>
                </a:gdLst>
                <a:ahLst/>
                <a:cxnLst>
                  <a:cxn ang="T10">
                    <a:pos x="T0" y="T1"/>
                  </a:cxn>
                  <a:cxn ang="T11">
                    <a:pos x="T2" y="T3"/>
                  </a:cxn>
                  <a:cxn ang="T12">
                    <a:pos x="T4" y="T5"/>
                  </a:cxn>
                  <a:cxn ang="T13">
                    <a:pos x="T6" y="T7"/>
                  </a:cxn>
                  <a:cxn ang="T14">
                    <a:pos x="T8" y="T9"/>
                  </a:cxn>
                </a:cxnLst>
                <a:rect l="T15" t="T16" r="T17" b="T18"/>
                <a:pathLst>
                  <a:path w="1170" h="1170">
                    <a:moveTo>
                      <a:pt x="15" y="557"/>
                    </a:moveTo>
                    <a:cubicBezTo>
                      <a:pt x="31" y="242"/>
                      <a:pt x="298" y="0"/>
                      <a:pt x="613" y="15"/>
                    </a:cubicBezTo>
                    <a:cubicBezTo>
                      <a:pt x="928" y="31"/>
                      <a:pt x="1170" y="298"/>
                      <a:pt x="1155" y="613"/>
                    </a:cubicBezTo>
                    <a:cubicBezTo>
                      <a:pt x="1139" y="927"/>
                      <a:pt x="872" y="1170"/>
                      <a:pt x="557" y="1154"/>
                    </a:cubicBezTo>
                    <a:cubicBezTo>
                      <a:pt x="242" y="1139"/>
                      <a:pt x="0" y="871"/>
                      <a:pt x="15" y="557"/>
                    </a:cubicBezTo>
                    <a:close/>
                  </a:path>
                </a:pathLst>
              </a:custGeom>
              <a:solidFill>
                <a:srgbClr val="FFD55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89" name="îṧliďè"/>
              <p:cNvSpPr>
                <a:spLocks noChangeArrowheads="1"/>
              </p:cNvSpPr>
              <p:nvPr/>
            </p:nvSpPr>
            <p:spPr bwMode="auto">
              <a:xfrm>
                <a:off x="1260475" y="992188"/>
                <a:ext cx="1693863" cy="1692275"/>
              </a:xfrm>
              <a:custGeom>
                <a:avLst/>
                <a:gdLst>
                  <a:gd name="T0" fmla="*/ 13 w 993"/>
                  <a:gd name="T1" fmla="*/ 473 h 993"/>
                  <a:gd name="T2" fmla="*/ 520 w 993"/>
                  <a:gd name="T3" fmla="*/ 13 h 993"/>
                  <a:gd name="T4" fmla="*/ 979 w 993"/>
                  <a:gd name="T5" fmla="*/ 521 h 993"/>
                  <a:gd name="T6" fmla="*/ 472 w 993"/>
                  <a:gd name="T7" fmla="*/ 980 h 993"/>
                  <a:gd name="T8" fmla="*/ 13 w 993"/>
                  <a:gd name="T9" fmla="*/ 473 h 993"/>
                  <a:gd name="T10" fmla="*/ 0 60000 65536"/>
                  <a:gd name="T11" fmla="*/ 0 60000 65536"/>
                  <a:gd name="T12" fmla="*/ 0 60000 65536"/>
                  <a:gd name="T13" fmla="*/ 0 60000 65536"/>
                  <a:gd name="T14" fmla="*/ 0 60000 65536"/>
                  <a:gd name="T15" fmla="*/ 0 w 993"/>
                  <a:gd name="T16" fmla="*/ 0 h 993"/>
                  <a:gd name="T17" fmla="*/ 993 w 993"/>
                  <a:gd name="T18" fmla="*/ 993 h 993"/>
                </a:gdLst>
                <a:ahLst/>
                <a:cxnLst>
                  <a:cxn ang="T10">
                    <a:pos x="T0" y="T1"/>
                  </a:cxn>
                  <a:cxn ang="T11">
                    <a:pos x="T2" y="T3"/>
                  </a:cxn>
                  <a:cxn ang="T12">
                    <a:pos x="T4" y="T5"/>
                  </a:cxn>
                  <a:cxn ang="T13">
                    <a:pos x="T6" y="T7"/>
                  </a:cxn>
                  <a:cxn ang="T14">
                    <a:pos x="T8" y="T9"/>
                  </a:cxn>
                </a:cxnLst>
                <a:rect l="T15" t="T16" r="T17" b="T18"/>
                <a:pathLst>
                  <a:path w="993" h="993">
                    <a:moveTo>
                      <a:pt x="13" y="473"/>
                    </a:moveTo>
                    <a:cubicBezTo>
                      <a:pt x="26" y="206"/>
                      <a:pt x="253" y="0"/>
                      <a:pt x="520" y="13"/>
                    </a:cubicBezTo>
                    <a:cubicBezTo>
                      <a:pt x="787" y="27"/>
                      <a:pt x="993" y="254"/>
                      <a:pt x="979" y="521"/>
                    </a:cubicBezTo>
                    <a:cubicBezTo>
                      <a:pt x="966" y="788"/>
                      <a:pt x="739" y="993"/>
                      <a:pt x="472" y="980"/>
                    </a:cubicBezTo>
                    <a:cubicBezTo>
                      <a:pt x="205" y="967"/>
                      <a:pt x="0" y="740"/>
                      <a:pt x="13" y="473"/>
                    </a:cubicBezTo>
                    <a:close/>
                  </a:path>
                </a:pathLst>
              </a:custGeom>
              <a:solidFill>
                <a:srgbClr val="EBB04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90" name="iṥļïďê"/>
              <p:cNvSpPr>
                <a:spLocks noChangeArrowheads="1"/>
              </p:cNvSpPr>
              <p:nvPr/>
            </p:nvSpPr>
            <p:spPr bwMode="auto">
              <a:xfrm>
                <a:off x="1390650" y="1157288"/>
                <a:ext cx="1555750" cy="1527175"/>
              </a:xfrm>
              <a:custGeom>
                <a:avLst/>
                <a:gdLst>
                  <a:gd name="T0" fmla="*/ 693 w 912"/>
                  <a:gd name="T1" fmla="*/ 0 h 896"/>
                  <a:gd name="T2" fmla="*/ 756 w 912"/>
                  <a:gd name="T3" fmla="*/ 264 h 896"/>
                  <a:gd name="T4" fmla="*/ 249 w 912"/>
                  <a:gd name="T5" fmla="*/ 723 h 896"/>
                  <a:gd name="T6" fmla="*/ 0 w 912"/>
                  <a:gd name="T7" fmla="*/ 640 h 896"/>
                  <a:gd name="T8" fmla="*/ 396 w 912"/>
                  <a:gd name="T9" fmla="*/ 883 h 896"/>
                  <a:gd name="T10" fmla="*/ 903 w 912"/>
                  <a:gd name="T11" fmla="*/ 423 h 896"/>
                  <a:gd name="T12" fmla="*/ 693 w 912"/>
                  <a:gd name="T13" fmla="*/ 0 h 896"/>
                  <a:gd name="T14" fmla="*/ 0 60000 65536"/>
                  <a:gd name="T15" fmla="*/ 0 60000 65536"/>
                  <a:gd name="T16" fmla="*/ 0 60000 65536"/>
                  <a:gd name="T17" fmla="*/ 0 60000 65536"/>
                  <a:gd name="T18" fmla="*/ 0 60000 65536"/>
                  <a:gd name="T19" fmla="*/ 0 60000 65536"/>
                  <a:gd name="T20" fmla="*/ 0 60000 65536"/>
                  <a:gd name="T21" fmla="*/ 0 w 912"/>
                  <a:gd name="T22" fmla="*/ 0 h 896"/>
                  <a:gd name="T23" fmla="*/ 912 w 912"/>
                  <a:gd name="T24" fmla="*/ 896 h 8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896">
                    <a:moveTo>
                      <a:pt x="693" y="0"/>
                    </a:moveTo>
                    <a:cubicBezTo>
                      <a:pt x="738" y="77"/>
                      <a:pt x="761" y="168"/>
                      <a:pt x="756" y="264"/>
                    </a:cubicBezTo>
                    <a:cubicBezTo>
                      <a:pt x="743" y="531"/>
                      <a:pt x="516" y="737"/>
                      <a:pt x="249" y="723"/>
                    </a:cubicBezTo>
                    <a:cubicBezTo>
                      <a:pt x="157" y="719"/>
                      <a:pt x="71" y="688"/>
                      <a:pt x="0" y="640"/>
                    </a:cubicBezTo>
                    <a:cubicBezTo>
                      <a:pt x="79" y="778"/>
                      <a:pt x="225" y="874"/>
                      <a:pt x="396" y="883"/>
                    </a:cubicBezTo>
                    <a:cubicBezTo>
                      <a:pt x="663" y="896"/>
                      <a:pt x="890" y="690"/>
                      <a:pt x="903" y="423"/>
                    </a:cubicBezTo>
                    <a:cubicBezTo>
                      <a:pt x="912" y="249"/>
                      <a:pt x="827" y="91"/>
                      <a:pt x="693" y="0"/>
                    </a:cubicBezTo>
                    <a:close/>
                  </a:path>
                </a:pathLst>
              </a:custGeom>
              <a:solidFill>
                <a:srgbClr val="EDBD3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91" name="í$ḷiḓê"/>
              <p:cNvSpPr>
                <a:spLocks noChangeArrowheads="1"/>
              </p:cNvSpPr>
              <p:nvPr/>
            </p:nvSpPr>
            <p:spPr bwMode="auto">
              <a:xfrm>
                <a:off x="1365250" y="1085850"/>
                <a:ext cx="1384300" cy="1162050"/>
              </a:xfrm>
              <a:custGeom>
                <a:avLst/>
                <a:gdLst>
                  <a:gd name="T0" fmla="*/ 34 w 812"/>
                  <a:gd name="T1" fmla="*/ 466 h 682"/>
                  <a:gd name="T2" fmla="*/ 482 w 812"/>
                  <a:gd name="T3" fmla="*/ 61 h 682"/>
                  <a:gd name="T4" fmla="*/ 812 w 812"/>
                  <a:gd name="T5" fmla="*/ 244 h 682"/>
                  <a:gd name="T6" fmla="*/ 452 w 812"/>
                  <a:gd name="T7" fmla="*/ 12 h 682"/>
                  <a:gd name="T8" fmla="*/ 5 w 812"/>
                  <a:gd name="T9" fmla="*/ 417 h 682"/>
                  <a:gd name="T10" fmla="*/ 80 w 812"/>
                  <a:gd name="T11" fmla="*/ 682 h 682"/>
                  <a:gd name="T12" fmla="*/ 34 w 812"/>
                  <a:gd name="T13" fmla="*/ 466 h 682"/>
                  <a:gd name="T14" fmla="*/ 0 60000 65536"/>
                  <a:gd name="T15" fmla="*/ 0 60000 65536"/>
                  <a:gd name="T16" fmla="*/ 0 60000 65536"/>
                  <a:gd name="T17" fmla="*/ 0 60000 65536"/>
                  <a:gd name="T18" fmla="*/ 0 60000 65536"/>
                  <a:gd name="T19" fmla="*/ 0 60000 65536"/>
                  <a:gd name="T20" fmla="*/ 0 60000 65536"/>
                  <a:gd name="T21" fmla="*/ 0 w 812"/>
                  <a:gd name="T22" fmla="*/ 0 h 682"/>
                  <a:gd name="T23" fmla="*/ 812 w 812"/>
                  <a:gd name="T24" fmla="*/ 682 h 6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2" h="682">
                    <a:moveTo>
                      <a:pt x="34" y="466"/>
                    </a:moveTo>
                    <a:cubicBezTo>
                      <a:pt x="46" y="231"/>
                      <a:pt x="246" y="49"/>
                      <a:pt x="482" y="61"/>
                    </a:cubicBezTo>
                    <a:cubicBezTo>
                      <a:pt x="620" y="67"/>
                      <a:pt x="739" y="139"/>
                      <a:pt x="812" y="244"/>
                    </a:cubicBezTo>
                    <a:cubicBezTo>
                      <a:pt x="744" y="112"/>
                      <a:pt x="611" y="19"/>
                      <a:pt x="452" y="12"/>
                    </a:cubicBezTo>
                    <a:cubicBezTo>
                      <a:pt x="217" y="0"/>
                      <a:pt x="16" y="182"/>
                      <a:pt x="5" y="417"/>
                    </a:cubicBezTo>
                    <a:cubicBezTo>
                      <a:pt x="0" y="515"/>
                      <a:pt x="28" y="607"/>
                      <a:pt x="80" y="682"/>
                    </a:cubicBezTo>
                    <a:cubicBezTo>
                      <a:pt x="47" y="618"/>
                      <a:pt x="30" y="544"/>
                      <a:pt x="34" y="466"/>
                    </a:cubicBezTo>
                    <a:close/>
                  </a:path>
                </a:pathLst>
              </a:custGeom>
              <a:solidFill>
                <a:srgbClr val="F7DB5E"/>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92" name="islîde"/>
              <p:cNvSpPr>
                <a:spLocks noChangeArrowheads="1"/>
              </p:cNvSpPr>
              <p:nvPr/>
            </p:nvSpPr>
            <p:spPr bwMode="auto">
              <a:xfrm>
                <a:off x="1761857" y="1304925"/>
                <a:ext cx="676810" cy="1068388"/>
              </a:xfrm>
              <a:custGeom>
                <a:avLst/>
                <a:gdLst>
                  <a:gd name="T0" fmla="*/ 2600 w 2800"/>
                  <a:gd name="T1" fmla="*/ 2561 h 4428"/>
                  <a:gd name="T2" fmla="*/ 1600 w 2800"/>
                  <a:gd name="T3" fmla="*/ 2561 h 4428"/>
                  <a:gd name="T4" fmla="*/ 1600 w 2800"/>
                  <a:gd name="T5" fmla="*/ 2161 h 4428"/>
                  <a:gd name="T6" fmla="*/ 2600 w 2800"/>
                  <a:gd name="T7" fmla="*/ 2161 h 4428"/>
                  <a:gd name="T8" fmla="*/ 2800 w 2800"/>
                  <a:gd name="T9" fmla="*/ 1961 h 4428"/>
                  <a:gd name="T10" fmla="*/ 2600 w 2800"/>
                  <a:gd name="T11" fmla="*/ 1761 h 4428"/>
                  <a:gd name="T12" fmla="*/ 1735 w 2800"/>
                  <a:gd name="T13" fmla="*/ 1761 h 4428"/>
                  <a:gd name="T14" fmla="*/ 2509 w 2800"/>
                  <a:gd name="T15" fmla="*/ 323 h 4428"/>
                  <a:gd name="T16" fmla="*/ 2428 w 2800"/>
                  <a:gd name="T17" fmla="*/ 52 h 4428"/>
                  <a:gd name="T18" fmla="*/ 2157 w 2800"/>
                  <a:gd name="T19" fmla="*/ 133 h 4428"/>
                  <a:gd name="T20" fmla="*/ 1400 w 2800"/>
                  <a:gd name="T21" fmla="*/ 1540 h 4428"/>
                  <a:gd name="T22" fmla="*/ 643 w 2800"/>
                  <a:gd name="T23" fmla="*/ 133 h 4428"/>
                  <a:gd name="T24" fmla="*/ 372 w 2800"/>
                  <a:gd name="T25" fmla="*/ 52 h 4428"/>
                  <a:gd name="T26" fmla="*/ 291 w 2800"/>
                  <a:gd name="T27" fmla="*/ 323 h 4428"/>
                  <a:gd name="T28" fmla="*/ 1065 w 2800"/>
                  <a:gd name="T29" fmla="*/ 1761 h 4428"/>
                  <a:gd name="T30" fmla="*/ 200 w 2800"/>
                  <a:gd name="T31" fmla="*/ 1761 h 4428"/>
                  <a:gd name="T32" fmla="*/ 0 w 2800"/>
                  <a:gd name="T33" fmla="*/ 1961 h 4428"/>
                  <a:gd name="T34" fmla="*/ 200 w 2800"/>
                  <a:gd name="T35" fmla="*/ 2161 h 4428"/>
                  <a:gd name="T36" fmla="*/ 1200 w 2800"/>
                  <a:gd name="T37" fmla="*/ 2161 h 4428"/>
                  <a:gd name="T38" fmla="*/ 1200 w 2800"/>
                  <a:gd name="T39" fmla="*/ 2561 h 4428"/>
                  <a:gd name="T40" fmla="*/ 200 w 2800"/>
                  <a:gd name="T41" fmla="*/ 2561 h 4428"/>
                  <a:gd name="T42" fmla="*/ 0 w 2800"/>
                  <a:gd name="T43" fmla="*/ 2761 h 4428"/>
                  <a:gd name="T44" fmla="*/ 200 w 2800"/>
                  <a:gd name="T45" fmla="*/ 2961 h 4428"/>
                  <a:gd name="T46" fmla="*/ 1200 w 2800"/>
                  <a:gd name="T47" fmla="*/ 2961 h 4428"/>
                  <a:gd name="T48" fmla="*/ 1200 w 2800"/>
                  <a:gd name="T49" fmla="*/ 4228 h 4428"/>
                  <a:gd name="T50" fmla="*/ 1400 w 2800"/>
                  <a:gd name="T51" fmla="*/ 4428 h 4428"/>
                  <a:gd name="T52" fmla="*/ 1600 w 2800"/>
                  <a:gd name="T53" fmla="*/ 4228 h 4428"/>
                  <a:gd name="T54" fmla="*/ 1600 w 2800"/>
                  <a:gd name="T55" fmla="*/ 2961 h 4428"/>
                  <a:gd name="T56" fmla="*/ 2600 w 2800"/>
                  <a:gd name="T57" fmla="*/ 2961 h 4428"/>
                  <a:gd name="T58" fmla="*/ 2800 w 2800"/>
                  <a:gd name="T59" fmla="*/ 2761 h 4428"/>
                  <a:gd name="T60" fmla="*/ 2600 w 2800"/>
                  <a:gd name="T61" fmla="*/ 2561 h 44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800"/>
                  <a:gd name="T94" fmla="*/ 0 h 4428"/>
                  <a:gd name="T95" fmla="*/ 2800 w 2800"/>
                  <a:gd name="T96" fmla="*/ 4428 h 44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800" h="4428">
                    <a:moveTo>
                      <a:pt x="2600" y="2561"/>
                    </a:moveTo>
                    <a:lnTo>
                      <a:pt x="1600" y="2561"/>
                    </a:lnTo>
                    <a:lnTo>
                      <a:pt x="1600" y="2161"/>
                    </a:lnTo>
                    <a:lnTo>
                      <a:pt x="2600" y="2161"/>
                    </a:lnTo>
                    <a:cubicBezTo>
                      <a:pt x="2710" y="2161"/>
                      <a:pt x="2800" y="2072"/>
                      <a:pt x="2800" y="1961"/>
                    </a:cubicBezTo>
                    <a:cubicBezTo>
                      <a:pt x="2800" y="1851"/>
                      <a:pt x="2710" y="1761"/>
                      <a:pt x="2600" y="1761"/>
                    </a:cubicBezTo>
                    <a:lnTo>
                      <a:pt x="1735" y="1761"/>
                    </a:lnTo>
                    <a:lnTo>
                      <a:pt x="2509" y="323"/>
                    </a:lnTo>
                    <a:cubicBezTo>
                      <a:pt x="2562" y="226"/>
                      <a:pt x="2525" y="104"/>
                      <a:pt x="2428" y="52"/>
                    </a:cubicBezTo>
                    <a:cubicBezTo>
                      <a:pt x="2331" y="0"/>
                      <a:pt x="2210" y="36"/>
                      <a:pt x="2157" y="133"/>
                    </a:cubicBezTo>
                    <a:lnTo>
                      <a:pt x="1400" y="1540"/>
                    </a:lnTo>
                    <a:lnTo>
                      <a:pt x="643" y="133"/>
                    </a:lnTo>
                    <a:cubicBezTo>
                      <a:pt x="590" y="36"/>
                      <a:pt x="469" y="0"/>
                      <a:pt x="372" y="52"/>
                    </a:cubicBezTo>
                    <a:cubicBezTo>
                      <a:pt x="275" y="104"/>
                      <a:pt x="238" y="226"/>
                      <a:pt x="291" y="323"/>
                    </a:cubicBezTo>
                    <a:lnTo>
                      <a:pt x="1065" y="1761"/>
                    </a:lnTo>
                    <a:lnTo>
                      <a:pt x="200" y="1761"/>
                    </a:lnTo>
                    <a:cubicBezTo>
                      <a:pt x="90" y="1761"/>
                      <a:pt x="0" y="1851"/>
                      <a:pt x="0" y="1961"/>
                    </a:cubicBezTo>
                    <a:cubicBezTo>
                      <a:pt x="0" y="2072"/>
                      <a:pt x="90" y="2161"/>
                      <a:pt x="200" y="2161"/>
                    </a:cubicBezTo>
                    <a:lnTo>
                      <a:pt x="1200" y="2161"/>
                    </a:lnTo>
                    <a:lnTo>
                      <a:pt x="1200" y="2561"/>
                    </a:lnTo>
                    <a:lnTo>
                      <a:pt x="200" y="2561"/>
                    </a:lnTo>
                    <a:cubicBezTo>
                      <a:pt x="90" y="2561"/>
                      <a:pt x="0" y="2651"/>
                      <a:pt x="0" y="2761"/>
                    </a:cubicBezTo>
                    <a:cubicBezTo>
                      <a:pt x="0" y="2872"/>
                      <a:pt x="90" y="2961"/>
                      <a:pt x="200" y="2961"/>
                    </a:cubicBezTo>
                    <a:lnTo>
                      <a:pt x="1200" y="2961"/>
                    </a:lnTo>
                    <a:lnTo>
                      <a:pt x="1200" y="4228"/>
                    </a:lnTo>
                    <a:cubicBezTo>
                      <a:pt x="1200" y="4338"/>
                      <a:pt x="1290" y="4428"/>
                      <a:pt x="1400" y="4428"/>
                    </a:cubicBezTo>
                    <a:cubicBezTo>
                      <a:pt x="1510" y="4428"/>
                      <a:pt x="1600" y="4338"/>
                      <a:pt x="1600" y="4228"/>
                    </a:cubicBezTo>
                    <a:lnTo>
                      <a:pt x="1600" y="2961"/>
                    </a:lnTo>
                    <a:lnTo>
                      <a:pt x="2600" y="2961"/>
                    </a:lnTo>
                    <a:cubicBezTo>
                      <a:pt x="2710" y="2961"/>
                      <a:pt x="2800" y="2872"/>
                      <a:pt x="2800" y="2761"/>
                    </a:cubicBezTo>
                    <a:cubicBezTo>
                      <a:pt x="2800" y="2651"/>
                      <a:pt x="2710" y="2561"/>
                      <a:pt x="2600" y="2561"/>
                    </a:cubicBezTo>
                    <a:close/>
                  </a:path>
                </a:pathLst>
              </a:custGeom>
              <a:solidFill>
                <a:srgbClr val="D49A3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93" name="îṥlíḑé"/>
              <p:cNvSpPr>
                <a:spLocks noChangeArrowheads="1"/>
              </p:cNvSpPr>
              <p:nvPr/>
            </p:nvSpPr>
            <p:spPr bwMode="auto">
              <a:xfrm>
                <a:off x="1335088" y="2039938"/>
                <a:ext cx="258763" cy="296863"/>
              </a:xfrm>
              <a:custGeom>
                <a:avLst/>
                <a:gdLst>
                  <a:gd name="T0" fmla="*/ 148 w 151"/>
                  <a:gd name="T1" fmla="*/ 149 h 174"/>
                  <a:gd name="T2" fmla="*/ 149 w 151"/>
                  <a:gd name="T3" fmla="*/ 145 h 174"/>
                  <a:gd name="T4" fmla="*/ 139 w 151"/>
                  <a:gd name="T5" fmla="*/ 112 h 174"/>
                  <a:gd name="T6" fmla="*/ 139 w 151"/>
                  <a:gd name="T7" fmla="*/ 92 h 174"/>
                  <a:gd name="T8" fmla="*/ 116 w 151"/>
                  <a:gd name="T9" fmla="*/ 84 h 174"/>
                  <a:gd name="T10" fmla="*/ 94 w 151"/>
                  <a:gd name="T11" fmla="*/ 68 h 174"/>
                  <a:gd name="T12" fmla="*/ 31 w 151"/>
                  <a:gd name="T13" fmla="*/ 11 h 174"/>
                  <a:gd name="T14" fmla="*/ 15 w 151"/>
                  <a:gd name="T15" fmla="*/ 20 h 174"/>
                  <a:gd name="T16" fmla="*/ 6 w 151"/>
                  <a:gd name="T17" fmla="*/ 32 h 174"/>
                  <a:gd name="T18" fmla="*/ 1 w 151"/>
                  <a:gd name="T19" fmla="*/ 44 h 174"/>
                  <a:gd name="T20" fmla="*/ 13 w 151"/>
                  <a:gd name="T21" fmla="*/ 56 h 174"/>
                  <a:gd name="T22" fmla="*/ 37 w 151"/>
                  <a:gd name="T23" fmla="*/ 81 h 174"/>
                  <a:gd name="T24" fmla="*/ 51 w 151"/>
                  <a:gd name="T25" fmla="*/ 111 h 174"/>
                  <a:gd name="T26" fmla="*/ 49 w 151"/>
                  <a:gd name="T27" fmla="*/ 118 h 174"/>
                  <a:gd name="T28" fmla="*/ 50 w 151"/>
                  <a:gd name="T29" fmla="*/ 126 h 174"/>
                  <a:gd name="T30" fmla="*/ 62 w 151"/>
                  <a:gd name="T31" fmla="*/ 155 h 174"/>
                  <a:gd name="T32" fmla="*/ 117 w 151"/>
                  <a:gd name="T33" fmla="*/ 173 h 174"/>
                  <a:gd name="T34" fmla="*/ 129 w 151"/>
                  <a:gd name="T35" fmla="*/ 173 h 174"/>
                  <a:gd name="T36" fmla="*/ 142 w 151"/>
                  <a:gd name="T37" fmla="*/ 159 h 174"/>
                  <a:gd name="T38" fmla="*/ 148 w 151"/>
                  <a:gd name="T39" fmla="*/ 149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1"/>
                  <a:gd name="T61" fmla="*/ 0 h 174"/>
                  <a:gd name="T62" fmla="*/ 151 w 151"/>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1" h="174">
                    <a:moveTo>
                      <a:pt x="148" y="149"/>
                    </a:moveTo>
                    <a:cubicBezTo>
                      <a:pt x="148" y="147"/>
                      <a:pt x="149" y="146"/>
                      <a:pt x="149" y="145"/>
                    </a:cubicBezTo>
                    <a:cubicBezTo>
                      <a:pt x="151" y="132"/>
                      <a:pt x="141" y="124"/>
                      <a:pt x="139" y="112"/>
                    </a:cubicBezTo>
                    <a:cubicBezTo>
                      <a:pt x="139" y="107"/>
                      <a:pt x="147" y="94"/>
                      <a:pt x="139" y="92"/>
                    </a:cubicBezTo>
                    <a:cubicBezTo>
                      <a:pt x="136" y="91"/>
                      <a:pt x="126" y="87"/>
                      <a:pt x="116" y="84"/>
                    </a:cubicBezTo>
                    <a:cubicBezTo>
                      <a:pt x="108" y="79"/>
                      <a:pt x="101" y="74"/>
                      <a:pt x="94" y="68"/>
                    </a:cubicBezTo>
                    <a:cubicBezTo>
                      <a:pt x="77" y="52"/>
                      <a:pt x="60" y="0"/>
                      <a:pt x="31" y="11"/>
                    </a:cubicBezTo>
                    <a:cubicBezTo>
                      <a:pt x="25" y="14"/>
                      <a:pt x="19" y="16"/>
                      <a:pt x="15" y="20"/>
                    </a:cubicBezTo>
                    <a:cubicBezTo>
                      <a:pt x="11" y="23"/>
                      <a:pt x="8" y="27"/>
                      <a:pt x="6" y="32"/>
                    </a:cubicBezTo>
                    <a:cubicBezTo>
                      <a:pt x="4" y="35"/>
                      <a:pt x="0" y="40"/>
                      <a:pt x="1" y="44"/>
                    </a:cubicBezTo>
                    <a:cubicBezTo>
                      <a:pt x="2" y="47"/>
                      <a:pt x="10" y="53"/>
                      <a:pt x="13" y="56"/>
                    </a:cubicBezTo>
                    <a:cubicBezTo>
                      <a:pt x="21" y="64"/>
                      <a:pt x="29" y="73"/>
                      <a:pt x="37" y="81"/>
                    </a:cubicBezTo>
                    <a:cubicBezTo>
                      <a:pt x="45" y="89"/>
                      <a:pt x="53" y="100"/>
                      <a:pt x="51" y="111"/>
                    </a:cubicBezTo>
                    <a:cubicBezTo>
                      <a:pt x="50" y="113"/>
                      <a:pt x="49" y="116"/>
                      <a:pt x="49" y="118"/>
                    </a:cubicBezTo>
                    <a:cubicBezTo>
                      <a:pt x="48" y="121"/>
                      <a:pt x="49" y="124"/>
                      <a:pt x="50" y="126"/>
                    </a:cubicBezTo>
                    <a:cubicBezTo>
                      <a:pt x="53" y="136"/>
                      <a:pt x="57" y="146"/>
                      <a:pt x="62" y="155"/>
                    </a:cubicBezTo>
                    <a:cubicBezTo>
                      <a:pt x="72" y="170"/>
                      <a:pt x="101" y="172"/>
                      <a:pt x="117" y="173"/>
                    </a:cubicBezTo>
                    <a:cubicBezTo>
                      <a:pt x="121" y="174"/>
                      <a:pt x="125" y="174"/>
                      <a:pt x="129" y="173"/>
                    </a:cubicBezTo>
                    <a:cubicBezTo>
                      <a:pt x="135" y="171"/>
                      <a:pt x="139" y="165"/>
                      <a:pt x="142" y="159"/>
                    </a:cubicBezTo>
                    <a:cubicBezTo>
                      <a:pt x="144" y="156"/>
                      <a:pt x="146" y="152"/>
                      <a:pt x="148" y="149"/>
                    </a:cubicBezTo>
                    <a:close/>
                  </a:path>
                </a:pathLst>
              </a:custGeom>
              <a:solidFill>
                <a:srgbClr val="E5D1B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94" name="îṣliḍê"/>
              <p:cNvSpPr>
                <a:spLocks noChangeArrowheads="1"/>
              </p:cNvSpPr>
              <p:nvPr/>
            </p:nvSpPr>
            <p:spPr bwMode="auto">
              <a:xfrm>
                <a:off x="1347788" y="2081213"/>
                <a:ext cx="136525" cy="120650"/>
              </a:xfrm>
              <a:custGeom>
                <a:avLst/>
                <a:gdLst>
                  <a:gd name="T0" fmla="*/ 27 w 80"/>
                  <a:gd name="T1" fmla="*/ 70 h 71"/>
                  <a:gd name="T2" fmla="*/ 30 w 80"/>
                  <a:gd name="T3" fmla="*/ 69 h 71"/>
                  <a:gd name="T4" fmla="*/ 80 w 80"/>
                  <a:gd name="T5" fmla="*/ 23 h 71"/>
                  <a:gd name="T6" fmla="*/ 60 w 80"/>
                  <a:gd name="T7" fmla="*/ 2 h 71"/>
                  <a:gd name="T8" fmla="*/ 59 w 80"/>
                  <a:gd name="T9" fmla="*/ 0 h 71"/>
                  <a:gd name="T10" fmla="*/ 55 w 80"/>
                  <a:gd name="T11" fmla="*/ 2 h 71"/>
                  <a:gd name="T12" fmla="*/ 16 w 80"/>
                  <a:gd name="T13" fmla="*/ 33 h 71"/>
                  <a:gd name="T14" fmla="*/ 3 w 80"/>
                  <a:gd name="T15" fmla="*/ 52 h 71"/>
                  <a:gd name="T16" fmla="*/ 27 w 80"/>
                  <a:gd name="T17" fmla="*/ 70 h 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71"/>
                  <a:gd name="T29" fmla="*/ 80 w 80"/>
                  <a:gd name="T30" fmla="*/ 71 h 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71">
                    <a:moveTo>
                      <a:pt x="27" y="70"/>
                    </a:moveTo>
                    <a:cubicBezTo>
                      <a:pt x="28" y="70"/>
                      <a:pt x="29" y="70"/>
                      <a:pt x="30" y="69"/>
                    </a:cubicBezTo>
                    <a:cubicBezTo>
                      <a:pt x="49" y="56"/>
                      <a:pt x="66" y="41"/>
                      <a:pt x="80" y="23"/>
                    </a:cubicBezTo>
                    <a:cubicBezTo>
                      <a:pt x="74" y="16"/>
                      <a:pt x="67" y="9"/>
                      <a:pt x="60" y="2"/>
                    </a:cubicBezTo>
                    <a:cubicBezTo>
                      <a:pt x="60" y="1"/>
                      <a:pt x="59" y="1"/>
                      <a:pt x="59" y="0"/>
                    </a:cubicBezTo>
                    <a:cubicBezTo>
                      <a:pt x="57" y="0"/>
                      <a:pt x="56" y="1"/>
                      <a:pt x="55" y="2"/>
                    </a:cubicBezTo>
                    <a:cubicBezTo>
                      <a:pt x="42" y="12"/>
                      <a:pt x="29" y="23"/>
                      <a:pt x="16" y="33"/>
                    </a:cubicBezTo>
                    <a:cubicBezTo>
                      <a:pt x="11" y="38"/>
                      <a:pt x="0" y="44"/>
                      <a:pt x="3" y="52"/>
                    </a:cubicBezTo>
                    <a:cubicBezTo>
                      <a:pt x="5" y="57"/>
                      <a:pt x="22" y="71"/>
                      <a:pt x="27" y="70"/>
                    </a:cubicBezTo>
                    <a:close/>
                  </a:path>
                </a:pathLst>
              </a:cu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95" name="ïṥḻîḍè"/>
              <p:cNvSpPr>
                <a:spLocks noChangeArrowheads="1"/>
              </p:cNvSpPr>
              <p:nvPr/>
            </p:nvSpPr>
            <p:spPr bwMode="auto">
              <a:xfrm>
                <a:off x="1058863" y="931863"/>
                <a:ext cx="404813" cy="1247775"/>
              </a:xfrm>
              <a:custGeom>
                <a:avLst/>
                <a:gdLst>
                  <a:gd name="T0" fmla="*/ 19 w 237"/>
                  <a:gd name="T1" fmla="*/ 492 h 732"/>
                  <a:gd name="T2" fmla="*/ 23 w 237"/>
                  <a:gd name="T3" fmla="*/ 535 h 732"/>
                  <a:gd name="T4" fmla="*/ 37 w 237"/>
                  <a:gd name="T5" fmla="*/ 567 h 732"/>
                  <a:gd name="T6" fmla="*/ 163 w 237"/>
                  <a:gd name="T7" fmla="*/ 732 h 732"/>
                  <a:gd name="T8" fmla="*/ 237 w 237"/>
                  <a:gd name="T9" fmla="*/ 660 h 732"/>
                  <a:gd name="T10" fmla="*/ 159 w 237"/>
                  <a:gd name="T11" fmla="*/ 516 h 732"/>
                  <a:gd name="T12" fmla="*/ 148 w 237"/>
                  <a:gd name="T13" fmla="*/ 482 h 732"/>
                  <a:gd name="T14" fmla="*/ 152 w 237"/>
                  <a:gd name="T15" fmla="*/ 430 h 732"/>
                  <a:gd name="T16" fmla="*/ 194 w 237"/>
                  <a:gd name="T17" fmla="*/ 232 h 732"/>
                  <a:gd name="T18" fmla="*/ 201 w 237"/>
                  <a:gd name="T19" fmla="*/ 111 h 732"/>
                  <a:gd name="T20" fmla="*/ 18 w 237"/>
                  <a:gd name="T21" fmla="*/ 120 h 732"/>
                  <a:gd name="T22" fmla="*/ 19 w 237"/>
                  <a:gd name="T23" fmla="*/ 492 h 7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7"/>
                  <a:gd name="T37" fmla="*/ 0 h 732"/>
                  <a:gd name="T38" fmla="*/ 237 w 237"/>
                  <a:gd name="T39" fmla="*/ 732 h 7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7" h="732">
                    <a:moveTo>
                      <a:pt x="19" y="492"/>
                    </a:moveTo>
                    <a:cubicBezTo>
                      <a:pt x="19" y="506"/>
                      <a:pt x="19" y="521"/>
                      <a:pt x="23" y="535"/>
                    </a:cubicBezTo>
                    <a:cubicBezTo>
                      <a:pt x="26" y="546"/>
                      <a:pt x="31" y="557"/>
                      <a:pt x="37" y="567"/>
                    </a:cubicBezTo>
                    <a:cubicBezTo>
                      <a:pt x="72" y="630"/>
                      <a:pt x="111" y="683"/>
                      <a:pt x="163" y="732"/>
                    </a:cubicBezTo>
                    <a:cubicBezTo>
                      <a:pt x="193" y="715"/>
                      <a:pt x="216" y="686"/>
                      <a:pt x="237" y="660"/>
                    </a:cubicBezTo>
                    <a:cubicBezTo>
                      <a:pt x="204" y="611"/>
                      <a:pt x="184" y="570"/>
                      <a:pt x="159" y="516"/>
                    </a:cubicBezTo>
                    <a:cubicBezTo>
                      <a:pt x="154" y="505"/>
                      <a:pt x="149" y="494"/>
                      <a:pt x="148" y="482"/>
                    </a:cubicBezTo>
                    <a:cubicBezTo>
                      <a:pt x="145" y="465"/>
                      <a:pt x="148" y="447"/>
                      <a:pt x="152" y="430"/>
                    </a:cubicBezTo>
                    <a:cubicBezTo>
                      <a:pt x="166" y="364"/>
                      <a:pt x="180" y="298"/>
                      <a:pt x="194" y="232"/>
                    </a:cubicBezTo>
                    <a:cubicBezTo>
                      <a:pt x="202" y="192"/>
                      <a:pt x="210" y="150"/>
                      <a:pt x="201" y="111"/>
                    </a:cubicBezTo>
                    <a:cubicBezTo>
                      <a:pt x="176" y="0"/>
                      <a:pt x="34" y="16"/>
                      <a:pt x="18" y="120"/>
                    </a:cubicBezTo>
                    <a:cubicBezTo>
                      <a:pt x="0" y="237"/>
                      <a:pt x="19" y="373"/>
                      <a:pt x="19" y="492"/>
                    </a:cubicBezTo>
                    <a:close/>
                  </a:path>
                </a:pathLst>
              </a:custGeom>
              <a:solidFill>
                <a:srgbClr val="B5D6CA"/>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96" name="ïṡlíde"/>
              <p:cNvSpPr>
                <a:spLocks noChangeArrowheads="1"/>
              </p:cNvSpPr>
              <p:nvPr/>
            </p:nvSpPr>
            <p:spPr bwMode="auto">
              <a:xfrm>
                <a:off x="1412875" y="2041525"/>
                <a:ext cx="28575" cy="25400"/>
              </a:xfrm>
              <a:custGeom>
                <a:avLst/>
                <a:gdLst>
                  <a:gd name="T0" fmla="*/ 12 w 17"/>
                  <a:gd name="T1" fmla="*/ 3 h 15"/>
                  <a:gd name="T2" fmla="*/ 0 w 17"/>
                  <a:gd name="T3" fmla="*/ 7 h 15"/>
                  <a:gd name="T4" fmla="*/ 7 w 17"/>
                  <a:gd name="T5" fmla="*/ 15 h 15"/>
                  <a:gd name="T6" fmla="*/ 12 w 17"/>
                  <a:gd name="T7" fmla="*/ 3 h 15"/>
                  <a:gd name="T8" fmla="*/ 12 w 17"/>
                  <a:gd name="T9" fmla="*/ 3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12" y="3"/>
                    </a:moveTo>
                    <a:cubicBezTo>
                      <a:pt x="7" y="0"/>
                      <a:pt x="0" y="2"/>
                      <a:pt x="0" y="7"/>
                    </a:cubicBezTo>
                    <a:cubicBezTo>
                      <a:pt x="0" y="11"/>
                      <a:pt x="4" y="15"/>
                      <a:pt x="7" y="15"/>
                    </a:cubicBezTo>
                    <a:cubicBezTo>
                      <a:pt x="14" y="14"/>
                      <a:pt x="17" y="6"/>
                      <a:pt x="12" y="3"/>
                    </a:cubicBezTo>
                    <a:cubicBezTo>
                      <a:pt x="12" y="3"/>
                      <a:pt x="12" y="3"/>
                      <a:pt x="12" y="3"/>
                    </a:cubicBezTo>
                    <a:close/>
                  </a:path>
                </a:pathLst>
              </a:cu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sp>
            <p:nvSpPr>
              <p:cNvPr id="9297" name="îṣļiḋé"/>
              <p:cNvSpPr>
                <a:spLocks noChangeArrowheads="1"/>
              </p:cNvSpPr>
              <p:nvPr/>
            </p:nvSpPr>
            <p:spPr bwMode="auto">
              <a:xfrm>
                <a:off x="1387475" y="2008188"/>
                <a:ext cx="30163" cy="25400"/>
              </a:xfrm>
              <a:custGeom>
                <a:avLst/>
                <a:gdLst>
                  <a:gd name="T0" fmla="*/ 12 w 18"/>
                  <a:gd name="T1" fmla="*/ 2 h 14"/>
                  <a:gd name="T2" fmla="*/ 0 w 18"/>
                  <a:gd name="T3" fmla="*/ 7 h 14"/>
                  <a:gd name="T4" fmla="*/ 8 w 18"/>
                  <a:gd name="T5" fmla="*/ 14 h 14"/>
                  <a:gd name="T6" fmla="*/ 12 w 18"/>
                  <a:gd name="T7" fmla="*/ 2 h 14"/>
                  <a:gd name="T8" fmla="*/ 12 w 18"/>
                  <a:gd name="T9" fmla="*/ 2 h 14"/>
                  <a:gd name="T10" fmla="*/ 0 60000 65536"/>
                  <a:gd name="T11" fmla="*/ 0 60000 65536"/>
                  <a:gd name="T12" fmla="*/ 0 60000 65536"/>
                  <a:gd name="T13" fmla="*/ 0 60000 65536"/>
                  <a:gd name="T14" fmla="*/ 0 60000 65536"/>
                  <a:gd name="T15" fmla="*/ 0 w 18"/>
                  <a:gd name="T16" fmla="*/ 0 h 14"/>
                  <a:gd name="T17" fmla="*/ 18 w 18"/>
                  <a:gd name="T18" fmla="*/ 14 h 14"/>
                </a:gdLst>
                <a:ahLst/>
                <a:cxnLst>
                  <a:cxn ang="T10">
                    <a:pos x="T0" y="T1"/>
                  </a:cxn>
                  <a:cxn ang="T11">
                    <a:pos x="T2" y="T3"/>
                  </a:cxn>
                  <a:cxn ang="T12">
                    <a:pos x="T4" y="T5"/>
                  </a:cxn>
                  <a:cxn ang="T13">
                    <a:pos x="T6" y="T7"/>
                  </a:cxn>
                  <a:cxn ang="T14">
                    <a:pos x="T8" y="T9"/>
                  </a:cxn>
                </a:cxnLst>
                <a:rect l="T15" t="T16" r="T17" b="T18"/>
                <a:pathLst>
                  <a:path w="18" h="14">
                    <a:moveTo>
                      <a:pt x="12" y="2"/>
                    </a:moveTo>
                    <a:cubicBezTo>
                      <a:pt x="8" y="0"/>
                      <a:pt x="1" y="1"/>
                      <a:pt x="0" y="7"/>
                    </a:cubicBezTo>
                    <a:cubicBezTo>
                      <a:pt x="0" y="11"/>
                      <a:pt x="4" y="14"/>
                      <a:pt x="8" y="14"/>
                    </a:cubicBezTo>
                    <a:cubicBezTo>
                      <a:pt x="14" y="13"/>
                      <a:pt x="18" y="5"/>
                      <a:pt x="12" y="2"/>
                    </a:cubicBezTo>
                    <a:cubicBezTo>
                      <a:pt x="12" y="2"/>
                      <a:pt x="12" y="2"/>
                      <a:pt x="12" y="2"/>
                    </a:cubicBezTo>
                    <a:close/>
                  </a:path>
                </a:pathLst>
              </a:cu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a:solidFill>
                      <a:schemeClr val="tx1"/>
                    </a:solidFill>
                    <a:latin typeface="汉仪正圆-45W" pitchFamily="18" charset="-122"/>
                    <a:ea typeface="宋体" panose="02010600030101010101" pitchFamily="2" charset="-122"/>
                  </a:defRPr>
                </a:lvl1pPr>
                <a:lvl2pPr>
                  <a:defRPr>
                    <a:solidFill>
                      <a:schemeClr val="tx1"/>
                    </a:solidFill>
                    <a:latin typeface="汉仪正圆-45W" pitchFamily="18" charset="-122"/>
                    <a:ea typeface="宋体" panose="02010600030101010101" pitchFamily="2" charset="-122"/>
                  </a:defRPr>
                </a:lvl2pPr>
                <a:lvl3pPr>
                  <a:defRPr>
                    <a:solidFill>
                      <a:schemeClr val="tx1"/>
                    </a:solidFill>
                    <a:latin typeface="汉仪正圆-45W" pitchFamily="18" charset="-122"/>
                    <a:ea typeface="宋体" panose="02010600030101010101" pitchFamily="2" charset="-122"/>
                  </a:defRPr>
                </a:lvl3pPr>
                <a:lvl4pPr>
                  <a:defRPr>
                    <a:solidFill>
                      <a:schemeClr val="tx1"/>
                    </a:solidFill>
                    <a:latin typeface="汉仪正圆-45W" pitchFamily="18" charset="-122"/>
                    <a:ea typeface="宋体" panose="02010600030101010101" pitchFamily="2" charset="-122"/>
                  </a:defRPr>
                </a:lvl4pPr>
                <a:lvl5pPr>
                  <a:defRPr>
                    <a:solidFill>
                      <a:schemeClr val="tx1"/>
                    </a:solidFill>
                    <a:latin typeface="汉仪正圆-45W" pitchFamily="18" charset="-122"/>
                    <a:ea typeface="宋体" panose="02010600030101010101" pitchFamily="2" charset="-122"/>
                  </a:defRPr>
                </a:lvl5pPr>
                <a:lvl6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a:latin typeface="+mn-lt"/>
                  <a:ea typeface="+mn-ea"/>
                  <a:cs typeface="+mn-ea"/>
                  <a:sym typeface="+mn-lt"/>
                </a:endParaRPr>
              </a:p>
            </p:txBody>
          </p:sp>
        </p:grpSp>
      </p:grpSp>
      <p:sp>
        <p:nvSpPr>
          <p:cNvPr id="83" name="îšlíḋe"/>
          <p:cNvSpPr>
            <a:spLocks noChangeArrowheads="1"/>
          </p:cNvSpPr>
          <p:nvPr/>
        </p:nvSpPr>
        <p:spPr bwMode="auto">
          <a:xfrm>
            <a:off x="10812006" y="3854812"/>
            <a:ext cx="26082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buSzPct val="25000"/>
            </a:pPr>
            <a:r>
              <a:rPr lang="zh-CN" altLang="en-US" sz="4000" b="1" dirty="0">
                <a:solidFill>
                  <a:srgbClr val="000000"/>
                </a:solidFill>
                <a:latin typeface="+mn-lt"/>
                <a:ea typeface="+mn-ea"/>
                <a:cs typeface="+mn-ea"/>
                <a:sym typeface="+mn-lt"/>
              </a:rPr>
              <a:t>扶持条件</a:t>
            </a:r>
            <a:endParaRPr lang="zh-CN" altLang="en-US" b="1" dirty="0">
              <a:latin typeface="+mn-lt"/>
              <a:ea typeface="+mn-ea"/>
              <a:cs typeface="+mn-ea"/>
              <a:sym typeface="+mn-lt"/>
            </a:endParaRPr>
          </a:p>
        </p:txBody>
      </p:sp>
      <p:grpSp>
        <p:nvGrpSpPr>
          <p:cNvPr id="85" name="fd3d5728-a700-400b-b272-06b3a0b4579b"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bwMode="auto">
          <a:xfrm>
            <a:off x="972817" y="825985"/>
            <a:ext cx="1233487" cy="1617662"/>
            <a:chOff x="0" y="0"/>
            <a:chExt cx="3757613" cy="4927601"/>
          </a:xfrm>
        </p:grpSpPr>
        <p:sp>
          <p:nvSpPr>
            <p:cNvPr id="86" name="ïṡḻiḍé"/>
            <p:cNvSpPr>
              <a:spLocks noChangeArrowheads="1"/>
            </p:cNvSpPr>
            <p:nvPr/>
          </p:nvSpPr>
          <p:spPr bwMode="auto">
            <a:xfrm>
              <a:off x="2154238" y="1682750"/>
              <a:ext cx="206375" cy="50800"/>
            </a:xfrm>
            <a:custGeom>
              <a:avLst/>
              <a:gdLst>
                <a:gd name="T0" fmla="*/ 2147483646 w 12"/>
                <a:gd name="T1" fmla="*/ 860213333 h 3"/>
                <a:gd name="T2" fmla="*/ 295769771 w 12"/>
                <a:gd name="T3" fmla="*/ 860213333 h 3"/>
                <a:gd name="T4" fmla="*/ 0 w 12"/>
                <a:gd name="T5" fmla="*/ 286732133 h 3"/>
                <a:gd name="T6" fmla="*/ 295769771 w 12"/>
                <a:gd name="T7" fmla="*/ 0 h 3"/>
                <a:gd name="T8" fmla="*/ 2147483646 w 12"/>
                <a:gd name="T9" fmla="*/ 0 h 3"/>
                <a:gd name="T10" fmla="*/ 2147483646 w 12"/>
                <a:gd name="T11" fmla="*/ 286732133 h 3"/>
                <a:gd name="T12" fmla="*/ 2147483646 w 12"/>
                <a:gd name="T13" fmla="*/ 860213333 h 3"/>
                <a:gd name="T14" fmla="*/ 0 60000 65536"/>
                <a:gd name="T15" fmla="*/ 0 60000 65536"/>
                <a:gd name="T16" fmla="*/ 0 60000 65536"/>
                <a:gd name="T17" fmla="*/ 0 60000 65536"/>
                <a:gd name="T18" fmla="*/ 0 60000 65536"/>
                <a:gd name="T19" fmla="*/ 0 60000 65536"/>
                <a:gd name="T20" fmla="*/ 0 60000 65536"/>
                <a:gd name="T21" fmla="*/ 0 w 12"/>
                <a:gd name="T22" fmla="*/ 0 h 3"/>
                <a:gd name="T23" fmla="*/ 12 w 1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3">
                  <a:moveTo>
                    <a:pt x="11" y="3"/>
                  </a:moveTo>
                  <a:cubicBezTo>
                    <a:pt x="1" y="3"/>
                    <a:pt x="1" y="3"/>
                    <a:pt x="1" y="3"/>
                  </a:cubicBezTo>
                  <a:cubicBezTo>
                    <a:pt x="0" y="3"/>
                    <a:pt x="0" y="2"/>
                    <a:pt x="0" y="1"/>
                  </a:cubicBezTo>
                  <a:cubicBezTo>
                    <a:pt x="0" y="1"/>
                    <a:pt x="0" y="0"/>
                    <a:pt x="1" y="0"/>
                  </a:cubicBezTo>
                  <a:cubicBezTo>
                    <a:pt x="11" y="0"/>
                    <a:pt x="11" y="0"/>
                    <a:pt x="11" y="0"/>
                  </a:cubicBezTo>
                  <a:cubicBezTo>
                    <a:pt x="12" y="0"/>
                    <a:pt x="12" y="1"/>
                    <a:pt x="12" y="1"/>
                  </a:cubicBezTo>
                  <a:cubicBezTo>
                    <a:pt x="12" y="2"/>
                    <a:pt x="12" y="3"/>
                    <a:pt x="11" y="3"/>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7" name="ïṡļîḍè"/>
            <p:cNvSpPr>
              <a:spLocks noChangeArrowheads="1"/>
            </p:cNvSpPr>
            <p:nvPr/>
          </p:nvSpPr>
          <p:spPr bwMode="auto">
            <a:xfrm>
              <a:off x="1465263" y="0"/>
              <a:ext cx="1585913" cy="1992313"/>
            </a:xfrm>
            <a:custGeom>
              <a:avLst/>
              <a:gdLst>
                <a:gd name="T0" fmla="*/ 2147483646 w 92"/>
                <a:gd name="T1" fmla="*/ 2147483646 h 116"/>
                <a:gd name="T2" fmla="*/ 2147483646 w 92"/>
                <a:gd name="T3" fmla="*/ 2147483646 h 116"/>
                <a:gd name="T4" fmla="*/ 2147483646 w 92"/>
                <a:gd name="T5" fmla="*/ 2147483646 h 116"/>
                <a:gd name="T6" fmla="*/ 2147483646 w 92"/>
                <a:gd name="T7" fmla="*/ 0 h 116"/>
                <a:gd name="T8" fmla="*/ 2147483646 w 92"/>
                <a:gd name="T9" fmla="*/ 0 h 116"/>
                <a:gd name="T10" fmla="*/ 2147483646 w 92"/>
                <a:gd name="T11" fmla="*/ 0 h 116"/>
                <a:gd name="T12" fmla="*/ 2147483646 w 92"/>
                <a:gd name="T13" fmla="*/ 0 h 116"/>
                <a:gd name="T14" fmla="*/ 2147483646 w 92"/>
                <a:gd name="T15" fmla="*/ 0 h 116"/>
                <a:gd name="T16" fmla="*/ 2147483646 w 92"/>
                <a:gd name="T17" fmla="*/ 0 h 116"/>
                <a:gd name="T18" fmla="*/ 2147483646 w 92"/>
                <a:gd name="T19" fmla="*/ 0 h 116"/>
                <a:gd name="T20" fmla="*/ 1782928214 w 92"/>
                <a:gd name="T21" fmla="*/ 2147483646 h 116"/>
                <a:gd name="T22" fmla="*/ 2080080043 w 92"/>
                <a:gd name="T23" fmla="*/ 2147483646 h 116"/>
                <a:gd name="T24" fmla="*/ 594303659 w 92"/>
                <a:gd name="T25" fmla="*/ 2147483646 h 116"/>
                <a:gd name="T26" fmla="*/ 297151829 w 92"/>
                <a:gd name="T27" fmla="*/ 2147483646 h 116"/>
                <a:gd name="T28" fmla="*/ 2147483646 w 92"/>
                <a:gd name="T29" fmla="*/ 2147483646 h 116"/>
                <a:gd name="T30" fmla="*/ 2147483646 w 92"/>
                <a:gd name="T31" fmla="*/ 2147483646 h 116"/>
                <a:gd name="T32" fmla="*/ 2147483646 w 92"/>
                <a:gd name="T33" fmla="*/ 2147483646 h 116"/>
                <a:gd name="T34" fmla="*/ 2147483646 w 92"/>
                <a:gd name="T35" fmla="*/ 2147483646 h 116"/>
                <a:gd name="T36" fmla="*/ 2147483646 w 92"/>
                <a:gd name="T37" fmla="*/ 2147483646 h 116"/>
                <a:gd name="T38" fmla="*/ 2147483646 w 92"/>
                <a:gd name="T39" fmla="*/ 2147483646 h 116"/>
                <a:gd name="T40" fmla="*/ 2147483646 w 92"/>
                <a:gd name="T41" fmla="*/ 2147483646 h 116"/>
                <a:gd name="T42" fmla="*/ 2147483646 w 92"/>
                <a:gd name="T43" fmla="*/ 2147483646 h 116"/>
                <a:gd name="T44" fmla="*/ 2147483646 w 92"/>
                <a:gd name="T45" fmla="*/ 2147483646 h 116"/>
                <a:gd name="T46" fmla="*/ 2147483646 w 92"/>
                <a:gd name="T47" fmla="*/ 2147483646 h 116"/>
                <a:gd name="T48" fmla="*/ 2147483646 w 92"/>
                <a:gd name="T49" fmla="*/ 2147483646 h 116"/>
                <a:gd name="T50" fmla="*/ 2147483646 w 92"/>
                <a:gd name="T51" fmla="*/ 2147483646 h 116"/>
                <a:gd name="T52" fmla="*/ 2147483646 w 92"/>
                <a:gd name="T53" fmla="*/ 2147483646 h 116"/>
                <a:gd name="T54" fmla="*/ 1485776385 w 92"/>
                <a:gd name="T55" fmla="*/ 2147483646 h 116"/>
                <a:gd name="T56" fmla="*/ 1485776385 w 92"/>
                <a:gd name="T57" fmla="*/ 2147483646 h 116"/>
                <a:gd name="T58" fmla="*/ 2147483646 w 92"/>
                <a:gd name="T59" fmla="*/ 2147483646 h 116"/>
                <a:gd name="T60" fmla="*/ 2147483646 w 92"/>
                <a:gd name="T61" fmla="*/ 2147483646 h 116"/>
                <a:gd name="T62" fmla="*/ 2147483646 w 92"/>
                <a:gd name="T63" fmla="*/ 2147483646 h 116"/>
                <a:gd name="T64" fmla="*/ 2147483646 w 92"/>
                <a:gd name="T65" fmla="*/ 2147483646 h 116"/>
                <a:gd name="T66" fmla="*/ 2147483646 w 92"/>
                <a:gd name="T67" fmla="*/ 2147483646 h 116"/>
                <a:gd name="T68" fmla="*/ 2147483646 w 92"/>
                <a:gd name="T69" fmla="*/ 2147483646 h 116"/>
                <a:gd name="T70" fmla="*/ 2147483646 w 92"/>
                <a:gd name="T71" fmla="*/ 2147483646 h 116"/>
                <a:gd name="T72" fmla="*/ 2147483646 w 92"/>
                <a:gd name="T73" fmla="*/ 2147483646 h 116"/>
                <a:gd name="T74" fmla="*/ 2147483646 w 92"/>
                <a:gd name="T75" fmla="*/ 2147483646 h 116"/>
                <a:gd name="T76" fmla="*/ 2147483646 w 92"/>
                <a:gd name="T77" fmla="*/ 2147483646 h 116"/>
                <a:gd name="T78" fmla="*/ 2147483646 w 92"/>
                <a:gd name="T79" fmla="*/ 214748364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
                <a:gd name="T121" fmla="*/ 0 h 116"/>
                <a:gd name="T122" fmla="*/ 92 w 92"/>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 h="116">
                  <a:moveTo>
                    <a:pt x="90" y="58"/>
                  </a:moveTo>
                  <a:cubicBezTo>
                    <a:pt x="88" y="56"/>
                    <a:pt x="85" y="56"/>
                    <a:pt x="85" y="56"/>
                  </a:cubicBezTo>
                  <a:cubicBezTo>
                    <a:pt x="86" y="42"/>
                    <a:pt x="87" y="30"/>
                    <a:pt x="86" y="23"/>
                  </a:cubicBezTo>
                  <a:cubicBezTo>
                    <a:pt x="84" y="7"/>
                    <a:pt x="72" y="2"/>
                    <a:pt x="48" y="0"/>
                  </a:cubicBezTo>
                  <a:cubicBezTo>
                    <a:pt x="48" y="0"/>
                    <a:pt x="47" y="0"/>
                    <a:pt x="46" y="0"/>
                  </a:cubicBezTo>
                  <a:cubicBezTo>
                    <a:pt x="46" y="0"/>
                    <a:pt x="46" y="0"/>
                    <a:pt x="46" y="0"/>
                  </a:cubicBezTo>
                  <a:cubicBezTo>
                    <a:pt x="46" y="0"/>
                    <a:pt x="46" y="0"/>
                    <a:pt x="46" y="0"/>
                  </a:cubicBezTo>
                  <a:cubicBezTo>
                    <a:pt x="46" y="0"/>
                    <a:pt x="46" y="0"/>
                    <a:pt x="46" y="0"/>
                  </a:cubicBezTo>
                  <a:cubicBezTo>
                    <a:pt x="46" y="0"/>
                    <a:pt x="46" y="0"/>
                    <a:pt x="46" y="0"/>
                  </a:cubicBezTo>
                  <a:cubicBezTo>
                    <a:pt x="45" y="0"/>
                    <a:pt x="44" y="0"/>
                    <a:pt x="43" y="0"/>
                  </a:cubicBezTo>
                  <a:cubicBezTo>
                    <a:pt x="20" y="2"/>
                    <a:pt x="8" y="7"/>
                    <a:pt x="6" y="23"/>
                  </a:cubicBezTo>
                  <a:cubicBezTo>
                    <a:pt x="5" y="30"/>
                    <a:pt x="5" y="42"/>
                    <a:pt x="7" y="56"/>
                  </a:cubicBezTo>
                  <a:cubicBezTo>
                    <a:pt x="7" y="56"/>
                    <a:pt x="4" y="56"/>
                    <a:pt x="2" y="58"/>
                  </a:cubicBezTo>
                  <a:cubicBezTo>
                    <a:pt x="1" y="60"/>
                    <a:pt x="0" y="63"/>
                    <a:pt x="1" y="67"/>
                  </a:cubicBezTo>
                  <a:cubicBezTo>
                    <a:pt x="3" y="72"/>
                    <a:pt x="7" y="74"/>
                    <a:pt x="9" y="75"/>
                  </a:cubicBezTo>
                  <a:cubicBezTo>
                    <a:pt x="11" y="84"/>
                    <a:pt x="14" y="93"/>
                    <a:pt x="19" y="100"/>
                  </a:cubicBezTo>
                  <a:cubicBezTo>
                    <a:pt x="30" y="116"/>
                    <a:pt x="45" y="116"/>
                    <a:pt x="46" y="116"/>
                  </a:cubicBezTo>
                  <a:cubicBezTo>
                    <a:pt x="46" y="116"/>
                    <a:pt x="62" y="116"/>
                    <a:pt x="73" y="100"/>
                  </a:cubicBezTo>
                  <a:cubicBezTo>
                    <a:pt x="78" y="93"/>
                    <a:pt x="81" y="84"/>
                    <a:pt x="83" y="75"/>
                  </a:cubicBezTo>
                  <a:cubicBezTo>
                    <a:pt x="85" y="75"/>
                    <a:pt x="89" y="73"/>
                    <a:pt x="91" y="67"/>
                  </a:cubicBezTo>
                  <a:cubicBezTo>
                    <a:pt x="92" y="63"/>
                    <a:pt x="91" y="60"/>
                    <a:pt x="90" y="58"/>
                  </a:cubicBezTo>
                  <a:close/>
                  <a:moveTo>
                    <a:pt x="87" y="66"/>
                  </a:moveTo>
                  <a:cubicBezTo>
                    <a:pt x="86" y="71"/>
                    <a:pt x="82" y="72"/>
                    <a:pt x="79" y="72"/>
                  </a:cubicBezTo>
                  <a:cubicBezTo>
                    <a:pt x="77" y="81"/>
                    <a:pt x="74" y="91"/>
                    <a:pt x="70" y="98"/>
                  </a:cubicBezTo>
                  <a:cubicBezTo>
                    <a:pt x="60" y="112"/>
                    <a:pt x="46" y="112"/>
                    <a:pt x="46" y="112"/>
                  </a:cubicBezTo>
                  <a:cubicBezTo>
                    <a:pt x="45" y="112"/>
                    <a:pt x="32" y="112"/>
                    <a:pt x="22" y="98"/>
                  </a:cubicBezTo>
                  <a:cubicBezTo>
                    <a:pt x="17" y="91"/>
                    <a:pt x="14" y="81"/>
                    <a:pt x="12" y="72"/>
                  </a:cubicBezTo>
                  <a:cubicBezTo>
                    <a:pt x="11" y="71"/>
                    <a:pt x="7" y="71"/>
                    <a:pt x="5" y="66"/>
                  </a:cubicBezTo>
                  <a:cubicBezTo>
                    <a:pt x="5" y="64"/>
                    <a:pt x="4" y="62"/>
                    <a:pt x="5" y="61"/>
                  </a:cubicBezTo>
                  <a:cubicBezTo>
                    <a:pt x="7" y="59"/>
                    <a:pt x="9" y="59"/>
                    <a:pt x="10" y="60"/>
                  </a:cubicBezTo>
                  <a:cubicBezTo>
                    <a:pt x="10" y="60"/>
                    <a:pt x="10" y="60"/>
                    <a:pt x="10" y="60"/>
                  </a:cubicBezTo>
                  <a:cubicBezTo>
                    <a:pt x="10" y="60"/>
                    <a:pt x="10" y="60"/>
                    <a:pt x="10" y="60"/>
                  </a:cubicBezTo>
                  <a:cubicBezTo>
                    <a:pt x="10" y="60"/>
                    <a:pt x="12" y="35"/>
                    <a:pt x="18" y="31"/>
                  </a:cubicBezTo>
                  <a:cubicBezTo>
                    <a:pt x="23" y="27"/>
                    <a:pt x="27" y="31"/>
                    <a:pt x="45" y="31"/>
                  </a:cubicBezTo>
                  <a:cubicBezTo>
                    <a:pt x="45" y="31"/>
                    <a:pt x="45" y="31"/>
                    <a:pt x="46" y="31"/>
                  </a:cubicBezTo>
                  <a:cubicBezTo>
                    <a:pt x="46" y="31"/>
                    <a:pt x="47" y="31"/>
                    <a:pt x="47" y="31"/>
                  </a:cubicBezTo>
                  <a:cubicBezTo>
                    <a:pt x="64" y="31"/>
                    <a:pt x="68" y="27"/>
                    <a:pt x="74" y="31"/>
                  </a:cubicBezTo>
                  <a:cubicBezTo>
                    <a:pt x="80" y="35"/>
                    <a:pt x="81" y="60"/>
                    <a:pt x="81" y="60"/>
                  </a:cubicBezTo>
                  <a:cubicBezTo>
                    <a:pt x="81" y="60"/>
                    <a:pt x="84" y="58"/>
                    <a:pt x="87" y="61"/>
                  </a:cubicBezTo>
                  <a:cubicBezTo>
                    <a:pt x="88" y="62"/>
                    <a:pt x="87" y="64"/>
                    <a:pt x="87" y="66"/>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8" name="iṥḻïďè"/>
            <p:cNvSpPr>
              <a:spLocks noChangeArrowheads="1"/>
            </p:cNvSpPr>
            <p:nvPr/>
          </p:nvSpPr>
          <p:spPr bwMode="auto">
            <a:xfrm>
              <a:off x="2119313" y="2266950"/>
              <a:ext cx="258763" cy="274638"/>
            </a:xfrm>
            <a:custGeom>
              <a:avLst/>
              <a:gdLst>
                <a:gd name="T0" fmla="*/ 2147483646 w 15"/>
                <a:gd name="T1" fmla="*/ 2147483646 h 16"/>
                <a:gd name="T2" fmla="*/ 2147483646 w 15"/>
                <a:gd name="T3" fmla="*/ 2147483646 h 16"/>
                <a:gd name="T4" fmla="*/ 2147483646 w 15"/>
                <a:gd name="T5" fmla="*/ 2147483646 h 16"/>
                <a:gd name="T6" fmla="*/ 2083145655 w 15"/>
                <a:gd name="T7" fmla="*/ 0 h 16"/>
                <a:gd name="T8" fmla="*/ 0 w 15"/>
                <a:gd name="T9" fmla="*/ 2147483646 h 16"/>
                <a:gd name="T10" fmla="*/ 595189402 w 15"/>
                <a:gd name="T11" fmla="*/ 2147483646 h 16"/>
                <a:gd name="T12" fmla="*/ 2147483646 w 15"/>
                <a:gd name="T13" fmla="*/ 2147483646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8" y="16"/>
                  </a:moveTo>
                  <a:cubicBezTo>
                    <a:pt x="10" y="16"/>
                    <a:pt x="12" y="15"/>
                    <a:pt x="13" y="14"/>
                  </a:cubicBezTo>
                  <a:cubicBezTo>
                    <a:pt x="15" y="8"/>
                    <a:pt x="15" y="8"/>
                    <a:pt x="15" y="8"/>
                  </a:cubicBezTo>
                  <a:cubicBezTo>
                    <a:pt x="7" y="0"/>
                    <a:pt x="7" y="0"/>
                    <a:pt x="7" y="0"/>
                  </a:cubicBezTo>
                  <a:cubicBezTo>
                    <a:pt x="0" y="8"/>
                    <a:pt x="0" y="8"/>
                    <a:pt x="0" y="8"/>
                  </a:cubicBezTo>
                  <a:cubicBezTo>
                    <a:pt x="2" y="13"/>
                    <a:pt x="2" y="13"/>
                    <a:pt x="2" y="13"/>
                  </a:cubicBezTo>
                  <a:cubicBezTo>
                    <a:pt x="2" y="14"/>
                    <a:pt x="5" y="16"/>
                    <a:pt x="8" y="16"/>
                  </a:cubicBez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89" name="iṡḷiďè"/>
            <p:cNvSpPr>
              <a:spLocks noChangeArrowheads="1"/>
            </p:cNvSpPr>
            <p:nvPr/>
          </p:nvSpPr>
          <p:spPr bwMode="auto">
            <a:xfrm>
              <a:off x="1895475" y="2574925"/>
              <a:ext cx="706438" cy="2163763"/>
            </a:xfrm>
            <a:custGeom>
              <a:avLst/>
              <a:gdLst>
                <a:gd name="T0" fmla="*/ 2147483646 w 41"/>
                <a:gd name="T1" fmla="*/ 0 h 126"/>
                <a:gd name="T2" fmla="*/ 2147483646 w 41"/>
                <a:gd name="T3" fmla="*/ 589797145 h 126"/>
                <a:gd name="T4" fmla="*/ 2147483646 w 41"/>
                <a:gd name="T5" fmla="*/ 0 h 126"/>
                <a:gd name="T6" fmla="*/ 2147483646 w 41"/>
                <a:gd name="T7" fmla="*/ 884704303 h 126"/>
                <a:gd name="T8" fmla="*/ 0 w 41"/>
                <a:gd name="T9" fmla="*/ 2147483646 h 126"/>
                <a:gd name="T10" fmla="*/ 2147483646 w 41"/>
                <a:gd name="T11" fmla="*/ 2147483646 h 126"/>
                <a:gd name="T12" fmla="*/ 2147483646 w 41"/>
                <a:gd name="T13" fmla="*/ 2147483646 h 126"/>
                <a:gd name="T14" fmla="*/ 2147483646 w 41"/>
                <a:gd name="T15" fmla="*/ 884704303 h 126"/>
                <a:gd name="T16" fmla="*/ 2147483646 w 41"/>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126"/>
                <a:gd name="T29" fmla="*/ 41 w 41"/>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126">
                  <a:moveTo>
                    <a:pt x="27" y="0"/>
                  </a:moveTo>
                  <a:cubicBezTo>
                    <a:pt x="25" y="1"/>
                    <a:pt x="23" y="2"/>
                    <a:pt x="21" y="2"/>
                  </a:cubicBezTo>
                  <a:cubicBezTo>
                    <a:pt x="18" y="2"/>
                    <a:pt x="16" y="1"/>
                    <a:pt x="15" y="0"/>
                  </a:cubicBezTo>
                  <a:cubicBezTo>
                    <a:pt x="14" y="3"/>
                    <a:pt x="14" y="3"/>
                    <a:pt x="14" y="3"/>
                  </a:cubicBezTo>
                  <a:cubicBezTo>
                    <a:pt x="0" y="101"/>
                    <a:pt x="0" y="101"/>
                    <a:pt x="0" y="101"/>
                  </a:cubicBezTo>
                  <a:cubicBezTo>
                    <a:pt x="20" y="126"/>
                    <a:pt x="20" y="126"/>
                    <a:pt x="20" y="126"/>
                  </a:cubicBezTo>
                  <a:cubicBezTo>
                    <a:pt x="41" y="101"/>
                    <a:pt x="41" y="101"/>
                    <a:pt x="41" y="101"/>
                  </a:cubicBezTo>
                  <a:cubicBezTo>
                    <a:pt x="27" y="3"/>
                    <a:pt x="27" y="3"/>
                    <a:pt x="27" y="3"/>
                  </a:cubicBezTo>
                  <a:lnTo>
                    <a:pt x="27" y="0"/>
                  </a:lnTo>
                  <a:close/>
                </a:path>
              </a:pathLst>
            </a:cu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90" name="íŝlîḑe"/>
            <p:cNvSpPr>
              <a:spLocks noChangeArrowheads="1"/>
            </p:cNvSpPr>
            <p:nvPr/>
          </p:nvSpPr>
          <p:spPr bwMode="auto">
            <a:xfrm>
              <a:off x="741363" y="1922463"/>
              <a:ext cx="3016250" cy="3005138"/>
            </a:xfrm>
            <a:custGeom>
              <a:avLst/>
              <a:gdLst>
                <a:gd name="T0" fmla="*/ 2147483646 w 175"/>
                <a:gd name="T1" fmla="*/ 2147483646 h 175"/>
                <a:gd name="T2" fmla="*/ 2147483646 w 175"/>
                <a:gd name="T3" fmla="*/ 2147483646 h 175"/>
                <a:gd name="T4" fmla="*/ 2147483646 w 175"/>
                <a:gd name="T5" fmla="*/ 294881313 h 175"/>
                <a:gd name="T6" fmla="*/ 2147483646 w 175"/>
                <a:gd name="T7" fmla="*/ 2147483646 h 175"/>
                <a:gd name="T8" fmla="*/ 2147483646 w 175"/>
                <a:gd name="T9" fmla="*/ 294881313 h 175"/>
                <a:gd name="T10" fmla="*/ 2147483646 w 175"/>
                <a:gd name="T11" fmla="*/ 2147483646 h 175"/>
                <a:gd name="T12" fmla="*/ 2147483646 w 175"/>
                <a:gd name="T13" fmla="*/ 2147483646 h 175"/>
                <a:gd name="T14" fmla="*/ 2147483646 w 175"/>
                <a:gd name="T15" fmla="*/ 2147483646 h 175"/>
                <a:gd name="T16" fmla="*/ 2147483646 w 175"/>
                <a:gd name="T17" fmla="*/ 2147483646 h 175"/>
                <a:gd name="T18" fmla="*/ 2147483646 w 175"/>
                <a:gd name="T19" fmla="*/ 2147483646 h 175"/>
                <a:gd name="T20" fmla="*/ 0 w 175"/>
                <a:gd name="T21" fmla="*/ 2147483646 h 175"/>
                <a:gd name="T22" fmla="*/ 2147483646 w 175"/>
                <a:gd name="T23" fmla="*/ 2147483646 h 175"/>
                <a:gd name="T24" fmla="*/ 2147483646 w 175"/>
                <a:gd name="T25" fmla="*/ 2147483646 h 175"/>
                <a:gd name="T26" fmla="*/ 2147483646 w 175"/>
                <a:gd name="T27" fmla="*/ 2147483646 h 175"/>
                <a:gd name="T28" fmla="*/ 2147483646 w 175"/>
                <a:gd name="T29" fmla="*/ 2147483646 h 175"/>
                <a:gd name="T30" fmla="*/ 2147483646 w 175"/>
                <a:gd name="T31" fmla="*/ 2147483646 h 175"/>
                <a:gd name="T32" fmla="*/ 2147483646 w 175"/>
                <a:gd name="T33" fmla="*/ 2147483646 h 175"/>
                <a:gd name="T34" fmla="*/ 2147483646 w 175"/>
                <a:gd name="T35" fmla="*/ 2147483646 h 175"/>
                <a:gd name="T36" fmla="*/ 2147483646 w 175"/>
                <a:gd name="T37" fmla="*/ 2147483646 h 175"/>
                <a:gd name="T38" fmla="*/ 2147483646 w 175"/>
                <a:gd name="T39" fmla="*/ 2147483646 h 175"/>
                <a:gd name="T40" fmla="*/ 2147483646 w 175"/>
                <a:gd name="T41" fmla="*/ 2147483646 h 175"/>
                <a:gd name="T42" fmla="*/ 2147483646 w 175"/>
                <a:gd name="T43" fmla="*/ 2147483646 h 175"/>
                <a:gd name="T44" fmla="*/ 2147483646 w 175"/>
                <a:gd name="T45" fmla="*/ 2147483646 h 175"/>
                <a:gd name="T46" fmla="*/ 2147483646 w 175"/>
                <a:gd name="T47" fmla="*/ 2147483646 h 175"/>
                <a:gd name="T48" fmla="*/ 2147483646 w 175"/>
                <a:gd name="T49" fmla="*/ 2147483646 h 175"/>
                <a:gd name="T50" fmla="*/ 2147483646 w 175"/>
                <a:gd name="T51" fmla="*/ 1474423736 h 175"/>
                <a:gd name="T52" fmla="*/ 2147483646 w 175"/>
                <a:gd name="T53" fmla="*/ 2147483646 h 175"/>
                <a:gd name="T54" fmla="*/ 2147483646 w 175"/>
                <a:gd name="T55" fmla="*/ 1474423736 h 175"/>
                <a:gd name="T56" fmla="*/ 2147483646 w 175"/>
                <a:gd name="T57" fmla="*/ 2147483646 h 175"/>
                <a:gd name="T58" fmla="*/ 2147483646 w 175"/>
                <a:gd name="T59" fmla="*/ 2147483646 h 175"/>
                <a:gd name="T60" fmla="*/ 2147483646 w 175"/>
                <a:gd name="T61" fmla="*/ 2147483646 h 175"/>
                <a:gd name="T62" fmla="*/ 2147483646 w 175"/>
                <a:gd name="T63" fmla="*/ 2147483646 h 175"/>
                <a:gd name="T64" fmla="*/ 2147483646 w 175"/>
                <a:gd name="T65" fmla="*/ 2147483646 h 1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5"/>
                <a:gd name="T100" fmla="*/ 0 h 175"/>
                <a:gd name="T101" fmla="*/ 175 w 175"/>
                <a:gd name="T102" fmla="*/ 175 h 1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5" h="175">
                  <a:moveTo>
                    <a:pt x="172" y="44"/>
                  </a:moveTo>
                  <a:cubicBezTo>
                    <a:pt x="171" y="32"/>
                    <a:pt x="162" y="27"/>
                    <a:pt x="153" y="23"/>
                  </a:cubicBezTo>
                  <a:cubicBezTo>
                    <a:pt x="151" y="23"/>
                    <a:pt x="149" y="22"/>
                    <a:pt x="147" y="21"/>
                  </a:cubicBezTo>
                  <a:cubicBezTo>
                    <a:pt x="143" y="19"/>
                    <a:pt x="137" y="17"/>
                    <a:pt x="132" y="16"/>
                  </a:cubicBezTo>
                  <a:cubicBezTo>
                    <a:pt x="127" y="14"/>
                    <a:pt x="122" y="12"/>
                    <a:pt x="118" y="11"/>
                  </a:cubicBezTo>
                  <a:cubicBezTo>
                    <a:pt x="114" y="5"/>
                    <a:pt x="108" y="1"/>
                    <a:pt x="108" y="1"/>
                  </a:cubicBezTo>
                  <a:cubicBezTo>
                    <a:pt x="107" y="0"/>
                    <a:pt x="107" y="0"/>
                    <a:pt x="107" y="0"/>
                  </a:cubicBezTo>
                  <a:cubicBezTo>
                    <a:pt x="87" y="13"/>
                    <a:pt x="87" y="13"/>
                    <a:pt x="87" y="13"/>
                  </a:cubicBezTo>
                  <a:cubicBezTo>
                    <a:pt x="69" y="0"/>
                    <a:pt x="69" y="0"/>
                    <a:pt x="69" y="0"/>
                  </a:cubicBezTo>
                  <a:cubicBezTo>
                    <a:pt x="68" y="1"/>
                    <a:pt x="68" y="1"/>
                    <a:pt x="68" y="1"/>
                  </a:cubicBezTo>
                  <a:cubicBezTo>
                    <a:pt x="68" y="1"/>
                    <a:pt x="62" y="4"/>
                    <a:pt x="59" y="10"/>
                  </a:cubicBezTo>
                  <a:cubicBezTo>
                    <a:pt x="55" y="12"/>
                    <a:pt x="49" y="14"/>
                    <a:pt x="43" y="16"/>
                  </a:cubicBezTo>
                  <a:cubicBezTo>
                    <a:pt x="38" y="17"/>
                    <a:pt x="32" y="19"/>
                    <a:pt x="28" y="21"/>
                  </a:cubicBezTo>
                  <a:cubicBezTo>
                    <a:pt x="26" y="22"/>
                    <a:pt x="23" y="23"/>
                    <a:pt x="22" y="23"/>
                  </a:cubicBezTo>
                  <a:cubicBezTo>
                    <a:pt x="16" y="26"/>
                    <a:pt x="11" y="28"/>
                    <a:pt x="7" y="33"/>
                  </a:cubicBezTo>
                  <a:cubicBezTo>
                    <a:pt x="35" y="33"/>
                    <a:pt x="35" y="33"/>
                    <a:pt x="35" y="33"/>
                  </a:cubicBezTo>
                  <a:cubicBezTo>
                    <a:pt x="39" y="33"/>
                    <a:pt x="39" y="33"/>
                    <a:pt x="39" y="33"/>
                  </a:cubicBezTo>
                  <a:cubicBezTo>
                    <a:pt x="39" y="37"/>
                    <a:pt x="39" y="37"/>
                    <a:pt x="39" y="37"/>
                  </a:cubicBezTo>
                  <a:cubicBezTo>
                    <a:pt x="39" y="147"/>
                    <a:pt x="39" y="147"/>
                    <a:pt x="39" y="147"/>
                  </a:cubicBezTo>
                  <a:cubicBezTo>
                    <a:pt x="39" y="151"/>
                    <a:pt x="39" y="151"/>
                    <a:pt x="39" y="151"/>
                  </a:cubicBezTo>
                  <a:cubicBezTo>
                    <a:pt x="35" y="151"/>
                    <a:pt x="35" y="151"/>
                    <a:pt x="35" y="151"/>
                  </a:cubicBezTo>
                  <a:cubicBezTo>
                    <a:pt x="0" y="151"/>
                    <a:pt x="0" y="151"/>
                    <a:pt x="0" y="151"/>
                  </a:cubicBezTo>
                  <a:cubicBezTo>
                    <a:pt x="6" y="155"/>
                    <a:pt x="24" y="163"/>
                    <a:pt x="28" y="164"/>
                  </a:cubicBezTo>
                  <a:cubicBezTo>
                    <a:pt x="29" y="165"/>
                    <a:pt x="30" y="165"/>
                    <a:pt x="30" y="165"/>
                  </a:cubicBezTo>
                  <a:cubicBezTo>
                    <a:pt x="48" y="172"/>
                    <a:pt x="67" y="175"/>
                    <a:pt x="87" y="175"/>
                  </a:cubicBezTo>
                  <a:cubicBezTo>
                    <a:pt x="87" y="175"/>
                    <a:pt x="87" y="175"/>
                    <a:pt x="87" y="175"/>
                  </a:cubicBezTo>
                  <a:cubicBezTo>
                    <a:pt x="107" y="175"/>
                    <a:pt x="127" y="172"/>
                    <a:pt x="144" y="165"/>
                  </a:cubicBezTo>
                  <a:cubicBezTo>
                    <a:pt x="145" y="165"/>
                    <a:pt x="157" y="160"/>
                    <a:pt x="157" y="160"/>
                  </a:cubicBezTo>
                  <a:cubicBezTo>
                    <a:pt x="163" y="157"/>
                    <a:pt x="169" y="154"/>
                    <a:pt x="175" y="151"/>
                  </a:cubicBezTo>
                  <a:cubicBezTo>
                    <a:pt x="175" y="144"/>
                    <a:pt x="172" y="56"/>
                    <a:pt x="172" y="44"/>
                  </a:cubicBezTo>
                  <a:close/>
                  <a:moveTo>
                    <a:pt x="126" y="50"/>
                  </a:moveTo>
                  <a:cubicBezTo>
                    <a:pt x="130" y="50"/>
                    <a:pt x="130" y="50"/>
                    <a:pt x="130" y="50"/>
                  </a:cubicBezTo>
                  <a:cubicBezTo>
                    <a:pt x="130" y="56"/>
                    <a:pt x="130" y="56"/>
                    <a:pt x="130" y="56"/>
                  </a:cubicBezTo>
                  <a:cubicBezTo>
                    <a:pt x="126" y="56"/>
                    <a:pt x="126" y="56"/>
                    <a:pt x="126" y="56"/>
                  </a:cubicBezTo>
                  <a:lnTo>
                    <a:pt x="126" y="50"/>
                  </a:lnTo>
                  <a:close/>
                  <a:moveTo>
                    <a:pt x="95" y="28"/>
                  </a:moveTo>
                  <a:cubicBezTo>
                    <a:pt x="93" y="34"/>
                    <a:pt x="93" y="34"/>
                    <a:pt x="93" y="34"/>
                  </a:cubicBezTo>
                  <a:cubicBezTo>
                    <a:pt x="92" y="35"/>
                    <a:pt x="90" y="36"/>
                    <a:pt x="88" y="36"/>
                  </a:cubicBezTo>
                  <a:cubicBezTo>
                    <a:pt x="85" y="36"/>
                    <a:pt x="82" y="34"/>
                    <a:pt x="82" y="33"/>
                  </a:cubicBezTo>
                  <a:cubicBezTo>
                    <a:pt x="80" y="28"/>
                    <a:pt x="80" y="28"/>
                    <a:pt x="80" y="28"/>
                  </a:cubicBezTo>
                  <a:cubicBezTo>
                    <a:pt x="87" y="20"/>
                    <a:pt x="87" y="20"/>
                    <a:pt x="87" y="20"/>
                  </a:cubicBezTo>
                  <a:lnTo>
                    <a:pt x="95" y="28"/>
                  </a:lnTo>
                  <a:close/>
                  <a:moveTo>
                    <a:pt x="81" y="41"/>
                  </a:moveTo>
                  <a:cubicBezTo>
                    <a:pt x="82" y="38"/>
                    <a:pt x="82" y="38"/>
                    <a:pt x="82" y="38"/>
                  </a:cubicBezTo>
                  <a:cubicBezTo>
                    <a:pt x="83" y="39"/>
                    <a:pt x="85" y="40"/>
                    <a:pt x="88" y="40"/>
                  </a:cubicBezTo>
                  <a:cubicBezTo>
                    <a:pt x="90" y="40"/>
                    <a:pt x="92" y="39"/>
                    <a:pt x="94" y="38"/>
                  </a:cubicBezTo>
                  <a:cubicBezTo>
                    <a:pt x="94" y="41"/>
                    <a:pt x="94" y="41"/>
                    <a:pt x="94" y="41"/>
                  </a:cubicBezTo>
                  <a:cubicBezTo>
                    <a:pt x="108" y="139"/>
                    <a:pt x="108" y="139"/>
                    <a:pt x="108" y="139"/>
                  </a:cubicBezTo>
                  <a:cubicBezTo>
                    <a:pt x="87" y="164"/>
                    <a:pt x="87" y="164"/>
                    <a:pt x="87" y="164"/>
                  </a:cubicBezTo>
                  <a:cubicBezTo>
                    <a:pt x="67" y="139"/>
                    <a:pt x="67" y="139"/>
                    <a:pt x="67" y="139"/>
                  </a:cubicBezTo>
                  <a:lnTo>
                    <a:pt x="81" y="41"/>
                  </a:lnTo>
                  <a:close/>
                  <a:moveTo>
                    <a:pt x="107" y="5"/>
                  </a:moveTo>
                  <a:cubicBezTo>
                    <a:pt x="108" y="6"/>
                    <a:pt x="110" y="7"/>
                    <a:pt x="112" y="9"/>
                  </a:cubicBezTo>
                  <a:cubicBezTo>
                    <a:pt x="110" y="20"/>
                    <a:pt x="104" y="29"/>
                    <a:pt x="103" y="31"/>
                  </a:cubicBezTo>
                  <a:cubicBezTo>
                    <a:pt x="90" y="17"/>
                    <a:pt x="90" y="17"/>
                    <a:pt x="90" y="17"/>
                  </a:cubicBezTo>
                  <a:lnTo>
                    <a:pt x="107" y="5"/>
                  </a:lnTo>
                  <a:close/>
                  <a:moveTo>
                    <a:pt x="69" y="5"/>
                  </a:moveTo>
                  <a:cubicBezTo>
                    <a:pt x="85" y="16"/>
                    <a:pt x="85" y="16"/>
                    <a:pt x="85" y="16"/>
                  </a:cubicBezTo>
                  <a:cubicBezTo>
                    <a:pt x="72" y="31"/>
                    <a:pt x="72" y="31"/>
                    <a:pt x="72" y="31"/>
                  </a:cubicBezTo>
                  <a:cubicBezTo>
                    <a:pt x="72" y="31"/>
                    <a:pt x="66" y="21"/>
                    <a:pt x="63" y="10"/>
                  </a:cubicBezTo>
                  <a:cubicBezTo>
                    <a:pt x="65" y="8"/>
                    <a:pt x="67" y="6"/>
                    <a:pt x="69" y="5"/>
                  </a:cubicBezTo>
                  <a:close/>
                  <a:moveTo>
                    <a:pt x="142" y="93"/>
                  </a:moveTo>
                  <a:cubicBezTo>
                    <a:pt x="114" y="93"/>
                    <a:pt x="114" y="93"/>
                    <a:pt x="114" y="93"/>
                  </a:cubicBezTo>
                  <a:cubicBezTo>
                    <a:pt x="114" y="59"/>
                    <a:pt x="114" y="59"/>
                    <a:pt x="114" y="59"/>
                  </a:cubicBezTo>
                  <a:cubicBezTo>
                    <a:pt x="142" y="59"/>
                    <a:pt x="142" y="59"/>
                    <a:pt x="142" y="59"/>
                  </a:cubicBezTo>
                  <a:lnTo>
                    <a:pt x="142" y="93"/>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91" name="iṣlîďé"/>
            <p:cNvSpPr>
              <a:spLocks noChangeArrowheads="1"/>
            </p:cNvSpPr>
            <p:nvPr/>
          </p:nvSpPr>
          <p:spPr bwMode="auto">
            <a:xfrm>
              <a:off x="2757488" y="3021013"/>
              <a:ext cx="361950" cy="52388"/>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92" name="ïṣlïḓê"/>
            <p:cNvSpPr>
              <a:spLocks noChangeArrowheads="1"/>
            </p:cNvSpPr>
            <p:nvPr/>
          </p:nvSpPr>
          <p:spPr bwMode="auto">
            <a:xfrm>
              <a:off x="0" y="2557463"/>
              <a:ext cx="1344613" cy="1889125"/>
            </a:xfrm>
            <a:custGeom>
              <a:avLst/>
              <a:gdLst>
                <a:gd name="T0" fmla="*/ 0 w 847"/>
                <a:gd name="T1" fmla="*/ 0 h 1190"/>
                <a:gd name="T2" fmla="*/ 0 w 847"/>
                <a:gd name="T3" fmla="*/ 2147483646 h 1190"/>
                <a:gd name="T4" fmla="*/ 2134573931 w 847"/>
                <a:gd name="T5" fmla="*/ 2147483646 h 1190"/>
                <a:gd name="T6" fmla="*/ 2134573931 w 847"/>
                <a:gd name="T7" fmla="*/ 0 h 1190"/>
                <a:gd name="T8" fmla="*/ 0 w 847"/>
                <a:gd name="T9" fmla="*/ 0 h 1190"/>
                <a:gd name="T10" fmla="*/ 2051407950 w 847"/>
                <a:gd name="T11" fmla="*/ 2147483646 h 1190"/>
                <a:gd name="T12" fmla="*/ 110886916 w 847"/>
                <a:gd name="T13" fmla="*/ 2147483646 h 1190"/>
                <a:gd name="T14" fmla="*/ 110886916 w 847"/>
                <a:gd name="T15" fmla="*/ 110886875 h 1190"/>
                <a:gd name="T16" fmla="*/ 2051407950 w 847"/>
                <a:gd name="T17" fmla="*/ 110886875 h 1190"/>
                <a:gd name="T18" fmla="*/ 2051407950 w 847"/>
                <a:gd name="T19" fmla="*/ 2147483646 h 1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7"/>
                <a:gd name="T31" fmla="*/ 0 h 1190"/>
                <a:gd name="T32" fmla="*/ 847 w 847"/>
                <a:gd name="T33" fmla="*/ 1190 h 1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7" h="1190">
                  <a:moveTo>
                    <a:pt x="0" y="0"/>
                  </a:moveTo>
                  <a:lnTo>
                    <a:pt x="0" y="1190"/>
                  </a:lnTo>
                  <a:lnTo>
                    <a:pt x="847" y="1190"/>
                  </a:lnTo>
                  <a:lnTo>
                    <a:pt x="847" y="0"/>
                  </a:lnTo>
                  <a:lnTo>
                    <a:pt x="0" y="0"/>
                  </a:lnTo>
                  <a:close/>
                  <a:moveTo>
                    <a:pt x="814" y="1147"/>
                  </a:moveTo>
                  <a:lnTo>
                    <a:pt x="44" y="1147"/>
                  </a:lnTo>
                  <a:lnTo>
                    <a:pt x="44" y="44"/>
                  </a:lnTo>
                  <a:lnTo>
                    <a:pt x="814" y="44"/>
                  </a:lnTo>
                  <a:lnTo>
                    <a:pt x="814" y="1147"/>
                  </a:ln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93" name="í$ļîďé"/>
            <p:cNvSpPr>
              <a:spLocks noChangeArrowheads="1"/>
            </p:cNvSpPr>
            <p:nvPr/>
          </p:nvSpPr>
          <p:spPr bwMode="auto">
            <a:xfrm>
              <a:off x="173038" y="3209925"/>
              <a:ext cx="998538" cy="6985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94" name="ïṥľiḋê"/>
            <p:cNvSpPr>
              <a:spLocks noChangeArrowheads="1"/>
            </p:cNvSpPr>
            <p:nvPr/>
          </p:nvSpPr>
          <p:spPr bwMode="auto">
            <a:xfrm>
              <a:off x="173038" y="3416300"/>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95" name="îṧľîḓê"/>
            <p:cNvSpPr>
              <a:spLocks noChangeArrowheads="1"/>
            </p:cNvSpPr>
            <p:nvPr/>
          </p:nvSpPr>
          <p:spPr bwMode="auto">
            <a:xfrm>
              <a:off x="173038" y="3622675"/>
              <a:ext cx="998538" cy="68263"/>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96" name="iśḻíḍê"/>
            <p:cNvSpPr>
              <a:spLocks noChangeArrowheads="1"/>
            </p:cNvSpPr>
            <p:nvPr/>
          </p:nvSpPr>
          <p:spPr bwMode="auto">
            <a:xfrm>
              <a:off x="173038" y="3829050"/>
              <a:ext cx="998538" cy="50800"/>
            </a:xfrm>
            <a:prstGeom prst="rect">
              <a:avLst/>
            </a:pr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sp>
          <p:nvSpPr>
            <p:cNvPr id="97" name="íṩḷíďe"/>
            <p:cNvSpPr>
              <a:spLocks noChangeArrowheads="1"/>
            </p:cNvSpPr>
            <p:nvPr/>
          </p:nvSpPr>
          <p:spPr bwMode="auto">
            <a:xfrm>
              <a:off x="896938" y="4103688"/>
              <a:ext cx="223838" cy="222250"/>
            </a:xfrm>
            <a:custGeom>
              <a:avLst/>
              <a:gdLst>
                <a:gd name="T0" fmla="*/ 2075288190 w 13"/>
                <a:gd name="T1" fmla="*/ 876827538 h 13"/>
                <a:gd name="T2" fmla="*/ 2147483646 w 13"/>
                <a:gd name="T3" fmla="*/ 1753672173 h 13"/>
                <a:gd name="T4" fmla="*/ 2075288190 w 13"/>
                <a:gd name="T5" fmla="*/ 2147483646 h 13"/>
                <a:gd name="T6" fmla="*/ 889411684 w 13"/>
                <a:gd name="T7" fmla="*/ 1753672173 h 13"/>
                <a:gd name="T8" fmla="*/ 2075288190 w 13"/>
                <a:gd name="T9" fmla="*/ 876827538 h 13"/>
                <a:gd name="T10" fmla="*/ 2075288190 w 13"/>
                <a:gd name="T11" fmla="*/ 0 h 13"/>
                <a:gd name="T12" fmla="*/ 0 w 13"/>
                <a:gd name="T13" fmla="*/ 1753672173 h 13"/>
                <a:gd name="T14" fmla="*/ 2075288190 w 13"/>
                <a:gd name="T15" fmla="*/ 2147483646 h 13"/>
                <a:gd name="T16" fmla="*/ 2147483646 w 13"/>
                <a:gd name="T17" fmla="*/ 1753672173 h 13"/>
                <a:gd name="T18" fmla="*/ 2075288190 w 13"/>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13"/>
                <a:gd name="T32" fmla="*/ 13 w 1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13">
                  <a:moveTo>
                    <a:pt x="7" y="3"/>
                  </a:moveTo>
                  <a:cubicBezTo>
                    <a:pt x="9" y="3"/>
                    <a:pt x="10" y="4"/>
                    <a:pt x="10" y="6"/>
                  </a:cubicBezTo>
                  <a:cubicBezTo>
                    <a:pt x="10" y="8"/>
                    <a:pt x="9" y="10"/>
                    <a:pt x="7" y="10"/>
                  </a:cubicBezTo>
                  <a:cubicBezTo>
                    <a:pt x="5" y="10"/>
                    <a:pt x="3" y="8"/>
                    <a:pt x="3" y="6"/>
                  </a:cubicBezTo>
                  <a:cubicBezTo>
                    <a:pt x="3" y="4"/>
                    <a:pt x="5" y="3"/>
                    <a:pt x="7" y="3"/>
                  </a:cubicBezTo>
                  <a:close/>
                  <a:moveTo>
                    <a:pt x="7" y="0"/>
                  </a:moveTo>
                  <a:cubicBezTo>
                    <a:pt x="3" y="0"/>
                    <a:pt x="0" y="3"/>
                    <a:pt x="0" y="6"/>
                  </a:cubicBezTo>
                  <a:cubicBezTo>
                    <a:pt x="0" y="10"/>
                    <a:pt x="3" y="13"/>
                    <a:pt x="7" y="13"/>
                  </a:cubicBezTo>
                  <a:cubicBezTo>
                    <a:pt x="10" y="13"/>
                    <a:pt x="13" y="10"/>
                    <a:pt x="13" y="6"/>
                  </a:cubicBezTo>
                  <a:cubicBezTo>
                    <a:pt x="13" y="3"/>
                    <a:pt x="10" y="0"/>
                    <a:pt x="7" y="0"/>
                  </a:cubicBezTo>
                  <a:close/>
                </a:path>
              </a:pathLst>
            </a:custGeom>
            <a:solidFill>
              <a:srgbClr val="58585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zh-CN">
                <a:solidFill>
                  <a:srgbClr val="000000"/>
                </a:solidFill>
                <a:latin typeface="+mn-lt"/>
                <a:ea typeface="+mn-ea"/>
                <a:cs typeface="+mn-ea"/>
                <a:sym typeface="+mn-lt"/>
              </a:endParaRPr>
            </a:p>
          </p:txBody>
        </p:sp>
        <p:sp>
          <p:nvSpPr>
            <p:cNvPr id="98" name="ïśļïḓé"/>
            <p:cNvSpPr>
              <a:spLocks noChangeArrowheads="1"/>
            </p:cNvSpPr>
            <p:nvPr/>
          </p:nvSpPr>
          <p:spPr bwMode="auto">
            <a:xfrm>
              <a:off x="173038" y="2763838"/>
              <a:ext cx="998538" cy="138113"/>
            </a:xfrm>
            <a:prstGeom prst="rect">
              <a:avLst/>
            </a:prstGeom>
            <a:solidFill>
              <a:srgbClr val="E84C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eaLnBrk="1" hangingPunct="1"/>
              <a:endParaRPr lang="zh-CN" altLang="zh-CN">
                <a:latin typeface="+mn-lt"/>
                <a:ea typeface="+mn-ea"/>
                <a:cs typeface="+mn-ea"/>
                <a:sym typeface="+mn-lt"/>
              </a:endParaRPr>
            </a:p>
          </p:txBody>
        </p:sp>
      </p:grpSp>
      <p:sp>
        <p:nvSpPr>
          <p:cNvPr id="8577" name="ïsľíḋè"/>
          <p:cNvSpPr>
            <a:spLocks noChangeArrowheads="1"/>
          </p:cNvSpPr>
          <p:nvPr/>
        </p:nvSpPr>
        <p:spPr bwMode="auto">
          <a:xfrm>
            <a:off x="10079990" y="7286625"/>
            <a:ext cx="13637895" cy="4940300"/>
          </a:xfrm>
          <a:prstGeom prst="roundRect">
            <a:avLst>
              <a:gd name="adj" fmla="val 7843"/>
            </a:avLst>
          </a:pr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4000">
              <a:solidFill>
                <a:srgbClr val="FFFFFF"/>
              </a:solidFill>
              <a:latin typeface="+mn-lt"/>
              <a:ea typeface="+mn-ea"/>
              <a:cs typeface="+mn-ea"/>
              <a:sym typeface="+mn-lt"/>
            </a:endParaRPr>
          </a:p>
        </p:txBody>
      </p:sp>
      <p:sp>
        <p:nvSpPr>
          <p:cNvPr id="8580" name="ïŝḷiḓe"/>
          <p:cNvSpPr>
            <a:spLocks noChangeArrowheads="1"/>
          </p:cNvSpPr>
          <p:nvPr/>
        </p:nvSpPr>
        <p:spPr bwMode="auto">
          <a:xfrm>
            <a:off x="14364653" y="8159477"/>
            <a:ext cx="9674583"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marL="457200" indent="-457200">
              <a:lnSpc>
                <a:spcPct val="150000"/>
              </a:lnSpc>
              <a:buFont typeface="Wingdings" panose="05000000000000000000" pitchFamily="2" charset="2"/>
              <a:buChar char="l"/>
            </a:pPr>
            <a:r>
              <a:rPr lang="zh-CN" altLang="en-US" sz="2800" dirty="0">
                <a:latin typeface="+mn-lt"/>
                <a:ea typeface="+mn-ea"/>
                <a:cs typeface="+mn-ea"/>
                <a:sym typeface="+mn-lt"/>
              </a:rPr>
              <a:t>两税地方留成奖励：两税地方留成</a:t>
            </a:r>
            <a:endParaRPr lang="zh-CN" altLang="en-US" sz="3200" dirty="0">
              <a:latin typeface="+mn-lt"/>
              <a:ea typeface="+mn-ea"/>
              <a:cs typeface="+mn-ea"/>
              <a:sym typeface="+mn-lt"/>
            </a:endParaRPr>
          </a:p>
          <a:p>
            <a:pPr>
              <a:lnSpc>
                <a:spcPct val="150000"/>
              </a:lnSpc>
            </a:pPr>
            <a:r>
              <a:rPr lang="en-US" altLang="zh-CN" sz="2800" dirty="0" smtClean="0">
                <a:latin typeface="+mn-lt"/>
                <a:ea typeface="+mn-ea"/>
                <a:cs typeface="+mn-ea"/>
                <a:sym typeface="+mn-lt"/>
              </a:rPr>
              <a:t>  </a:t>
            </a:r>
            <a:r>
              <a:rPr lang="en-US" altLang="zh-CN" sz="2800" b="1" dirty="0" smtClean="0">
                <a:latin typeface="+mn-lt"/>
                <a:ea typeface="+mn-ea"/>
                <a:cs typeface="+mn-ea"/>
                <a:sym typeface="+mn-lt"/>
              </a:rPr>
              <a:t>   </a:t>
            </a:r>
            <a:r>
              <a:rPr lang="zh-CN" altLang="en-US" sz="2800" b="1" dirty="0" smtClean="0">
                <a:latin typeface="+mn-lt"/>
                <a:ea typeface="+mn-ea"/>
                <a:cs typeface="+mn-ea"/>
                <a:sym typeface="+mn-lt"/>
              </a:rPr>
              <a:t>前五年：</a:t>
            </a:r>
            <a:r>
              <a:rPr lang="en-US" altLang="zh-CN" sz="2800" dirty="0" smtClean="0">
                <a:solidFill>
                  <a:schemeClr val="accent1"/>
                </a:solidFill>
                <a:latin typeface="+mn-lt"/>
                <a:ea typeface="+mn-ea"/>
                <a:cs typeface="+mn-ea"/>
                <a:sym typeface="+mn-lt"/>
              </a:rPr>
              <a:t>1000</a:t>
            </a:r>
            <a:r>
              <a:rPr lang="zh-CN" altLang="en-US" sz="2800" dirty="0">
                <a:solidFill>
                  <a:schemeClr val="accent1"/>
                </a:solidFill>
                <a:latin typeface="+mn-lt"/>
                <a:ea typeface="+mn-ea"/>
                <a:cs typeface="+mn-ea"/>
                <a:sym typeface="+mn-lt"/>
              </a:rPr>
              <a:t>万元以内</a:t>
            </a:r>
            <a:r>
              <a:rPr lang="zh-CN" altLang="en-US" sz="2800" dirty="0">
                <a:latin typeface="+mn-lt"/>
                <a:ea typeface="+mn-ea"/>
                <a:cs typeface="+mn-ea"/>
                <a:sym typeface="+mn-lt"/>
              </a:rPr>
              <a:t>部分，奖励比例</a:t>
            </a:r>
            <a:r>
              <a:rPr lang="en-US" altLang="zh-CN" sz="2800" b="1" dirty="0">
                <a:solidFill>
                  <a:schemeClr val="accent1"/>
                </a:solidFill>
                <a:latin typeface="+mn-lt"/>
                <a:ea typeface="+mn-ea"/>
                <a:cs typeface="+mn-ea"/>
                <a:sym typeface="+mn-lt"/>
              </a:rPr>
              <a:t>60%</a:t>
            </a:r>
            <a:r>
              <a:rPr lang="zh-CN" altLang="en-US" sz="2800" dirty="0">
                <a:latin typeface="+mn-lt"/>
                <a:ea typeface="+mn-ea"/>
                <a:cs typeface="+mn-ea"/>
                <a:sym typeface="+mn-lt"/>
              </a:rPr>
              <a:t>；</a:t>
            </a:r>
            <a:endParaRPr lang="zh-CN" altLang="en-US" sz="3200" dirty="0">
              <a:latin typeface="+mn-lt"/>
              <a:ea typeface="+mn-ea"/>
              <a:cs typeface="+mn-ea"/>
              <a:sym typeface="+mn-lt"/>
            </a:endParaRPr>
          </a:p>
          <a:p>
            <a:pPr>
              <a:lnSpc>
                <a:spcPct val="150000"/>
              </a:lnSpc>
            </a:pPr>
            <a:r>
              <a:rPr lang="en-US" altLang="zh-CN" sz="2800" dirty="0" smtClean="0">
                <a:solidFill>
                  <a:schemeClr val="accent1"/>
                </a:solidFill>
                <a:latin typeface="+mn-lt"/>
                <a:ea typeface="+mn-ea"/>
                <a:cs typeface="+mn-ea"/>
                <a:sym typeface="+mn-lt"/>
              </a:rPr>
              <a:t>                   1000</a:t>
            </a:r>
            <a:r>
              <a:rPr lang="zh-CN" altLang="en-US" sz="2800" dirty="0">
                <a:solidFill>
                  <a:schemeClr val="accent1"/>
                </a:solidFill>
                <a:latin typeface="+mn-lt"/>
                <a:ea typeface="+mn-ea"/>
                <a:cs typeface="+mn-ea"/>
                <a:sym typeface="+mn-lt"/>
              </a:rPr>
              <a:t>万元以上</a:t>
            </a:r>
            <a:r>
              <a:rPr lang="zh-CN" altLang="en-US" sz="2800" dirty="0">
                <a:latin typeface="+mn-lt"/>
                <a:ea typeface="+mn-ea"/>
                <a:cs typeface="+mn-ea"/>
                <a:sym typeface="+mn-lt"/>
              </a:rPr>
              <a:t>部分，奖励比例</a:t>
            </a:r>
            <a:r>
              <a:rPr lang="en-US" altLang="zh-CN" sz="2800" b="1" dirty="0">
                <a:solidFill>
                  <a:schemeClr val="accent1"/>
                </a:solidFill>
                <a:latin typeface="+mn-lt"/>
                <a:ea typeface="+mn-ea"/>
                <a:cs typeface="+mn-ea"/>
                <a:sym typeface="+mn-lt"/>
              </a:rPr>
              <a:t>70%</a:t>
            </a:r>
            <a:r>
              <a:rPr lang="zh-CN" altLang="en-US" sz="2800" dirty="0">
                <a:latin typeface="+mn-lt"/>
                <a:ea typeface="+mn-ea"/>
                <a:cs typeface="+mn-ea"/>
                <a:sym typeface="+mn-lt"/>
              </a:rPr>
              <a:t>。</a:t>
            </a:r>
            <a:endParaRPr lang="zh-CN" altLang="en-US" sz="2800" dirty="0">
              <a:latin typeface="+mn-lt"/>
              <a:ea typeface="+mn-ea"/>
              <a:cs typeface="+mn-ea"/>
              <a:sym typeface="+mn-lt"/>
            </a:endParaRPr>
          </a:p>
          <a:p>
            <a:pPr>
              <a:lnSpc>
                <a:spcPct val="150000"/>
              </a:lnSpc>
            </a:pPr>
            <a:r>
              <a:rPr lang="zh-CN" altLang="en-US" sz="2800" dirty="0">
                <a:latin typeface="+mn-lt"/>
                <a:ea typeface="+mn-ea"/>
                <a:cs typeface="+mn-ea"/>
                <a:sym typeface="+mn-lt"/>
              </a:rPr>
              <a:t>     </a:t>
            </a:r>
            <a:r>
              <a:rPr lang="zh-CN" altLang="en-US" sz="2800" b="1" dirty="0">
                <a:latin typeface="+mn-lt"/>
                <a:ea typeface="+mn-ea"/>
                <a:cs typeface="+mn-ea"/>
                <a:sym typeface="+mn-lt"/>
              </a:rPr>
              <a:t>后五年：</a:t>
            </a:r>
            <a:r>
              <a:rPr lang="en-US" altLang="zh-CN" sz="2800" dirty="0" smtClean="0">
                <a:solidFill>
                  <a:schemeClr val="accent1"/>
                </a:solidFill>
                <a:latin typeface="+mn-lt"/>
                <a:ea typeface="+mn-ea"/>
                <a:cs typeface="+mn-ea"/>
                <a:sym typeface="+mn-lt"/>
              </a:rPr>
              <a:t>1000</a:t>
            </a:r>
            <a:r>
              <a:rPr lang="zh-CN" altLang="en-US" sz="2800" dirty="0">
                <a:solidFill>
                  <a:schemeClr val="accent1"/>
                </a:solidFill>
                <a:latin typeface="+mn-lt"/>
                <a:ea typeface="+mn-ea"/>
                <a:cs typeface="+mn-ea"/>
                <a:sym typeface="+mn-lt"/>
              </a:rPr>
              <a:t>万元以内</a:t>
            </a:r>
            <a:r>
              <a:rPr lang="zh-CN" altLang="en-US" sz="2800" dirty="0">
                <a:latin typeface="+mn-lt"/>
                <a:ea typeface="+mn-ea"/>
                <a:cs typeface="+mn-ea"/>
                <a:sym typeface="+mn-lt"/>
              </a:rPr>
              <a:t>部分，奖励比例</a:t>
            </a:r>
            <a:r>
              <a:rPr lang="en-US" altLang="zh-CN" sz="2800" b="1" dirty="0">
                <a:solidFill>
                  <a:schemeClr val="accent1"/>
                </a:solidFill>
                <a:latin typeface="+mn-lt"/>
                <a:ea typeface="+mn-ea"/>
                <a:cs typeface="+mn-ea"/>
                <a:sym typeface="+mn-lt"/>
              </a:rPr>
              <a:t>30%</a:t>
            </a:r>
            <a:r>
              <a:rPr lang="zh-CN" altLang="en-US" sz="2800" dirty="0">
                <a:latin typeface="+mn-lt"/>
                <a:ea typeface="+mn-ea"/>
                <a:cs typeface="+mn-ea"/>
                <a:sym typeface="+mn-lt"/>
              </a:rPr>
              <a:t>；</a:t>
            </a:r>
            <a:endParaRPr lang="zh-CN" altLang="en-US" sz="2800" dirty="0">
              <a:latin typeface="+mn-lt"/>
              <a:ea typeface="+mn-ea"/>
              <a:cs typeface="+mn-ea"/>
              <a:sym typeface="+mn-lt"/>
            </a:endParaRPr>
          </a:p>
          <a:p>
            <a:pPr>
              <a:lnSpc>
                <a:spcPct val="150000"/>
              </a:lnSpc>
            </a:pPr>
            <a:r>
              <a:rPr lang="en-US" altLang="zh-CN" sz="2800" dirty="0" smtClean="0">
                <a:solidFill>
                  <a:schemeClr val="accent1"/>
                </a:solidFill>
                <a:latin typeface="+mn-lt"/>
                <a:ea typeface="+mn-ea"/>
                <a:cs typeface="+mn-ea"/>
                <a:sym typeface="+mn-lt"/>
              </a:rPr>
              <a:t>                   1000</a:t>
            </a:r>
            <a:r>
              <a:rPr lang="zh-CN" altLang="en-US" sz="2800" dirty="0">
                <a:solidFill>
                  <a:schemeClr val="accent1"/>
                </a:solidFill>
                <a:latin typeface="+mn-lt"/>
                <a:ea typeface="+mn-ea"/>
                <a:cs typeface="+mn-ea"/>
                <a:sym typeface="+mn-lt"/>
              </a:rPr>
              <a:t>万元以上</a:t>
            </a:r>
            <a:r>
              <a:rPr lang="zh-CN" altLang="en-US" sz="2800" dirty="0">
                <a:latin typeface="+mn-lt"/>
                <a:ea typeface="+mn-ea"/>
                <a:cs typeface="+mn-ea"/>
                <a:sym typeface="+mn-lt"/>
              </a:rPr>
              <a:t>部分，奖励比例</a:t>
            </a:r>
            <a:r>
              <a:rPr lang="en-US" altLang="zh-CN" sz="2800" b="1" dirty="0">
                <a:solidFill>
                  <a:schemeClr val="accent1"/>
                </a:solidFill>
                <a:latin typeface="+mn-lt"/>
                <a:ea typeface="+mn-ea"/>
                <a:cs typeface="+mn-ea"/>
                <a:sym typeface="+mn-lt"/>
              </a:rPr>
              <a:t>35%</a:t>
            </a:r>
            <a:r>
              <a:rPr lang="zh-CN" altLang="en-US" sz="3600" dirty="0">
                <a:latin typeface="+mn-lt"/>
                <a:ea typeface="+mn-ea"/>
                <a:cs typeface="+mn-ea"/>
                <a:sym typeface="+mn-lt"/>
              </a:rPr>
              <a:t>。</a:t>
            </a:r>
            <a:endParaRPr lang="zh-CN" altLang="en-US" sz="3600" dirty="0">
              <a:latin typeface="+mn-lt"/>
              <a:ea typeface="+mn-ea"/>
              <a:cs typeface="+mn-ea"/>
              <a:sym typeface="+mn-lt"/>
            </a:endParaRPr>
          </a:p>
          <a:p>
            <a:pPr marL="457200" indent="-457200">
              <a:lnSpc>
                <a:spcPct val="150000"/>
              </a:lnSpc>
              <a:buFont typeface="Wingdings" panose="05000000000000000000" pitchFamily="2" charset="2"/>
              <a:buChar char="l"/>
            </a:pPr>
            <a:endParaRPr lang="zh-CN" altLang="en-US" sz="2800" dirty="0">
              <a:latin typeface="+mn-lt"/>
              <a:ea typeface="+mn-ea"/>
              <a:cs typeface="+mn-ea"/>
              <a:sym typeface="+mn-lt"/>
            </a:endParaRPr>
          </a:p>
        </p:txBody>
      </p:sp>
      <p:sp>
        <p:nvSpPr>
          <p:cNvPr id="8578" name="îşliḍe"/>
          <p:cNvSpPr>
            <a:spLocks noChangeArrowheads="1"/>
          </p:cNvSpPr>
          <p:nvPr/>
        </p:nvSpPr>
        <p:spPr bwMode="auto">
          <a:xfrm>
            <a:off x="10401024" y="9409474"/>
            <a:ext cx="343022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buSzPct val="25000"/>
            </a:pPr>
            <a:r>
              <a:rPr lang="zh-CN" altLang="en-US" sz="4000" b="1" dirty="0" smtClean="0">
                <a:solidFill>
                  <a:srgbClr val="000000"/>
                </a:solidFill>
                <a:latin typeface="+mn-lt"/>
                <a:ea typeface="+mn-ea"/>
                <a:cs typeface="+mn-ea"/>
                <a:sym typeface="+mn-lt"/>
              </a:rPr>
              <a:t>经营贡献</a:t>
            </a:r>
            <a:r>
              <a:rPr lang="zh-CN" altLang="en-US" sz="4000" b="1" dirty="0">
                <a:solidFill>
                  <a:srgbClr val="000000"/>
                </a:solidFill>
                <a:latin typeface="+mn-lt"/>
                <a:ea typeface="+mn-ea"/>
                <a:cs typeface="+mn-ea"/>
                <a:sym typeface="+mn-lt"/>
              </a:rPr>
              <a:t>奖励</a:t>
            </a:r>
            <a:endParaRPr lang="zh-CN" altLang="en-US" b="1" dirty="0">
              <a:latin typeface="+mn-lt"/>
              <a:ea typeface="+mn-ea"/>
              <a:cs typeface="+mn-ea"/>
              <a:sym typeface="+mn-lt"/>
            </a:endParaRPr>
          </a:p>
        </p:txBody>
      </p:sp>
      <p:sp>
        <p:nvSpPr>
          <p:cNvPr id="8579" name="îśḷïḓê"/>
          <p:cNvSpPr>
            <a:spLocks noChangeArrowheads="1"/>
          </p:cNvSpPr>
          <p:nvPr/>
        </p:nvSpPr>
        <p:spPr bwMode="auto">
          <a:xfrm rot="5400000">
            <a:off x="12978593" y="10034155"/>
            <a:ext cx="2340000" cy="7143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汉仪正圆-45W" pitchFamily="18" charset="-122"/>
                <a:ea typeface="宋体" panose="02010600030101010101" pitchFamily="2" charset="-122"/>
              </a:defRPr>
            </a:lvl1pPr>
            <a:lvl2pPr marL="742950" indent="-285750">
              <a:defRPr>
                <a:solidFill>
                  <a:schemeClr val="tx1"/>
                </a:solidFill>
                <a:latin typeface="汉仪正圆-45W" pitchFamily="18" charset="-122"/>
                <a:ea typeface="宋体" panose="02010600030101010101" pitchFamily="2" charset="-122"/>
              </a:defRPr>
            </a:lvl2pPr>
            <a:lvl3pPr marL="1143000" indent="-228600">
              <a:defRPr>
                <a:solidFill>
                  <a:schemeClr val="tx1"/>
                </a:solidFill>
                <a:latin typeface="汉仪正圆-45W" pitchFamily="18" charset="-122"/>
                <a:ea typeface="宋体" panose="02010600030101010101" pitchFamily="2" charset="-122"/>
              </a:defRPr>
            </a:lvl3pPr>
            <a:lvl4pPr marL="1600200" indent="-228600">
              <a:defRPr>
                <a:solidFill>
                  <a:schemeClr val="tx1"/>
                </a:solidFill>
                <a:latin typeface="汉仪正圆-45W" pitchFamily="18" charset="-122"/>
                <a:ea typeface="宋体" panose="02010600030101010101" pitchFamily="2" charset="-122"/>
              </a:defRPr>
            </a:lvl4pPr>
            <a:lvl5pPr marL="2057400" indent="-228600">
              <a:defRPr>
                <a:solidFill>
                  <a:schemeClr val="tx1"/>
                </a:solidFill>
                <a:latin typeface="汉仪正圆-45W" pitchFamily="18" charset="-122"/>
                <a:ea typeface="宋体" panose="02010600030101010101"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汉仪正圆-45W" pitchFamily="18" charset="-122"/>
                <a:ea typeface="宋体" panose="02010600030101010101" pitchFamily="2" charset="-122"/>
              </a:defRPr>
            </a:lvl9pPr>
          </a:lstStyle>
          <a:p>
            <a:pPr algn="ctr"/>
            <a:endParaRPr lang="zh-CN" altLang="zh-CN" sz="100">
              <a:solidFill>
                <a:srgbClr val="FFFFFF"/>
              </a:solidFill>
              <a:latin typeface="+mn-lt"/>
              <a:ea typeface="+mn-ea"/>
              <a:cs typeface="+mn-ea"/>
              <a:sym typeface="+mn-lt"/>
            </a:endParaRPr>
          </a:p>
        </p:txBody>
      </p:sp>
    </p:spTree>
  </p:cSld>
  <p:clrMapOvr>
    <a:masterClrMapping/>
  </p:clrMapOvr>
</p:sld>
</file>

<file path=ppt/tags/tag1.xml><?xml version="1.0" encoding="utf-8"?>
<p:tagLst xmlns:p="http://schemas.openxmlformats.org/presentationml/2006/main">
  <p:tag name="KSO_WM_UNIT_TABLE_BEAUTIFY" val="smartTable{16db1f7a-127c-4975-b265-b5fab7adde04}"/>
</p:tagLst>
</file>

<file path=ppt/theme/theme1.xml><?xml version="1.0" encoding="utf-8"?>
<a:theme xmlns:a="http://schemas.openxmlformats.org/drawingml/2006/main" name="Office Theme">
  <a:themeElements>
    <a:clrScheme name="">
      <a:dk1>
        <a:srgbClr val="000000"/>
      </a:dk1>
      <a:lt1>
        <a:srgbClr val="FFFFFF"/>
      </a:lt1>
      <a:dk2>
        <a:srgbClr val="768395"/>
      </a:dk2>
      <a:lt2>
        <a:srgbClr val="F0F0F0"/>
      </a:lt2>
      <a:accent1>
        <a:srgbClr val="BA1E24"/>
      </a:accent1>
      <a:accent2>
        <a:srgbClr val="E50011"/>
      </a:accent2>
      <a:accent3>
        <a:srgbClr val="FFFFFF"/>
      </a:accent3>
      <a:accent4>
        <a:srgbClr val="000000"/>
      </a:accent4>
      <a:accent5>
        <a:srgbClr val="D9ABAC"/>
      </a:accent5>
      <a:accent6>
        <a:srgbClr val="CF000E"/>
      </a:accent6>
      <a:hlink>
        <a:srgbClr val="4472C4"/>
      </a:hlink>
      <a:folHlink>
        <a:srgbClr val="BFBFBF"/>
      </a:folHlink>
    </a:clrScheme>
    <a:fontScheme name="emvlat4x">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80604020202020204" pitchFamily="34" charset="0"/>
          <a:buNone/>
          <a:defRPr kumimoji="0" lang="zh-CN" altLang="zh-CN" sz="1800" b="0" i="0" u="none" strike="noStrike" cap="none" normalizeH="0" baseline="0" smtClean="0">
            <a:ln>
              <a:noFill/>
            </a:ln>
            <a:solidFill>
              <a:schemeClr val="tx1"/>
            </a:solidFill>
            <a:effectLst/>
            <a:latin typeface="汉仪正圆-45W" pitchFamily="18" charset="-122"/>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80604020202020204" pitchFamily="34" charset="0"/>
          <a:buNone/>
          <a:defRPr kumimoji="0" lang="zh-CN" altLang="zh-CN" sz="1800" b="0" i="0" u="none" strike="noStrike" cap="none" normalizeH="0" baseline="0" smtClean="0">
            <a:ln>
              <a:noFill/>
            </a:ln>
            <a:solidFill>
              <a:schemeClr val="tx1"/>
            </a:solidFill>
            <a:effectLst/>
            <a:latin typeface="汉仪正圆-45W" pitchFamily="18" charset="-122"/>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768395"/>
      </a:dk2>
      <a:lt2>
        <a:srgbClr val="F0F0F0"/>
      </a:lt2>
      <a:accent1>
        <a:srgbClr val="BA1E24"/>
      </a:accent1>
      <a:accent2>
        <a:srgbClr val="E50011"/>
      </a:accent2>
      <a:accent3>
        <a:srgbClr val="FFFFFF"/>
      </a:accent3>
      <a:accent4>
        <a:srgbClr val="000000"/>
      </a:accent4>
      <a:accent5>
        <a:srgbClr val="D9ABAC"/>
      </a:accent5>
      <a:accent6>
        <a:srgbClr val="CF000E"/>
      </a:accent6>
      <a:hlink>
        <a:srgbClr val="4472C4"/>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4185</Words>
  <Application>WPS 演示</Application>
  <PresentationFormat>自定义</PresentationFormat>
  <Paragraphs>377</Paragraphs>
  <Slides>21</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21</vt:i4>
      </vt:variant>
    </vt:vector>
  </HeadingPairs>
  <TitlesOfParts>
    <vt:vector size="35" baseType="lpstr">
      <vt:lpstr>Arial</vt:lpstr>
      <vt:lpstr>宋体</vt:lpstr>
      <vt:lpstr>Wingdings</vt:lpstr>
      <vt:lpstr>汉仪正圆-45W</vt:lpstr>
      <vt:lpstr>微软雅黑</vt:lpstr>
      <vt:lpstr>仿宋_GB2312</vt:lpstr>
      <vt:lpstr>DejaVu Sans</vt:lpstr>
      <vt:lpstr>黑体</vt:lpstr>
      <vt:lpstr>Arial Unicode MS</vt:lpstr>
      <vt:lpstr>仿宋</vt:lpstr>
      <vt:lpstr>等线</vt:lpstr>
      <vt:lpstr>微软雅黑</vt:lpstr>
      <vt:lpstr>Wingdings</vt:lpstr>
      <vt:lpstr>Office Theme</vt:lpstr>
      <vt:lpstr>厦门市同安区 惠企政策纵览</vt:lpstr>
      <vt:lpstr>PowerPoint 演示文稿</vt:lpstr>
      <vt:lpstr>PowerPoint 演示文稿</vt:lpstr>
      <vt:lpstr>市级总部扶持政策（总部企业）</vt:lpstr>
      <vt:lpstr>促进外资增长政策（鼓励外资新设到资）</vt:lpstr>
      <vt:lpstr>促进外资增长政策（鼓励外资新设到资）</vt:lpstr>
      <vt:lpstr>PowerPoint 演示文稿</vt:lpstr>
      <vt:lpstr>市级总部扶持政策（总部企业）</vt:lpstr>
      <vt:lpstr>市级总部扶持政策（成长型企业）</vt:lpstr>
      <vt:lpstr>市级总部扶持政策</vt:lpstr>
      <vt:lpstr>市级总部扶持政策</vt:lpstr>
      <vt:lpstr>市级总部扶持政策</vt:lpstr>
      <vt:lpstr>PowerPoint 演示文稿</vt:lpstr>
      <vt:lpstr>PowerPoint 演示文稿</vt:lpstr>
      <vt:lpstr>新经济产业政策</vt:lpstr>
      <vt:lpstr>PowerPoint 演示文稿</vt:lpstr>
      <vt:lpstr>区级总部扶持政策</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厦门市同安区财政局</dc:title>
  <dc:creator>admin</dc:creator>
  <cp:lastModifiedBy>xmaqkksd</cp:lastModifiedBy>
  <cp:revision>42</cp:revision>
  <dcterms:created xsi:type="dcterms:W3CDTF">2021-01-08T03:37:24Z</dcterms:created>
  <dcterms:modified xsi:type="dcterms:W3CDTF">2021-01-08T03:37:24Z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2052-10.8.0.7085</vt:lpwstr>
  </property>
</Properties>
</file>