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935" r:id="rId4"/>
    <p:sldId id="936" r:id="rId5"/>
    <p:sldId id="937" r:id="rId6"/>
    <p:sldId id="938" r:id="rId7"/>
    <p:sldId id="939" r:id="rId8"/>
    <p:sldId id="940" r:id="rId9"/>
    <p:sldId id="941" r:id="rId10"/>
    <p:sldId id="942" r:id="rId11"/>
    <p:sldId id="943" r:id="rId12"/>
    <p:sldId id="944" r:id="rId13"/>
    <p:sldId id="945" r:id="rId14"/>
    <p:sldId id="946" r:id="rId15"/>
    <p:sldId id="947" r:id="rId16"/>
    <p:sldId id="948" r:id="rId17"/>
    <p:sldId id="949" r:id="rId18"/>
    <p:sldId id="950" r:id="rId19"/>
    <p:sldId id="951" r:id="rId20"/>
    <p:sldId id="952" r:id="rId21"/>
    <p:sldId id="953" r:id="rId22"/>
  </p:sldIdLst>
  <p:sldSz cx="15335885" cy="7775575"/>
  <p:notesSz cx="9144000" cy="6858000"/>
  <p:kinsoku lang="zh-CN" invalStChars="!),.:;?]}、。—ˇ¨〃々～‖…’”〕〉》」』〗】∶！＂＇），．：；？］｀｜｝·" invalEndChars="([{‘“〔〈《「『〖【（［｛．·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48185f8-a6e5-4890-86ef-08683ba7d8d8}">
          <p14:sldIdLst>
            <p14:sldId id="256"/>
          </p14:sldIdLst>
        </p14:section>
        <p14:section name="无标题节" id="{b97c8a75-dc2b-40ab-8cbb-043977223d61}">
          <p14:sldIdLst>
            <p14:sldId id="935"/>
            <p14:sldId id="936"/>
            <p14:sldId id="937"/>
            <p14:sldId id="938"/>
            <p14:sldId id="939"/>
            <p14:sldId id="940"/>
            <p14:sldId id="941"/>
            <p14:sldId id="942"/>
            <p14:sldId id="943"/>
            <p14:sldId id="944"/>
            <p14:sldId id="945"/>
            <p14:sldId id="946"/>
            <p14:sldId id="947"/>
            <p14:sldId id="948"/>
            <p14:sldId id="949"/>
            <p14:sldId id="950"/>
            <p14:sldId id="951"/>
            <p14:sldId id="952"/>
            <p14:sldId id="95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何富军" initials="何" lastIdx="1" clrIdx="0"/>
  <p:cmAuthor id="8" name="姜伟光" initials="姜" lastIdx="1" clrIdx="0"/>
  <p:cmAuthor id="2" name="闫秀丽" initials="闫" lastIdx="0" clrIdx="0"/>
  <p:cmAuthor id="3" name="fafa" initials="f" lastIdx="2" clrIdx="1"/>
  <p:cmAuthor id="4" name="王习习" initials="王" lastIdx="2" clrIdx="0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873C8"/>
    <a:srgbClr val="4472C4"/>
    <a:srgbClr val="37415C"/>
    <a:srgbClr val="C8BEA3"/>
    <a:srgbClr val="B4C7E7"/>
    <a:srgbClr val="3183D4"/>
    <a:srgbClr val="2E7CCF"/>
    <a:srgbClr val="2A75CA"/>
    <a:srgbClr val="2B7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8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89572" y="857250"/>
            <a:ext cx="4564856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17724" y="1272656"/>
            <a:ext cx="11506344" cy="2707316"/>
          </a:xfrm>
        </p:spPr>
        <p:txBody>
          <a:bodyPr anchor="b"/>
          <a:lstStyle>
            <a:lvl1pPr algn="ctr">
              <a:defRPr sz="680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917724" y="4084376"/>
            <a:ext cx="11506344" cy="187748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795" indent="0" algn="ctr">
              <a:buNone/>
              <a:defRPr sz="2270"/>
            </a:lvl2pPr>
            <a:lvl3pPr marL="1036320" indent="0" algn="ctr">
              <a:buNone/>
              <a:defRPr sz="2040"/>
            </a:lvl3pPr>
            <a:lvl4pPr marL="1555115" indent="0" algn="ctr">
              <a:buNone/>
              <a:defRPr sz="1815"/>
            </a:lvl4pPr>
            <a:lvl5pPr marL="2073910" indent="0" algn="ctr">
              <a:buNone/>
              <a:defRPr sz="1815"/>
            </a:lvl5pPr>
            <a:lvl6pPr marL="2592705" indent="0" algn="ctr">
              <a:buNone/>
              <a:defRPr sz="1815"/>
            </a:lvl6pPr>
            <a:lvl7pPr marL="3110230" indent="0" algn="ctr">
              <a:buNone/>
              <a:defRPr sz="1815"/>
            </a:lvl7pPr>
            <a:lvl8pPr marL="3629025" indent="0" algn="ctr">
              <a:buNone/>
              <a:defRPr sz="1815"/>
            </a:lvl8pPr>
            <a:lvl9pPr marL="4147820" indent="0" algn="ctr">
              <a:buNone/>
              <a:defRPr sz="1815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978972" y="414018"/>
            <a:ext cx="3308075" cy="65900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054749" y="414018"/>
            <a:ext cx="9732451" cy="65900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6758" y="1938684"/>
            <a:ext cx="13232296" cy="3234738"/>
          </a:xfrm>
        </p:spPr>
        <p:txBody>
          <a:bodyPr anchor="b"/>
          <a:lstStyle>
            <a:lvl1pPr>
              <a:defRPr sz="680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046758" y="5204025"/>
            <a:ext cx="13232296" cy="170107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795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2pPr>
            <a:lvl3pPr marL="103632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511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4pPr>
            <a:lvl5pPr marL="2073910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5pPr>
            <a:lvl6pPr marL="259270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6pPr>
            <a:lvl7pPr marL="3110230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7pPr>
            <a:lvl8pPr marL="362902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8pPr>
            <a:lvl9pPr marL="4147820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054749" y="2070089"/>
            <a:ext cx="6520262" cy="493401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7766783" y="2070089"/>
            <a:ext cx="6520262" cy="493401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6747" y="414018"/>
            <a:ext cx="13232296" cy="15030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056747" y="1906283"/>
            <a:ext cx="6490298" cy="934239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795" indent="0">
              <a:buNone/>
              <a:defRPr sz="2270" b="1"/>
            </a:lvl2pPr>
            <a:lvl3pPr marL="1036320" indent="0">
              <a:buNone/>
              <a:defRPr sz="2040" b="1"/>
            </a:lvl3pPr>
            <a:lvl4pPr marL="1555115" indent="0">
              <a:buNone/>
              <a:defRPr sz="1815" b="1"/>
            </a:lvl4pPr>
            <a:lvl5pPr marL="2073910" indent="0">
              <a:buNone/>
              <a:defRPr sz="1815" b="1"/>
            </a:lvl5pPr>
            <a:lvl6pPr marL="2592705" indent="0">
              <a:buNone/>
              <a:defRPr sz="1815" b="1"/>
            </a:lvl6pPr>
            <a:lvl7pPr marL="3110230" indent="0">
              <a:buNone/>
              <a:defRPr sz="1815" b="1"/>
            </a:lvl7pPr>
            <a:lvl8pPr marL="3629025" indent="0">
              <a:buNone/>
              <a:defRPr sz="1815" b="1"/>
            </a:lvl8pPr>
            <a:lvl9pPr marL="4147820" indent="0">
              <a:buNone/>
              <a:defRPr sz="181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056747" y="2840522"/>
            <a:ext cx="6490298" cy="41779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7766783" y="1906283"/>
            <a:ext cx="6522260" cy="934239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795" indent="0">
              <a:buNone/>
              <a:defRPr sz="2270" b="1"/>
            </a:lvl2pPr>
            <a:lvl3pPr marL="1036320" indent="0">
              <a:buNone/>
              <a:defRPr sz="2040" b="1"/>
            </a:lvl3pPr>
            <a:lvl4pPr marL="1555115" indent="0">
              <a:buNone/>
              <a:defRPr sz="1815" b="1"/>
            </a:lvl4pPr>
            <a:lvl5pPr marL="2073910" indent="0">
              <a:buNone/>
              <a:defRPr sz="1815" b="1"/>
            </a:lvl5pPr>
            <a:lvl6pPr marL="2592705" indent="0">
              <a:buNone/>
              <a:defRPr sz="1815" b="1"/>
            </a:lvl6pPr>
            <a:lvl7pPr marL="3110230" indent="0">
              <a:buNone/>
              <a:defRPr sz="1815" b="1"/>
            </a:lvl7pPr>
            <a:lvl8pPr marL="3629025" indent="0">
              <a:buNone/>
              <a:defRPr sz="1815" b="1"/>
            </a:lvl8pPr>
            <a:lvl9pPr marL="4147820" indent="0">
              <a:buNone/>
              <a:defRPr sz="181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7766783" y="2840522"/>
            <a:ext cx="6522260" cy="41779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6747" y="518422"/>
            <a:ext cx="4948127" cy="1814478"/>
          </a:xfrm>
        </p:spPr>
        <p:txBody>
          <a:bodyPr anchor="b"/>
          <a:lstStyle>
            <a:lvl1pPr>
              <a:defRPr sz="36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522260" y="1119648"/>
            <a:ext cx="7766783" cy="5526237"/>
          </a:xfrm>
        </p:spPr>
        <p:txBody>
          <a:bodyPr/>
          <a:lstStyle>
            <a:lvl1pPr>
              <a:defRPr sz="3630"/>
            </a:lvl1pPr>
            <a:lvl2pPr>
              <a:defRPr sz="3175"/>
            </a:lvl2pPr>
            <a:lvl3pPr>
              <a:defRPr sz="2720"/>
            </a:lvl3pPr>
            <a:lvl4pPr>
              <a:defRPr sz="2270"/>
            </a:lvl4pPr>
            <a:lvl5pPr>
              <a:defRPr sz="2270"/>
            </a:lvl5pPr>
            <a:lvl6pPr>
              <a:defRPr sz="2270"/>
            </a:lvl6pPr>
            <a:lvl7pPr>
              <a:defRPr sz="2270"/>
            </a:lvl7pPr>
            <a:lvl8pPr>
              <a:defRPr sz="2270"/>
            </a:lvl8pPr>
            <a:lvl9pPr>
              <a:defRPr sz="227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056747" y="2332900"/>
            <a:ext cx="4948127" cy="4321987"/>
          </a:xfrm>
        </p:spPr>
        <p:txBody>
          <a:bodyPr/>
          <a:lstStyle>
            <a:lvl1pPr marL="0" indent="0">
              <a:buNone/>
              <a:defRPr sz="1815"/>
            </a:lvl1pPr>
            <a:lvl2pPr marL="518795" indent="0">
              <a:buNone/>
              <a:defRPr sz="1590"/>
            </a:lvl2pPr>
            <a:lvl3pPr marL="1036320" indent="0">
              <a:buNone/>
              <a:defRPr sz="1365"/>
            </a:lvl3pPr>
            <a:lvl4pPr marL="1555115" indent="0">
              <a:buNone/>
              <a:defRPr sz="1130"/>
            </a:lvl4pPr>
            <a:lvl5pPr marL="2073910" indent="0">
              <a:buNone/>
              <a:defRPr sz="1130"/>
            </a:lvl5pPr>
            <a:lvl6pPr marL="2592705" indent="0">
              <a:buNone/>
              <a:defRPr sz="1130"/>
            </a:lvl6pPr>
            <a:lvl7pPr marL="3110230" indent="0">
              <a:buNone/>
              <a:defRPr sz="1130"/>
            </a:lvl7pPr>
            <a:lvl8pPr marL="3629025" indent="0">
              <a:buNone/>
              <a:defRPr sz="1130"/>
            </a:lvl8pPr>
            <a:lvl9pPr marL="4147820" indent="0">
              <a:buNone/>
              <a:defRPr sz="113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6747" y="518422"/>
            <a:ext cx="4948127" cy="1814478"/>
          </a:xfrm>
        </p:spPr>
        <p:txBody>
          <a:bodyPr anchor="b"/>
          <a:lstStyle>
            <a:lvl1pPr>
              <a:defRPr sz="36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522260" y="1119648"/>
            <a:ext cx="7766783" cy="5526237"/>
          </a:xfrm>
        </p:spPr>
        <p:txBody>
          <a:bodyPr/>
          <a:lstStyle>
            <a:lvl1pPr marL="0" indent="0">
              <a:buNone/>
              <a:defRPr sz="3630"/>
            </a:lvl1pPr>
            <a:lvl2pPr marL="518795" indent="0">
              <a:buNone/>
              <a:defRPr sz="3175"/>
            </a:lvl2pPr>
            <a:lvl3pPr marL="1036320" indent="0">
              <a:buNone/>
              <a:defRPr sz="2720"/>
            </a:lvl3pPr>
            <a:lvl4pPr marL="1555115" indent="0">
              <a:buNone/>
              <a:defRPr sz="2270"/>
            </a:lvl4pPr>
            <a:lvl5pPr marL="2073910" indent="0">
              <a:buNone/>
              <a:defRPr sz="2270"/>
            </a:lvl5pPr>
            <a:lvl6pPr marL="2592705" indent="0">
              <a:buNone/>
              <a:defRPr sz="2270"/>
            </a:lvl6pPr>
            <a:lvl7pPr marL="3110230" indent="0">
              <a:buNone/>
              <a:defRPr sz="2270"/>
            </a:lvl7pPr>
            <a:lvl8pPr marL="3629025" indent="0">
              <a:buNone/>
              <a:defRPr sz="2270"/>
            </a:lvl8pPr>
            <a:lvl9pPr marL="4147820" indent="0">
              <a:buNone/>
              <a:defRPr sz="22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056747" y="2332900"/>
            <a:ext cx="4948127" cy="4321987"/>
          </a:xfrm>
        </p:spPr>
        <p:txBody>
          <a:bodyPr/>
          <a:lstStyle>
            <a:lvl1pPr marL="0" indent="0">
              <a:buNone/>
              <a:defRPr sz="1815"/>
            </a:lvl1pPr>
            <a:lvl2pPr marL="518795" indent="0">
              <a:buNone/>
              <a:defRPr sz="1590"/>
            </a:lvl2pPr>
            <a:lvl3pPr marL="1036320" indent="0">
              <a:buNone/>
              <a:defRPr sz="1365"/>
            </a:lvl3pPr>
            <a:lvl4pPr marL="1555115" indent="0">
              <a:buNone/>
              <a:defRPr sz="1130"/>
            </a:lvl4pPr>
            <a:lvl5pPr marL="2073910" indent="0">
              <a:buNone/>
              <a:defRPr sz="1130"/>
            </a:lvl5pPr>
            <a:lvl6pPr marL="2592705" indent="0">
              <a:buNone/>
              <a:defRPr sz="1130"/>
            </a:lvl6pPr>
            <a:lvl7pPr marL="3110230" indent="0">
              <a:buNone/>
              <a:defRPr sz="1130"/>
            </a:lvl7pPr>
            <a:lvl8pPr marL="3629025" indent="0">
              <a:buNone/>
              <a:defRPr sz="1130"/>
            </a:lvl8pPr>
            <a:lvl9pPr marL="4147820" indent="0">
              <a:buNone/>
              <a:defRPr sz="113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54749" y="414018"/>
            <a:ext cx="13232296" cy="1503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54749" y="2070089"/>
            <a:ext cx="13232296" cy="4934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54749" y="7207510"/>
            <a:ext cx="3451904" cy="414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4BD71-0798-46C3-A3A2-2D31DC62C4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081969" y="7207510"/>
            <a:ext cx="5177854" cy="414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35142" y="7207510"/>
            <a:ext cx="3451904" cy="414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4F3F3-FF46-4CD2-A173-FADBDF2A26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  <p:txStyles>
    <p:titleStyle>
      <a:lvl1pPr algn="l" defTabSz="1036320" rtl="0" eaLnBrk="1" latinLnBrk="0" hangingPunct="1">
        <a:lnSpc>
          <a:spcPct val="90000"/>
        </a:lnSpc>
        <a:spcBef>
          <a:spcPct val="0"/>
        </a:spcBef>
        <a:buNone/>
        <a:defRPr sz="49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80" indent="-259080" algn="l" defTabSz="1036320" rtl="0" eaLnBrk="1" latinLnBrk="0" hangingPunct="1">
        <a:lnSpc>
          <a:spcPct val="90000"/>
        </a:lnSpc>
        <a:spcBef>
          <a:spcPct val="227000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6035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3pPr>
      <a:lvl4pPr marL="1814195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2990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51150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9945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8105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6265" indent="-259080" algn="l" defTabSz="103632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795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20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5115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3910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2705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10230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7820" algn="l" defTabSz="103632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5ce3f6c27d6f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49112" y="-1417062"/>
            <a:ext cx="681601" cy="681601"/>
          </a:xfrm>
          <a:prstGeom prst="rect">
            <a:avLst/>
          </a:prstGeom>
        </p:spPr>
      </p:pic>
      <p:pic>
        <p:nvPicPr>
          <p:cNvPr id="4" name="图片 3" descr="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5575" cy="7775575"/>
          </a:xfrm>
          <a:prstGeom prst="rect">
            <a:avLst/>
          </a:prstGeom>
        </p:spPr>
      </p:pic>
      <p:pic>
        <p:nvPicPr>
          <p:cNvPr id="5" name="图片 4" descr="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310" y="0"/>
            <a:ext cx="777557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10产业导向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11永安的交通区位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F:\2021\1月\招商手册\设计稿\RGB模式  jpg\012要素保障（ 拷贝.jpg012要素保障（ 拷贝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013永安市城区基准地价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014电价格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15园区简介尼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16三明埔岭汽车工业园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017石墨和石墨烯产业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018文化创意产业园招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019三明优惠政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5ce3f6c27d6f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49112" y="-1417062"/>
            <a:ext cx="681601" cy="681601"/>
          </a:xfrm>
          <a:prstGeom prst="rect">
            <a:avLst/>
          </a:prstGeom>
        </p:spPr>
      </p:pic>
      <p:pic>
        <p:nvPicPr>
          <p:cNvPr id="3" name="图片 2" descr="002目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20永安优惠政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003简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04产业导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 descr="005产业导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06产业导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07产业导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008产业导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F:\2021\1月\招商手册\设计稿\RGB模式  jpg\009产业导向 拷贝.jpg009产业导向 拷贝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0" y="0"/>
            <a:ext cx="15334615" cy="777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push dir="u"/>
      </p:transition>
    </mc:Choice>
    <mc:Fallback>
      <p:transition spd="slow" advClick="0" advTm="5000">
        <p:push dir="u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marL="0" lvl="1" algn="ctr">
          <a:defRPr lang="en-US" altLang="zh-CN" sz="3000" dirty="0" smtClean="0">
            <a:solidFill>
              <a:schemeClr val="bg1"/>
            </a:solidFill>
            <a:latin typeface="思源黑体 CN Heavy" panose="020B0A00000000000000" pitchFamily="34" charset="-122"/>
            <a:ea typeface="思源黑体 CN Heavy" panose="020B0A00000000000000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20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思源黑体 CN Heavy</vt:lpstr>
      <vt:lpstr>黑体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怜儿</cp:lastModifiedBy>
  <cp:revision>299</cp:revision>
  <dcterms:created xsi:type="dcterms:W3CDTF">2019-09-17T03:54:00Z</dcterms:created>
  <dcterms:modified xsi:type="dcterms:W3CDTF">2021-10-29T09:39:36Z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KSOSaveFontToCloudKey">
    <vt:lpwstr>300666883_cloud</vt:lpwstr>
  </property>
  <property fmtid="{D5CDD505-2E9C-101B-9397-08002B2CF9AE}" pid="4" name="ICV">
    <vt:lpwstr>741031EB29494641815244DC247B58A1</vt:lpwstr>
  </property>
</Properties>
</file>