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D3B0-E598-46EF-8EA6-D284EC9B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154D8-2B7F-4305-9A3D-F771AC97110C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_画板 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1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1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高新区PPT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1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1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2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0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0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0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高新区PPT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新区PPT-1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</cp:revision>
  <dcterms:created xsi:type="dcterms:W3CDTF">2019-10-29T08:19:00Z</dcterms:created>
  <dcterms:modified xsi:type="dcterms:W3CDTF">2020-05-20T06:01:58Z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